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8"/>
  </p:notesMasterIdLst>
  <p:sldIdLst>
    <p:sldId id="256" r:id="rId2"/>
    <p:sldId id="259" r:id="rId3"/>
    <p:sldId id="275" r:id="rId4"/>
    <p:sldId id="276" r:id="rId5"/>
    <p:sldId id="277" r:id="rId6"/>
    <p:sldId id="279" r:id="rId7"/>
    <p:sldId id="281" r:id="rId8"/>
    <p:sldId id="283" r:id="rId9"/>
    <p:sldId id="284" r:id="rId10"/>
    <p:sldId id="286" r:id="rId11"/>
    <p:sldId id="289" r:id="rId12"/>
    <p:sldId id="290" r:id="rId13"/>
    <p:sldId id="292" r:id="rId14"/>
    <p:sldId id="294" r:id="rId15"/>
    <p:sldId id="296" r:id="rId16"/>
    <p:sldId id="297" r:id="rId17"/>
    <p:sldId id="298" r:id="rId18"/>
    <p:sldId id="299" r:id="rId19"/>
    <p:sldId id="300" r:id="rId20"/>
    <p:sldId id="303" r:id="rId21"/>
    <p:sldId id="304" r:id="rId22"/>
    <p:sldId id="305" r:id="rId23"/>
    <p:sldId id="307" r:id="rId24"/>
    <p:sldId id="308" r:id="rId25"/>
    <p:sldId id="309" r:id="rId26"/>
    <p:sldId id="311" r:id="rId27"/>
    <p:sldId id="312" r:id="rId28"/>
    <p:sldId id="313" r:id="rId29"/>
    <p:sldId id="314" r:id="rId30"/>
    <p:sldId id="315" r:id="rId31"/>
    <p:sldId id="318" r:id="rId32"/>
    <p:sldId id="320" r:id="rId33"/>
    <p:sldId id="322" r:id="rId34"/>
    <p:sldId id="324" r:id="rId35"/>
    <p:sldId id="326" r:id="rId36"/>
    <p:sldId id="327" r:id="rId37"/>
    <p:sldId id="328" r:id="rId38"/>
    <p:sldId id="329" r:id="rId39"/>
    <p:sldId id="331" r:id="rId40"/>
    <p:sldId id="333" r:id="rId41"/>
    <p:sldId id="336" r:id="rId42"/>
    <p:sldId id="338" r:id="rId43"/>
    <p:sldId id="339" r:id="rId44"/>
    <p:sldId id="343" r:id="rId45"/>
    <p:sldId id="344" r:id="rId46"/>
    <p:sldId id="347" r:id="rId47"/>
    <p:sldId id="351" r:id="rId48"/>
    <p:sldId id="356" r:id="rId49"/>
    <p:sldId id="358" r:id="rId50"/>
    <p:sldId id="359" r:id="rId51"/>
    <p:sldId id="365" r:id="rId52"/>
    <p:sldId id="368" r:id="rId53"/>
    <p:sldId id="374" r:id="rId54"/>
    <p:sldId id="375" r:id="rId55"/>
    <p:sldId id="377" r:id="rId56"/>
    <p:sldId id="379" r:id="rId57"/>
    <p:sldId id="383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9" r:id="rId67"/>
    <p:sldId id="400" r:id="rId68"/>
    <p:sldId id="401" r:id="rId69"/>
    <p:sldId id="402" r:id="rId70"/>
    <p:sldId id="405" r:id="rId71"/>
    <p:sldId id="407" r:id="rId72"/>
    <p:sldId id="409" r:id="rId73"/>
    <p:sldId id="411" r:id="rId74"/>
    <p:sldId id="412" r:id="rId75"/>
    <p:sldId id="414" r:id="rId76"/>
    <p:sldId id="416" r:id="rId77"/>
    <p:sldId id="424" r:id="rId78"/>
    <p:sldId id="430" r:id="rId79"/>
    <p:sldId id="437" r:id="rId80"/>
    <p:sldId id="440" r:id="rId81"/>
    <p:sldId id="447" r:id="rId82"/>
    <p:sldId id="452" r:id="rId83"/>
    <p:sldId id="462" r:id="rId84"/>
    <p:sldId id="463" r:id="rId85"/>
    <p:sldId id="464" r:id="rId86"/>
    <p:sldId id="466" r:id="rId87"/>
    <p:sldId id="469" r:id="rId88"/>
    <p:sldId id="471" r:id="rId89"/>
    <p:sldId id="473" r:id="rId90"/>
    <p:sldId id="475" r:id="rId91"/>
    <p:sldId id="476" r:id="rId92"/>
    <p:sldId id="481" r:id="rId93"/>
    <p:sldId id="487" r:id="rId94"/>
    <p:sldId id="492" r:id="rId95"/>
    <p:sldId id="496" r:id="rId96"/>
    <p:sldId id="499" r:id="rId97"/>
    <p:sldId id="505" r:id="rId98"/>
    <p:sldId id="506" r:id="rId99"/>
    <p:sldId id="507" r:id="rId100"/>
    <p:sldId id="514" r:id="rId101"/>
    <p:sldId id="515" r:id="rId102"/>
    <p:sldId id="516" r:id="rId103"/>
    <p:sldId id="517" r:id="rId104"/>
    <p:sldId id="518" r:id="rId105"/>
    <p:sldId id="520" r:id="rId106"/>
    <p:sldId id="521" r:id="rId107"/>
    <p:sldId id="522" r:id="rId108"/>
    <p:sldId id="523" r:id="rId109"/>
    <p:sldId id="524" r:id="rId110"/>
    <p:sldId id="525" r:id="rId111"/>
    <p:sldId id="527" r:id="rId112"/>
    <p:sldId id="529" r:id="rId113"/>
    <p:sldId id="530" r:id="rId114"/>
    <p:sldId id="531" r:id="rId115"/>
    <p:sldId id="532" r:id="rId116"/>
    <p:sldId id="536" r:id="rId117"/>
    <p:sldId id="538" r:id="rId118"/>
    <p:sldId id="541" r:id="rId119"/>
    <p:sldId id="542" r:id="rId120"/>
    <p:sldId id="543" r:id="rId121"/>
    <p:sldId id="544" r:id="rId122"/>
    <p:sldId id="545" r:id="rId123"/>
    <p:sldId id="547" r:id="rId124"/>
    <p:sldId id="548" r:id="rId125"/>
    <p:sldId id="549" r:id="rId126"/>
    <p:sldId id="551" r:id="rId127"/>
    <p:sldId id="554" r:id="rId128"/>
    <p:sldId id="559" r:id="rId129"/>
    <p:sldId id="562" r:id="rId130"/>
    <p:sldId id="563" r:id="rId131"/>
    <p:sldId id="564" r:id="rId132"/>
    <p:sldId id="566" r:id="rId133"/>
    <p:sldId id="568" r:id="rId134"/>
    <p:sldId id="570" r:id="rId135"/>
    <p:sldId id="572" r:id="rId136"/>
    <p:sldId id="597" r:id="rId137"/>
    <p:sldId id="615" r:id="rId138"/>
    <p:sldId id="616" r:id="rId139"/>
    <p:sldId id="617" r:id="rId140"/>
    <p:sldId id="619" r:id="rId141"/>
    <p:sldId id="621" r:id="rId142"/>
    <p:sldId id="622" r:id="rId143"/>
    <p:sldId id="623" r:id="rId144"/>
    <p:sldId id="627" r:id="rId145"/>
    <p:sldId id="628" r:id="rId146"/>
    <p:sldId id="634" r:id="rId147"/>
    <p:sldId id="635" r:id="rId148"/>
    <p:sldId id="637" r:id="rId149"/>
    <p:sldId id="638" r:id="rId150"/>
    <p:sldId id="645" r:id="rId151"/>
    <p:sldId id="646" r:id="rId152"/>
    <p:sldId id="648" r:id="rId153"/>
    <p:sldId id="651" r:id="rId154"/>
    <p:sldId id="653" r:id="rId155"/>
    <p:sldId id="654" r:id="rId156"/>
    <p:sldId id="655" r:id="rId15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9" autoAdjust="0"/>
    <p:restoredTop sz="94660"/>
  </p:normalViewPr>
  <p:slideViewPr>
    <p:cSldViewPr>
      <p:cViewPr>
        <p:scale>
          <a:sx n="75" d="100"/>
          <a:sy n="75" d="100"/>
        </p:scale>
        <p:origin x="706" y="2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347C8-7E54-46C4-B41F-C082EB2417E5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615E-394F-483D-9225-8E89C5D43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70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F615E-394F-483D-9225-8E89C5D43078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94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6003" y="317498"/>
            <a:ext cx="256667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432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0432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0432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0432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603" y="221996"/>
            <a:ext cx="9535160" cy="85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0432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003" y="1236979"/>
            <a:ext cx="10320020" cy="3616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83.png"/><Relationship Id="rId26" Type="http://schemas.openxmlformats.org/officeDocument/2006/relationships/image" Target="../media/image1491.png"/><Relationship Id="rId39" Type="http://schemas.openxmlformats.org/officeDocument/2006/relationships/image" Target="../media/image1504.png"/><Relationship Id="rId21" Type="http://schemas.openxmlformats.org/officeDocument/2006/relationships/image" Target="../media/image1486.png"/><Relationship Id="rId34" Type="http://schemas.openxmlformats.org/officeDocument/2006/relationships/image" Target="../media/image1499.png"/><Relationship Id="rId42" Type="http://schemas.openxmlformats.org/officeDocument/2006/relationships/image" Target="../media/image1507.png"/><Relationship Id="rId47" Type="http://schemas.openxmlformats.org/officeDocument/2006/relationships/image" Target="../media/image1512.png"/><Relationship Id="rId50" Type="http://schemas.openxmlformats.org/officeDocument/2006/relationships/image" Target="../media/image1515.png"/><Relationship Id="rId55" Type="http://schemas.openxmlformats.org/officeDocument/2006/relationships/image" Target="../media/image1520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494.png"/><Relationship Id="rId11" Type="http://schemas.openxmlformats.org/officeDocument/2006/relationships/image" Target="../media/image1476.png"/><Relationship Id="rId24" Type="http://schemas.openxmlformats.org/officeDocument/2006/relationships/image" Target="../media/image1489.png"/><Relationship Id="rId32" Type="http://schemas.openxmlformats.org/officeDocument/2006/relationships/image" Target="../media/image1497.png"/><Relationship Id="rId37" Type="http://schemas.openxmlformats.org/officeDocument/2006/relationships/image" Target="../media/image1502.png"/><Relationship Id="rId40" Type="http://schemas.openxmlformats.org/officeDocument/2006/relationships/image" Target="../media/image1505.png"/><Relationship Id="rId45" Type="http://schemas.openxmlformats.org/officeDocument/2006/relationships/image" Target="../media/image1510.png"/><Relationship Id="rId53" Type="http://schemas.openxmlformats.org/officeDocument/2006/relationships/image" Target="../media/image1518.png"/><Relationship Id="rId58" Type="http://schemas.openxmlformats.org/officeDocument/2006/relationships/image" Target="../media/image1523.png"/><Relationship Id="rId5" Type="http://schemas.openxmlformats.org/officeDocument/2006/relationships/image" Target="../media/image1470.png"/><Relationship Id="rId19" Type="http://schemas.openxmlformats.org/officeDocument/2006/relationships/image" Target="../media/image1484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487.png"/><Relationship Id="rId27" Type="http://schemas.openxmlformats.org/officeDocument/2006/relationships/image" Target="../media/image1492.png"/><Relationship Id="rId30" Type="http://schemas.openxmlformats.org/officeDocument/2006/relationships/image" Target="../media/image1495.png"/><Relationship Id="rId35" Type="http://schemas.openxmlformats.org/officeDocument/2006/relationships/image" Target="../media/image1500.png"/><Relationship Id="rId43" Type="http://schemas.openxmlformats.org/officeDocument/2006/relationships/image" Target="../media/image1508.png"/><Relationship Id="rId48" Type="http://schemas.openxmlformats.org/officeDocument/2006/relationships/image" Target="../media/image1513.png"/><Relationship Id="rId56" Type="http://schemas.openxmlformats.org/officeDocument/2006/relationships/image" Target="../media/image1521.png"/><Relationship Id="rId8" Type="http://schemas.openxmlformats.org/officeDocument/2006/relationships/image" Target="../media/image1473.png"/><Relationship Id="rId51" Type="http://schemas.openxmlformats.org/officeDocument/2006/relationships/image" Target="../media/image1516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90.png"/><Relationship Id="rId33" Type="http://schemas.openxmlformats.org/officeDocument/2006/relationships/image" Target="../media/image1498.png"/><Relationship Id="rId38" Type="http://schemas.openxmlformats.org/officeDocument/2006/relationships/image" Target="../media/image1503.png"/><Relationship Id="rId46" Type="http://schemas.openxmlformats.org/officeDocument/2006/relationships/image" Target="../media/image1511.png"/><Relationship Id="rId20" Type="http://schemas.openxmlformats.org/officeDocument/2006/relationships/image" Target="../media/image1485.png"/><Relationship Id="rId41" Type="http://schemas.openxmlformats.org/officeDocument/2006/relationships/image" Target="../media/image1506.png"/><Relationship Id="rId54" Type="http://schemas.openxmlformats.org/officeDocument/2006/relationships/image" Target="../media/image15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5" Type="http://schemas.openxmlformats.org/officeDocument/2006/relationships/image" Target="../media/image1480.png"/><Relationship Id="rId23" Type="http://schemas.openxmlformats.org/officeDocument/2006/relationships/image" Target="../media/image1488.png"/><Relationship Id="rId28" Type="http://schemas.openxmlformats.org/officeDocument/2006/relationships/image" Target="../media/image1493.png"/><Relationship Id="rId36" Type="http://schemas.openxmlformats.org/officeDocument/2006/relationships/image" Target="../media/image1501.png"/><Relationship Id="rId49" Type="http://schemas.openxmlformats.org/officeDocument/2006/relationships/image" Target="../media/image1514.png"/><Relationship Id="rId57" Type="http://schemas.openxmlformats.org/officeDocument/2006/relationships/image" Target="../media/image1522.png"/><Relationship Id="rId10" Type="http://schemas.openxmlformats.org/officeDocument/2006/relationships/image" Target="../media/image1475.png"/><Relationship Id="rId31" Type="http://schemas.openxmlformats.org/officeDocument/2006/relationships/image" Target="../media/image1496.png"/><Relationship Id="rId44" Type="http://schemas.openxmlformats.org/officeDocument/2006/relationships/image" Target="../media/image1509.png"/><Relationship Id="rId52" Type="http://schemas.openxmlformats.org/officeDocument/2006/relationships/image" Target="../media/image1517.pn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83.png"/><Relationship Id="rId26" Type="http://schemas.openxmlformats.org/officeDocument/2006/relationships/image" Target="../media/image1491.png"/><Relationship Id="rId39" Type="http://schemas.openxmlformats.org/officeDocument/2006/relationships/image" Target="../media/image1504.png"/><Relationship Id="rId21" Type="http://schemas.openxmlformats.org/officeDocument/2006/relationships/image" Target="../media/image1486.png"/><Relationship Id="rId34" Type="http://schemas.openxmlformats.org/officeDocument/2006/relationships/image" Target="../media/image1499.png"/><Relationship Id="rId42" Type="http://schemas.openxmlformats.org/officeDocument/2006/relationships/image" Target="../media/image1506.png"/><Relationship Id="rId47" Type="http://schemas.openxmlformats.org/officeDocument/2006/relationships/image" Target="../media/image1514.png"/><Relationship Id="rId50" Type="http://schemas.openxmlformats.org/officeDocument/2006/relationships/image" Target="../media/image1516.png"/><Relationship Id="rId55" Type="http://schemas.openxmlformats.org/officeDocument/2006/relationships/image" Target="../media/image1527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494.png"/><Relationship Id="rId11" Type="http://schemas.openxmlformats.org/officeDocument/2006/relationships/image" Target="../media/image1476.png"/><Relationship Id="rId24" Type="http://schemas.openxmlformats.org/officeDocument/2006/relationships/image" Target="../media/image1489.png"/><Relationship Id="rId32" Type="http://schemas.openxmlformats.org/officeDocument/2006/relationships/image" Target="../media/image1497.png"/><Relationship Id="rId37" Type="http://schemas.openxmlformats.org/officeDocument/2006/relationships/image" Target="../media/image1502.png"/><Relationship Id="rId40" Type="http://schemas.openxmlformats.org/officeDocument/2006/relationships/image" Target="../media/image1505.png"/><Relationship Id="rId45" Type="http://schemas.openxmlformats.org/officeDocument/2006/relationships/image" Target="../media/image1508.png"/><Relationship Id="rId53" Type="http://schemas.openxmlformats.org/officeDocument/2006/relationships/image" Target="../media/image1519.png"/><Relationship Id="rId58" Type="http://schemas.openxmlformats.org/officeDocument/2006/relationships/image" Target="../media/image1521.png"/><Relationship Id="rId5" Type="http://schemas.openxmlformats.org/officeDocument/2006/relationships/image" Target="../media/image1470.png"/><Relationship Id="rId19" Type="http://schemas.openxmlformats.org/officeDocument/2006/relationships/image" Target="../media/image1484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487.png"/><Relationship Id="rId27" Type="http://schemas.openxmlformats.org/officeDocument/2006/relationships/image" Target="../media/image1492.png"/><Relationship Id="rId30" Type="http://schemas.openxmlformats.org/officeDocument/2006/relationships/image" Target="../media/image1495.png"/><Relationship Id="rId35" Type="http://schemas.openxmlformats.org/officeDocument/2006/relationships/image" Target="../media/image1500.png"/><Relationship Id="rId43" Type="http://schemas.openxmlformats.org/officeDocument/2006/relationships/image" Target="../media/image1525.png"/><Relationship Id="rId48" Type="http://schemas.openxmlformats.org/officeDocument/2006/relationships/image" Target="../media/image1523.png"/><Relationship Id="rId56" Type="http://schemas.openxmlformats.org/officeDocument/2006/relationships/image" Target="../media/image1512.png"/><Relationship Id="rId8" Type="http://schemas.openxmlformats.org/officeDocument/2006/relationships/image" Target="../media/image1473.png"/><Relationship Id="rId51" Type="http://schemas.openxmlformats.org/officeDocument/2006/relationships/image" Target="../media/image1517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90.png"/><Relationship Id="rId33" Type="http://schemas.openxmlformats.org/officeDocument/2006/relationships/image" Target="../media/image1498.png"/><Relationship Id="rId38" Type="http://schemas.openxmlformats.org/officeDocument/2006/relationships/image" Target="../media/image1503.png"/><Relationship Id="rId46" Type="http://schemas.openxmlformats.org/officeDocument/2006/relationships/image" Target="../media/image1526.png"/><Relationship Id="rId59" Type="http://schemas.openxmlformats.org/officeDocument/2006/relationships/image" Target="../media/image1522.png"/><Relationship Id="rId20" Type="http://schemas.openxmlformats.org/officeDocument/2006/relationships/image" Target="../media/image1485.png"/><Relationship Id="rId41" Type="http://schemas.openxmlformats.org/officeDocument/2006/relationships/image" Target="../media/image1524.png"/><Relationship Id="rId54" Type="http://schemas.openxmlformats.org/officeDocument/2006/relationships/image" Target="../media/image15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5" Type="http://schemas.openxmlformats.org/officeDocument/2006/relationships/image" Target="../media/image1480.png"/><Relationship Id="rId23" Type="http://schemas.openxmlformats.org/officeDocument/2006/relationships/image" Target="../media/image1488.png"/><Relationship Id="rId28" Type="http://schemas.openxmlformats.org/officeDocument/2006/relationships/image" Target="../media/image1493.png"/><Relationship Id="rId36" Type="http://schemas.openxmlformats.org/officeDocument/2006/relationships/image" Target="../media/image1501.png"/><Relationship Id="rId49" Type="http://schemas.openxmlformats.org/officeDocument/2006/relationships/image" Target="../media/image1515.png"/><Relationship Id="rId57" Type="http://schemas.openxmlformats.org/officeDocument/2006/relationships/image" Target="../media/image1513.png"/><Relationship Id="rId10" Type="http://schemas.openxmlformats.org/officeDocument/2006/relationships/image" Target="../media/image1475.png"/><Relationship Id="rId31" Type="http://schemas.openxmlformats.org/officeDocument/2006/relationships/image" Target="../media/image1496.png"/><Relationship Id="rId44" Type="http://schemas.openxmlformats.org/officeDocument/2006/relationships/image" Target="../media/image1507.png"/><Relationship Id="rId52" Type="http://schemas.openxmlformats.org/officeDocument/2006/relationships/image" Target="../media/image1518.png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7.png"/><Relationship Id="rId26" Type="http://schemas.openxmlformats.org/officeDocument/2006/relationships/image" Target="../media/image1489.png"/><Relationship Id="rId39" Type="http://schemas.openxmlformats.org/officeDocument/2006/relationships/image" Target="../media/image1523.png"/><Relationship Id="rId21" Type="http://schemas.openxmlformats.org/officeDocument/2006/relationships/image" Target="../media/image1485.png"/><Relationship Id="rId34" Type="http://schemas.openxmlformats.org/officeDocument/2006/relationships/image" Target="../media/image1501.png"/><Relationship Id="rId42" Type="http://schemas.openxmlformats.org/officeDocument/2006/relationships/image" Target="../media/image1533.png"/><Relationship Id="rId47" Type="http://schemas.openxmlformats.org/officeDocument/2006/relationships/image" Target="../media/image1538.png"/><Relationship Id="rId50" Type="http://schemas.openxmlformats.org/officeDocument/2006/relationships/image" Target="../media/image1541.png"/><Relationship Id="rId55" Type="http://schemas.openxmlformats.org/officeDocument/2006/relationships/image" Target="../media/image1546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492.png"/><Relationship Id="rId11" Type="http://schemas.openxmlformats.org/officeDocument/2006/relationships/image" Target="../media/image1476.png"/><Relationship Id="rId24" Type="http://schemas.openxmlformats.org/officeDocument/2006/relationships/image" Target="../media/image1487.png"/><Relationship Id="rId32" Type="http://schemas.openxmlformats.org/officeDocument/2006/relationships/image" Target="../media/image1498.png"/><Relationship Id="rId37" Type="http://schemas.openxmlformats.org/officeDocument/2006/relationships/image" Target="../media/image1504.png"/><Relationship Id="rId40" Type="http://schemas.openxmlformats.org/officeDocument/2006/relationships/image" Target="../media/image1531.png"/><Relationship Id="rId45" Type="http://schemas.openxmlformats.org/officeDocument/2006/relationships/image" Target="../media/image1536.png"/><Relationship Id="rId53" Type="http://schemas.openxmlformats.org/officeDocument/2006/relationships/image" Target="../media/image1544.png"/><Relationship Id="rId58" Type="http://schemas.openxmlformats.org/officeDocument/2006/relationships/image" Target="../media/image1549.png"/><Relationship Id="rId5" Type="http://schemas.openxmlformats.org/officeDocument/2006/relationships/image" Target="../media/image1470.png"/><Relationship Id="rId19" Type="http://schemas.openxmlformats.org/officeDocument/2006/relationships/image" Target="../media/image1499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486.png"/><Relationship Id="rId27" Type="http://schemas.openxmlformats.org/officeDocument/2006/relationships/image" Target="../media/image1490.png"/><Relationship Id="rId30" Type="http://schemas.openxmlformats.org/officeDocument/2006/relationships/image" Target="../media/image1529.png"/><Relationship Id="rId35" Type="http://schemas.openxmlformats.org/officeDocument/2006/relationships/image" Target="../media/image1502.png"/><Relationship Id="rId43" Type="http://schemas.openxmlformats.org/officeDocument/2006/relationships/image" Target="../media/image1534.png"/><Relationship Id="rId48" Type="http://schemas.openxmlformats.org/officeDocument/2006/relationships/image" Target="../media/image1539.png"/><Relationship Id="rId56" Type="http://schemas.openxmlformats.org/officeDocument/2006/relationships/image" Target="../media/image1547.png"/><Relationship Id="rId8" Type="http://schemas.openxmlformats.org/officeDocument/2006/relationships/image" Target="../media/image1473.png"/><Relationship Id="rId51" Type="http://schemas.openxmlformats.org/officeDocument/2006/relationships/image" Target="../media/image1542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88.png"/><Relationship Id="rId33" Type="http://schemas.openxmlformats.org/officeDocument/2006/relationships/image" Target="../media/image1500.png"/><Relationship Id="rId38" Type="http://schemas.openxmlformats.org/officeDocument/2006/relationships/image" Target="../media/image1514.png"/><Relationship Id="rId46" Type="http://schemas.openxmlformats.org/officeDocument/2006/relationships/image" Target="../media/image1537.png"/><Relationship Id="rId59" Type="http://schemas.openxmlformats.org/officeDocument/2006/relationships/image" Target="../media/image1550.png"/><Relationship Id="rId20" Type="http://schemas.openxmlformats.org/officeDocument/2006/relationships/image" Target="../media/image1484.png"/><Relationship Id="rId41" Type="http://schemas.openxmlformats.org/officeDocument/2006/relationships/image" Target="../media/image1532.png"/><Relationship Id="rId54" Type="http://schemas.openxmlformats.org/officeDocument/2006/relationships/image" Target="../media/image15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5" Type="http://schemas.openxmlformats.org/officeDocument/2006/relationships/image" Target="../media/image1480.png"/><Relationship Id="rId23" Type="http://schemas.openxmlformats.org/officeDocument/2006/relationships/image" Target="../media/image1528.png"/><Relationship Id="rId28" Type="http://schemas.openxmlformats.org/officeDocument/2006/relationships/image" Target="../media/image1491.png"/><Relationship Id="rId36" Type="http://schemas.openxmlformats.org/officeDocument/2006/relationships/image" Target="../media/image1503.png"/><Relationship Id="rId49" Type="http://schemas.openxmlformats.org/officeDocument/2006/relationships/image" Target="../media/image1540.png"/><Relationship Id="rId57" Type="http://schemas.openxmlformats.org/officeDocument/2006/relationships/image" Target="../media/image1548.png"/><Relationship Id="rId10" Type="http://schemas.openxmlformats.org/officeDocument/2006/relationships/image" Target="../media/image1475.png"/><Relationship Id="rId31" Type="http://schemas.openxmlformats.org/officeDocument/2006/relationships/image" Target="../media/image1530.png"/><Relationship Id="rId44" Type="http://schemas.openxmlformats.org/officeDocument/2006/relationships/image" Target="../media/image1535.png"/><Relationship Id="rId52" Type="http://schemas.openxmlformats.org/officeDocument/2006/relationships/image" Target="../media/image1543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7.png"/><Relationship Id="rId26" Type="http://schemas.openxmlformats.org/officeDocument/2006/relationships/image" Target="../media/image1489.png"/><Relationship Id="rId39" Type="http://schemas.openxmlformats.org/officeDocument/2006/relationships/image" Target="../media/image1523.png"/><Relationship Id="rId21" Type="http://schemas.openxmlformats.org/officeDocument/2006/relationships/image" Target="../media/image1485.png"/><Relationship Id="rId34" Type="http://schemas.openxmlformats.org/officeDocument/2006/relationships/image" Target="../media/image1501.png"/><Relationship Id="rId42" Type="http://schemas.openxmlformats.org/officeDocument/2006/relationships/image" Target="../media/image1533.png"/><Relationship Id="rId47" Type="http://schemas.openxmlformats.org/officeDocument/2006/relationships/image" Target="../media/image1538.png"/><Relationship Id="rId50" Type="http://schemas.openxmlformats.org/officeDocument/2006/relationships/image" Target="../media/image1543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492.png"/><Relationship Id="rId11" Type="http://schemas.openxmlformats.org/officeDocument/2006/relationships/image" Target="../media/image1476.png"/><Relationship Id="rId24" Type="http://schemas.openxmlformats.org/officeDocument/2006/relationships/image" Target="../media/image1487.png"/><Relationship Id="rId32" Type="http://schemas.openxmlformats.org/officeDocument/2006/relationships/image" Target="../media/image1498.png"/><Relationship Id="rId37" Type="http://schemas.openxmlformats.org/officeDocument/2006/relationships/image" Target="../media/image1504.png"/><Relationship Id="rId40" Type="http://schemas.openxmlformats.org/officeDocument/2006/relationships/image" Target="../media/image1531.png"/><Relationship Id="rId45" Type="http://schemas.openxmlformats.org/officeDocument/2006/relationships/image" Target="../media/image1536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528.png"/><Relationship Id="rId28" Type="http://schemas.openxmlformats.org/officeDocument/2006/relationships/image" Target="../media/image1491.png"/><Relationship Id="rId36" Type="http://schemas.openxmlformats.org/officeDocument/2006/relationships/image" Target="../media/image1503.png"/><Relationship Id="rId49" Type="http://schemas.openxmlformats.org/officeDocument/2006/relationships/image" Target="../media/image1542.png"/><Relationship Id="rId10" Type="http://schemas.openxmlformats.org/officeDocument/2006/relationships/image" Target="../media/image1475.png"/><Relationship Id="rId19" Type="http://schemas.openxmlformats.org/officeDocument/2006/relationships/image" Target="../media/image1499.png"/><Relationship Id="rId31" Type="http://schemas.openxmlformats.org/officeDocument/2006/relationships/image" Target="../media/image1530.png"/><Relationship Id="rId44" Type="http://schemas.openxmlformats.org/officeDocument/2006/relationships/image" Target="../media/image1535.png"/><Relationship Id="rId52" Type="http://schemas.openxmlformats.org/officeDocument/2006/relationships/image" Target="../media/image1544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486.png"/><Relationship Id="rId27" Type="http://schemas.openxmlformats.org/officeDocument/2006/relationships/image" Target="../media/image1490.png"/><Relationship Id="rId30" Type="http://schemas.openxmlformats.org/officeDocument/2006/relationships/image" Target="../media/image1529.png"/><Relationship Id="rId35" Type="http://schemas.openxmlformats.org/officeDocument/2006/relationships/image" Target="../media/image1502.png"/><Relationship Id="rId43" Type="http://schemas.openxmlformats.org/officeDocument/2006/relationships/image" Target="../media/image1534.png"/><Relationship Id="rId48" Type="http://schemas.openxmlformats.org/officeDocument/2006/relationships/image" Target="../media/image1539.png"/><Relationship Id="rId8" Type="http://schemas.openxmlformats.org/officeDocument/2006/relationships/image" Target="../media/image1473.png"/><Relationship Id="rId51" Type="http://schemas.openxmlformats.org/officeDocument/2006/relationships/image" Target="../media/image1551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88.png"/><Relationship Id="rId33" Type="http://schemas.openxmlformats.org/officeDocument/2006/relationships/image" Target="../media/image1500.png"/><Relationship Id="rId38" Type="http://schemas.openxmlformats.org/officeDocument/2006/relationships/image" Target="../media/image1514.png"/><Relationship Id="rId46" Type="http://schemas.openxmlformats.org/officeDocument/2006/relationships/image" Target="../media/image1537.png"/><Relationship Id="rId20" Type="http://schemas.openxmlformats.org/officeDocument/2006/relationships/image" Target="../media/image1484.png"/><Relationship Id="rId41" Type="http://schemas.openxmlformats.org/officeDocument/2006/relationships/image" Target="../media/image15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7.png"/><Relationship Id="rId26" Type="http://schemas.openxmlformats.org/officeDocument/2006/relationships/image" Target="../media/image1489.png"/><Relationship Id="rId39" Type="http://schemas.openxmlformats.org/officeDocument/2006/relationships/image" Target="../media/image1523.png"/><Relationship Id="rId21" Type="http://schemas.openxmlformats.org/officeDocument/2006/relationships/image" Target="../media/image1485.png"/><Relationship Id="rId34" Type="http://schemas.openxmlformats.org/officeDocument/2006/relationships/image" Target="../media/image1501.png"/><Relationship Id="rId42" Type="http://schemas.openxmlformats.org/officeDocument/2006/relationships/image" Target="../media/image1533.png"/><Relationship Id="rId47" Type="http://schemas.openxmlformats.org/officeDocument/2006/relationships/image" Target="../media/image1553.png"/><Relationship Id="rId50" Type="http://schemas.openxmlformats.org/officeDocument/2006/relationships/image" Target="../media/image1555.png"/><Relationship Id="rId55" Type="http://schemas.openxmlformats.org/officeDocument/2006/relationships/image" Target="../media/image1560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492.png"/><Relationship Id="rId11" Type="http://schemas.openxmlformats.org/officeDocument/2006/relationships/image" Target="../media/image1476.png"/><Relationship Id="rId24" Type="http://schemas.openxmlformats.org/officeDocument/2006/relationships/image" Target="../media/image1488.png"/><Relationship Id="rId32" Type="http://schemas.openxmlformats.org/officeDocument/2006/relationships/image" Target="../media/image1498.png"/><Relationship Id="rId37" Type="http://schemas.openxmlformats.org/officeDocument/2006/relationships/image" Target="../media/image1504.png"/><Relationship Id="rId40" Type="http://schemas.openxmlformats.org/officeDocument/2006/relationships/image" Target="../media/image1531.png"/><Relationship Id="rId45" Type="http://schemas.openxmlformats.org/officeDocument/2006/relationships/image" Target="../media/image1536.png"/><Relationship Id="rId53" Type="http://schemas.openxmlformats.org/officeDocument/2006/relationships/image" Target="../media/image1558.png"/><Relationship Id="rId58" Type="http://schemas.openxmlformats.org/officeDocument/2006/relationships/image" Target="../media/image1563.png"/><Relationship Id="rId5" Type="http://schemas.openxmlformats.org/officeDocument/2006/relationships/image" Target="../media/image1470.png"/><Relationship Id="rId61" Type="http://schemas.openxmlformats.org/officeDocument/2006/relationships/image" Target="../media/image1566.png"/><Relationship Id="rId19" Type="http://schemas.openxmlformats.org/officeDocument/2006/relationships/image" Target="../media/image1499.png"/><Relationship Id="rId14" Type="http://schemas.openxmlformats.org/officeDocument/2006/relationships/image" Target="../media/image1479.png"/><Relationship Id="rId22" Type="http://schemas.openxmlformats.org/officeDocument/2006/relationships/image" Target="../media/image1486.png"/><Relationship Id="rId27" Type="http://schemas.openxmlformats.org/officeDocument/2006/relationships/image" Target="../media/image1490.png"/><Relationship Id="rId30" Type="http://schemas.openxmlformats.org/officeDocument/2006/relationships/image" Target="../media/image1529.png"/><Relationship Id="rId35" Type="http://schemas.openxmlformats.org/officeDocument/2006/relationships/image" Target="../media/image1502.png"/><Relationship Id="rId43" Type="http://schemas.openxmlformats.org/officeDocument/2006/relationships/image" Target="../media/image1534.png"/><Relationship Id="rId48" Type="http://schemas.openxmlformats.org/officeDocument/2006/relationships/image" Target="../media/image1539.png"/><Relationship Id="rId56" Type="http://schemas.openxmlformats.org/officeDocument/2006/relationships/image" Target="../media/image1561.png"/><Relationship Id="rId8" Type="http://schemas.openxmlformats.org/officeDocument/2006/relationships/image" Target="../media/image1473.png"/><Relationship Id="rId51" Type="http://schemas.openxmlformats.org/officeDocument/2006/relationships/image" Target="../media/image1556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552.png"/><Relationship Id="rId33" Type="http://schemas.openxmlformats.org/officeDocument/2006/relationships/image" Target="../media/image1500.png"/><Relationship Id="rId38" Type="http://schemas.openxmlformats.org/officeDocument/2006/relationships/image" Target="../media/image1514.png"/><Relationship Id="rId46" Type="http://schemas.openxmlformats.org/officeDocument/2006/relationships/image" Target="../media/image1537.png"/><Relationship Id="rId59" Type="http://schemas.openxmlformats.org/officeDocument/2006/relationships/image" Target="../media/image1564.png"/><Relationship Id="rId20" Type="http://schemas.openxmlformats.org/officeDocument/2006/relationships/image" Target="../media/image1484.png"/><Relationship Id="rId41" Type="http://schemas.openxmlformats.org/officeDocument/2006/relationships/image" Target="../media/image1532.png"/><Relationship Id="rId54" Type="http://schemas.openxmlformats.org/officeDocument/2006/relationships/image" Target="../media/image1559.png"/><Relationship Id="rId62" Type="http://schemas.openxmlformats.org/officeDocument/2006/relationships/image" Target="../media/image15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5" Type="http://schemas.openxmlformats.org/officeDocument/2006/relationships/image" Target="../media/image1480.png"/><Relationship Id="rId23" Type="http://schemas.openxmlformats.org/officeDocument/2006/relationships/image" Target="../media/image1487.png"/><Relationship Id="rId28" Type="http://schemas.openxmlformats.org/officeDocument/2006/relationships/image" Target="../media/image1491.png"/><Relationship Id="rId36" Type="http://schemas.openxmlformats.org/officeDocument/2006/relationships/image" Target="../media/image1503.png"/><Relationship Id="rId49" Type="http://schemas.openxmlformats.org/officeDocument/2006/relationships/image" Target="../media/image1554.png"/><Relationship Id="rId57" Type="http://schemas.openxmlformats.org/officeDocument/2006/relationships/image" Target="../media/image1562.png"/><Relationship Id="rId10" Type="http://schemas.openxmlformats.org/officeDocument/2006/relationships/image" Target="../media/image1475.png"/><Relationship Id="rId31" Type="http://schemas.openxmlformats.org/officeDocument/2006/relationships/image" Target="../media/image1530.png"/><Relationship Id="rId44" Type="http://schemas.openxmlformats.org/officeDocument/2006/relationships/image" Target="../media/image1535.png"/><Relationship Id="rId52" Type="http://schemas.openxmlformats.org/officeDocument/2006/relationships/image" Target="../media/image1557.png"/><Relationship Id="rId60" Type="http://schemas.openxmlformats.org/officeDocument/2006/relationships/image" Target="../media/image1565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7.png"/><Relationship Id="rId26" Type="http://schemas.openxmlformats.org/officeDocument/2006/relationships/image" Target="../media/image1568.png"/><Relationship Id="rId39" Type="http://schemas.openxmlformats.org/officeDocument/2006/relationships/image" Target="../media/image1578.png"/><Relationship Id="rId21" Type="http://schemas.openxmlformats.org/officeDocument/2006/relationships/image" Target="../media/image1500.png"/><Relationship Id="rId34" Type="http://schemas.openxmlformats.org/officeDocument/2006/relationships/image" Target="../media/image1573.png"/><Relationship Id="rId42" Type="http://schemas.openxmlformats.org/officeDocument/2006/relationships/image" Target="../media/image1503.png"/><Relationship Id="rId47" Type="http://schemas.openxmlformats.org/officeDocument/2006/relationships/image" Target="../media/image1585.png"/><Relationship Id="rId50" Type="http://schemas.openxmlformats.org/officeDocument/2006/relationships/image" Target="../media/image1588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502.png"/><Relationship Id="rId11" Type="http://schemas.openxmlformats.org/officeDocument/2006/relationships/image" Target="../media/image1476.png"/><Relationship Id="rId24" Type="http://schemas.openxmlformats.org/officeDocument/2006/relationships/image" Target="../media/image1486.png"/><Relationship Id="rId32" Type="http://schemas.openxmlformats.org/officeDocument/2006/relationships/image" Target="../media/image1571.png"/><Relationship Id="rId37" Type="http://schemas.openxmlformats.org/officeDocument/2006/relationships/image" Target="../media/image1576.png"/><Relationship Id="rId40" Type="http://schemas.openxmlformats.org/officeDocument/2006/relationships/image" Target="../media/image1579.png"/><Relationship Id="rId45" Type="http://schemas.openxmlformats.org/officeDocument/2006/relationships/image" Target="../media/image1583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485.png"/><Relationship Id="rId28" Type="http://schemas.openxmlformats.org/officeDocument/2006/relationships/image" Target="../media/image1501.png"/><Relationship Id="rId36" Type="http://schemas.openxmlformats.org/officeDocument/2006/relationships/image" Target="../media/image1575.png"/><Relationship Id="rId49" Type="http://schemas.openxmlformats.org/officeDocument/2006/relationships/image" Target="../media/image1587.png"/><Relationship Id="rId10" Type="http://schemas.openxmlformats.org/officeDocument/2006/relationships/image" Target="../media/image1475.png"/><Relationship Id="rId19" Type="http://schemas.openxmlformats.org/officeDocument/2006/relationships/image" Target="../media/image1498.png"/><Relationship Id="rId31" Type="http://schemas.openxmlformats.org/officeDocument/2006/relationships/image" Target="../media/image1570.png"/><Relationship Id="rId44" Type="http://schemas.openxmlformats.org/officeDocument/2006/relationships/image" Target="../media/image1582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484.png"/><Relationship Id="rId27" Type="http://schemas.openxmlformats.org/officeDocument/2006/relationships/image" Target="../media/image1488.png"/><Relationship Id="rId30" Type="http://schemas.openxmlformats.org/officeDocument/2006/relationships/image" Target="../media/image1569.png"/><Relationship Id="rId35" Type="http://schemas.openxmlformats.org/officeDocument/2006/relationships/image" Target="../media/image1574.png"/><Relationship Id="rId43" Type="http://schemas.openxmlformats.org/officeDocument/2006/relationships/image" Target="../media/image1581.png"/><Relationship Id="rId48" Type="http://schemas.openxmlformats.org/officeDocument/2006/relationships/image" Target="../media/image1586.png"/><Relationship Id="rId8" Type="http://schemas.openxmlformats.org/officeDocument/2006/relationships/image" Target="../media/image1473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87.png"/><Relationship Id="rId33" Type="http://schemas.openxmlformats.org/officeDocument/2006/relationships/image" Target="../media/image1572.png"/><Relationship Id="rId38" Type="http://schemas.openxmlformats.org/officeDocument/2006/relationships/image" Target="../media/image1577.png"/><Relationship Id="rId46" Type="http://schemas.openxmlformats.org/officeDocument/2006/relationships/image" Target="../media/image1584.png"/><Relationship Id="rId20" Type="http://schemas.openxmlformats.org/officeDocument/2006/relationships/image" Target="../media/image1499.png"/><Relationship Id="rId41" Type="http://schemas.openxmlformats.org/officeDocument/2006/relationships/image" Target="../media/image15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7.png"/><Relationship Id="rId26" Type="http://schemas.openxmlformats.org/officeDocument/2006/relationships/image" Target="../media/image1568.png"/><Relationship Id="rId39" Type="http://schemas.openxmlformats.org/officeDocument/2006/relationships/image" Target="../media/image1578.png"/><Relationship Id="rId21" Type="http://schemas.openxmlformats.org/officeDocument/2006/relationships/image" Target="../media/image1500.png"/><Relationship Id="rId34" Type="http://schemas.openxmlformats.org/officeDocument/2006/relationships/image" Target="../media/image1573.png"/><Relationship Id="rId42" Type="http://schemas.openxmlformats.org/officeDocument/2006/relationships/image" Target="../media/image1503.png"/><Relationship Id="rId47" Type="http://schemas.openxmlformats.org/officeDocument/2006/relationships/image" Target="../media/image1585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502.png"/><Relationship Id="rId11" Type="http://schemas.openxmlformats.org/officeDocument/2006/relationships/image" Target="../media/image1476.png"/><Relationship Id="rId24" Type="http://schemas.openxmlformats.org/officeDocument/2006/relationships/image" Target="../media/image1486.png"/><Relationship Id="rId32" Type="http://schemas.openxmlformats.org/officeDocument/2006/relationships/image" Target="../media/image1571.png"/><Relationship Id="rId37" Type="http://schemas.openxmlformats.org/officeDocument/2006/relationships/image" Target="../media/image1576.png"/><Relationship Id="rId40" Type="http://schemas.openxmlformats.org/officeDocument/2006/relationships/image" Target="../media/image1579.png"/><Relationship Id="rId45" Type="http://schemas.openxmlformats.org/officeDocument/2006/relationships/image" Target="../media/image1589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485.png"/><Relationship Id="rId28" Type="http://schemas.openxmlformats.org/officeDocument/2006/relationships/image" Target="../media/image1501.png"/><Relationship Id="rId36" Type="http://schemas.openxmlformats.org/officeDocument/2006/relationships/image" Target="../media/image1575.png"/><Relationship Id="rId49" Type="http://schemas.openxmlformats.org/officeDocument/2006/relationships/image" Target="../media/image1587.png"/><Relationship Id="rId10" Type="http://schemas.openxmlformats.org/officeDocument/2006/relationships/image" Target="../media/image1475.png"/><Relationship Id="rId19" Type="http://schemas.openxmlformats.org/officeDocument/2006/relationships/image" Target="../media/image1498.png"/><Relationship Id="rId31" Type="http://schemas.openxmlformats.org/officeDocument/2006/relationships/image" Target="../media/image1570.png"/><Relationship Id="rId44" Type="http://schemas.openxmlformats.org/officeDocument/2006/relationships/image" Target="../media/image1582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484.png"/><Relationship Id="rId27" Type="http://schemas.openxmlformats.org/officeDocument/2006/relationships/image" Target="../media/image1488.png"/><Relationship Id="rId30" Type="http://schemas.openxmlformats.org/officeDocument/2006/relationships/image" Target="../media/image1569.png"/><Relationship Id="rId35" Type="http://schemas.openxmlformats.org/officeDocument/2006/relationships/image" Target="../media/image1574.png"/><Relationship Id="rId43" Type="http://schemas.openxmlformats.org/officeDocument/2006/relationships/image" Target="../media/image1581.png"/><Relationship Id="rId48" Type="http://schemas.openxmlformats.org/officeDocument/2006/relationships/image" Target="../media/image1586.png"/><Relationship Id="rId8" Type="http://schemas.openxmlformats.org/officeDocument/2006/relationships/image" Target="../media/image1473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87.png"/><Relationship Id="rId33" Type="http://schemas.openxmlformats.org/officeDocument/2006/relationships/image" Target="../media/image1572.png"/><Relationship Id="rId38" Type="http://schemas.openxmlformats.org/officeDocument/2006/relationships/image" Target="../media/image1577.png"/><Relationship Id="rId46" Type="http://schemas.openxmlformats.org/officeDocument/2006/relationships/image" Target="../media/image1584.png"/><Relationship Id="rId20" Type="http://schemas.openxmlformats.org/officeDocument/2006/relationships/image" Target="../media/image1499.png"/><Relationship Id="rId41" Type="http://schemas.openxmlformats.org/officeDocument/2006/relationships/image" Target="../media/image15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7.png"/><Relationship Id="rId26" Type="http://schemas.openxmlformats.org/officeDocument/2006/relationships/image" Target="../media/image1590.png"/><Relationship Id="rId39" Type="http://schemas.openxmlformats.org/officeDocument/2006/relationships/image" Target="../media/image1595.png"/><Relationship Id="rId21" Type="http://schemas.openxmlformats.org/officeDocument/2006/relationships/image" Target="../media/image1500.png"/><Relationship Id="rId34" Type="http://schemas.openxmlformats.org/officeDocument/2006/relationships/image" Target="../media/image1573.png"/><Relationship Id="rId42" Type="http://schemas.openxmlformats.org/officeDocument/2006/relationships/image" Target="../media/image1597.png"/><Relationship Id="rId47" Type="http://schemas.openxmlformats.org/officeDocument/2006/relationships/image" Target="../media/image1602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502.png"/><Relationship Id="rId11" Type="http://schemas.openxmlformats.org/officeDocument/2006/relationships/image" Target="../media/image1476.png"/><Relationship Id="rId24" Type="http://schemas.openxmlformats.org/officeDocument/2006/relationships/image" Target="../media/image1486.png"/><Relationship Id="rId32" Type="http://schemas.openxmlformats.org/officeDocument/2006/relationships/image" Target="../media/image1571.png"/><Relationship Id="rId37" Type="http://schemas.openxmlformats.org/officeDocument/2006/relationships/image" Target="../media/image1593.png"/><Relationship Id="rId40" Type="http://schemas.openxmlformats.org/officeDocument/2006/relationships/image" Target="../media/image1503.png"/><Relationship Id="rId45" Type="http://schemas.openxmlformats.org/officeDocument/2006/relationships/image" Target="../media/image1600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485.png"/><Relationship Id="rId28" Type="http://schemas.openxmlformats.org/officeDocument/2006/relationships/image" Target="../media/image1501.png"/><Relationship Id="rId36" Type="http://schemas.openxmlformats.org/officeDocument/2006/relationships/image" Target="../media/image1592.png"/><Relationship Id="rId49" Type="http://schemas.openxmlformats.org/officeDocument/2006/relationships/image" Target="../media/image1604.png"/><Relationship Id="rId10" Type="http://schemas.openxmlformats.org/officeDocument/2006/relationships/image" Target="../media/image1475.png"/><Relationship Id="rId19" Type="http://schemas.openxmlformats.org/officeDocument/2006/relationships/image" Target="../media/image1498.png"/><Relationship Id="rId31" Type="http://schemas.openxmlformats.org/officeDocument/2006/relationships/image" Target="../media/image1570.png"/><Relationship Id="rId44" Type="http://schemas.openxmlformats.org/officeDocument/2006/relationships/image" Target="../media/image1599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484.png"/><Relationship Id="rId27" Type="http://schemas.openxmlformats.org/officeDocument/2006/relationships/image" Target="../media/image1488.png"/><Relationship Id="rId30" Type="http://schemas.openxmlformats.org/officeDocument/2006/relationships/image" Target="../media/image1569.png"/><Relationship Id="rId35" Type="http://schemas.openxmlformats.org/officeDocument/2006/relationships/image" Target="../media/image1591.png"/><Relationship Id="rId43" Type="http://schemas.openxmlformats.org/officeDocument/2006/relationships/image" Target="../media/image1598.png"/><Relationship Id="rId48" Type="http://schemas.openxmlformats.org/officeDocument/2006/relationships/image" Target="../media/image1603.png"/><Relationship Id="rId8" Type="http://schemas.openxmlformats.org/officeDocument/2006/relationships/image" Target="../media/image1473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87.png"/><Relationship Id="rId33" Type="http://schemas.openxmlformats.org/officeDocument/2006/relationships/image" Target="../media/image1572.png"/><Relationship Id="rId38" Type="http://schemas.openxmlformats.org/officeDocument/2006/relationships/image" Target="../media/image1594.png"/><Relationship Id="rId46" Type="http://schemas.openxmlformats.org/officeDocument/2006/relationships/image" Target="../media/image1601.png"/><Relationship Id="rId20" Type="http://schemas.openxmlformats.org/officeDocument/2006/relationships/image" Target="../media/image1499.png"/><Relationship Id="rId41" Type="http://schemas.openxmlformats.org/officeDocument/2006/relationships/image" Target="../media/image15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7.png"/><Relationship Id="rId26" Type="http://schemas.openxmlformats.org/officeDocument/2006/relationships/image" Target="../media/image1605.png"/><Relationship Id="rId39" Type="http://schemas.openxmlformats.org/officeDocument/2006/relationships/image" Target="../media/image1503.png"/><Relationship Id="rId21" Type="http://schemas.openxmlformats.org/officeDocument/2006/relationships/image" Target="../media/image1500.png"/><Relationship Id="rId34" Type="http://schemas.openxmlformats.org/officeDocument/2006/relationships/image" Target="../media/image1573.png"/><Relationship Id="rId42" Type="http://schemas.openxmlformats.org/officeDocument/2006/relationships/image" Target="../media/image1598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5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1" Type="http://schemas.openxmlformats.org/officeDocument/2006/relationships/image" Target="../media/image1476.png"/><Relationship Id="rId24" Type="http://schemas.openxmlformats.org/officeDocument/2006/relationships/image" Target="../media/image1486.png"/><Relationship Id="rId32" Type="http://schemas.openxmlformats.org/officeDocument/2006/relationships/image" Target="../media/image1571.png"/><Relationship Id="rId37" Type="http://schemas.openxmlformats.org/officeDocument/2006/relationships/image" Target="../media/image1593.png"/><Relationship Id="rId40" Type="http://schemas.openxmlformats.org/officeDocument/2006/relationships/image" Target="../media/image1596.png"/><Relationship Id="rId45" Type="http://schemas.openxmlformats.org/officeDocument/2006/relationships/image" Target="../media/image1603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485.png"/><Relationship Id="rId28" Type="http://schemas.openxmlformats.org/officeDocument/2006/relationships/image" Target="../media/image1501.png"/><Relationship Id="rId36" Type="http://schemas.openxmlformats.org/officeDocument/2006/relationships/image" Target="../media/image1592.png"/><Relationship Id="rId10" Type="http://schemas.openxmlformats.org/officeDocument/2006/relationships/image" Target="../media/image1475.png"/><Relationship Id="rId19" Type="http://schemas.openxmlformats.org/officeDocument/2006/relationships/image" Target="../media/image1498.png"/><Relationship Id="rId31" Type="http://schemas.openxmlformats.org/officeDocument/2006/relationships/image" Target="../media/image1570.png"/><Relationship Id="rId44" Type="http://schemas.openxmlformats.org/officeDocument/2006/relationships/image" Target="../media/image1600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484.png"/><Relationship Id="rId27" Type="http://schemas.openxmlformats.org/officeDocument/2006/relationships/image" Target="../media/image1488.png"/><Relationship Id="rId30" Type="http://schemas.openxmlformats.org/officeDocument/2006/relationships/image" Target="../media/image1569.png"/><Relationship Id="rId35" Type="http://schemas.openxmlformats.org/officeDocument/2006/relationships/image" Target="../media/image1591.png"/><Relationship Id="rId43" Type="http://schemas.openxmlformats.org/officeDocument/2006/relationships/image" Target="../media/image1599.png"/><Relationship Id="rId8" Type="http://schemas.openxmlformats.org/officeDocument/2006/relationships/image" Target="../media/image1473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87.png"/><Relationship Id="rId33" Type="http://schemas.openxmlformats.org/officeDocument/2006/relationships/image" Target="../media/image1572.png"/><Relationship Id="rId38" Type="http://schemas.openxmlformats.org/officeDocument/2006/relationships/image" Target="../media/image1594.png"/><Relationship Id="rId20" Type="http://schemas.openxmlformats.org/officeDocument/2006/relationships/image" Target="../media/image1499.png"/><Relationship Id="rId41" Type="http://schemas.openxmlformats.org/officeDocument/2006/relationships/image" Target="../media/image1597.pn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7.png"/><Relationship Id="rId26" Type="http://schemas.openxmlformats.org/officeDocument/2006/relationships/image" Target="../media/image1606.png"/><Relationship Id="rId39" Type="http://schemas.openxmlformats.org/officeDocument/2006/relationships/image" Target="../media/image1596.png"/><Relationship Id="rId21" Type="http://schemas.openxmlformats.org/officeDocument/2006/relationships/image" Target="../media/image1500.png"/><Relationship Id="rId34" Type="http://schemas.openxmlformats.org/officeDocument/2006/relationships/image" Target="../media/image1502.png"/><Relationship Id="rId42" Type="http://schemas.openxmlformats.org/officeDocument/2006/relationships/image" Target="../media/image1599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0" Type="http://schemas.openxmlformats.org/officeDocument/2006/relationships/image" Target="../media/image1499.png"/><Relationship Id="rId29" Type="http://schemas.openxmlformats.org/officeDocument/2006/relationships/image" Target="../media/image1569.png"/><Relationship Id="rId41" Type="http://schemas.openxmlformats.org/officeDocument/2006/relationships/image" Target="../media/image15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1" Type="http://schemas.openxmlformats.org/officeDocument/2006/relationships/image" Target="../media/image1476.png"/><Relationship Id="rId24" Type="http://schemas.openxmlformats.org/officeDocument/2006/relationships/image" Target="../media/image1486.png"/><Relationship Id="rId32" Type="http://schemas.openxmlformats.org/officeDocument/2006/relationships/image" Target="../media/image1572.png"/><Relationship Id="rId37" Type="http://schemas.openxmlformats.org/officeDocument/2006/relationships/image" Target="../media/image1592.png"/><Relationship Id="rId40" Type="http://schemas.openxmlformats.org/officeDocument/2006/relationships/image" Target="../media/image1597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485.png"/><Relationship Id="rId28" Type="http://schemas.openxmlformats.org/officeDocument/2006/relationships/image" Target="../media/image1501.png"/><Relationship Id="rId36" Type="http://schemas.openxmlformats.org/officeDocument/2006/relationships/image" Target="../media/image1573.png"/><Relationship Id="rId10" Type="http://schemas.openxmlformats.org/officeDocument/2006/relationships/image" Target="../media/image1475.png"/><Relationship Id="rId19" Type="http://schemas.openxmlformats.org/officeDocument/2006/relationships/image" Target="../media/image1498.png"/><Relationship Id="rId31" Type="http://schemas.openxmlformats.org/officeDocument/2006/relationships/image" Target="../media/image1571.png"/><Relationship Id="rId44" Type="http://schemas.openxmlformats.org/officeDocument/2006/relationships/image" Target="../media/image1603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484.png"/><Relationship Id="rId27" Type="http://schemas.openxmlformats.org/officeDocument/2006/relationships/image" Target="../media/image1488.png"/><Relationship Id="rId30" Type="http://schemas.openxmlformats.org/officeDocument/2006/relationships/image" Target="../media/image1570.png"/><Relationship Id="rId35" Type="http://schemas.openxmlformats.org/officeDocument/2006/relationships/image" Target="../media/image1503.png"/><Relationship Id="rId43" Type="http://schemas.openxmlformats.org/officeDocument/2006/relationships/image" Target="../media/image1600.png"/><Relationship Id="rId8" Type="http://schemas.openxmlformats.org/officeDocument/2006/relationships/image" Target="../media/image1473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87.png"/><Relationship Id="rId33" Type="http://schemas.openxmlformats.org/officeDocument/2006/relationships/image" Target="../media/image1591.png"/><Relationship Id="rId38" Type="http://schemas.openxmlformats.org/officeDocument/2006/relationships/image" Target="../media/image15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607.png"/><Relationship Id="rId26" Type="http://schemas.openxmlformats.org/officeDocument/2006/relationships/image" Target="../media/image1500.png"/><Relationship Id="rId39" Type="http://schemas.openxmlformats.org/officeDocument/2006/relationships/image" Target="../media/image1616.png"/><Relationship Id="rId21" Type="http://schemas.openxmlformats.org/officeDocument/2006/relationships/image" Target="../media/image1486.png"/><Relationship Id="rId34" Type="http://schemas.openxmlformats.org/officeDocument/2006/relationships/image" Target="../media/image1611.png"/><Relationship Id="rId42" Type="http://schemas.openxmlformats.org/officeDocument/2006/relationships/image" Target="../media/image1619.png"/><Relationship Id="rId47" Type="http://schemas.openxmlformats.org/officeDocument/2006/relationships/image" Target="../media/image1624.png"/><Relationship Id="rId50" Type="http://schemas.openxmlformats.org/officeDocument/2006/relationships/image" Target="../media/image1627.png"/><Relationship Id="rId55" Type="http://schemas.openxmlformats.org/officeDocument/2006/relationships/image" Target="../media/image1632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502.png"/><Relationship Id="rId11" Type="http://schemas.openxmlformats.org/officeDocument/2006/relationships/image" Target="../media/image1476.png"/><Relationship Id="rId24" Type="http://schemas.openxmlformats.org/officeDocument/2006/relationships/image" Target="../media/image1498.png"/><Relationship Id="rId32" Type="http://schemas.openxmlformats.org/officeDocument/2006/relationships/image" Target="../media/image1609.png"/><Relationship Id="rId37" Type="http://schemas.openxmlformats.org/officeDocument/2006/relationships/image" Target="../media/image1614.png"/><Relationship Id="rId40" Type="http://schemas.openxmlformats.org/officeDocument/2006/relationships/image" Target="../media/image1617.png"/><Relationship Id="rId45" Type="http://schemas.openxmlformats.org/officeDocument/2006/relationships/image" Target="../media/image1622.png"/><Relationship Id="rId53" Type="http://schemas.openxmlformats.org/officeDocument/2006/relationships/image" Target="../media/image1630.png"/><Relationship Id="rId58" Type="http://schemas.openxmlformats.org/officeDocument/2006/relationships/image" Target="../media/image1635.png"/><Relationship Id="rId5" Type="http://schemas.openxmlformats.org/officeDocument/2006/relationships/image" Target="../media/image1470.png"/><Relationship Id="rId61" Type="http://schemas.openxmlformats.org/officeDocument/2006/relationships/image" Target="../media/image1638.png"/><Relationship Id="rId19" Type="http://schemas.openxmlformats.org/officeDocument/2006/relationships/image" Target="../media/image1484.png"/><Relationship Id="rId14" Type="http://schemas.openxmlformats.org/officeDocument/2006/relationships/image" Target="../media/image1479.png"/><Relationship Id="rId22" Type="http://schemas.openxmlformats.org/officeDocument/2006/relationships/image" Target="../media/image1487.png"/><Relationship Id="rId27" Type="http://schemas.openxmlformats.org/officeDocument/2006/relationships/image" Target="../media/image1488.png"/><Relationship Id="rId30" Type="http://schemas.openxmlformats.org/officeDocument/2006/relationships/image" Target="../media/image1503.png"/><Relationship Id="rId35" Type="http://schemas.openxmlformats.org/officeDocument/2006/relationships/image" Target="../media/image1612.png"/><Relationship Id="rId43" Type="http://schemas.openxmlformats.org/officeDocument/2006/relationships/image" Target="../media/image1620.png"/><Relationship Id="rId48" Type="http://schemas.openxmlformats.org/officeDocument/2006/relationships/image" Target="../media/image1625.png"/><Relationship Id="rId56" Type="http://schemas.openxmlformats.org/officeDocument/2006/relationships/image" Target="../media/image1633.png"/><Relationship Id="rId8" Type="http://schemas.openxmlformats.org/officeDocument/2006/relationships/image" Target="../media/image1473.png"/><Relationship Id="rId51" Type="http://schemas.openxmlformats.org/officeDocument/2006/relationships/image" Target="../media/image1628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82.png"/><Relationship Id="rId25" Type="http://schemas.openxmlformats.org/officeDocument/2006/relationships/image" Target="../media/image1499.png"/><Relationship Id="rId33" Type="http://schemas.openxmlformats.org/officeDocument/2006/relationships/image" Target="../media/image1610.png"/><Relationship Id="rId38" Type="http://schemas.openxmlformats.org/officeDocument/2006/relationships/image" Target="../media/image1615.png"/><Relationship Id="rId46" Type="http://schemas.openxmlformats.org/officeDocument/2006/relationships/image" Target="../media/image1623.png"/><Relationship Id="rId59" Type="http://schemas.openxmlformats.org/officeDocument/2006/relationships/image" Target="../media/image1636.png"/><Relationship Id="rId20" Type="http://schemas.openxmlformats.org/officeDocument/2006/relationships/image" Target="../media/image1485.png"/><Relationship Id="rId41" Type="http://schemas.openxmlformats.org/officeDocument/2006/relationships/image" Target="../media/image1618.png"/><Relationship Id="rId54" Type="http://schemas.openxmlformats.org/officeDocument/2006/relationships/image" Target="../media/image1631.png"/><Relationship Id="rId62" Type="http://schemas.openxmlformats.org/officeDocument/2006/relationships/image" Target="../media/image16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5" Type="http://schemas.openxmlformats.org/officeDocument/2006/relationships/image" Target="../media/image1480.png"/><Relationship Id="rId23" Type="http://schemas.openxmlformats.org/officeDocument/2006/relationships/image" Target="../media/image1497.png"/><Relationship Id="rId28" Type="http://schemas.openxmlformats.org/officeDocument/2006/relationships/image" Target="../media/image1501.png"/><Relationship Id="rId36" Type="http://schemas.openxmlformats.org/officeDocument/2006/relationships/image" Target="../media/image1613.png"/><Relationship Id="rId49" Type="http://schemas.openxmlformats.org/officeDocument/2006/relationships/image" Target="../media/image1626.png"/><Relationship Id="rId57" Type="http://schemas.openxmlformats.org/officeDocument/2006/relationships/image" Target="../media/image1634.png"/><Relationship Id="rId10" Type="http://schemas.openxmlformats.org/officeDocument/2006/relationships/image" Target="../media/image1475.png"/><Relationship Id="rId31" Type="http://schemas.openxmlformats.org/officeDocument/2006/relationships/image" Target="../media/image1608.png"/><Relationship Id="rId44" Type="http://schemas.openxmlformats.org/officeDocument/2006/relationships/image" Target="../media/image1621.png"/><Relationship Id="rId52" Type="http://schemas.openxmlformats.org/officeDocument/2006/relationships/image" Target="../media/image1629.png"/><Relationship Id="rId60" Type="http://schemas.openxmlformats.org/officeDocument/2006/relationships/image" Target="../media/image1637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8.png"/><Relationship Id="rId26" Type="http://schemas.openxmlformats.org/officeDocument/2006/relationships/image" Target="../media/image1645.png"/><Relationship Id="rId39" Type="http://schemas.openxmlformats.org/officeDocument/2006/relationships/image" Target="../media/image1658.png"/><Relationship Id="rId21" Type="http://schemas.openxmlformats.org/officeDocument/2006/relationships/image" Target="../media/image1640.png"/><Relationship Id="rId34" Type="http://schemas.openxmlformats.org/officeDocument/2006/relationships/image" Target="../media/image1653.png"/><Relationship Id="rId42" Type="http://schemas.openxmlformats.org/officeDocument/2006/relationships/image" Target="../media/image1661.png"/><Relationship Id="rId47" Type="http://schemas.openxmlformats.org/officeDocument/2006/relationships/image" Target="../media/image1666.png"/><Relationship Id="rId50" Type="http://schemas.openxmlformats.org/officeDocument/2006/relationships/image" Target="../media/image1669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648.png"/><Relationship Id="rId11" Type="http://schemas.openxmlformats.org/officeDocument/2006/relationships/image" Target="../media/image1476.png"/><Relationship Id="rId24" Type="http://schemas.openxmlformats.org/officeDocument/2006/relationships/image" Target="../media/image1643.png"/><Relationship Id="rId32" Type="http://schemas.openxmlformats.org/officeDocument/2006/relationships/image" Target="../media/image1651.png"/><Relationship Id="rId37" Type="http://schemas.openxmlformats.org/officeDocument/2006/relationships/image" Target="../media/image1656.png"/><Relationship Id="rId40" Type="http://schemas.openxmlformats.org/officeDocument/2006/relationships/image" Target="../media/image1659.png"/><Relationship Id="rId45" Type="http://schemas.openxmlformats.org/officeDocument/2006/relationships/image" Target="../media/image1664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642.png"/><Relationship Id="rId28" Type="http://schemas.openxmlformats.org/officeDocument/2006/relationships/image" Target="../media/image1647.png"/><Relationship Id="rId36" Type="http://schemas.openxmlformats.org/officeDocument/2006/relationships/image" Target="../media/image1655.png"/><Relationship Id="rId49" Type="http://schemas.openxmlformats.org/officeDocument/2006/relationships/image" Target="../media/image1668.png"/><Relationship Id="rId10" Type="http://schemas.openxmlformats.org/officeDocument/2006/relationships/image" Target="../media/image1475.png"/><Relationship Id="rId19" Type="http://schemas.openxmlformats.org/officeDocument/2006/relationships/image" Target="../media/image1499.png"/><Relationship Id="rId31" Type="http://schemas.openxmlformats.org/officeDocument/2006/relationships/image" Target="../media/image1650.png"/><Relationship Id="rId44" Type="http://schemas.openxmlformats.org/officeDocument/2006/relationships/image" Target="../media/image1663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641.png"/><Relationship Id="rId27" Type="http://schemas.openxmlformats.org/officeDocument/2006/relationships/image" Target="../media/image1646.png"/><Relationship Id="rId30" Type="http://schemas.openxmlformats.org/officeDocument/2006/relationships/image" Target="../media/image1649.png"/><Relationship Id="rId35" Type="http://schemas.openxmlformats.org/officeDocument/2006/relationships/image" Target="../media/image1654.png"/><Relationship Id="rId43" Type="http://schemas.openxmlformats.org/officeDocument/2006/relationships/image" Target="../media/image1662.png"/><Relationship Id="rId48" Type="http://schemas.openxmlformats.org/officeDocument/2006/relationships/image" Target="../media/image1667.png"/><Relationship Id="rId8" Type="http://schemas.openxmlformats.org/officeDocument/2006/relationships/image" Target="../media/image1473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97.png"/><Relationship Id="rId25" Type="http://schemas.openxmlformats.org/officeDocument/2006/relationships/image" Target="../media/image1644.png"/><Relationship Id="rId33" Type="http://schemas.openxmlformats.org/officeDocument/2006/relationships/image" Target="../media/image1652.png"/><Relationship Id="rId38" Type="http://schemas.openxmlformats.org/officeDocument/2006/relationships/image" Target="../media/image1657.png"/><Relationship Id="rId46" Type="http://schemas.openxmlformats.org/officeDocument/2006/relationships/image" Target="../media/image1665.png"/><Relationship Id="rId20" Type="http://schemas.openxmlformats.org/officeDocument/2006/relationships/image" Target="../media/image1500.png"/><Relationship Id="rId41" Type="http://schemas.openxmlformats.org/officeDocument/2006/relationships/image" Target="../media/image16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8.png"/><Relationship Id="rId26" Type="http://schemas.openxmlformats.org/officeDocument/2006/relationships/image" Target="../media/image1645.png"/><Relationship Id="rId39" Type="http://schemas.openxmlformats.org/officeDocument/2006/relationships/image" Target="../media/image1671.png"/><Relationship Id="rId21" Type="http://schemas.openxmlformats.org/officeDocument/2006/relationships/image" Target="../media/image1640.png"/><Relationship Id="rId34" Type="http://schemas.openxmlformats.org/officeDocument/2006/relationships/image" Target="../media/image1653.png"/><Relationship Id="rId42" Type="http://schemas.openxmlformats.org/officeDocument/2006/relationships/image" Target="../media/image1674.png"/><Relationship Id="rId47" Type="http://schemas.openxmlformats.org/officeDocument/2006/relationships/image" Target="../media/image1669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6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1" Type="http://schemas.openxmlformats.org/officeDocument/2006/relationships/image" Target="../media/image1476.png"/><Relationship Id="rId24" Type="http://schemas.openxmlformats.org/officeDocument/2006/relationships/image" Target="../media/image1643.png"/><Relationship Id="rId32" Type="http://schemas.openxmlformats.org/officeDocument/2006/relationships/image" Target="../media/image1651.png"/><Relationship Id="rId37" Type="http://schemas.openxmlformats.org/officeDocument/2006/relationships/image" Target="../media/image1656.png"/><Relationship Id="rId40" Type="http://schemas.openxmlformats.org/officeDocument/2006/relationships/image" Target="../media/image1672.png"/><Relationship Id="rId45" Type="http://schemas.openxmlformats.org/officeDocument/2006/relationships/image" Target="../media/image1667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642.png"/><Relationship Id="rId28" Type="http://schemas.openxmlformats.org/officeDocument/2006/relationships/image" Target="../media/image1647.png"/><Relationship Id="rId36" Type="http://schemas.openxmlformats.org/officeDocument/2006/relationships/image" Target="../media/image1655.png"/><Relationship Id="rId10" Type="http://schemas.openxmlformats.org/officeDocument/2006/relationships/image" Target="../media/image1475.png"/><Relationship Id="rId19" Type="http://schemas.openxmlformats.org/officeDocument/2006/relationships/image" Target="../media/image1499.png"/><Relationship Id="rId31" Type="http://schemas.openxmlformats.org/officeDocument/2006/relationships/image" Target="../media/image1650.png"/><Relationship Id="rId44" Type="http://schemas.openxmlformats.org/officeDocument/2006/relationships/image" Target="../media/image1666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641.png"/><Relationship Id="rId27" Type="http://schemas.openxmlformats.org/officeDocument/2006/relationships/image" Target="../media/image1646.png"/><Relationship Id="rId30" Type="http://schemas.openxmlformats.org/officeDocument/2006/relationships/image" Target="../media/image1649.png"/><Relationship Id="rId35" Type="http://schemas.openxmlformats.org/officeDocument/2006/relationships/image" Target="../media/image1654.png"/><Relationship Id="rId43" Type="http://schemas.openxmlformats.org/officeDocument/2006/relationships/image" Target="../media/image1665.png"/><Relationship Id="rId8" Type="http://schemas.openxmlformats.org/officeDocument/2006/relationships/image" Target="../media/image1473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97.png"/><Relationship Id="rId25" Type="http://schemas.openxmlformats.org/officeDocument/2006/relationships/image" Target="../media/image1644.png"/><Relationship Id="rId33" Type="http://schemas.openxmlformats.org/officeDocument/2006/relationships/image" Target="../media/image1652.png"/><Relationship Id="rId38" Type="http://schemas.openxmlformats.org/officeDocument/2006/relationships/image" Target="../media/image1670.png"/><Relationship Id="rId46" Type="http://schemas.openxmlformats.org/officeDocument/2006/relationships/image" Target="../media/image1668.png"/><Relationship Id="rId20" Type="http://schemas.openxmlformats.org/officeDocument/2006/relationships/image" Target="../media/image1500.png"/><Relationship Id="rId41" Type="http://schemas.openxmlformats.org/officeDocument/2006/relationships/image" Target="../media/image1673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8.png"/><Relationship Id="rId26" Type="http://schemas.openxmlformats.org/officeDocument/2006/relationships/image" Target="../media/image1645.png"/><Relationship Id="rId39" Type="http://schemas.openxmlformats.org/officeDocument/2006/relationships/image" Target="../media/image1678.png"/><Relationship Id="rId21" Type="http://schemas.openxmlformats.org/officeDocument/2006/relationships/image" Target="../media/image1640.png"/><Relationship Id="rId34" Type="http://schemas.openxmlformats.org/officeDocument/2006/relationships/image" Target="../media/image1676.png"/><Relationship Id="rId42" Type="http://schemas.openxmlformats.org/officeDocument/2006/relationships/image" Target="../media/image1681.png"/><Relationship Id="rId47" Type="http://schemas.openxmlformats.org/officeDocument/2006/relationships/image" Target="../media/image1686.png"/><Relationship Id="rId50" Type="http://schemas.openxmlformats.org/officeDocument/2006/relationships/image" Target="../media/image1666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648.png"/><Relationship Id="rId11" Type="http://schemas.openxmlformats.org/officeDocument/2006/relationships/image" Target="../media/image1476.png"/><Relationship Id="rId24" Type="http://schemas.openxmlformats.org/officeDocument/2006/relationships/image" Target="../media/image1643.png"/><Relationship Id="rId32" Type="http://schemas.openxmlformats.org/officeDocument/2006/relationships/image" Target="../media/image1651.png"/><Relationship Id="rId37" Type="http://schemas.openxmlformats.org/officeDocument/2006/relationships/image" Target="../media/image1655.png"/><Relationship Id="rId40" Type="http://schemas.openxmlformats.org/officeDocument/2006/relationships/image" Target="../media/image1679.png"/><Relationship Id="rId45" Type="http://schemas.openxmlformats.org/officeDocument/2006/relationships/image" Target="../media/image1684.png"/><Relationship Id="rId53" Type="http://schemas.openxmlformats.org/officeDocument/2006/relationships/image" Target="../media/image1669.png"/><Relationship Id="rId5" Type="http://schemas.openxmlformats.org/officeDocument/2006/relationships/image" Target="../media/image1470.png"/><Relationship Id="rId10" Type="http://schemas.openxmlformats.org/officeDocument/2006/relationships/image" Target="../media/image1475.png"/><Relationship Id="rId19" Type="http://schemas.openxmlformats.org/officeDocument/2006/relationships/image" Target="../media/image1499.png"/><Relationship Id="rId31" Type="http://schemas.openxmlformats.org/officeDocument/2006/relationships/image" Target="../media/image1650.png"/><Relationship Id="rId44" Type="http://schemas.openxmlformats.org/officeDocument/2006/relationships/image" Target="../media/image1683.png"/><Relationship Id="rId52" Type="http://schemas.openxmlformats.org/officeDocument/2006/relationships/image" Target="../media/image1668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641.png"/><Relationship Id="rId27" Type="http://schemas.openxmlformats.org/officeDocument/2006/relationships/image" Target="../media/image1646.png"/><Relationship Id="rId30" Type="http://schemas.openxmlformats.org/officeDocument/2006/relationships/image" Target="../media/image1665.png"/><Relationship Id="rId35" Type="http://schemas.openxmlformats.org/officeDocument/2006/relationships/image" Target="../media/image1653.png"/><Relationship Id="rId43" Type="http://schemas.openxmlformats.org/officeDocument/2006/relationships/image" Target="../media/image1682.png"/><Relationship Id="rId48" Type="http://schemas.openxmlformats.org/officeDocument/2006/relationships/image" Target="../media/image1687.png"/><Relationship Id="rId8" Type="http://schemas.openxmlformats.org/officeDocument/2006/relationships/image" Target="../media/image1473.png"/><Relationship Id="rId51" Type="http://schemas.openxmlformats.org/officeDocument/2006/relationships/image" Target="../media/image1667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97.png"/><Relationship Id="rId25" Type="http://schemas.openxmlformats.org/officeDocument/2006/relationships/image" Target="../media/image1644.png"/><Relationship Id="rId33" Type="http://schemas.openxmlformats.org/officeDocument/2006/relationships/image" Target="../media/image1652.png"/><Relationship Id="rId38" Type="http://schemas.openxmlformats.org/officeDocument/2006/relationships/image" Target="../media/image1656.png"/><Relationship Id="rId46" Type="http://schemas.openxmlformats.org/officeDocument/2006/relationships/image" Target="../media/image1685.png"/><Relationship Id="rId20" Type="http://schemas.openxmlformats.org/officeDocument/2006/relationships/image" Target="../media/image1500.png"/><Relationship Id="rId41" Type="http://schemas.openxmlformats.org/officeDocument/2006/relationships/image" Target="../media/image16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5" Type="http://schemas.openxmlformats.org/officeDocument/2006/relationships/image" Target="../media/image1480.png"/><Relationship Id="rId23" Type="http://schemas.openxmlformats.org/officeDocument/2006/relationships/image" Target="../media/image1642.png"/><Relationship Id="rId28" Type="http://schemas.openxmlformats.org/officeDocument/2006/relationships/image" Target="../media/image1675.png"/><Relationship Id="rId36" Type="http://schemas.openxmlformats.org/officeDocument/2006/relationships/image" Target="../media/image1677.png"/><Relationship Id="rId49" Type="http://schemas.openxmlformats.org/officeDocument/2006/relationships/image" Target="../media/image1688.png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8.png"/><Relationship Id="rId26" Type="http://schemas.openxmlformats.org/officeDocument/2006/relationships/image" Target="../media/image1645.png"/><Relationship Id="rId39" Type="http://schemas.openxmlformats.org/officeDocument/2006/relationships/image" Target="../media/image1678.png"/><Relationship Id="rId21" Type="http://schemas.openxmlformats.org/officeDocument/2006/relationships/image" Target="../media/image1640.png"/><Relationship Id="rId34" Type="http://schemas.openxmlformats.org/officeDocument/2006/relationships/image" Target="../media/image1651.png"/><Relationship Id="rId42" Type="http://schemas.openxmlformats.org/officeDocument/2006/relationships/image" Target="../media/image1667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0" Type="http://schemas.openxmlformats.org/officeDocument/2006/relationships/image" Target="../media/image1500.png"/><Relationship Id="rId29" Type="http://schemas.openxmlformats.org/officeDocument/2006/relationships/image" Target="../media/image1653.png"/><Relationship Id="rId41" Type="http://schemas.openxmlformats.org/officeDocument/2006/relationships/image" Target="../media/image16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1" Type="http://schemas.openxmlformats.org/officeDocument/2006/relationships/image" Target="../media/image1476.png"/><Relationship Id="rId24" Type="http://schemas.openxmlformats.org/officeDocument/2006/relationships/image" Target="../media/image1643.png"/><Relationship Id="rId32" Type="http://schemas.openxmlformats.org/officeDocument/2006/relationships/image" Target="../media/image1665.png"/><Relationship Id="rId37" Type="http://schemas.openxmlformats.org/officeDocument/2006/relationships/image" Target="../media/image1655.png"/><Relationship Id="rId40" Type="http://schemas.openxmlformats.org/officeDocument/2006/relationships/image" Target="../media/image1689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642.png"/><Relationship Id="rId28" Type="http://schemas.openxmlformats.org/officeDocument/2006/relationships/image" Target="../media/image1676.png"/><Relationship Id="rId36" Type="http://schemas.openxmlformats.org/officeDocument/2006/relationships/image" Target="../media/image1677.png"/><Relationship Id="rId10" Type="http://schemas.openxmlformats.org/officeDocument/2006/relationships/image" Target="../media/image1475.png"/><Relationship Id="rId19" Type="http://schemas.openxmlformats.org/officeDocument/2006/relationships/image" Target="../media/image1499.png"/><Relationship Id="rId31" Type="http://schemas.openxmlformats.org/officeDocument/2006/relationships/image" Target="../media/image1648.png"/><Relationship Id="rId44" Type="http://schemas.openxmlformats.org/officeDocument/2006/relationships/image" Target="../media/image1669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641.png"/><Relationship Id="rId27" Type="http://schemas.openxmlformats.org/officeDocument/2006/relationships/image" Target="../media/image1646.png"/><Relationship Id="rId30" Type="http://schemas.openxmlformats.org/officeDocument/2006/relationships/image" Target="../media/image1675.png"/><Relationship Id="rId35" Type="http://schemas.openxmlformats.org/officeDocument/2006/relationships/image" Target="../media/image1652.png"/><Relationship Id="rId43" Type="http://schemas.openxmlformats.org/officeDocument/2006/relationships/image" Target="../media/image1668.png"/><Relationship Id="rId8" Type="http://schemas.openxmlformats.org/officeDocument/2006/relationships/image" Target="../media/image1473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97.png"/><Relationship Id="rId25" Type="http://schemas.openxmlformats.org/officeDocument/2006/relationships/image" Target="../media/image1644.png"/><Relationship Id="rId33" Type="http://schemas.openxmlformats.org/officeDocument/2006/relationships/image" Target="../media/image1650.png"/><Relationship Id="rId38" Type="http://schemas.openxmlformats.org/officeDocument/2006/relationships/image" Target="../media/image1656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8.png"/><Relationship Id="rId18" Type="http://schemas.openxmlformats.org/officeDocument/2006/relationships/image" Target="../media/image1498.png"/><Relationship Id="rId26" Type="http://schemas.openxmlformats.org/officeDocument/2006/relationships/image" Target="../media/image1694.png"/><Relationship Id="rId39" Type="http://schemas.openxmlformats.org/officeDocument/2006/relationships/image" Target="../media/image1707.png"/><Relationship Id="rId21" Type="http://schemas.openxmlformats.org/officeDocument/2006/relationships/image" Target="../media/image1500.png"/><Relationship Id="rId34" Type="http://schemas.openxmlformats.org/officeDocument/2006/relationships/image" Target="../media/image1702.png"/><Relationship Id="rId42" Type="http://schemas.openxmlformats.org/officeDocument/2006/relationships/image" Target="../media/image1710.png"/><Relationship Id="rId7" Type="http://schemas.openxmlformats.org/officeDocument/2006/relationships/image" Target="../media/image1472.png"/><Relationship Id="rId2" Type="http://schemas.openxmlformats.org/officeDocument/2006/relationships/image" Target="../media/image1467.png"/><Relationship Id="rId16" Type="http://schemas.openxmlformats.org/officeDocument/2006/relationships/image" Target="../media/image1481.png"/><Relationship Id="rId29" Type="http://schemas.openxmlformats.org/officeDocument/2006/relationships/image" Target="../media/image16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1.png"/><Relationship Id="rId11" Type="http://schemas.openxmlformats.org/officeDocument/2006/relationships/image" Target="../media/image1476.png"/><Relationship Id="rId24" Type="http://schemas.openxmlformats.org/officeDocument/2006/relationships/image" Target="../media/image1692.png"/><Relationship Id="rId32" Type="http://schemas.openxmlformats.org/officeDocument/2006/relationships/image" Target="../media/image1700.png"/><Relationship Id="rId37" Type="http://schemas.openxmlformats.org/officeDocument/2006/relationships/image" Target="../media/image1705.png"/><Relationship Id="rId40" Type="http://schemas.openxmlformats.org/officeDocument/2006/relationships/image" Target="../media/image1708.png"/><Relationship Id="rId45" Type="http://schemas.openxmlformats.org/officeDocument/2006/relationships/image" Target="../media/image1713.png"/><Relationship Id="rId5" Type="http://schemas.openxmlformats.org/officeDocument/2006/relationships/image" Target="../media/image1470.png"/><Relationship Id="rId15" Type="http://schemas.openxmlformats.org/officeDocument/2006/relationships/image" Target="../media/image1480.png"/><Relationship Id="rId23" Type="http://schemas.openxmlformats.org/officeDocument/2006/relationships/image" Target="../media/image1691.png"/><Relationship Id="rId28" Type="http://schemas.openxmlformats.org/officeDocument/2006/relationships/image" Target="../media/image1696.png"/><Relationship Id="rId36" Type="http://schemas.openxmlformats.org/officeDocument/2006/relationships/image" Target="../media/image1704.png"/><Relationship Id="rId10" Type="http://schemas.openxmlformats.org/officeDocument/2006/relationships/image" Target="../media/image1475.png"/><Relationship Id="rId19" Type="http://schemas.openxmlformats.org/officeDocument/2006/relationships/image" Target="../media/image1499.png"/><Relationship Id="rId31" Type="http://schemas.openxmlformats.org/officeDocument/2006/relationships/image" Target="../media/image1699.png"/><Relationship Id="rId44" Type="http://schemas.openxmlformats.org/officeDocument/2006/relationships/image" Target="../media/image1712.png"/><Relationship Id="rId4" Type="http://schemas.openxmlformats.org/officeDocument/2006/relationships/image" Target="../media/image1469.png"/><Relationship Id="rId9" Type="http://schemas.openxmlformats.org/officeDocument/2006/relationships/image" Target="../media/image1474.png"/><Relationship Id="rId14" Type="http://schemas.openxmlformats.org/officeDocument/2006/relationships/image" Target="../media/image1479.png"/><Relationship Id="rId22" Type="http://schemas.openxmlformats.org/officeDocument/2006/relationships/image" Target="../media/image1690.png"/><Relationship Id="rId27" Type="http://schemas.openxmlformats.org/officeDocument/2006/relationships/image" Target="../media/image1695.png"/><Relationship Id="rId30" Type="http://schemas.openxmlformats.org/officeDocument/2006/relationships/image" Target="../media/image1698.png"/><Relationship Id="rId35" Type="http://schemas.openxmlformats.org/officeDocument/2006/relationships/image" Target="../media/image1703.png"/><Relationship Id="rId43" Type="http://schemas.openxmlformats.org/officeDocument/2006/relationships/image" Target="../media/image1711.png"/><Relationship Id="rId8" Type="http://schemas.openxmlformats.org/officeDocument/2006/relationships/image" Target="../media/image1473.png"/><Relationship Id="rId3" Type="http://schemas.openxmlformats.org/officeDocument/2006/relationships/image" Target="../media/image1468.png"/><Relationship Id="rId12" Type="http://schemas.openxmlformats.org/officeDocument/2006/relationships/image" Target="../media/image1477.png"/><Relationship Id="rId17" Type="http://schemas.openxmlformats.org/officeDocument/2006/relationships/image" Target="../media/image1497.png"/><Relationship Id="rId25" Type="http://schemas.openxmlformats.org/officeDocument/2006/relationships/image" Target="../media/image1693.png"/><Relationship Id="rId33" Type="http://schemas.openxmlformats.org/officeDocument/2006/relationships/image" Target="../media/image1701.png"/><Relationship Id="rId38" Type="http://schemas.openxmlformats.org/officeDocument/2006/relationships/image" Target="../media/image1706.png"/><Relationship Id="rId46" Type="http://schemas.openxmlformats.org/officeDocument/2006/relationships/image" Target="../media/image1714.png"/><Relationship Id="rId20" Type="http://schemas.openxmlformats.org/officeDocument/2006/relationships/image" Target="../media/image1640.png"/><Relationship Id="rId41" Type="http://schemas.openxmlformats.org/officeDocument/2006/relationships/image" Target="../media/image1709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6.png"/><Relationship Id="rId18" Type="http://schemas.openxmlformats.org/officeDocument/2006/relationships/image" Target="../media/image1498.png"/><Relationship Id="rId26" Type="http://schemas.openxmlformats.org/officeDocument/2006/relationships/image" Target="../media/image1722.png"/><Relationship Id="rId39" Type="http://schemas.openxmlformats.org/officeDocument/2006/relationships/image" Target="../media/image1735.png"/><Relationship Id="rId21" Type="http://schemas.openxmlformats.org/officeDocument/2006/relationships/image" Target="../media/image1717.png"/><Relationship Id="rId34" Type="http://schemas.openxmlformats.org/officeDocument/2006/relationships/image" Target="../media/image1730.png"/><Relationship Id="rId42" Type="http://schemas.openxmlformats.org/officeDocument/2006/relationships/image" Target="../media/image1738.png"/><Relationship Id="rId47" Type="http://schemas.openxmlformats.org/officeDocument/2006/relationships/image" Target="../media/image1743.png"/><Relationship Id="rId50" Type="http://schemas.openxmlformats.org/officeDocument/2006/relationships/image" Target="../media/image1746.png"/><Relationship Id="rId55" Type="http://schemas.openxmlformats.org/officeDocument/2006/relationships/image" Target="../media/image1751.png"/><Relationship Id="rId7" Type="http://schemas.openxmlformats.org/officeDocument/2006/relationships/image" Target="../media/image1716.png"/><Relationship Id="rId2" Type="http://schemas.openxmlformats.org/officeDocument/2006/relationships/image" Target="../media/image1467.png"/><Relationship Id="rId16" Type="http://schemas.openxmlformats.org/officeDocument/2006/relationships/image" Target="../media/image1480.png"/><Relationship Id="rId29" Type="http://schemas.openxmlformats.org/officeDocument/2006/relationships/image" Target="../media/image1725.png"/><Relationship Id="rId11" Type="http://schemas.openxmlformats.org/officeDocument/2006/relationships/image" Target="../media/image1474.png"/><Relationship Id="rId24" Type="http://schemas.openxmlformats.org/officeDocument/2006/relationships/image" Target="../media/image1720.png"/><Relationship Id="rId32" Type="http://schemas.openxmlformats.org/officeDocument/2006/relationships/image" Target="../media/image1728.png"/><Relationship Id="rId37" Type="http://schemas.openxmlformats.org/officeDocument/2006/relationships/image" Target="../media/image1733.png"/><Relationship Id="rId40" Type="http://schemas.openxmlformats.org/officeDocument/2006/relationships/image" Target="../media/image1736.png"/><Relationship Id="rId45" Type="http://schemas.openxmlformats.org/officeDocument/2006/relationships/image" Target="../media/image1741.png"/><Relationship Id="rId53" Type="http://schemas.openxmlformats.org/officeDocument/2006/relationships/image" Target="../media/image1749.png"/><Relationship Id="rId58" Type="http://schemas.openxmlformats.org/officeDocument/2006/relationships/image" Target="../media/image1754.png"/><Relationship Id="rId5" Type="http://schemas.openxmlformats.org/officeDocument/2006/relationships/image" Target="../media/image1477.png"/><Relationship Id="rId19" Type="http://schemas.openxmlformats.org/officeDocument/2006/relationships/image" Target="../media/image1499.png"/><Relationship Id="rId4" Type="http://schemas.openxmlformats.org/officeDocument/2006/relationships/image" Target="../media/image1469.png"/><Relationship Id="rId9" Type="http://schemas.openxmlformats.org/officeDocument/2006/relationships/image" Target="../media/image1472.png"/><Relationship Id="rId14" Type="http://schemas.openxmlformats.org/officeDocument/2006/relationships/image" Target="../media/image1478.png"/><Relationship Id="rId22" Type="http://schemas.openxmlformats.org/officeDocument/2006/relationships/image" Target="../media/image1718.png"/><Relationship Id="rId27" Type="http://schemas.openxmlformats.org/officeDocument/2006/relationships/image" Target="../media/image1723.png"/><Relationship Id="rId30" Type="http://schemas.openxmlformats.org/officeDocument/2006/relationships/image" Target="../media/image1726.png"/><Relationship Id="rId35" Type="http://schemas.openxmlformats.org/officeDocument/2006/relationships/image" Target="../media/image1731.png"/><Relationship Id="rId43" Type="http://schemas.openxmlformats.org/officeDocument/2006/relationships/image" Target="../media/image1739.png"/><Relationship Id="rId48" Type="http://schemas.openxmlformats.org/officeDocument/2006/relationships/image" Target="../media/image1744.png"/><Relationship Id="rId56" Type="http://schemas.openxmlformats.org/officeDocument/2006/relationships/image" Target="../media/image1752.png"/><Relationship Id="rId8" Type="http://schemas.openxmlformats.org/officeDocument/2006/relationships/image" Target="../media/image1471.png"/><Relationship Id="rId51" Type="http://schemas.openxmlformats.org/officeDocument/2006/relationships/image" Target="../media/image1747.png"/><Relationship Id="rId3" Type="http://schemas.openxmlformats.org/officeDocument/2006/relationships/image" Target="../media/image1468.png"/><Relationship Id="rId12" Type="http://schemas.openxmlformats.org/officeDocument/2006/relationships/image" Target="../media/image1475.png"/><Relationship Id="rId17" Type="http://schemas.openxmlformats.org/officeDocument/2006/relationships/image" Target="../media/image1497.png"/><Relationship Id="rId25" Type="http://schemas.openxmlformats.org/officeDocument/2006/relationships/image" Target="../media/image1721.png"/><Relationship Id="rId33" Type="http://schemas.openxmlformats.org/officeDocument/2006/relationships/image" Target="../media/image1729.png"/><Relationship Id="rId38" Type="http://schemas.openxmlformats.org/officeDocument/2006/relationships/image" Target="../media/image1734.png"/><Relationship Id="rId46" Type="http://schemas.openxmlformats.org/officeDocument/2006/relationships/image" Target="../media/image1742.png"/><Relationship Id="rId20" Type="http://schemas.openxmlformats.org/officeDocument/2006/relationships/image" Target="../media/image1500.png"/><Relationship Id="rId41" Type="http://schemas.openxmlformats.org/officeDocument/2006/relationships/image" Target="../media/image1737.png"/><Relationship Id="rId54" Type="http://schemas.openxmlformats.org/officeDocument/2006/relationships/image" Target="../media/image17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5.png"/><Relationship Id="rId15" Type="http://schemas.openxmlformats.org/officeDocument/2006/relationships/image" Target="../media/image1479.png"/><Relationship Id="rId23" Type="http://schemas.openxmlformats.org/officeDocument/2006/relationships/image" Target="../media/image1719.png"/><Relationship Id="rId28" Type="http://schemas.openxmlformats.org/officeDocument/2006/relationships/image" Target="../media/image1724.png"/><Relationship Id="rId36" Type="http://schemas.openxmlformats.org/officeDocument/2006/relationships/image" Target="../media/image1732.png"/><Relationship Id="rId49" Type="http://schemas.openxmlformats.org/officeDocument/2006/relationships/image" Target="../media/image1745.png"/><Relationship Id="rId57" Type="http://schemas.openxmlformats.org/officeDocument/2006/relationships/image" Target="../media/image1753.png"/><Relationship Id="rId10" Type="http://schemas.openxmlformats.org/officeDocument/2006/relationships/image" Target="../media/image1473.png"/><Relationship Id="rId31" Type="http://schemas.openxmlformats.org/officeDocument/2006/relationships/image" Target="../media/image1727.png"/><Relationship Id="rId44" Type="http://schemas.openxmlformats.org/officeDocument/2006/relationships/image" Target="../media/image1740.png"/><Relationship Id="rId52" Type="http://schemas.openxmlformats.org/officeDocument/2006/relationships/image" Target="../media/image1748.png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6.png"/><Relationship Id="rId18" Type="http://schemas.openxmlformats.org/officeDocument/2006/relationships/image" Target="../media/image1771.png"/><Relationship Id="rId26" Type="http://schemas.openxmlformats.org/officeDocument/2006/relationships/image" Target="../media/image1779.png"/><Relationship Id="rId21" Type="http://schemas.openxmlformats.org/officeDocument/2006/relationships/image" Target="../media/image1774.png"/><Relationship Id="rId34" Type="http://schemas.openxmlformats.org/officeDocument/2006/relationships/image" Target="../media/image1787.png"/><Relationship Id="rId7" Type="http://schemas.openxmlformats.org/officeDocument/2006/relationships/image" Target="../media/image1760.png"/><Relationship Id="rId12" Type="http://schemas.openxmlformats.org/officeDocument/2006/relationships/image" Target="../media/image1765.png"/><Relationship Id="rId17" Type="http://schemas.openxmlformats.org/officeDocument/2006/relationships/image" Target="../media/image1770.png"/><Relationship Id="rId25" Type="http://schemas.openxmlformats.org/officeDocument/2006/relationships/image" Target="../media/image1778.png"/><Relationship Id="rId33" Type="http://schemas.openxmlformats.org/officeDocument/2006/relationships/image" Target="../media/image1786.png"/><Relationship Id="rId38" Type="http://schemas.openxmlformats.org/officeDocument/2006/relationships/image" Target="../media/image1791.png"/><Relationship Id="rId2" Type="http://schemas.openxmlformats.org/officeDocument/2006/relationships/image" Target="../media/image1755.png"/><Relationship Id="rId16" Type="http://schemas.openxmlformats.org/officeDocument/2006/relationships/image" Target="../media/image1769.png"/><Relationship Id="rId20" Type="http://schemas.openxmlformats.org/officeDocument/2006/relationships/image" Target="../media/image1773.png"/><Relationship Id="rId29" Type="http://schemas.openxmlformats.org/officeDocument/2006/relationships/image" Target="../media/image17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9.png"/><Relationship Id="rId11" Type="http://schemas.openxmlformats.org/officeDocument/2006/relationships/image" Target="../media/image1764.png"/><Relationship Id="rId24" Type="http://schemas.openxmlformats.org/officeDocument/2006/relationships/image" Target="../media/image1777.png"/><Relationship Id="rId32" Type="http://schemas.openxmlformats.org/officeDocument/2006/relationships/image" Target="../media/image1785.png"/><Relationship Id="rId37" Type="http://schemas.openxmlformats.org/officeDocument/2006/relationships/image" Target="../media/image1790.png"/><Relationship Id="rId5" Type="http://schemas.openxmlformats.org/officeDocument/2006/relationships/image" Target="../media/image1758.png"/><Relationship Id="rId15" Type="http://schemas.openxmlformats.org/officeDocument/2006/relationships/image" Target="../media/image1768.png"/><Relationship Id="rId23" Type="http://schemas.openxmlformats.org/officeDocument/2006/relationships/image" Target="../media/image1776.png"/><Relationship Id="rId28" Type="http://schemas.openxmlformats.org/officeDocument/2006/relationships/image" Target="../media/image1781.png"/><Relationship Id="rId36" Type="http://schemas.openxmlformats.org/officeDocument/2006/relationships/image" Target="../media/image1789.png"/><Relationship Id="rId10" Type="http://schemas.openxmlformats.org/officeDocument/2006/relationships/image" Target="../media/image1763.png"/><Relationship Id="rId19" Type="http://schemas.openxmlformats.org/officeDocument/2006/relationships/image" Target="../media/image1772.png"/><Relationship Id="rId31" Type="http://schemas.openxmlformats.org/officeDocument/2006/relationships/image" Target="../media/image1784.png"/><Relationship Id="rId4" Type="http://schemas.openxmlformats.org/officeDocument/2006/relationships/image" Target="../media/image1757.png"/><Relationship Id="rId9" Type="http://schemas.openxmlformats.org/officeDocument/2006/relationships/image" Target="../media/image1762.png"/><Relationship Id="rId14" Type="http://schemas.openxmlformats.org/officeDocument/2006/relationships/image" Target="../media/image1767.png"/><Relationship Id="rId22" Type="http://schemas.openxmlformats.org/officeDocument/2006/relationships/image" Target="../media/image1775.png"/><Relationship Id="rId27" Type="http://schemas.openxmlformats.org/officeDocument/2006/relationships/image" Target="../media/image1780.png"/><Relationship Id="rId30" Type="http://schemas.openxmlformats.org/officeDocument/2006/relationships/image" Target="../media/image1783.png"/><Relationship Id="rId35" Type="http://schemas.openxmlformats.org/officeDocument/2006/relationships/image" Target="../media/image1788.png"/><Relationship Id="rId8" Type="http://schemas.openxmlformats.org/officeDocument/2006/relationships/image" Target="../media/image1761.png"/><Relationship Id="rId3" Type="http://schemas.openxmlformats.org/officeDocument/2006/relationships/image" Target="../media/image1756.png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3.png"/><Relationship Id="rId18" Type="http://schemas.openxmlformats.org/officeDocument/2006/relationships/image" Target="../media/image1808.png"/><Relationship Id="rId26" Type="http://schemas.openxmlformats.org/officeDocument/2006/relationships/image" Target="../media/image1816.png"/><Relationship Id="rId21" Type="http://schemas.openxmlformats.org/officeDocument/2006/relationships/image" Target="../media/image1811.png"/><Relationship Id="rId34" Type="http://schemas.openxmlformats.org/officeDocument/2006/relationships/image" Target="../media/image1824.png"/><Relationship Id="rId7" Type="http://schemas.openxmlformats.org/officeDocument/2006/relationships/image" Target="../media/image1797.png"/><Relationship Id="rId12" Type="http://schemas.openxmlformats.org/officeDocument/2006/relationships/image" Target="../media/image1802.png"/><Relationship Id="rId17" Type="http://schemas.openxmlformats.org/officeDocument/2006/relationships/image" Target="../media/image1807.png"/><Relationship Id="rId25" Type="http://schemas.openxmlformats.org/officeDocument/2006/relationships/image" Target="../media/image1815.png"/><Relationship Id="rId33" Type="http://schemas.openxmlformats.org/officeDocument/2006/relationships/image" Target="../media/image1823.png"/><Relationship Id="rId2" Type="http://schemas.openxmlformats.org/officeDocument/2006/relationships/image" Target="../media/image1792.png"/><Relationship Id="rId16" Type="http://schemas.openxmlformats.org/officeDocument/2006/relationships/image" Target="../media/image1806.png"/><Relationship Id="rId20" Type="http://schemas.openxmlformats.org/officeDocument/2006/relationships/image" Target="../media/image1810.png"/><Relationship Id="rId29" Type="http://schemas.openxmlformats.org/officeDocument/2006/relationships/image" Target="../media/image18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6.png"/><Relationship Id="rId11" Type="http://schemas.openxmlformats.org/officeDocument/2006/relationships/image" Target="../media/image1801.png"/><Relationship Id="rId24" Type="http://schemas.openxmlformats.org/officeDocument/2006/relationships/image" Target="../media/image1814.png"/><Relationship Id="rId32" Type="http://schemas.openxmlformats.org/officeDocument/2006/relationships/image" Target="../media/image1822.png"/><Relationship Id="rId37" Type="http://schemas.openxmlformats.org/officeDocument/2006/relationships/image" Target="../media/image1827.png"/><Relationship Id="rId5" Type="http://schemas.openxmlformats.org/officeDocument/2006/relationships/image" Target="../media/image1795.png"/><Relationship Id="rId15" Type="http://schemas.openxmlformats.org/officeDocument/2006/relationships/image" Target="../media/image1805.png"/><Relationship Id="rId23" Type="http://schemas.openxmlformats.org/officeDocument/2006/relationships/image" Target="../media/image1813.png"/><Relationship Id="rId28" Type="http://schemas.openxmlformats.org/officeDocument/2006/relationships/image" Target="../media/image1818.png"/><Relationship Id="rId36" Type="http://schemas.openxmlformats.org/officeDocument/2006/relationships/image" Target="../media/image1826.png"/><Relationship Id="rId10" Type="http://schemas.openxmlformats.org/officeDocument/2006/relationships/image" Target="../media/image1800.png"/><Relationship Id="rId19" Type="http://schemas.openxmlformats.org/officeDocument/2006/relationships/image" Target="../media/image1809.png"/><Relationship Id="rId31" Type="http://schemas.openxmlformats.org/officeDocument/2006/relationships/image" Target="../media/image1821.png"/><Relationship Id="rId4" Type="http://schemas.openxmlformats.org/officeDocument/2006/relationships/image" Target="../media/image1794.png"/><Relationship Id="rId9" Type="http://schemas.openxmlformats.org/officeDocument/2006/relationships/image" Target="../media/image1799.png"/><Relationship Id="rId14" Type="http://schemas.openxmlformats.org/officeDocument/2006/relationships/image" Target="../media/image1804.png"/><Relationship Id="rId22" Type="http://schemas.openxmlformats.org/officeDocument/2006/relationships/image" Target="../media/image1812.png"/><Relationship Id="rId27" Type="http://schemas.openxmlformats.org/officeDocument/2006/relationships/image" Target="../media/image1817.png"/><Relationship Id="rId30" Type="http://schemas.openxmlformats.org/officeDocument/2006/relationships/image" Target="../media/image1820.png"/><Relationship Id="rId35" Type="http://schemas.openxmlformats.org/officeDocument/2006/relationships/image" Target="../media/image1825.png"/><Relationship Id="rId8" Type="http://schemas.openxmlformats.org/officeDocument/2006/relationships/image" Target="../media/image1798.png"/><Relationship Id="rId3" Type="http://schemas.openxmlformats.org/officeDocument/2006/relationships/image" Target="../media/image179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8.png"/><Relationship Id="rId13" Type="http://schemas.openxmlformats.org/officeDocument/2006/relationships/image" Target="../media/image1803.png"/><Relationship Id="rId18" Type="http://schemas.openxmlformats.org/officeDocument/2006/relationships/image" Target="../media/image1830.png"/><Relationship Id="rId26" Type="http://schemas.openxmlformats.org/officeDocument/2006/relationships/image" Target="../media/image1838.png"/><Relationship Id="rId3" Type="http://schemas.openxmlformats.org/officeDocument/2006/relationships/image" Target="../media/image1793.png"/><Relationship Id="rId21" Type="http://schemas.openxmlformats.org/officeDocument/2006/relationships/image" Target="../media/image1833.png"/><Relationship Id="rId7" Type="http://schemas.openxmlformats.org/officeDocument/2006/relationships/image" Target="../media/image1797.png"/><Relationship Id="rId12" Type="http://schemas.openxmlformats.org/officeDocument/2006/relationships/image" Target="../media/image1802.png"/><Relationship Id="rId17" Type="http://schemas.openxmlformats.org/officeDocument/2006/relationships/image" Target="../media/image1829.png"/><Relationship Id="rId25" Type="http://schemas.openxmlformats.org/officeDocument/2006/relationships/image" Target="../media/image1837.png"/><Relationship Id="rId2" Type="http://schemas.openxmlformats.org/officeDocument/2006/relationships/image" Target="../media/image1792.png"/><Relationship Id="rId16" Type="http://schemas.openxmlformats.org/officeDocument/2006/relationships/image" Target="../media/image1828.png"/><Relationship Id="rId20" Type="http://schemas.openxmlformats.org/officeDocument/2006/relationships/image" Target="../media/image1832.png"/><Relationship Id="rId29" Type="http://schemas.openxmlformats.org/officeDocument/2006/relationships/image" Target="../media/image18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6.png"/><Relationship Id="rId11" Type="http://schemas.openxmlformats.org/officeDocument/2006/relationships/image" Target="../media/image1801.png"/><Relationship Id="rId24" Type="http://schemas.openxmlformats.org/officeDocument/2006/relationships/image" Target="../media/image1836.png"/><Relationship Id="rId5" Type="http://schemas.openxmlformats.org/officeDocument/2006/relationships/image" Target="../media/image1795.png"/><Relationship Id="rId15" Type="http://schemas.openxmlformats.org/officeDocument/2006/relationships/image" Target="../media/image1819.png"/><Relationship Id="rId23" Type="http://schemas.openxmlformats.org/officeDocument/2006/relationships/image" Target="../media/image1835.png"/><Relationship Id="rId28" Type="http://schemas.openxmlformats.org/officeDocument/2006/relationships/image" Target="../media/image1840.png"/><Relationship Id="rId10" Type="http://schemas.openxmlformats.org/officeDocument/2006/relationships/image" Target="../media/image1800.png"/><Relationship Id="rId19" Type="http://schemas.openxmlformats.org/officeDocument/2006/relationships/image" Target="../media/image1831.png"/><Relationship Id="rId4" Type="http://schemas.openxmlformats.org/officeDocument/2006/relationships/image" Target="../media/image1794.png"/><Relationship Id="rId9" Type="http://schemas.openxmlformats.org/officeDocument/2006/relationships/image" Target="../media/image1799.png"/><Relationship Id="rId14" Type="http://schemas.openxmlformats.org/officeDocument/2006/relationships/image" Target="../media/image1804.png"/><Relationship Id="rId22" Type="http://schemas.openxmlformats.org/officeDocument/2006/relationships/image" Target="../media/image1834.png"/><Relationship Id="rId27" Type="http://schemas.openxmlformats.org/officeDocument/2006/relationships/image" Target="../media/image1839.png"/><Relationship Id="rId30" Type="http://schemas.openxmlformats.org/officeDocument/2006/relationships/image" Target="../media/image18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5.png"/><Relationship Id="rId13" Type="http://schemas.openxmlformats.org/officeDocument/2006/relationships/image" Target="../media/image1850.png"/><Relationship Id="rId18" Type="http://schemas.openxmlformats.org/officeDocument/2006/relationships/image" Target="../media/image1855.png"/><Relationship Id="rId3" Type="http://schemas.openxmlformats.org/officeDocument/2006/relationships/image" Target="../media/image1796.png"/><Relationship Id="rId7" Type="http://schemas.openxmlformats.org/officeDocument/2006/relationships/image" Target="../media/image1844.png"/><Relationship Id="rId12" Type="http://schemas.openxmlformats.org/officeDocument/2006/relationships/image" Target="../media/image1849.png"/><Relationship Id="rId17" Type="http://schemas.openxmlformats.org/officeDocument/2006/relationships/image" Target="../media/image1854.png"/><Relationship Id="rId2" Type="http://schemas.openxmlformats.org/officeDocument/2006/relationships/image" Target="../media/image1795.png"/><Relationship Id="rId16" Type="http://schemas.openxmlformats.org/officeDocument/2006/relationships/image" Target="../media/image18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43.png"/><Relationship Id="rId11" Type="http://schemas.openxmlformats.org/officeDocument/2006/relationships/image" Target="../media/image1848.png"/><Relationship Id="rId5" Type="http://schemas.openxmlformats.org/officeDocument/2006/relationships/image" Target="../media/image1819.png"/><Relationship Id="rId15" Type="http://schemas.openxmlformats.org/officeDocument/2006/relationships/image" Target="../media/image1852.png"/><Relationship Id="rId10" Type="http://schemas.openxmlformats.org/officeDocument/2006/relationships/image" Target="../media/image1847.png"/><Relationship Id="rId4" Type="http://schemas.openxmlformats.org/officeDocument/2006/relationships/image" Target="../media/image1797.png"/><Relationship Id="rId9" Type="http://schemas.openxmlformats.org/officeDocument/2006/relationships/image" Target="../media/image1846.png"/><Relationship Id="rId14" Type="http://schemas.openxmlformats.org/officeDocument/2006/relationships/image" Target="../media/image185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6.png"/><Relationship Id="rId13" Type="http://schemas.openxmlformats.org/officeDocument/2006/relationships/image" Target="../media/image1851.png"/><Relationship Id="rId18" Type="http://schemas.openxmlformats.org/officeDocument/2006/relationships/image" Target="../media/image1856.png"/><Relationship Id="rId3" Type="http://schemas.openxmlformats.org/officeDocument/2006/relationships/image" Target="../media/image1796.png"/><Relationship Id="rId7" Type="http://schemas.openxmlformats.org/officeDocument/2006/relationships/image" Target="../media/image1845.png"/><Relationship Id="rId12" Type="http://schemas.openxmlformats.org/officeDocument/2006/relationships/image" Target="../media/image1850.png"/><Relationship Id="rId17" Type="http://schemas.openxmlformats.org/officeDocument/2006/relationships/image" Target="../media/image1855.png"/><Relationship Id="rId2" Type="http://schemas.openxmlformats.org/officeDocument/2006/relationships/image" Target="../media/image1795.png"/><Relationship Id="rId16" Type="http://schemas.openxmlformats.org/officeDocument/2006/relationships/image" Target="../media/image18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44.png"/><Relationship Id="rId11" Type="http://schemas.openxmlformats.org/officeDocument/2006/relationships/image" Target="../media/image1849.png"/><Relationship Id="rId5" Type="http://schemas.openxmlformats.org/officeDocument/2006/relationships/image" Target="../media/image1819.png"/><Relationship Id="rId15" Type="http://schemas.openxmlformats.org/officeDocument/2006/relationships/image" Target="../media/image1853.png"/><Relationship Id="rId10" Type="http://schemas.openxmlformats.org/officeDocument/2006/relationships/image" Target="../media/image1848.png"/><Relationship Id="rId4" Type="http://schemas.openxmlformats.org/officeDocument/2006/relationships/image" Target="../media/image1797.png"/><Relationship Id="rId9" Type="http://schemas.openxmlformats.org/officeDocument/2006/relationships/image" Target="../media/image1847.png"/><Relationship Id="rId14" Type="http://schemas.openxmlformats.org/officeDocument/2006/relationships/image" Target="../media/image185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8.png"/><Relationship Id="rId3" Type="http://schemas.openxmlformats.org/officeDocument/2006/relationships/image" Target="../media/image1796.png"/><Relationship Id="rId7" Type="http://schemas.openxmlformats.org/officeDocument/2006/relationships/image" Target="../media/image1857.png"/><Relationship Id="rId2" Type="http://schemas.openxmlformats.org/officeDocument/2006/relationships/image" Target="../media/image17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43.png"/><Relationship Id="rId5" Type="http://schemas.openxmlformats.org/officeDocument/2006/relationships/image" Target="../media/image1819.png"/><Relationship Id="rId10" Type="http://schemas.openxmlformats.org/officeDocument/2006/relationships/image" Target="../media/image1860.png"/><Relationship Id="rId4" Type="http://schemas.openxmlformats.org/officeDocument/2006/relationships/image" Target="../media/image1797.png"/><Relationship Id="rId9" Type="http://schemas.openxmlformats.org/officeDocument/2006/relationships/image" Target="../media/image1859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7.png"/><Relationship Id="rId13" Type="http://schemas.openxmlformats.org/officeDocument/2006/relationships/image" Target="../media/image1872.png"/><Relationship Id="rId3" Type="http://schemas.openxmlformats.org/officeDocument/2006/relationships/image" Target="../media/image1862.png"/><Relationship Id="rId7" Type="http://schemas.openxmlformats.org/officeDocument/2006/relationships/image" Target="../media/image1866.png"/><Relationship Id="rId12" Type="http://schemas.openxmlformats.org/officeDocument/2006/relationships/image" Target="../media/image1871.png"/><Relationship Id="rId2" Type="http://schemas.openxmlformats.org/officeDocument/2006/relationships/image" Target="../media/image18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5.png"/><Relationship Id="rId11" Type="http://schemas.openxmlformats.org/officeDocument/2006/relationships/image" Target="../media/image1870.png"/><Relationship Id="rId5" Type="http://schemas.openxmlformats.org/officeDocument/2006/relationships/image" Target="../media/image1864.png"/><Relationship Id="rId15" Type="http://schemas.openxmlformats.org/officeDocument/2006/relationships/image" Target="../media/image1874.png"/><Relationship Id="rId10" Type="http://schemas.openxmlformats.org/officeDocument/2006/relationships/image" Target="../media/image1869.png"/><Relationship Id="rId4" Type="http://schemas.openxmlformats.org/officeDocument/2006/relationships/image" Target="../media/image1863.png"/><Relationship Id="rId9" Type="http://schemas.openxmlformats.org/officeDocument/2006/relationships/image" Target="../media/image1868.png"/><Relationship Id="rId14" Type="http://schemas.openxmlformats.org/officeDocument/2006/relationships/image" Target="../media/image187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1.png"/><Relationship Id="rId3" Type="http://schemas.openxmlformats.org/officeDocument/2006/relationships/image" Target="../media/image1876.png"/><Relationship Id="rId7" Type="http://schemas.openxmlformats.org/officeDocument/2006/relationships/image" Target="../media/image1880.png"/><Relationship Id="rId2" Type="http://schemas.openxmlformats.org/officeDocument/2006/relationships/image" Target="../media/image18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9.png"/><Relationship Id="rId5" Type="http://schemas.openxmlformats.org/officeDocument/2006/relationships/image" Target="../media/image1878.png"/><Relationship Id="rId4" Type="http://schemas.openxmlformats.org/officeDocument/2006/relationships/image" Target="../media/image1877.png"/><Relationship Id="rId9" Type="http://schemas.openxmlformats.org/officeDocument/2006/relationships/image" Target="../media/image188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4.jpg"/><Relationship Id="rId2" Type="http://schemas.openxmlformats.org/officeDocument/2006/relationships/image" Target="../media/image18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6.png"/><Relationship Id="rId5" Type="http://schemas.openxmlformats.org/officeDocument/2006/relationships/image" Target="../media/image1843.png"/><Relationship Id="rId4" Type="http://schemas.openxmlformats.org/officeDocument/2006/relationships/image" Target="../media/image188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3.png"/><Relationship Id="rId13" Type="http://schemas.openxmlformats.org/officeDocument/2006/relationships/image" Target="../media/image1898.png"/><Relationship Id="rId3" Type="http://schemas.openxmlformats.org/officeDocument/2006/relationships/image" Target="../media/image1888.png"/><Relationship Id="rId7" Type="http://schemas.openxmlformats.org/officeDocument/2006/relationships/image" Target="../media/image1892.png"/><Relationship Id="rId12" Type="http://schemas.openxmlformats.org/officeDocument/2006/relationships/image" Target="../media/image1897.png"/><Relationship Id="rId2" Type="http://schemas.openxmlformats.org/officeDocument/2006/relationships/image" Target="../media/image18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91.png"/><Relationship Id="rId11" Type="http://schemas.openxmlformats.org/officeDocument/2006/relationships/image" Target="../media/image1896.png"/><Relationship Id="rId5" Type="http://schemas.openxmlformats.org/officeDocument/2006/relationships/image" Target="../media/image1890.png"/><Relationship Id="rId10" Type="http://schemas.openxmlformats.org/officeDocument/2006/relationships/image" Target="../media/image1895.png"/><Relationship Id="rId4" Type="http://schemas.openxmlformats.org/officeDocument/2006/relationships/image" Target="../media/image1889.png"/><Relationship Id="rId9" Type="http://schemas.openxmlformats.org/officeDocument/2006/relationships/image" Target="../media/image189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5.png"/><Relationship Id="rId13" Type="http://schemas.openxmlformats.org/officeDocument/2006/relationships/image" Target="../media/image1910.png"/><Relationship Id="rId3" Type="http://schemas.openxmlformats.org/officeDocument/2006/relationships/image" Target="../media/image1900.png"/><Relationship Id="rId7" Type="http://schemas.openxmlformats.org/officeDocument/2006/relationships/image" Target="../media/image1904.png"/><Relationship Id="rId12" Type="http://schemas.openxmlformats.org/officeDocument/2006/relationships/image" Target="../media/image1909.png"/><Relationship Id="rId2" Type="http://schemas.openxmlformats.org/officeDocument/2006/relationships/image" Target="../media/image1899.png"/><Relationship Id="rId16" Type="http://schemas.openxmlformats.org/officeDocument/2006/relationships/image" Target="../media/image19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3.png"/><Relationship Id="rId11" Type="http://schemas.openxmlformats.org/officeDocument/2006/relationships/image" Target="../media/image1908.png"/><Relationship Id="rId5" Type="http://schemas.openxmlformats.org/officeDocument/2006/relationships/image" Target="../media/image1902.png"/><Relationship Id="rId15" Type="http://schemas.openxmlformats.org/officeDocument/2006/relationships/image" Target="../media/image1912.png"/><Relationship Id="rId10" Type="http://schemas.openxmlformats.org/officeDocument/2006/relationships/image" Target="../media/image1907.png"/><Relationship Id="rId4" Type="http://schemas.openxmlformats.org/officeDocument/2006/relationships/image" Target="../media/image1901.png"/><Relationship Id="rId9" Type="http://schemas.openxmlformats.org/officeDocument/2006/relationships/image" Target="../media/image1906.png"/><Relationship Id="rId14" Type="http://schemas.openxmlformats.org/officeDocument/2006/relationships/image" Target="../media/image191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13" Type="http://schemas.openxmlformats.org/officeDocument/2006/relationships/image" Target="../media/image1925.png"/><Relationship Id="rId18" Type="http://schemas.openxmlformats.org/officeDocument/2006/relationships/image" Target="../media/image1930.png"/><Relationship Id="rId26" Type="http://schemas.openxmlformats.org/officeDocument/2006/relationships/image" Target="../media/image1938.png"/><Relationship Id="rId3" Type="http://schemas.openxmlformats.org/officeDocument/2006/relationships/image" Target="../media/image1915.png"/><Relationship Id="rId21" Type="http://schemas.openxmlformats.org/officeDocument/2006/relationships/image" Target="../media/image1933.png"/><Relationship Id="rId7" Type="http://schemas.openxmlformats.org/officeDocument/2006/relationships/image" Target="../media/image1919.png"/><Relationship Id="rId12" Type="http://schemas.openxmlformats.org/officeDocument/2006/relationships/image" Target="../media/image1924.png"/><Relationship Id="rId17" Type="http://schemas.openxmlformats.org/officeDocument/2006/relationships/image" Target="../media/image1929.png"/><Relationship Id="rId25" Type="http://schemas.openxmlformats.org/officeDocument/2006/relationships/image" Target="../media/image1937.png"/><Relationship Id="rId2" Type="http://schemas.openxmlformats.org/officeDocument/2006/relationships/image" Target="../media/image1914.png"/><Relationship Id="rId16" Type="http://schemas.openxmlformats.org/officeDocument/2006/relationships/image" Target="../media/image1928.png"/><Relationship Id="rId20" Type="http://schemas.openxmlformats.org/officeDocument/2006/relationships/image" Target="../media/image19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18.png"/><Relationship Id="rId11" Type="http://schemas.openxmlformats.org/officeDocument/2006/relationships/image" Target="../media/image1923.png"/><Relationship Id="rId24" Type="http://schemas.openxmlformats.org/officeDocument/2006/relationships/image" Target="../media/image1936.png"/><Relationship Id="rId5" Type="http://schemas.openxmlformats.org/officeDocument/2006/relationships/image" Target="../media/image1917.png"/><Relationship Id="rId15" Type="http://schemas.openxmlformats.org/officeDocument/2006/relationships/image" Target="../media/image1927.png"/><Relationship Id="rId23" Type="http://schemas.openxmlformats.org/officeDocument/2006/relationships/image" Target="../media/image1935.png"/><Relationship Id="rId28" Type="http://schemas.openxmlformats.org/officeDocument/2006/relationships/image" Target="../media/image1940.png"/><Relationship Id="rId10" Type="http://schemas.openxmlformats.org/officeDocument/2006/relationships/image" Target="../media/image1922.png"/><Relationship Id="rId19" Type="http://schemas.openxmlformats.org/officeDocument/2006/relationships/image" Target="../media/image1931.png"/><Relationship Id="rId4" Type="http://schemas.openxmlformats.org/officeDocument/2006/relationships/image" Target="../media/image1916.png"/><Relationship Id="rId9" Type="http://schemas.openxmlformats.org/officeDocument/2006/relationships/image" Target="../media/image1921.png"/><Relationship Id="rId14" Type="http://schemas.openxmlformats.org/officeDocument/2006/relationships/image" Target="../media/image1926.png"/><Relationship Id="rId22" Type="http://schemas.openxmlformats.org/officeDocument/2006/relationships/image" Target="../media/image1934.png"/><Relationship Id="rId27" Type="http://schemas.openxmlformats.org/officeDocument/2006/relationships/image" Target="../media/image19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13" Type="http://schemas.openxmlformats.org/officeDocument/2006/relationships/image" Target="../media/image1943.png"/><Relationship Id="rId18" Type="http://schemas.openxmlformats.org/officeDocument/2006/relationships/image" Target="../media/image1948.png"/><Relationship Id="rId26" Type="http://schemas.openxmlformats.org/officeDocument/2006/relationships/image" Target="../media/image1956.png"/><Relationship Id="rId3" Type="http://schemas.openxmlformats.org/officeDocument/2006/relationships/image" Target="../media/image1915.png"/><Relationship Id="rId21" Type="http://schemas.openxmlformats.org/officeDocument/2006/relationships/image" Target="../media/image1951.png"/><Relationship Id="rId7" Type="http://schemas.openxmlformats.org/officeDocument/2006/relationships/image" Target="../media/image1919.png"/><Relationship Id="rId12" Type="http://schemas.openxmlformats.org/officeDocument/2006/relationships/image" Target="../media/image1942.png"/><Relationship Id="rId17" Type="http://schemas.openxmlformats.org/officeDocument/2006/relationships/image" Target="../media/image1947.png"/><Relationship Id="rId25" Type="http://schemas.openxmlformats.org/officeDocument/2006/relationships/image" Target="../media/image1955.png"/><Relationship Id="rId2" Type="http://schemas.openxmlformats.org/officeDocument/2006/relationships/image" Target="../media/image1914.png"/><Relationship Id="rId16" Type="http://schemas.openxmlformats.org/officeDocument/2006/relationships/image" Target="../media/image1946.png"/><Relationship Id="rId20" Type="http://schemas.openxmlformats.org/officeDocument/2006/relationships/image" Target="../media/image1950.png"/><Relationship Id="rId29" Type="http://schemas.openxmlformats.org/officeDocument/2006/relationships/image" Target="../media/image19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18.png"/><Relationship Id="rId11" Type="http://schemas.openxmlformats.org/officeDocument/2006/relationships/image" Target="../media/image1941.png"/><Relationship Id="rId24" Type="http://schemas.openxmlformats.org/officeDocument/2006/relationships/image" Target="../media/image1954.png"/><Relationship Id="rId5" Type="http://schemas.openxmlformats.org/officeDocument/2006/relationships/image" Target="../media/image1917.png"/><Relationship Id="rId15" Type="http://schemas.openxmlformats.org/officeDocument/2006/relationships/image" Target="../media/image1945.png"/><Relationship Id="rId23" Type="http://schemas.openxmlformats.org/officeDocument/2006/relationships/image" Target="../media/image1953.png"/><Relationship Id="rId28" Type="http://schemas.openxmlformats.org/officeDocument/2006/relationships/image" Target="../media/image1958.png"/><Relationship Id="rId10" Type="http://schemas.openxmlformats.org/officeDocument/2006/relationships/image" Target="../media/image1922.png"/><Relationship Id="rId19" Type="http://schemas.openxmlformats.org/officeDocument/2006/relationships/image" Target="../media/image1949.png"/><Relationship Id="rId4" Type="http://schemas.openxmlformats.org/officeDocument/2006/relationships/image" Target="../media/image1916.png"/><Relationship Id="rId9" Type="http://schemas.openxmlformats.org/officeDocument/2006/relationships/image" Target="../media/image1921.png"/><Relationship Id="rId14" Type="http://schemas.openxmlformats.org/officeDocument/2006/relationships/image" Target="../media/image1944.png"/><Relationship Id="rId22" Type="http://schemas.openxmlformats.org/officeDocument/2006/relationships/image" Target="../media/image1952.png"/><Relationship Id="rId27" Type="http://schemas.openxmlformats.org/officeDocument/2006/relationships/image" Target="../media/image1957.png"/><Relationship Id="rId30" Type="http://schemas.openxmlformats.org/officeDocument/2006/relationships/image" Target="../media/image196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6.png"/><Relationship Id="rId3" Type="http://schemas.openxmlformats.org/officeDocument/2006/relationships/image" Target="../media/image1961.png"/><Relationship Id="rId7" Type="http://schemas.openxmlformats.org/officeDocument/2006/relationships/image" Target="../media/image1965.png"/><Relationship Id="rId2" Type="http://schemas.openxmlformats.org/officeDocument/2006/relationships/image" Target="../media/image18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4.png"/><Relationship Id="rId11" Type="http://schemas.openxmlformats.org/officeDocument/2006/relationships/image" Target="../media/image1969.png"/><Relationship Id="rId5" Type="http://schemas.openxmlformats.org/officeDocument/2006/relationships/image" Target="../media/image1963.png"/><Relationship Id="rId10" Type="http://schemas.openxmlformats.org/officeDocument/2006/relationships/image" Target="../media/image1968.png"/><Relationship Id="rId4" Type="http://schemas.openxmlformats.org/officeDocument/2006/relationships/image" Target="../media/image1962.png"/><Relationship Id="rId9" Type="http://schemas.openxmlformats.org/officeDocument/2006/relationships/image" Target="../media/image196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7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9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75.png"/><Relationship Id="rId5" Type="http://schemas.openxmlformats.org/officeDocument/2006/relationships/image" Target="../media/image1974.png"/><Relationship Id="rId4" Type="http://schemas.openxmlformats.org/officeDocument/2006/relationships/image" Target="../media/image197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2.png"/><Relationship Id="rId13" Type="http://schemas.openxmlformats.org/officeDocument/2006/relationships/image" Target="../media/image1987.png"/><Relationship Id="rId18" Type="http://schemas.openxmlformats.org/officeDocument/2006/relationships/image" Target="../media/image1992.png"/><Relationship Id="rId3" Type="http://schemas.openxmlformats.org/officeDocument/2006/relationships/image" Target="../media/image1977.png"/><Relationship Id="rId7" Type="http://schemas.openxmlformats.org/officeDocument/2006/relationships/image" Target="../media/image1981.png"/><Relationship Id="rId12" Type="http://schemas.openxmlformats.org/officeDocument/2006/relationships/image" Target="../media/image1986.png"/><Relationship Id="rId17" Type="http://schemas.openxmlformats.org/officeDocument/2006/relationships/image" Target="../media/image1991.png"/><Relationship Id="rId2" Type="http://schemas.openxmlformats.org/officeDocument/2006/relationships/image" Target="../media/image1976.png"/><Relationship Id="rId16" Type="http://schemas.openxmlformats.org/officeDocument/2006/relationships/image" Target="../media/image1990.png"/><Relationship Id="rId20" Type="http://schemas.openxmlformats.org/officeDocument/2006/relationships/image" Target="../media/image19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80.png"/><Relationship Id="rId11" Type="http://schemas.openxmlformats.org/officeDocument/2006/relationships/image" Target="../media/image1985.png"/><Relationship Id="rId5" Type="http://schemas.openxmlformats.org/officeDocument/2006/relationships/image" Target="../media/image1979.png"/><Relationship Id="rId15" Type="http://schemas.openxmlformats.org/officeDocument/2006/relationships/image" Target="../media/image1989.png"/><Relationship Id="rId10" Type="http://schemas.openxmlformats.org/officeDocument/2006/relationships/image" Target="../media/image1984.png"/><Relationship Id="rId19" Type="http://schemas.openxmlformats.org/officeDocument/2006/relationships/image" Target="../media/image1993.png"/><Relationship Id="rId4" Type="http://schemas.openxmlformats.org/officeDocument/2006/relationships/image" Target="../media/image1978.png"/><Relationship Id="rId9" Type="http://schemas.openxmlformats.org/officeDocument/2006/relationships/image" Target="../media/image1983.png"/><Relationship Id="rId14" Type="http://schemas.openxmlformats.org/officeDocument/2006/relationships/image" Target="../media/image1988.png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0.png"/><Relationship Id="rId18" Type="http://schemas.openxmlformats.org/officeDocument/2006/relationships/image" Target="../media/image2005.png"/><Relationship Id="rId26" Type="http://schemas.openxmlformats.org/officeDocument/2006/relationships/image" Target="../media/image2013.png"/><Relationship Id="rId39" Type="http://schemas.openxmlformats.org/officeDocument/2006/relationships/image" Target="../media/image2026.png"/><Relationship Id="rId21" Type="http://schemas.openxmlformats.org/officeDocument/2006/relationships/image" Target="../media/image2008.png"/><Relationship Id="rId34" Type="http://schemas.openxmlformats.org/officeDocument/2006/relationships/image" Target="../media/image2021.png"/><Relationship Id="rId42" Type="http://schemas.openxmlformats.org/officeDocument/2006/relationships/image" Target="../media/image2029.png"/><Relationship Id="rId7" Type="http://schemas.openxmlformats.org/officeDocument/2006/relationships/image" Target="../media/image1990.png"/><Relationship Id="rId2" Type="http://schemas.openxmlformats.org/officeDocument/2006/relationships/image" Target="../media/image1976.png"/><Relationship Id="rId16" Type="http://schemas.openxmlformats.org/officeDocument/2006/relationships/image" Target="../media/image2003.png"/><Relationship Id="rId20" Type="http://schemas.openxmlformats.org/officeDocument/2006/relationships/image" Target="../media/image2007.png"/><Relationship Id="rId29" Type="http://schemas.openxmlformats.org/officeDocument/2006/relationships/image" Target="../media/image2016.png"/><Relationship Id="rId41" Type="http://schemas.openxmlformats.org/officeDocument/2006/relationships/image" Target="../media/image20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79.png"/><Relationship Id="rId11" Type="http://schemas.openxmlformats.org/officeDocument/2006/relationships/image" Target="../media/image1998.png"/><Relationship Id="rId24" Type="http://schemas.openxmlformats.org/officeDocument/2006/relationships/image" Target="../media/image2011.png"/><Relationship Id="rId32" Type="http://schemas.openxmlformats.org/officeDocument/2006/relationships/image" Target="../media/image2019.png"/><Relationship Id="rId37" Type="http://schemas.openxmlformats.org/officeDocument/2006/relationships/image" Target="../media/image2024.png"/><Relationship Id="rId40" Type="http://schemas.openxmlformats.org/officeDocument/2006/relationships/image" Target="../media/image2027.png"/><Relationship Id="rId5" Type="http://schemas.openxmlformats.org/officeDocument/2006/relationships/image" Target="../media/image1978.png"/><Relationship Id="rId15" Type="http://schemas.openxmlformats.org/officeDocument/2006/relationships/image" Target="../media/image2002.png"/><Relationship Id="rId23" Type="http://schemas.openxmlformats.org/officeDocument/2006/relationships/image" Target="../media/image2010.png"/><Relationship Id="rId28" Type="http://schemas.openxmlformats.org/officeDocument/2006/relationships/image" Target="../media/image2015.png"/><Relationship Id="rId36" Type="http://schemas.openxmlformats.org/officeDocument/2006/relationships/image" Target="../media/image2023.png"/><Relationship Id="rId10" Type="http://schemas.openxmlformats.org/officeDocument/2006/relationships/image" Target="../media/image1997.png"/><Relationship Id="rId19" Type="http://schemas.openxmlformats.org/officeDocument/2006/relationships/image" Target="../media/image2006.png"/><Relationship Id="rId31" Type="http://schemas.openxmlformats.org/officeDocument/2006/relationships/image" Target="../media/image2018.png"/><Relationship Id="rId4" Type="http://schemas.openxmlformats.org/officeDocument/2006/relationships/image" Target="../media/image1980.png"/><Relationship Id="rId9" Type="http://schemas.openxmlformats.org/officeDocument/2006/relationships/image" Target="../media/image1996.png"/><Relationship Id="rId14" Type="http://schemas.openxmlformats.org/officeDocument/2006/relationships/image" Target="../media/image2001.png"/><Relationship Id="rId22" Type="http://schemas.openxmlformats.org/officeDocument/2006/relationships/image" Target="../media/image2009.png"/><Relationship Id="rId27" Type="http://schemas.openxmlformats.org/officeDocument/2006/relationships/image" Target="../media/image2014.png"/><Relationship Id="rId30" Type="http://schemas.openxmlformats.org/officeDocument/2006/relationships/image" Target="../media/image2017.png"/><Relationship Id="rId35" Type="http://schemas.openxmlformats.org/officeDocument/2006/relationships/image" Target="../media/image2022.png"/><Relationship Id="rId43" Type="http://schemas.openxmlformats.org/officeDocument/2006/relationships/image" Target="../media/image2030.png"/><Relationship Id="rId8" Type="http://schemas.openxmlformats.org/officeDocument/2006/relationships/image" Target="../media/image1991.png"/><Relationship Id="rId3" Type="http://schemas.openxmlformats.org/officeDocument/2006/relationships/image" Target="../media/image1995.png"/><Relationship Id="rId12" Type="http://schemas.openxmlformats.org/officeDocument/2006/relationships/image" Target="../media/image1999.png"/><Relationship Id="rId17" Type="http://schemas.openxmlformats.org/officeDocument/2006/relationships/image" Target="../media/image2004.png"/><Relationship Id="rId25" Type="http://schemas.openxmlformats.org/officeDocument/2006/relationships/image" Target="../media/image2012.png"/><Relationship Id="rId33" Type="http://schemas.openxmlformats.org/officeDocument/2006/relationships/image" Target="../media/image2020.png"/><Relationship Id="rId38" Type="http://schemas.openxmlformats.org/officeDocument/2006/relationships/image" Target="../media/image202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7.png"/><Relationship Id="rId3" Type="http://schemas.openxmlformats.org/officeDocument/2006/relationships/image" Target="../media/image2032.png"/><Relationship Id="rId7" Type="http://schemas.openxmlformats.org/officeDocument/2006/relationships/image" Target="../media/image2036.png"/><Relationship Id="rId2" Type="http://schemas.openxmlformats.org/officeDocument/2006/relationships/image" Target="../media/image20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35.png"/><Relationship Id="rId11" Type="http://schemas.openxmlformats.org/officeDocument/2006/relationships/image" Target="../media/image2040.png"/><Relationship Id="rId5" Type="http://schemas.openxmlformats.org/officeDocument/2006/relationships/image" Target="../media/image2034.png"/><Relationship Id="rId10" Type="http://schemas.openxmlformats.org/officeDocument/2006/relationships/image" Target="../media/image2039.png"/><Relationship Id="rId4" Type="http://schemas.openxmlformats.org/officeDocument/2006/relationships/image" Target="../media/image2033.png"/><Relationship Id="rId9" Type="http://schemas.openxmlformats.org/officeDocument/2006/relationships/image" Target="../media/image203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6.png"/><Relationship Id="rId13" Type="http://schemas.openxmlformats.org/officeDocument/2006/relationships/image" Target="../media/image2051.png"/><Relationship Id="rId3" Type="http://schemas.openxmlformats.org/officeDocument/2006/relationships/image" Target="../media/image2035.png"/><Relationship Id="rId7" Type="http://schemas.openxmlformats.org/officeDocument/2006/relationships/image" Target="../media/image2045.png"/><Relationship Id="rId12" Type="http://schemas.openxmlformats.org/officeDocument/2006/relationships/image" Target="../media/image2050.png"/><Relationship Id="rId2" Type="http://schemas.openxmlformats.org/officeDocument/2006/relationships/image" Target="../media/image2041.png"/><Relationship Id="rId16" Type="http://schemas.openxmlformats.org/officeDocument/2006/relationships/image" Target="../media/image20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44.png"/><Relationship Id="rId11" Type="http://schemas.openxmlformats.org/officeDocument/2006/relationships/image" Target="../media/image2049.png"/><Relationship Id="rId5" Type="http://schemas.openxmlformats.org/officeDocument/2006/relationships/image" Target="../media/image2043.png"/><Relationship Id="rId15" Type="http://schemas.openxmlformats.org/officeDocument/2006/relationships/image" Target="../media/image2053.png"/><Relationship Id="rId10" Type="http://schemas.openxmlformats.org/officeDocument/2006/relationships/image" Target="../media/image2048.png"/><Relationship Id="rId4" Type="http://schemas.openxmlformats.org/officeDocument/2006/relationships/image" Target="../media/image2042.png"/><Relationship Id="rId9" Type="http://schemas.openxmlformats.org/officeDocument/2006/relationships/image" Target="../media/image2047.png"/><Relationship Id="rId14" Type="http://schemas.openxmlformats.org/officeDocument/2006/relationships/image" Target="../media/image205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8.png"/><Relationship Id="rId13" Type="http://schemas.openxmlformats.org/officeDocument/2006/relationships/image" Target="../media/image2059.png"/><Relationship Id="rId18" Type="http://schemas.openxmlformats.org/officeDocument/2006/relationships/image" Target="../media/image2062.png"/><Relationship Id="rId3" Type="http://schemas.openxmlformats.org/officeDocument/2006/relationships/image" Target="../media/image2045.png"/><Relationship Id="rId7" Type="http://schemas.openxmlformats.org/officeDocument/2006/relationships/image" Target="../media/image2047.png"/><Relationship Id="rId12" Type="http://schemas.openxmlformats.org/officeDocument/2006/relationships/image" Target="../media/image2058.png"/><Relationship Id="rId17" Type="http://schemas.openxmlformats.org/officeDocument/2006/relationships/image" Target="../media/image2061.png"/><Relationship Id="rId2" Type="http://schemas.openxmlformats.org/officeDocument/2006/relationships/image" Target="../media/image2043.png"/><Relationship Id="rId16" Type="http://schemas.openxmlformats.org/officeDocument/2006/relationships/image" Target="../media/image2052.png"/><Relationship Id="rId20" Type="http://schemas.openxmlformats.org/officeDocument/2006/relationships/image" Target="../media/image20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56.png"/><Relationship Id="rId11" Type="http://schemas.openxmlformats.org/officeDocument/2006/relationships/image" Target="../media/image2050.png"/><Relationship Id="rId5" Type="http://schemas.openxmlformats.org/officeDocument/2006/relationships/image" Target="../media/image2046.png"/><Relationship Id="rId15" Type="http://schemas.openxmlformats.org/officeDocument/2006/relationships/image" Target="../media/image2051.png"/><Relationship Id="rId10" Type="http://schemas.openxmlformats.org/officeDocument/2006/relationships/image" Target="../media/image2057.png"/><Relationship Id="rId19" Type="http://schemas.openxmlformats.org/officeDocument/2006/relationships/image" Target="../media/image2053.png"/><Relationship Id="rId4" Type="http://schemas.openxmlformats.org/officeDocument/2006/relationships/image" Target="../media/image2055.png"/><Relationship Id="rId9" Type="http://schemas.openxmlformats.org/officeDocument/2006/relationships/image" Target="../media/image2049.png"/><Relationship Id="rId14" Type="http://schemas.openxmlformats.org/officeDocument/2006/relationships/image" Target="../media/image20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6.png"/><Relationship Id="rId13" Type="http://schemas.openxmlformats.org/officeDocument/2006/relationships/image" Target="../media/image2051.png"/><Relationship Id="rId18" Type="http://schemas.openxmlformats.org/officeDocument/2006/relationships/image" Target="../media/image2065.png"/><Relationship Id="rId3" Type="http://schemas.openxmlformats.org/officeDocument/2006/relationships/image" Target="../media/image2035.png"/><Relationship Id="rId21" Type="http://schemas.openxmlformats.org/officeDocument/2006/relationships/image" Target="../media/image2068.png"/><Relationship Id="rId7" Type="http://schemas.openxmlformats.org/officeDocument/2006/relationships/image" Target="../media/image2045.png"/><Relationship Id="rId12" Type="http://schemas.openxmlformats.org/officeDocument/2006/relationships/image" Target="../media/image2050.png"/><Relationship Id="rId17" Type="http://schemas.openxmlformats.org/officeDocument/2006/relationships/image" Target="../media/image2064.png"/><Relationship Id="rId2" Type="http://schemas.openxmlformats.org/officeDocument/2006/relationships/image" Target="../media/image2063.png"/><Relationship Id="rId16" Type="http://schemas.openxmlformats.org/officeDocument/2006/relationships/image" Target="../media/image2054.png"/><Relationship Id="rId20" Type="http://schemas.openxmlformats.org/officeDocument/2006/relationships/image" Target="../media/image20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44.png"/><Relationship Id="rId11" Type="http://schemas.openxmlformats.org/officeDocument/2006/relationships/image" Target="../media/image2049.png"/><Relationship Id="rId24" Type="http://schemas.openxmlformats.org/officeDocument/2006/relationships/image" Target="../media/image2071.png"/><Relationship Id="rId5" Type="http://schemas.openxmlformats.org/officeDocument/2006/relationships/image" Target="../media/image2043.png"/><Relationship Id="rId15" Type="http://schemas.openxmlformats.org/officeDocument/2006/relationships/image" Target="../media/image2053.png"/><Relationship Id="rId23" Type="http://schemas.openxmlformats.org/officeDocument/2006/relationships/image" Target="../media/image2070.png"/><Relationship Id="rId10" Type="http://schemas.openxmlformats.org/officeDocument/2006/relationships/image" Target="../media/image2048.png"/><Relationship Id="rId19" Type="http://schemas.openxmlformats.org/officeDocument/2006/relationships/image" Target="../media/image2066.png"/><Relationship Id="rId4" Type="http://schemas.openxmlformats.org/officeDocument/2006/relationships/image" Target="../media/image2042.png"/><Relationship Id="rId9" Type="http://schemas.openxmlformats.org/officeDocument/2006/relationships/image" Target="../media/image2047.png"/><Relationship Id="rId14" Type="http://schemas.openxmlformats.org/officeDocument/2006/relationships/image" Target="../media/image2052.png"/><Relationship Id="rId22" Type="http://schemas.openxmlformats.org/officeDocument/2006/relationships/image" Target="../media/image206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5.png"/><Relationship Id="rId13" Type="http://schemas.openxmlformats.org/officeDocument/2006/relationships/image" Target="../media/image2080.png"/><Relationship Id="rId18" Type="http://schemas.openxmlformats.org/officeDocument/2006/relationships/image" Target="../media/image2085.png"/><Relationship Id="rId3" Type="http://schemas.openxmlformats.org/officeDocument/2006/relationships/image" Target="../media/image2032.png"/><Relationship Id="rId21" Type="http://schemas.openxmlformats.org/officeDocument/2006/relationships/image" Target="../media/image2088.png"/><Relationship Id="rId7" Type="http://schemas.openxmlformats.org/officeDocument/2006/relationships/image" Target="../media/image2074.png"/><Relationship Id="rId12" Type="http://schemas.openxmlformats.org/officeDocument/2006/relationships/image" Target="../media/image2079.png"/><Relationship Id="rId17" Type="http://schemas.openxmlformats.org/officeDocument/2006/relationships/image" Target="../media/image2084.png"/><Relationship Id="rId2" Type="http://schemas.openxmlformats.org/officeDocument/2006/relationships/image" Target="../media/image2031.png"/><Relationship Id="rId16" Type="http://schemas.openxmlformats.org/officeDocument/2006/relationships/image" Target="../media/image2083.png"/><Relationship Id="rId20" Type="http://schemas.openxmlformats.org/officeDocument/2006/relationships/image" Target="../media/image20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73.png"/><Relationship Id="rId11" Type="http://schemas.openxmlformats.org/officeDocument/2006/relationships/image" Target="../media/image2078.png"/><Relationship Id="rId5" Type="http://schemas.openxmlformats.org/officeDocument/2006/relationships/image" Target="../media/image2035.png"/><Relationship Id="rId15" Type="http://schemas.openxmlformats.org/officeDocument/2006/relationships/image" Target="../media/image2082.png"/><Relationship Id="rId23" Type="http://schemas.openxmlformats.org/officeDocument/2006/relationships/image" Target="../media/image2090.png"/><Relationship Id="rId10" Type="http://schemas.openxmlformats.org/officeDocument/2006/relationships/image" Target="../media/image2077.png"/><Relationship Id="rId19" Type="http://schemas.openxmlformats.org/officeDocument/2006/relationships/image" Target="../media/image2086.png"/><Relationship Id="rId4" Type="http://schemas.openxmlformats.org/officeDocument/2006/relationships/image" Target="../media/image2072.png"/><Relationship Id="rId9" Type="http://schemas.openxmlformats.org/officeDocument/2006/relationships/image" Target="../media/image2076.png"/><Relationship Id="rId14" Type="http://schemas.openxmlformats.org/officeDocument/2006/relationships/image" Target="../media/image2081.png"/><Relationship Id="rId22" Type="http://schemas.openxmlformats.org/officeDocument/2006/relationships/image" Target="../media/image2089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2.png"/><Relationship Id="rId13" Type="http://schemas.openxmlformats.org/officeDocument/2006/relationships/image" Target="../media/image2096.png"/><Relationship Id="rId18" Type="http://schemas.openxmlformats.org/officeDocument/2006/relationships/image" Target="../media/image2101.png"/><Relationship Id="rId3" Type="http://schemas.openxmlformats.org/officeDocument/2006/relationships/image" Target="../media/image2032.png"/><Relationship Id="rId7" Type="http://schemas.openxmlformats.org/officeDocument/2006/relationships/image" Target="../media/image2081.png"/><Relationship Id="rId12" Type="http://schemas.openxmlformats.org/officeDocument/2006/relationships/image" Target="../media/image2095.png"/><Relationship Id="rId17" Type="http://schemas.openxmlformats.org/officeDocument/2006/relationships/image" Target="../media/image2100.png"/><Relationship Id="rId2" Type="http://schemas.openxmlformats.org/officeDocument/2006/relationships/image" Target="../media/image2031.png"/><Relationship Id="rId16" Type="http://schemas.openxmlformats.org/officeDocument/2006/relationships/image" Target="../media/image20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80.png"/><Relationship Id="rId11" Type="http://schemas.openxmlformats.org/officeDocument/2006/relationships/image" Target="../media/image2094.png"/><Relationship Id="rId5" Type="http://schemas.openxmlformats.org/officeDocument/2006/relationships/image" Target="../media/image2091.png"/><Relationship Id="rId15" Type="http://schemas.openxmlformats.org/officeDocument/2006/relationships/image" Target="../media/image2098.png"/><Relationship Id="rId10" Type="http://schemas.openxmlformats.org/officeDocument/2006/relationships/image" Target="../media/image2093.png"/><Relationship Id="rId4" Type="http://schemas.openxmlformats.org/officeDocument/2006/relationships/image" Target="../media/image2072.png"/><Relationship Id="rId9" Type="http://schemas.openxmlformats.org/officeDocument/2006/relationships/image" Target="../media/image2092.png"/><Relationship Id="rId14" Type="http://schemas.openxmlformats.org/officeDocument/2006/relationships/image" Target="../media/image209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3.png"/><Relationship Id="rId2" Type="http://schemas.openxmlformats.org/officeDocument/2006/relationships/image" Target="../media/image2102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3" Type="http://schemas.openxmlformats.org/officeDocument/2006/relationships/image" Target="../media/image2105.png"/><Relationship Id="rId7" Type="http://schemas.openxmlformats.org/officeDocument/2006/relationships/image" Target="../media/image2109.png"/><Relationship Id="rId12" Type="http://schemas.openxmlformats.org/officeDocument/2006/relationships/image" Target="../media/image2114.png"/><Relationship Id="rId2" Type="http://schemas.openxmlformats.org/officeDocument/2006/relationships/image" Target="../media/image2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8.png"/><Relationship Id="rId11" Type="http://schemas.openxmlformats.org/officeDocument/2006/relationships/image" Target="../media/image2113.png"/><Relationship Id="rId5" Type="http://schemas.openxmlformats.org/officeDocument/2006/relationships/image" Target="../media/image2107.png"/><Relationship Id="rId10" Type="http://schemas.openxmlformats.org/officeDocument/2006/relationships/image" Target="../media/image2112.png"/><Relationship Id="rId4" Type="http://schemas.openxmlformats.org/officeDocument/2006/relationships/image" Target="../media/image2106.png"/><Relationship Id="rId9" Type="http://schemas.openxmlformats.org/officeDocument/2006/relationships/image" Target="../media/image211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7.png"/><Relationship Id="rId13" Type="http://schemas.openxmlformats.org/officeDocument/2006/relationships/image" Target="../media/image2122.png"/><Relationship Id="rId18" Type="http://schemas.openxmlformats.org/officeDocument/2006/relationships/image" Target="../media/image2127.png"/><Relationship Id="rId3" Type="http://schemas.openxmlformats.org/officeDocument/2006/relationships/image" Target="../media/image2105.png"/><Relationship Id="rId21" Type="http://schemas.openxmlformats.org/officeDocument/2006/relationships/image" Target="../media/image2130.png"/><Relationship Id="rId7" Type="http://schemas.openxmlformats.org/officeDocument/2006/relationships/image" Target="../media/image2116.png"/><Relationship Id="rId12" Type="http://schemas.openxmlformats.org/officeDocument/2006/relationships/image" Target="../media/image2121.png"/><Relationship Id="rId17" Type="http://schemas.openxmlformats.org/officeDocument/2006/relationships/image" Target="../media/image2126.png"/><Relationship Id="rId2" Type="http://schemas.openxmlformats.org/officeDocument/2006/relationships/image" Target="../media/image2104.png"/><Relationship Id="rId16" Type="http://schemas.openxmlformats.org/officeDocument/2006/relationships/image" Target="../media/image2125.png"/><Relationship Id="rId20" Type="http://schemas.openxmlformats.org/officeDocument/2006/relationships/image" Target="../media/image2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13.png"/><Relationship Id="rId11" Type="http://schemas.openxmlformats.org/officeDocument/2006/relationships/image" Target="../media/image2120.png"/><Relationship Id="rId5" Type="http://schemas.openxmlformats.org/officeDocument/2006/relationships/image" Target="../media/image2112.png"/><Relationship Id="rId15" Type="http://schemas.openxmlformats.org/officeDocument/2006/relationships/image" Target="../media/image2124.png"/><Relationship Id="rId10" Type="http://schemas.openxmlformats.org/officeDocument/2006/relationships/image" Target="../media/image2119.png"/><Relationship Id="rId19" Type="http://schemas.openxmlformats.org/officeDocument/2006/relationships/image" Target="../media/image2128.png"/><Relationship Id="rId4" Type="http://schemas.openxmlformats.org/officeDocument/2006/relationships/image" Target="../media/image2115.png"/><Relationship Id="rId9" Type="http://schemas.openxmlformats.org/officeDocument/2006/relationships/image" Target="../media/image2118.png"/><Relationship Id="rId14" Type="http://schemas.openxmlformats.org/officeDocument/2006/relationships/image" Target="../media/image212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7.png"/><Relationship Id="rId13" Type="http://schemas.openxmlformats.org/officeDocument/2006/relationships/image" Target="../media/image2142.png"/><Relationship Id="rId18" Type="http://schemas.openxmlformats.org/officeDocument/2006/relationships/image" Target="../media/image2147.png"/><Relationship Id="rId3" Type="http://schemas.openxmlformats.org/officeDocument/2006/relationships/image" Target="../media/image2132.png"/><Relationship Id="rId21" Type="http://schemas.openxmlformats.org/officeDocument/2006/relationships/image" Target="../media/image2150.png"/><Relationship Id="rId7" Type="http://schemas.openxmlformats.org/officeDocument/2006/relationships/image" Target="../media/image2136.png"/><Relationship Id="rId12" Type="http://schemas.openxmlformats.org/officeDocument/2006/relationships/image" Target="../media/image2141.png"/><Relationship Id="rId17" Type="http://schemas.openxmlformats.org/officeDocument/2006/relationships/image" Target="../media/image2146.png"/><Relationship Id="rId25" Type="http://schemas.openxmlformats.org/officeDocument/2006/relationships/image" Target="../media/image2154.png"/><Relationship Id="rId2" Type="http://schemas.openxmlformats.org/officeDocument/2006/relationships/image" Target="../media/image2131.png"/><Relationship Id="rId16" Type="http://schemas.openxmlformats.org/officeDocument/2006/relationships/image" Target="../media/image2145.png"/><Relationship Id="rId20" Type="http://schemas.openxmlformats.org/officeDocument/2006/relationships/image" Target="../media/image2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35.png"/><Relationship Id="rId11" Type="http://schemas.openxmlformats.org/officeDocument/2006/relationships/image" Target="../media/image2140.png"/><Relationship Id="rId24" Type="http://schemas.openxmlformats.org/officeDocument/2006/relationships/image" Target="../media/image2153.png"/><Relationship Id="rId5" Type="http://schemas.openxmlformats.org/officeDocument/2006/relationships/image" Target="../media/image2134.png"/><Relationship Id="rId15" Type="http://schemas.openxmlformats.org/officeDocument/2006/relationships/image" Target="../media/image2144.png"/><Relationship Id="rId23" Type="http://schemas.openxmlformats.org/officeDocument/2006/relationships/image" Target="../media/image2152.png"/><Relationship Id="rId10" Type="http://schemas.openxmlformats.org/officeDocument/2006/relationships/image" Target="../media/image2139.png"/><Relationship Id="rId19" Type="http://schemas.openxmlformats.org/officeDocument/2006/relationships/image" Target="../media/image2148.png"/><Relationship Id="rId4" Type="http://schemas.openxmlformats.org/officeDocument/2006/relationships/image" Target="../media/image2133.png"/><Relationship Id="rId9" Type="http://schemas.openxmlformats.org/officeDocument/2006/relationships/image" Target="../media/image2138.png"/><Relationship Id="rId14" Type="http://schemas.openxmlformats.org/officeDocument/2006/relationships/image" Target="../media/image2143.png"/><Relationship Id="rId22" Type="http://schemas.openxmlformats.org/officeDocument/2006/relationships/image" Target="../media/image215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9.png"/><Relationship Id="rId13" Type="http://schemas.openxmlformats.org/officeDocument/2006/relationships/image" Target="../media/image2164.png"/><Relationship Id="rId18" Type="http://schemas.openxmlformats.org/officeDocument/2006/relationships/image" Target="../media/image2169.png"/><Relationship Id="rId3" Type="http://schemas.openxmlformats.org/officeDocument/2006/relationships/image" Target="../media/image2141.png"/><Relationship Id="rId7" Type="http://schemas.openxmlformats.org/officeDocument/2006/relationships/image" Target="../media/image2158.png"/><Relationship Id="rId12" Type="http://schemas.openxmlformats.org/officeDocument/2006/relationships/image" Target="../media/image2163.png"/><Relationship Id="rId17" Type="http://schemas.openxmlformats.org/officeDocument/2006/relationships/image" Target="../media/image2168.png"/><Relationship Id="rId2" Type="http://schemas.openxmlformats.org/officeDocument/2006/relationships/image" Target="../media/image2131.png"/><Relationship Id="rId16" Type="http://schemas.openxmlformats.org/officeDocument/2006/relationships/image" Target="../media/image21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7.png"/><Relationship Id="rId11" Type="http://schemas.openxmlformats.org/officeDocument/2006/relationships/image" Target="../media/image2162.png"/><Relationship Id="rId5" Type="http://schemas.openxmlformats.org/officeDocument/2006/relationships/image" Target="../media/image2156.png"/><Relationship Id="rId15" Type="http://schemas.openxmlformats.org/officeDocument/2006/relationships/image" Target="../media/image2166.png"/><Relationship Id="rId10" Type="http://schemas.openxmlformats.org/officeDocument/2006/relationships/image" Target="../media/image2161.png"/><Relationship Id="rId19" Type="http://schemas.openxmlformats.org/officeDocument/2006/relationships/image" Target="../media/image2170.png"/><Relationship Id="rId4" Type="http://schemas.openxmlformats.org/officeDocument/2006/relationships/image" Target="../media/image2155.png"/><Relationship Id="rId9" Type="http://schemas.openxmlformats.org/officeDocument/2006/relationships/image" Target="../media/image2160.png"/><Relationship Id="rId14" Type="http://schemas.openxmlformats.org/officeDocument/2006/relationships/image" Target="../media/image216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6.png"/><Relationship Id="rId13" Type="http://schemas.openxmlformats.org/officeDocument/2006/relationships/image" Target="../media/image2181.png"/><Relationship Id="rId18" Type="http://schemas.openxmlformats.org/officeDocument/2006/relationships/image" Target="../media/image2186.png"/><Relationship Id="rId3" Type="http://schemas.openxmlformats.org/officeDocument/2006/relationships/image" Target="../media/image2171.png"/><Relationship Id="rId7" Type="http://schemas.openxmlformats.org/officeDocument/2006/relationships/image" Target="../media/image2175.png"/><Relationship Id="rId12" Type="http://schemas.openxmlformats.org/officeDocument/2006/relationships/image" Target="../media/image2180.png"/><Relationship Id="rId17" Type="http://schemas.openxmlformats.org/officeDocument/2006/relationships/image" Target="../media/image2185.png"/><Relationship Id="rId2" Type="http://schemas.openxmlformats.org/officeDocument/2006/relationships/image" Target="../media/image2131.png"/><Relationship Id="rId16" Type="http://schemas.openxmlformats.org/officeDocument/2006/relationships/image" Target="../media/image2184.png"/><Relationship Id="rId20" Type="http://schemas.openxmlformats.org/officeDocument/2006/relationships/image" Target="../media/image21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74.png"/><Relationship Id="rId11" Type="http://schemas.openxmlformats.org/officeDocument/2006/relationships/image" Target="../media/image2179.png"/><Relationship Id="rId5" Type="http://schemas.openxmlformats.org/officeDocument/2006/relationships/image" Target="../media/image2173.png"/><Relationship Id="rId15" Type="http://schemas.openxmlformats.org/officeDocument/2006/relationships/image" Target="../media/image2183.png"/><Relationship Id="rId10" Type="http://schemas.openxmlformats.org/officeDocument/2006/relationships/image" Target="../media/image2178.png"/><Relationship Id="rId19" Type="http://schemas.openxmlformats.org/officeDocument/2006/relationships/image" Target="../media/image2187.png"/><Relationship Id="rId4" Type="http://schemas.openxmlformats.org/officeDocument/2006/relationships/image" Target="../media/image2172.png"/><Relationship Id="rId9" Type="http://schemas.openxmlformats.org/officeDocument/2006/relationships/image" Target="../media/image2177.png"/><Relationship Id="rId14" Type="http://schemas.openxmlformats.org/officeDocument/2006/relationships/image" Target="../media/image218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26" Type="http://schemas.openxmlformats.org/officeDocument/2006/relationships/image" Target="../media/image194.png"/><Relationship Id="rId3" Type="http://schemas.openxmlformats.org/officeDocument/2006/relationships/image" Target="../media/image171.png"/><Relationship Id="rId21" Type="http://schemas.openxmlformats.org/officeDocument/2006/relationships/image" Target="../media/image189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5" Type="http://schemas.openxmlformats.org/officeDocument/2006/relationships/image" Target="../media/image193.pn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24" Type="http://schemas.openxmlformats.org/officeDocument/2006/relationships/image" Target="../media/image192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23" Type="http://schemas.openxmlformats.org/officeDocument/2006/relationships/image" Target="../media/image191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Relationship Id="rId27" Type="http://schemas.openxmlformats.org/officeDocument/2006/relationships/image" Target="../media/image19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7.png"/><Relationship Id="rId13" Type="http://schemas.openxmlformats.org/officeDocument/2006/relationships/image" Target="../media/image2142.png"/><Relationship Id="rId18" Type="http://schemas.openxmlformats.org/officeDocument/2006/relationships/image" Target="../media/image2147.png"/><Relationship Id="rId3" Type="http://schemas.openxmlformats.org/officeDocument/2006/relationships/image" Target="../media/image2132.png"/><Relationship Id="rId21" Type="http://schemas.openxmlformats.org/officeDocument/2006/relationships/image" Target="../media/image2150.png"/><Relationship Id="rId7" Type="http://schemas.openxmlformats.org/officeDocument/2006/relationships/image" Target="../media/image2136.png"/><Relationship Id="rId12" Type="http://schemas.openxmlformats.org/officeDocument/2006/relationships/image" Target="../media/image2141.png"/><Relationship Id="rId17" Type="http://schemas.openxmlformats.org/officeDocument/2006/relationships/image" Target="../media/image2146.png"/><Relationship Id="rId25" Type="http://schemas.openxmlformats.org/officeDocument/2006/relationships/image" Target="../media/image2154.png"/><Relationship Id="rId2" Type="http://schemas.openxmlformats.org/officeDocument/2006/relationships/image" Target="../media/image2131.png"/><Relationship Id="rId16" Type="http://schemas.openxmlformats.org/officeDocument/2006/relationships/image" Target="../media/image2145.png"/><Relationship Id="rId20" Type="http://schemas.openxmlformats.org/officeDocument/2006/relationships/image" Target="../media/image2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35.png"/><Relationship Id="rId11" Type="http://schemas.openxmlformats.org/officeDocument/2006/relationships/image" Target="../media/image2140.png"/><Relationship Id="rId24" Type="http://schemas.openxmlformats.org/officeDocument/2006/relationships/image" Target="../media/image2153.png"/><Relationship Id="rId5" Type="http://schemas.openxmlformats.org/officeDocument/2006/relationships/image" Target="../media/image2134.png"/><Relationship Id="rId15" Type="http://schemas.openxmlformats.org/officeDocument/2006/relationships/image" Target="../media/image2144.png"/><Relationship Id="rId23" Type="http://schemas.openxmlformats.org/officeDocument/2006/relationships/image" Target="../media/image2152.png"/><Relationship Id="rId10" Type="http://schemas.openxmlformats.org/officeDocument/2006/relationships/image" Target="../media/image2139.png"/><Relationship Id="rId19" Type="http://schemas.openxmlformats.org/officeDocument/2006/relationships/image" Target="../media/image2148.png"/><Relationship Id="rId4" Type="http://schemas.openxmlformats.org/officeDocument/2006/relationships/image" Target="../media/image2133.png"/><Relationship Id="rId9" Type="http://schemas.openxmlformats.org/officeDocument/2006/relationships/image" Target="../media/image2138.png"/><Relationship Id="rId14" Type="http://schemas.openxmlformats.org/officeDocument/2006/relationships/image" Target="../media/image2143.png"/><Relationship Id="rId22" Type="http://schemas.openxmlformats.org/officeDocument/2006/relationships/image" Target="../media/image21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9.png"/><Relationship Id="rId13" Type="http://schemas.openxmlformats.org/officeDocument/2006/relationships/image" Target="../media/image2164.png"/><Relationship Id="rId18" Type="http://schemas.openxmlformats.org/officeDocument/2006/relationships/image" Target="../media/image2169.png"/><Relationship Id="rId3" Type="http://schemas.openxmlformats.org/officeDocument/2006/relationships/image" Target="../media/image2141.png"/><Relationship Id="rId7" Type="http://schemas.openxmlformats.org/officeDocument/2006/relationships/image" Target="../media/image2158.png"/><Relationship Id="rId12" Type="http://schemas.openxmlformats.org/officeDocument/2006/relationships/image" Target="../media/image2163.png"/><Relationship Id="rId17" Type="http://schemas.openxmlformats.org/officeDocument/2006/relationships/image" Target="../media/image2168.png"/><Relationship Id="rId2" Type="http://schemas.openxmlformats.org/officeDocument/2006/relationships/image" Target="../media/image2131.png"/><Relationship Id="rId16" Type="http://schemas.openxmlformats.org/officeDocument/2006/relationships/image" Target="../media/image21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7.png"/><Relationship Id="rId11" Type="http://schemas.openxmlformats.org/officeDocument/2006/relationships/image" Target="../media/image2162.png"/><Relationship Id="rId5" Type="http://schemas.openxmlformats.org/officeDocument/2006/relationships/image" Target="../media/image2156.png"/><Relationship Id="rId15" Type="http://schemas.openxmlformats.org/officeDocument/2006/relationships/image" Target="../media/image2166.png"/><Relationship Id="rId10" Type="http://schemas.openxmlformats.org/officeDocument/2006/relationships/image" Target="../media/image2161.png"/><Relationship Id="rId19" Type="http://schemas.openxmlformats.org/officeDocument/2006/relationships/image" Target="../media/image2170.png"/><Relationship Id="rId4" Type="http://schemas.openxmlformats.org/officeDocument/2006/relationships/image" Target="../media/image2155.png"/><Relationship Id="rId9" Type="http://schemas.openxmlformats.org/officeDocument/2006/relationships/image" Target="../media/image2160.png"/><Relationship Id="rId14" Type="http://schemas.openxmlformats.org/officeDocument/2006/relationships/image" Target="../media/image2165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6.png"/><Relationship Id="rId13" Type="http://schemas.openxmlformats.org/officeDocument/2006/relationships/image" Target="../media/image2181.png"/><Relationship Id="rId18" Type="http://schemas.openxmlformats.org/officeDocument/2006/relationships/image" Target="../media/image2186.png"/><Relationship Id="rId3" Type="http://schemas.openxmlformats.org/officeDocument/2006/relationships/image" Target="../media/image2171.png"/><Relationship Id="rId7" Type="http://schemas.openxmlformats.org/officeDocument/2006/relationships/image" Target="../media/image2175.png"/><Relationship Id="rId12" Type="http://schemas.openxmlformats.org/officeDocument/2006/relationships/image" Target="../media/image2180.png"/><Relationship Id="rId17" Type="http://schemas.openxmlformats.org/officeDocument/2006/relationships/image" Target="../media/image2185.png"/><Relationship Id="rId2" Type="http://schemas.openxmlformats.org/officeDocument/2006/relationships/image" Target="../media/image2131.png"/><Relationship Id="rId16" Type="http://schemas.openxmlformats.org/officeDocument/2006/relationships/image" Target="../media/image2184.png"/><Relationship Id="rId20" Type="http://schemas.openxmlformats.org/officeDocument/2006/relationships/image" Target="../media/image21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74.png"/><Relationship Id="rId11" Type="http://schemas.openxmlformats.org/officeDocument/2006/relationships/image" Target="../media/image2179.png"/><Relationship Id="rId5" Type="http://schemas.openxmlformats.org/officeDocument/2006/relationships/image" Target="../media/image2173.png"/><Relationship Id="rId15" Type="http://schemas.openxmlformats.org/officeDocument/2006/relationships/image" Target="../media/image2183.png"/><Relationship Id="rId10" Type="http://schemas.openxmlformats.org/officeDocument/2006/relationships/image" Target="../media/image2178.png"/><Relationship Id="rId19" Type="http://schemas.openxmlformats.org/officeDocument/2006/relationships/image" Target="../media/image2187.png"/><Relationship Id="rId4" Type="http://schemas.openxmlformats.org/officeDocument/2006/relationships/image" Target="../media/image2172.png"/><Relationship Id="rId9" Type="http://schemas.openxmlformats.org/officeDocument/2006/relationships/image" Target="../media/image2177.png"/><Relationship Id="rId14" Type="http://schemas.openxmlformats.org/officeDocument/2006/relationships/image" Target="../media/image2182.pn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9.png"/><Relationship Id="rId18" Type="http://schemas.openxmlformats.org/officeDocument/2006/relationships/image" Target="../media/image2204.png"/><Relationship Id="rId26" Type="http://schemas.openxmlformats.org/officeDocument/2006/relationships/image" Target="../media/image2212.png"/><Relationship Id="rId39" Type="http://schemas.openxmlformats.org/officeDocument/2006/relationships/image" Target="../media/image2225.png"/><Relationship Id="rId21" Type="http://schemas.openxmlformats.org/officeDocument/2006/relationships/image" Target="../media/image2207.png"/><Relationship Id="rId34" Type="http://schemas.openxmlformats.org/officeDocument/2006/relationships/image" Target="../media/image2220.png"/><Relationship Id="rId42" Type="http://schemas.openxmlformats.org/officeDocument/2006/relationships/image" Target="../media/image2228.png"/><Relationship Id="rId47" Type="http://schemas.openxmlformats.org/officeDocument/2006/relationships/image" Target="../media/image2233.png"/><Relationship Id="rId50" Type="http://schemas.openxmlformats.org/officeDocument/2006/relationships/image" Target="../media/image2236.png"/><Relationship Id="rId7" Type="http://schemas.openxmlformats.org/officeDocument/2006/relationships/image" Target="../media/image2193.png"/><Relationship Id="rId2" Type="http://schemas.openxmlformats.org/officeDocument/2006/relationships/image" Target="../media/image2131.png"/><Relationship Id="rId16" Type="http://schemas.openxmlformats.org/officeDocument/2006/relationships/image" Target="../media/image2202.png"/><Relationship Id="rId29" Type="http://schemas.openxmlformats.org/officeDocument/2006/relationships/image" Target="../media/image2215.png"/><Relationship Id="rId11" Type="http://schemas.openxmlformats.org/officeDocument/2006/relationships/image" Target="../media/image2197.png"/><Relationship Id="rId24" Type="http://schemas.openxmlformats.org/officeDocument/2006/relationships/image" Target="../media/image2210.png"/><Relationship Id="rId32" Type="http://schemas.openxmlformats.org/officeDocument/2006/relationships/image" Target="../media/image2218.png"/><Relationship Id="rId37" Type="http://schemas.openxmlformats.org/officeDocument/2006/relationships/image" Target="../media/image2223.png"/><Relationship Id="rId40" Type="http://schemas.openxmlformats.org/officeDocument/2006/relationships/image" Target="../media/image2226.png"/><Relationship Id="rId45" Type="http://schemas.openxmlformats.org/officeDocument/2006/relationships/image" Target="../media/image2231.png"/><Relationship Id="rId5" Type="http://schemas.openxmlformats.org/officeDocument/2006/relationships/image" Target="../media/image2191.png"/><Relationship Id="rId15" Type="http://schemas.openxmlformats.org/officeDocument/2006/relationships/image" Target="../media/image2201.png"/><Relationship Id="rId23" Type="http://schemas.openxmlformats.org/officeDocument/2006/relationships/image" Target="../media/image2209.png"/><Relationship Id="rId28" Type="http://schemas.openxmlformats.org/officeDocument/2006/relationships/image" Target="../media/image2214.png"/><Relationship Id="rId36" Type="http://schemas.openxmlformats.org/officeDocument/2006/relationships/image" Target="../media/image2222.png"/><Relationship Id="rId49" Type="http://schemas.openxmlformats.org/officeDocument/2006/relationships/image" Target="../media/image2235.png"/><Relationship Id="rId10" Type="http://schemas.openxmlformats.org/officeDocument/2006/relationships/image" Target="../media/image2196.png"/><Relationship Id="rId19" Type="http://schemas.openxmlformats.org/officeDocument/2006/relationships/image" Target="../media/image2205.png"/><Relationship Id="rId31" Type="http://schemas.openxmlformats.org/officeDocument/2006/relationships/image" Target="../media/image2217.png"/><Relationship Id="rId44" Type="http://schemas.openxmlformats.org/officeDocument/2006/relationships/image" Target="../media/image2230.png"/><Relationship Id="rId4" Type="http://schemas.openxmlformats.org/officeDocument/2006/relationships/image" Target="../media/image2190.png"/><Relationship Id="rId9" Type="http://schemas.openxmlformats.org/officeDocument/2006/relationships/image" Target="../media/image2195.png"/><Relationship Id="rId14" Type="http://schemas.openxmlformats.org/officeDocument/2006/relationships/image" Target="../media/image2200.png"/><Relationship Id="rId22" Type="http://schemas.openxmlformats.org/officeDocument/2006/relationships/image" Target="../media/image2208.png"/><Relationship Id="rId27" Type="http://schemas.openxmlformats.org/officeDocument/2006/relationships/image" Target="../media/image2213.png"/><Relationship Id="rId30" Type="http://schemas.openxmlformats.org/officeDocument/2006/relationships/image" Target="../media/image2216.png"/><Relationship Id="rId35" Type="http://schemas.openxmlformats.org/officeDocument/2006/relationships/image" Target="../media/image2221.png"/><Relationship Id="rId43" Type="http://schemas.openxmlformats.org/officeDocument/2006/relationships/image" Target="../media/image2229.png"/><Relationship Id="rId48" Type="http://schemas.openxmlformats.org/officeDocument/2006/relationships/image" Target="../media/image2234.png"/><Relationship Id="rId8" Type="http://schemas.openxmlformats.org/officeDocument/2006/relationships/image" Target="../media/image2194.png"/><Relationship Id="rId51" Type="http://schemas.openxmlformats.org/officeDocument/2006/relationships/image" Target="../media/image2237.png"/><Relationship Id="rId3" Type="http://schemas.openxmlformats.org/officeDocument/2006/relationships/image" Target="../media/image2189.png"/><Relationship Id="rId12" Type="http://schemas.openxmlformats.org/officeDocument/2006/relationships/image" Target="../media/image2198.png"/><Relationship Id="rId17" Type="http://schemas.openxmlformats.org/officeDocument/2006/relationships/image" Target="../media/image2203.png"/><Relationship Id="rId25" Type="http://schemas.openxmlformats.org/officeDocument/2006/relationships/image" Target="../media/image2211.png"/><Relationship Id="rId33" Type="http://schemas.openxmlformats.org/officeDocument/2006/relationships/image" Target="../media/image2219.png"/><Relationship Id="rId38" Type="http://schemas.openxmlformats.org/officeDocument/2006/relationships/image" Target="../media/image2224.png"/><Relationship Id="rId46" Type="http://schemas.openxmlformats.org/officeDocument/2006/relationships/image" Target="../media/image2232.png"/><Relationship Id="rId20" Type="http://schemas.openxmlformats.org/officeDocument/2006/relationships/image" Target="../media/image2206.png"/><Relationship Id="rId41" Type="http://schemas.openxmlformats.org/officeDocument/2006/relationships/image" Target="../media/image22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92.pn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8.png"/><Relationship Id="rId18" Type="http://schemas.openxmlformats.org/officeDocument/2006/relationships/image" Target="../media/image2243.png"/><Relationship Id="rId26" Type="http://schemas.openxmlformats.org/officeDocument/2006/relationships/image" Target="../media/image2245.png"/><Relationship Id="rId39" Type="http://schemas.openxmlformats.org/officeDocument/2006/relationships/image" Target="../media/image2258.png"/><Relationship Id="rId21" Type="http://schemas.openxmlformats.org/officeDocument/2006/relationships/image" Target="../media/image2201.png"/><Relationship Id="rId34" Type="http://schemas.openxmlformats.org/officeDocument/2006/relationships/image" Target="../media/image2253.png"/><Relationship Id="rId42" Type="http://schemas.openxmlformats.org/officeDocument/2006/relationships/image" Target="../media/image2261.png"/><Relationship Id="rId47" Type="http://schemas.openxmlformats.org/officeDocument/2006/relationships/image" Target="../media/image2266.png"/><Relationship Id="rId50" Type="http://schemas.openxmlformats.org/officeDocument/2006/relationships/image" Target="../media/image2269.png"/><Relationship Id="rId7" Type="http://schemas.openxmlformats.org/officeDocument/2006/relationships/image" Target="../media/image2193.png"/><Relationship Id="rId2" Type="http://schemas.openxmlformats.org/officeDocument/2006/relationships/image" Target="../media/image2131.png"/><Relationship Id="rId16" Type="http://schemas.openxmlformats.org/officeDocument/2006/relationships/image" Target="../media/image2241.png"/><Relationship Id="rId29" Type="http://schemas.openxmlformats.org/officeDocument/2006/relationships/image" Target="../media/image2248.png"/><Relationship Id="rId11" Type="http://schemas.openxmlformats.org/officeDocument/2006/relationships/image" Target="../media/image2197.png"/><Relationship Id="rId24" Type="http://schemas.openxmlformats.org/officeDocument/2006/relationships/image" Target="../media/image2231.png"/><Relationship Id="rId32" Type="http://schemas.openxmlformats.org/officeDocument/2006/relationships/image" Target="../media/image2251.png"/><Relationship Id="rId37" Type="http://schemas.openxmlformats.org/officeDocument/2006/relationships/image" Target="../media/image2256.png"/><Relationship Id="rId40" Type="http://schemas.openxmlformats.org/officeDocument/2006/relationships/image" Target="../media/image2259.png"/><Relationship Id="rId45" Type="http://schemas.openxmlformats.org/officeDocument/2006/relationships/image" Target="../media/image2264.png"/><Relationship Id="rId5" Type="http://schemas.openxmlformats.org/officeDocument/2006/relationships/image" Target="../media/image2191.png"/><Relationship Id="rId15" Type="http://schemas.openxmlformats.org/officeDocument/2006/relationships/image" Target="../media/image2240.png"/><Relationship Id="rId23" Type="http://schemas.openxmlformats.org/officeDocument/2006/relationships/image" Target="../media/image2203.png"/><Relationship Id="rId28" Type="http://schemas.openxmlformats.org/officeDocument/2006/relationships/image" Target="../media/image2247.png"/><Relationship Id="rId36" Type="http://schemas.openxmlformats.org/officeDocument/2006/relationships/image" Target="../media/image2255.png"/><Relationship Id="rId49" Type="http://schemas.openxmlformats.org/officeDocument/2006/relationships/image" Target="../media/image2268.png"/><Relationship Id="rId10" Type="http://schemas.openxmlformats.org/officeDocument/2006/relationships/image" Target="../media/image2196.png"/><Relationship Id="rId19" Type="http://schemas.openxmlformats.org/officeDocument/2006/relationships/image" Target="../media/image2199.png"/><Relationship Id="rId31" Type="http://schemas.openxmlformats.org/officeDocument/2006/relationships/image" Target="../media/image2250.png"/><Relationship Id="rId44" Type="http://schemas.openxmlformats.org/officeDocument/2006/relationships/image" Target="../media/image2263.png"/><Relationship Id="rId4" Type="http://schemas.openxmlformats.org/officeDocument/2006/relationships/image" Target="../media/image2190.png"/><Relationship Id="rId9" Type="http://schemas.openxmlformats.org/officeDocument/2006/relationships/image" Target="../media/image2195.png"/><Relationship Id="rId14" Type="http://schemas.openxmlformats.org/officeDocument/2006/relationships/image" Target="../media/image2239.png"/><Relationship Id="rId22" Type="http://schemas.openxmlformats.org/officeDocument/2006/relationships/image" Target="../media/image2202.png"/><Relationship Id="rId27" Type="http://schemas.openxmlformats.org/officeDocument/2006/relationships/image" Target="../media/image2246.png"/><Relationship Id="rId30" Type="http://schemas.openxmlformats.org/officeDocument/2006/relationships/image" Target="../media/image2249.png"/><Relationship Id="rId35" Type="http://schemas.openxmlformats.org/officeDocument/2006/relationships/image" Target="../media/image2254.png"/><Relationship Id="rId43" Type="http://schemas.openxmlformats.org/officeDocument/2006/relationships/image" Target="../media/image2262.png"/><Relationship Id="rId48" Type="http://schemas.openxmlformats.org/officeDocument/2006/relationships/image" Target="../media/image2267.png"/><Relationship Id="rId8" Type="http://schemas.openxmlformats.org/officeDocument/2006/relationships/image" Target="../media/image2194.png"/><Relationship Id="rId3" Type="http://schemas.openxmlformats.org/officeDocument/2006/relationships/image" Target="../media/image2189.png"/><Relationship Id="rId12" Type="http://schemas.openxmlformats.org/officeDocument/2006/relationships/image" Target="../media/image2198.png"/><Relationship Id="rId17" Type="http://schemas.openxmlformats.org/officeDocument/2006/relationships/image" Target="../media/image2242.png"/><Relationship Id="rId25" Type="http://schemas.openxmlformats.org/officeDocument/2006/relationships/image" Target="../media/image2244.png"/><Relationship Id="rId33" Type="http://schemas.openxmlformats.org/officeDocument/2006/relationships/image" Target="../media/image2252.png"/><Relationship Id="rId38" Type="http://schemas.openxmlformats.org/officeDocument/2006/relationships/image" Target="../media/image2257.png"/><Relationship Id="rId46" Type="http://schemas.openxmlformats.org/officeDocument/2006/relationships/image" Target="../media/image2265.png"/><Relationship Id="rId20" Type="http://schemas.openxmlformats.org/officeDocument/2006/relationships/image" Target="../media/image2200.png"/><Relationship Id="rId41" Type="http://schemas.openxmlformats.org/officeDocument/2006/relationships/image" Target="../media/image22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92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6.png"/><Relationship Id="rId13" Type="http://schemas.openxmlformats.org/officeDocument/2006/relationships/image" Target="../media/image2281.png"/><Relationship Id="rId3" Type="http://schemas.openxmlformats.org/officeDocument/2006/relationships/image" Target="../media/image2271.png"/><Relationship Id="rId7" Type="http://schemas.openxmlformats.org/officeDocument/2006/relationships/image" Target="../media/image2275.png"/><Relationship Id="rId12" Type="http://schemas.openxmlformats.org/officeDocument/2006/relationships/image" Target="../media/image2280.png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74.png"/><Relationship Id="rId11" Type="http://schemas.openxmlformats.org/officeDocument/2006/relationships/image" Target="../media/image2279.png"/><Relationship Id="rId5" Type="http://schemas.openxmlformats.org/officeDocument/2006/relationships/image" Target="../media/image2273.png"/><Relationship Id="rId10" Type="http://schemas.openxmlformats.org/officeDocument/2006/relationships/image" Target="../media/image2278.png"/><Relationship Id="rId4" Type="http://schemas.openxmlformats.org/officeDocument/2006/relationships/image" Target="../media/image2272.png"/><Relationship Id="rId9" Type="http://schemas.openxmlformats.org/officeDocument/2006/relationships/image" Target="../media/image2277.jpg"/><Relationship Id="rId14" Type="http://schemas.openxmlformats.org/officeDocument/2006/relationships/image" Target="../media/image228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3.png"/><Relationship Id="rId3" Type="http://schemas.openxmlformats.org/officeDocument/2006/relationships/image" Target="../media/image2271.png"/><Relationship Id="rId7" Type="http://schemas.openxmlformats.org/officeDocument/2006/relationships/image" Target="../media/image2275.png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74.png"/><Relationship Id="rId5" Type="http://schemas.openxmlformats.org/officeDocument/2006/relationships/image" Target="../media/image2273.png"/><Relationship Id="rId10" Type="http://schemas.openxmlformats.org/officeDocument/2006/relationships/image" Target="../media/image2285.png"/><Relationship Id="rId4" Type="http://schemas.openxmlformats.org/officeDocument/2006/relationships/image" Target="../media/image2272.png"/><Relationship Id="rId9" Type="http://schemas.openxmlformats.org/officeDocument/2006/relationships/image" Target="../media/image22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4.png"/><Relationship Id="rId3" Type="http://schemas.openxmlformats.org/officeDocument/2006/relationships/image" Target="../media/image202.png"/><Relationship Id="rId21" Type="http://schemas.openxmlformats.org/officeDocument/2006/relationships/image" Target="../media/image197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3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2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1.png"/><Relationship Id="rId28" Type="http://schemas.openxmlformats.org/officeDocument/2006/relationships/image" Target="../media/image226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0.png"/><Relationship Id="rId27" Type="http://schemas.openxmlformats.org/officeDocument/2006/relationships/image" Target="../media/image2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4.png"/><Relationship Id="rId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" Type="http://schemas.openxmlformats.org/officeDocument/2006/relationships/image" Target="../media/image228.png"/><Relationship Id="rId21" Type="http://schemas.openxmlformats.org/officeDocument/2006/relationships/image" Target="../media/image265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" Type="http://schemas.openxmlformats.org/officeDocument/2006/relationships/image" Target="../media/image247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3" Type="http://schemas.openxmlformats.org/officeDocument/2006/relationships/image" Target="../media/image228.png"/><Relationship Id="rId21" Type="http://schemas.openxmlformats.org/officeDocument/2006/relationships/image" Target="../media/image284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247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19" Type="http://schemas.openxmlformats.org/officeDocument/2006/relationships/image" Target="../media/image282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Relationship Id="rId22" Type="http://schemas.openxmlformats.org/officeDocument/2006/relationships/image" Target="../media/image2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18" Type="http://schemas.openxmlformats.org/officeDocument/2006/relationships/image" Target="../media/image300.png"/><Relationship Id="rId26" Type="http://schemas.openxmlformats.org/officeDocument/2006/relationships/image" Target="../media/image308.png"/><Relationship Id="rId3" Type="http://schemas.openxmlformats.org/officeDocument/2006/relationships/image" Target="../media/image228.png"/><Relationship Id="rId21" Type="http://schemas.openxmlformats.org/officeDocument/2006/relationships/image" Target="../media/image303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17" Type="http://schemas.openxmlformats.org/officeDocument/2006/relationships/image" Target="../media/image299.png"/><Relationship Id="rId25" Type="http://schemas.openxmlformats.org/officeDocument/2006/relationships/image" Target="../media/image307.png"/><Relationship Id="rId2" Type="http://schemas.openxmlformats.org/officeDocument/2006/relationships/image" Target="../media/image247.png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24" Type="http://schemas.openxmlformats.org/officeDocument/2006/relationships/image" Target="../media/image306.png"/><Relationship Id="rId5" Type="http://schemas.openxmlformats.org/officeDocument/2006/relationships/image" Target="../media/image287.png"/><Relationship Id="rId15" Type="http://schemas.openxmlformats.org/officeDocument/2006/relationships/image" Target="../media/image297.png"/><Relationship Id="rId23" Type="http://schemas.openxmlformats.org/officeDocument/2006/relationships/image" Target="../media/image305.png"/><Relationship Id="rId10" Type="http://schemas.openxmlformats.org/officeDocument/2006/relationships/image" Target="../media/image292.png"/><Relationship Id="rId19" Type="http://schemas.openxmlformats.org/officeDocument/2006/relationships/image" Target="../media/image301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Relationship Id="rId22" Type="http://schemas.openxmlformats.org/officeDocument/2006/relationships/image" Target="../media/image304.png"/><Relationship Id="rId27" Type="http://schemas.openxmlformats.org/officeDocument/2006/relationships/image" Target="../media/image3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3" Type="http://schemas.openxmlformats.org/officeDocument/2006/relationships/image" Target="../media/image228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228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3" Type="http://schemas.openxmlformats.org/officeDocument/2006/relationships/image" Target="../media/image228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png"/><Relationship Id="rId18" Type="http://schemas.openxmlformats.org/officeDocument/2006/relationships/image" Target="../media/image362.png"/><Relationship Id="rId26" Type="http://schemas.openxmlformats.org/officeDocument/2006/relationships/image" Target="../media/image370.png"/><Relationship Id="rId39" Type="http://schemas.openxmlformats.org/officeDocument/2006/relationships/image" Target="../media/image383.png"/><Relationship Id="rId21" Type="http://schemas.openxmlformats.org/officeDocument/2006/relationships/image" Target="../media/image365.png"/><Relationship Id="rId34" Type="http://schemas.openxmlformats.org/officeDocument/2006/relationships/image" Target="../media/image378.png"/><Relationship Id="rId42" Type="http://schemas.openxmlformats.org/officeDocument/2006/relationships/image" Target="../media/image386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6" Type="http://schemas.openxmlformats.org/officeDocument/2006/relationships/image" Target="../media/image360.png"/><Relationship Id="rId20" Type="http://schemas.openxmlformats.org/officeDocument/2006/relationships/image" Target="../media/image364.png"/><Relationship Id="rId29" Type="http://schemas.openxmlformats.org/officeDocument/2006/relationships/image" Target="../media/image373.png"/><Relationship Id="rId41" Type="http://schemas.openxmlformats.org/officeDocument/2006/relationships/image" Target="../media/image3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24" Type="http://schemas.openxmlformats.org/officeDocument/2006/relationships/image" Target="../media/image368.png"/><Relationship Id="rId32" Type="http://schemas.openxmlformats.org/officeDocument/2006/relationships/image" Target="../media/image376.png"/><Relationship Id="rId37" Type="http://schemas.openxmlformats.org/officeDocument/2006/relationships/image" Target="../media/image381.png"/><Relationship Id="rId40" Type="http://schemas.openxmlformats.org/officeDocument/2006/relationships/image" Target="../media/image384.png"/><Relationship Id="rId5" Type="http://schemas.openxmlformats.org/officeDocument/2006/relationships/image" Target="../media/image349.png"/><Relationship Id="rId15" Type="http://schemas.openxmlformats.org/officeDocument/2006/relationships/image" Target="../media/image359.png"/><Relationship Id="rId23" Type="http://schemas.openxmlformats.org/officeDocument/2006/relationships/image" Target="../media/image367.png"/><Relationship Id="rId28" Type="http://schemas.openxmlformats.org/officeDocument/2006/relationships/image" Target="../media/image372.png"/><Relationship Id="rId36" Type="http://schemas.openxmlformats.org/officeDocument/2006/relationships/image" Target="../media/image380.png"/><Relationship Id="rId10" Type="http://schemas.openxmlformats.org/officeDocument/2006/relationships/image" Target="../media/image354.png"/><Relationship Id="rId19" Type="http://schemas.openxmlformats.org/officeDocument/2006/relationships/image" Target="../media/image363.png"/><Relationship Id="rId31" Type="http://schemas.openxmlformats.org/officeDocument/2006/relationships/image" Target="../media/image375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Relationship Id="rId22" Type="http://schemas.openxmlformats.org/officeDocument/2006/relationships/image" Target="../media/image366.png"/><Relationship Id="rId27" Type="http://schemas.openxmlformats.org/officeDocument/2006/relationships/image" Target="../media/image371.png"/><Relationship Id="rId30" Type="http://schemas.openxmlformats.org/officeDocument/2006/relationships/image" Target="../media/image374.png"/><Relationship Id="rId35" Type="http://schemas.openxmlformats.org/officeDocument/2006/relationships/image" Target="../media/image379.png"/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12" Type="http://schemas.openxmlformats.org/officeDocument/2006/relationships/image" Target="../media/image356.png"/><Relationship Id="rId17" Type="http://schemas.openxmlformats.org/officeDocument/2006/relationships/image" Target="../media/image361.png"/><Relationship Id="rId25" Type="http://schemas.openxmlformats.org/officeDocument/2006/relationships/image" Target="../media/image369.png"/><Relationship Id="rId33" Type="http://schemas.openxmlformats.org/officeDocument/2006/relationships/image" Target="../media/image377.png"/><Relationship Id="rId38" Type="http://schemas.openxmlformats.org/officeDocument/2006/relationships/image" Target="../media/image3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398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12" Type="http://schemas.openxmlformats.org/officeDocument/2006/relationships/image" Target="../media/image397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0" Type="http://schemas.openxmlformats.org/officeDocument/2006/relationships/image" Target="../media/image395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39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image" Target="../media/image412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12" Type="http://schemas.openxmlformats.org/officeDocument/2006/relationships/image" Target="../media/image41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5" Type="http://schemas.openxmlformats.org/officeDocument/2006/relationships/image" Target="../media/image404.png"/><Relationship Id="rId10" Type="http://schemas.openxmlformats.org/officeDocument/2006/relationships/image" Target="../media/image409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Relationship Id="rId14" Type="http://schemas.openxmlformats.org/officeDocument/2006/relationships/image" Target="../media/image4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image" Target="../media/image412.png"/><Relationship Id="rId18" Type="http://schemas.openxmlformats.org/officeDocument/2006/relationships/image" Target="../media/image419.png"/><Relationship Id="rId3" Type="http://schemas.openxmlformats.org/officeDocument/2006/relationships/image" Target="../media/image415.png"/><Relationship Id="rId21" Type="http://schemas.openxmlformats.org/officeDocument/2006/relationships/image" Target="../media/image422.png"/><Relationship Id="rId7" Type="http://schemas.openxmlformats.org/officeDocument/2006/relationships/image" Target="../media/image406.png"/><Relationship Id="rId12" Type="http://schemas.openxmlformats.org/officeDocument/2006/relationships/image" Target="../media/image411.png"/><Relationship Id="rId17" Type="http://schemas.openxmlformats.org/officeDocument/2006/relationships/image" Target="../media/image418.png"/><Relationship Id="rId2" Type="http://schemas.openxmlformats.org/officeDocument/2006/relationships/image" Target="../media/image414.png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24" Type="http://schemas.openxmlformats.org/officeDocument/2006/relationships/image" Target="../media/image425.png"/><Relationship Id="rId5" Type="http://schemas.openxmlformats.org/officeDocument/2006/relationships/image" Target="../media/image404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10" Type="http://schemas.openxmlformats.org/officeDocument/2006/relationships/image" Target="../media/image409.png"/><Relationship Id="rId19" Type="http://schemas.openxmlformats.org/officeDocument/2006/relationships/image" Target="../media/image420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Relationship Id="rId14" Type="http://schemas.openxmlformats.org/officeDocument/2006/relationships/image" Target="../media/image413.png"/><Relationship Id="rId22" Type="http://schemas.openxmlformats.org/officeDocument/2006/relationships/image" Target="../media/image4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437.png"/><Relationship Id="rId18" Type="http://schemas.openxmlformats.org/officeDocument/2006/relationships/image" Target="../media/image442.png"/><Relationship Id="rId3" Type="http://schemas.openxmlformats.org/officeDocument/2006/relationships/image" Target="../media/image427.png"/><Relationship Id="rId21" Type="http://schemas.openxmlformats.org/officeDocument/2006/relationships/image" Target="../media/image445.png"/><Relationship Id="rId7" Type="http://schemas.openxmlformats.org/officeDocument/2006/relationships/image" Target="../media/image431.png"/><Relationship Id="rId12" Type="http://schemas.openxmlformats.org/officeDocument/2006/relationships/image" Target="../media/image436.png"/><Relationship Id="rId17" Type="http://schemas.openxmlformats.org/officeDocument/2006/relationships/image" Target="../media/image441.png"/><Relationship Id="rId2" Type="http://schemas.openxmlformats.org/officeDocument/2006/relationships/image" Target="../media/image426.png"/><Relationship Id="rId16" Type="http://schemas.openxmlformats.org/officeDocument/2006/relationships/image" Target="../media/image440.png"/><Relationship Id="rId20" Type="http://schemas.openxmlformats.org/officeDocument/2006/relationships/image" Target="../media/image4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0.png"/><Relationship Id="rId11" Type="http://schemas.openxmlformats.org/officeDocument/2006/relationships/image" Target="../media/image435.png"/><Relationship Id="rId5" Type="http://schemas.openxmlformats.org/officeDocument/2006/relationships/image" Target="../media/image429.png"/><Relationship Id="rId15" Type="http://schemas.openxmlformats.org/officeDocument/2006/relationships/image" Target="../media/image439.png"/><Relationship Id="rId10" Type="http://schemas.openxmlformats.org/officeDocument/2006/relationships/image" Target="../media/image434.png"/><Relationship Id="rId19" Type="http://schemas.openxmlformats.org/officeDocument/2006/relationships/image" Target="../media/image443.png"/><Relationship Id="rId4" Type="http://schemas.openxmlformats.org/officeDocument/2006/relationships/image" Target="../media/image428.png"/><Relationship Id="rId9" Type="http://schemas.openxmlformats.org/officeDocument/2006/relationships/image" Target="../media/image433.png"/><Relationship Id="rId14" Type="http://schemas.openxmlformats.org/officeDocument/2006/relationships/image" Target="../media/image438.png"/><Relationship Id="rId22" Type="http://schemas.openxmlformats.org/officeDocument/2006/relationships/image" Target="../media/image4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45.png"/><Relationship Id="rId18" Type="http://schemas.openxmlformats.org/officeDocument/2006/relationships/image" Target="../media/image456.png"/><Relationship Id="rId26" Type="http://schemas.openxmlformats.org/officeDocument/2006/relationships/image" Target="../media/image464.png"/><Relationship Id="rId3" Type="http://schemas.openxmlformats.org/officeDocument/2006/relationships/image" Target="../media/image448.png"/><Relationship Id="rId21" Type="http://schemas.openxmlformats.org/officeDocument/2006/relationships/image" Target="../media/image459.png"/><Relationship Id="rId7" Type="http://schemas.openxmlformats.org/officeDocument/2006/relationships/image" Target="../media/image444.png"/><Relationship Id="rId12" Type="http://schemas.openxmlformats.org/officeDocument/2006/relationships/image" Target="../media/image454.png"/><Relationship Id="rId17" Type="http://schemas.openxmlformats.org/officeDocument/2006/relationships/image" Target="../media/image455.png"/><Relationship Id="rId25" Type="http://schemas.openxmlformats.org/officeDocument/2006/relationships/image" Target="../media/image463.png"/><Relationship Id="rId2" Type="http://schemas.openxmlformats.org/officeDocument/2006/relationships/image" Target="../media/image447.png"/><Relationship Id="rId16" Type="http://schemas.openxmlformats.org/officeDocument/2006/relationships/image" Target="../media/image429.png"/><Relationship Id="rId20" Type="http://schemas.openxmlformats.org/officeDocument/2006/relationships/image" Target="../media/image458.png"/><Relationship Id="rId29" Type="http://schemas.openxmlformats.org/officeDocument/2006/relationships/image" Target="../media/image4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2.png"/><Relationship Id="rId11" Type="http://schemas.openxmlformats.org/officeDocument/2006/relationships/image" Target="../media/image453.png"/><Relationship Id="rId24" Type="http://schemas.openxmlformats.org/officeDocument/2006/relationships/image" Target="../media/image462.png"/><Relationship Id="rId5" Type="http://schemas.openxmlformats.org/officeDocument/2006/relationships/image" Target="../media/image441.png"/><Relationship Id="rId15" Type="http://schemas.openxmlformats.org/officeDocument/2006/relationships/image" Target="../media/image428.png"/><Relationship Id="rId23" Type="http://schemas.openxmlformats.org/officeDocument/2006/relationships/image" Target="../media/image461.png"/><Relationship Id="rId28" Type="http://schemas.openxmlformats.org/officeDocument/2006/relationships/image" Target="../media/image466.png"/><Relationship Id="rId10" Type="http://schemas.openxmlformats.org/officeDocument/2006/relationships/image" Target="../media/image452.png"/><Relationship Id="rId19" Type="http://schemas.openxmlformats.org/officeDocument/2006/relationships/image" Target="../media/image457.png"/><Relationship Id="rId4" Type="http://schemas.openxmlformats.org/officeDocument/2006/relationships/image" Target="../media/image449.png"/><Relationship Id="rId9" Type="http://schemas.openxmlformats.org/officeDocument/2006/relationships/image" Target="../media/image451.png"/><Relationship Id="rId14" Type="http://schemas.openxmlformats.org/officeDocument/2006/relationships/image" Target="../media/image446.png"/><Relationship Id="rId22" Type="http://schemas.openxmlformats.org/officeDocument/2006/relationships/image" Target="../media/image460.png"/><Relationship Id="rId27" Type="http://schemas.openxmlformats.org/officeDocument/2006/relationships/image" Target="../media/image465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26" Type="http://schemas.openxmlformats.org/officeDocument/2006/relationships/image" Target="../media/image485.png"/><Relationship Id="rId39" Type="http://schemas.openxmlformats.org/officeDocument/2006/relationships/image" Target="../media/image498.png"/><Relationship Id="rId21" Type="http://schemas.openxmlformats.org/officeDocument/2006/relationships/image" Target="../media/image480.png"/><Relationship Id="rId34" Type="http://schemas.openxmlformats.org/officeDocument/2006/relationships/image" Target="../media/image493.png"/><Relationship Id="rId42" Type="http://schemas.openxmlformats.org/officeDocument/2006/relationships/image" Target="../media/image501.png"/><Relationship Id="rId7" Type="http://schemas.openxmlformats.org/officeDocument/2006/relationships/image" Target="../media/image445.png"/><Relationship Id="rId2" Type="http://schemas.openxmlformats.org/officeDocument/2006/relationships/image" Target="../media/image441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29" Type="http://schemas.openxmlformats.org/officeDocument/2006/relationships/image" Target="../media/image488.png"/><Relationship Id="rId41" Type="http://schemas.openxmlformats.org/officeDocument/2006/relationships/image" Target="../media/image5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4.png"/><Relationship Id="rId11" Type="http://schemas.openxmlformats.org/officeDocument/2006/relationships/image" Target="../media/image470.png"/><Relationship Id="rId24" Type="http://schemas.openxmlformats.org/officeDocument/2006/relationships/image" Target="../media/image483.png"/><Relationship Id="rId32" Type="http://schemas.openxmlformats.org/officeDocument/2006/relationships/image" Target="../media/image491.png"/><Relationship Id="rId37" Type="http://schemas.openxmlformats.org/officeDocument/2006/relationships/image" Target="../media/image496.png"/><Relationship Id="rId40" Type="http://schemas.openxmlformats.org/officeDocument/2006/relationships/image" Target="../media/image499.png"/><Relationship Id="rId5" Type="http://schemas.openxmlformats.org/officeDocument/2006/relationships/image" Target="../media/image443.png"/><Relationship Id="rId15" Type="http://schemas.openxmlformats.org/officeDocument/2006/relationships/image" Target="../media/image474.png"/><Relationship Id="rId23" Type="http://schemas.openxmlformats.org/officeDocument/2006/relationships/image" Target="../media/image482.png"/><Relationship Id="rId28" Type="http://schemas.openxmlformats.org/officeDocument/2006/relationships/image" Target="../media/image487.png"/><Relationship Id="rId36" Type="http://schemas.openxmlformats.org/officeDocument/2006/relationships/image" Target="../media/image495.png"/><Relationship Id="rId10" Type="http://schemas.openxmlformats.org/officeDocument/2006/relationships/image" Target="../media/image429.png"/><Relationship Id="rId19" Type="http://schemas.openxmlformats.org/officeDocument/2006/relationships/image" Target="../media/image478.png"/><Relationship Id="rId31" Type="http://schemas.openxmlformats.org/officeDocument/2006/relationships/image" Target="../media/image490.png"/><Relationship Id="rId4" Type="http://schemas.openxmlformats.org/officeDocument/2006/relationships/image" Target="../media/image469.png"/><Relationship Id="rId9" Type="http://schemas.openxmlformats.org/officeDocument/2006/relationships/image" Target="../media/image428.png"/><Relationship Id="rId14" Type="http://schemas.openxmlformats.org/officeDocument/2006/relationships/image" Target="../media/image473.png"/><Relationship Id="rId22" Type="http://schemas.openxmlformats.org/officeDocument/2006/relationships/image" Target="../media/image481.png"/><Relationship Id="rId27" Type="http://schemas.openxmlformats.org/officeDocument/2006/relationships/image" Target="../media/image486.png"/><Relationship Id="rId30" Type="http://schemas.openxmlformats.org/officeDocument/2006/relationships/image" Target="../media/image489.png"/><Relationship Id="rId35" Type="http://schemas.openxmlformats.org/officeDocument/2006/relationships/image" Target="../media/image494.png"/><Relationship Id="rId43" Type="http://schemas.openxmlformats.org/officeDocument/2006/relationships/image" Target="../media/image502.png"/><Relationship Id="rId8" Type="http://schemas.openxmlformats.org/officeDocument/2006/relationships/image" Target="../media/image446.png"/><Relationship Id="rId3" Type="http://schemas.openxmlformats.org/officeDocument/2006/relationships/image" Target="../media/image468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5" Type="http://schemas.openxmlformats.org/officeDocument/2006/relationships/image" Target="../media/image484.png"/><Relationship Id="rId33" Type="http://schemas.openxmlformats.org/officeDocument/2006/relationships/image" Target="../media/image492.png"/><Relationship Id="rId38" Type="http://schemas.openxmlformats.org/officeDocument/2006/relationships/image" Target="../media/image49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5.png"/><Relationship Id="rId18" Type="http://schemas.openxmlformats.org/officeDocument/2006/relationships/image" Target="../media/image497.png"/><Relationship Id="rId26" Type="http://schemas.openxmlformats.org/officeDocument/2006/relationships/image" Target="../media/image507.png"/><Relationship Id="rId3" Type="http://schemas.openxmlformats.org/officeDocument/2006/relationships/image" Target="../media/image503.png"/><Relationship Id="rId21" Type="http://schemas.openxmlformats.org/officeDocument/2006/relationships/image" Target="../media/image505.png"/><Relationship Id="rId34" Type="http://schemas.openxmlformats.org/officeDocument/2006/relationships/image" Target="../media/image515.png"/><Relationship Id="rId7" Type="http://schemas.openxmlformats.org/officeDocument/2006/relationships/image" Target="../media/image446.png"/><Relationship Id="rId12" Type="http://schemas.openxmlformats.org/officeDocument/2006/relationships/image" Target="../media/image474.png"/><Relationship Id="rId17" Type="http://schemas.openxmlformats.org/officeDocument/2006/relationships/image" Target="../media/image479.png"/><Relationship Id="rId25" Type="http://schemas.openxmlformats.org/officeDocument/2006/relationships/image" Target="../media/image506.png"/><Relationship Id="rId33" Type="http://schemas.openxmlformats.org/officeDocument/2006/relationships/image" Target="../media/image514.png"/><Relationship Id="rId2" Type="http://schemas.openxmlformats.org/officeDocument/2006/relationships/image" Target="../media/image441.png"/><Relationship Id="rId16" Type="http://schemas.openxmlformats.org/officeDocument/2006/relationships/image" Target="../media/image478.png"/><Relationship Id="rId20" Type="http://schemas.openxmlformats.org/officeDocument/2006/relationships/image" Target="../media/image499.png"/><Relationship Id="rId29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5.png"/><Relationship Id="rId11" Type="http://schemas.openxmlformats.org/officeDocument/2006/relationships/image" Target="../media/image473.png"/><Relationship Id="rId24" Type="http://schemas.openxmlformats.org/officeDocument/2006/relationships/image" Target="../media/image502.png"/><Relationship Id="rId32" Type="http://schemas.openxmlformats.org/officeDocument/2006/relationships/image" Target="../media/image513.png"/><Relationship Id="rId5" Type="http://schemas.openxmlformats.org/officeDocument/2006/relationships/image" Target="../media/image444.png"/><Relationship Id="rId15" Type="http://schemas.openxmlformats.org/officeDocument/2006/relationships/image" Target="../media/image477.png"/><Relationship Id="rId23" Type="http://schemas.openxmlformats.org/officeDocument/2006/relationships/image" Target="../media/image501.png"/><Relationship Id="rId28" Type="http://schemas.openxmlformats.org/officeDocument/2006/relationships/image" Target="../media/image509.png"/><Relationship Id="rId10" Type="http://schemas.openxmlformats.org/officeDocument/2006/relationships/image" Target="../media/image429.png"/><Relationship Id="rId19" Type="http://schemas.openxmlformats.org/officeDocument/2006/relationships/image" Target="../media/image498.png"/><Relationship Id="rId31" Type="http://schemas.openxmlformats.org/officeDocument/2006/relationships/image" Target="../media/image512.png"/><Relationship Id="rId4" Type="http://schemas.openxmlformats.org/officeDocument/2006/relationships/image" Target="../media/image443.png"/><Relationship Id="rId9" Type="http://schemas.openxmlformats.org/officeDocument/2006/relationships/image" Target="../media/image504.png"/><Relationship Id="rId14" Type="http://schemas.openxmlformats.org/officeDocument/2006/relationships/image" Target="../media/image476.png"/><Relationship Id="rId22" Type="http://schemas.openxmlformats.org/officeDocument/2006/relationships/image" Target="../media/image500.png"/><Relationship Id="rId27" Type="http://schemas.openxmlformats.org/officeDocument/2006/relationships/image" Target="../media/image508.png"/><Relationship Id="rId30" Type="http://schemas.openxmlformats.org/officeDocument/2006/relationships/image" Target="../media/image511.png"/><Relationship Id="rId35" Type="http://schemas.openxmlformats.org/officeDocument/2006/relationships/image" Target="../media/image516.png"/><Relationship Id="rId8" Type="http://schemas.openxmlformats.org/officeDocument/2006/relationships/image" Target="../media/image4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528.png"/><Relationship Id="rId18" Type="http://schemas.openxmlformats.org/officeDocument/2006/relationships/image" Target="../media/image533.png"/><Relationship Id="rId3" Type="http://schemas.openxmlformats.org/officeDocument/2006/relationships/image" Target="../media/image518.png"/><Relationship Id="rId7" Type="http://schemas.openxmlformats.org/officeDocument/2006/relationships/image" Target="../media/image522.png"/><Relationship Id="rId12" Type="http://schemas.openxmlformats.org/officeDocument/2006/relationships/image" Target="../media/image527.png"/><Relationship Id="rId17" Type="http://schemas.openxmlformats.org/officeDocument/2006/relationships/image" Target="../media/image532.png"/><Relationship Id="rId2" Type="http://schemas.openxmlformats.org/officeDocument/2006/relationships/image" Target="../media/image517.png"/><Relationship Id="rId16" Type="http://schemas.openxmlformats.org/officeDocument/2006/relationships/image" Target="../media/image531.png"/><Relationship Id="rId20" Type="http://schemas.openxmlformats.org/officeDocument/2006/relationships/image" Target="../media/image5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1.png"/><Relationship Id="rId11" Type="http://schemas.openxmlformats.org/officeDocument/2006/relationships/image" Target="../media/image526.png"/><Relationship Id="rId5" Type="http://schemas.openxmlformats.org/officeDocument/2006/relationships/image" Target="../media/image520.png"/><Relationship Id="rId15" Type="http://schemas.openxmlformats.org/officeDocument/2006/relationships/image" Target="../media/image530.png"/><Relationship Id="rId10" Type="http://schemas.openxmlformats.org/officeDocument/2006/relationships/image" Target="../media/image525.png"/><Relationship Id="rId19" Type="http://schemas.openxmlformats.org/officeDocument/2006/relationships/image" Target="../media/image534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Relationship Id="rId14" Type="http://schemas.openxmlformats.org/officeDocument/2006/relationships/image" Target="../media/image5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526.png"/><Relationship Id="rId18" Type="http://schemas.openxmlformats.org/officeDocument/2006/relationships/image" Target="../media/image542.png"/><Relationship Id="rId3" Type="http://schemas.openxmlformats.org/officeDocument/2006/relationships/image" Target="../media/image518.png"/><Relationship Id="rId21" Type="http://schemas.openxmlformats.org/officeDocument/2006/relationships/image" Target="../media/image545.png"/><Relationship Id="rId7" Type="http://schemas.openxmlformats.org/officeDocument/2006/relationships/image" Target="../media/image522.png"/><Relationship Id="rId12" Type="http://schemas.openxmlformats.org/officeDocument/2006/relationships/image" Target="../media/image525.png"/><Relationship Id="rId17" Type="http://schemas.openxmlformats.org/officeDocument/2006/relationships/image" Target="../media/image541.png"/><Relationship Id="rId25" Type="http://schemas.openxmlformats.org/officeDocument/2006/relationships/image" Target="../media/image549.png"/><Relationship Id="rId2" Type="http://schemas.openxmlformats.org/officeDocument/2006/relationships/image" Target="../media/image517.png"/><Relationship Id="rId16" Type="http://schemas.openxmlformats.org/officeDocument/2006/relationships/image" Target="../media/image540.png"/><Relationship Id="rId20" Type="http://schemas.openxmlformats.org/officeDocument/2006/relationships/image" Target="../media/image5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1.png"/><Relationship Id="rId11" Type="http://schemas.openxmlformats.org/officeDocument/2006/relationships/image" Target="../media/image537.png"/><Relationship Id="rId24" Type="http://schemas.openxmlformats.org/officeDocument/2006/relationships/image" Target="../media/image548.png"/><Relationship Id="rId5" Type="http://schemas.openxmlformats.org/officeDocument/2006/relationships/image" Target="../media/image520.png"/><Relationship Id="rId15" Type="http://schemas.openxmlformats.org/officeDocument/2006/relationships/image" Target="../media/image539.png"/><Relationship Id="rId23" Type="http://schemas.openxmlformats.org/officeDocument/2006/relationships/image" Target="../media/image547.png"/><Relationship Id="rId10" Type="http://schemas.openxmlformats.org/officeDocument/2006/relationships/image" Target="../media/image536.png"/><Relationship Id="rId19" Type="http://schemas.openxmlformats.org/officeDocument/2006/relationships/image" Target="../media/image543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Relationship Id="rId14" Type="http://schemas.openxmlformats.org/officeDocument/2006/relationships/image" Target="../media/image538.png"/><Relationship Id="rId22" Type="http://schemas.openxmlformats.org/officeDocument/2006/relationships/image" Target="../media/image5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551.png"/><Relationship Id="rId18" Type="http://schemas.openxmlformats.org/officeDocument/2006/relationships/image" Target="../media/image539.png"/><Relationship Id="rId3" Type="http://schemas.openxmlformats.org/officeDocument/2006/relationships/image" Target="../media/image518.png"/><Relationship Id="rId21" Type="http://schemas.openxmlformats.org/officeDocument/2006/relationships/image" Target="../media/image555.png"/><Relationship Id="rId7" Type="http://schemas.openxmlformats.org/officeDocument/2006/relationships/image" Target="../media/image522.png"/><Relationship Id="rId12" Type="http://schemas.openxmlformats.org/officeDocument/2006/relationships/image" Target="../media/image550.png"/><Relationship Id="rId17" Type="http://schemas.openxmlformats.org/officeDocument/2006/relationships/image" Target="../media/image553.png"/><Relationship Id="rId2" Type="http://schemas.openxmlformats.org/officeDocument/2006/relationships/image" Target="../media/image517.png"/><Relationship Id="rId16" Type="http://schemas.openxmlformats.org/officeDocument/2006/relationships/image" Target="../media/image526.png"/><Relationship Id="rId20" Type="http://schemas.openxmlformats.org/officeDocument/2006/relationships/image" Target="../media/image5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1.png"/><Relationship Id="rId11" Type="http://schemas.openxmlformats.org/officeDocument/2006/relationships/image" Target="../media/image537.png"/><Relationship Id="rId5" Type="http://schemas.openxmlformats.org/officeDocument/2006/relationships/image" Target="../media/image520.png"/><Relationship Id="rId15" Type="http://schemas.openxmlformats.org/officeDocument/2006/relationships/image" Target="../media/image525.png"/><Relationship Id="rId23" Type="http://schemas.openxmlformats.org/officeDocument/2006/relationships/image" Target="../media/image557.png"/><Relationship Id="rId10" Type="http://schemas.openxmlformats.org/officeDocument/2006/relationships/image" Target="../media/image536.png"/><Relationship Id="rId19" Type="http://schemas.openxmlformats.org/officeDocument/2006/relationships/image" Target="../media/image540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Relationship Id="rId14" Type="http://schemas.openxmlformats.org/officeDocument/2006/relationships/image" Target="../media/image552.png"/><Relationship Id="rId22" Type="http://schemas.openxmlformats.org/officeDocument/2006/relationships/image" Target="../media/image5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559.png"/><Relationship Id="rId18" Type="http://schemas.openxmlformats.org/officeDocument/2006/relationships/image" Target="../media/image564.png"/><Relationship Id="rId3" Type="http://schemas.openxmlformats.org/officeDocument/2006/relationships/image" Target="../media/image518.png"/><Relationship Id="rId7" Type="http://schemas.openxmlformats.org/officeDocument/2006/relationships/image" Target="../media/image522.png"/><Relationship Id="rId12" Type="http://schemas.openxmlformats.org/officeDocument/2006/relationships/image" Target="../media/image558.png"/><Relationship Id="rId17" Type="http://schemas.openxmlformats.org/officeDocument/2006/relationships/image" Target="../media/image563.png"/><Relationship Id="rId2" Type="http://schemas.openxmlformats.org/officeDocument/2006/relationships/image" Target="../media/image517.png"/><Relationship Id="rId16" Type="http://schemas.openxmlformats.org/officeDocument/2006/relationships/image" Target="../media/image562.png"/><Relationship Id="rId20" Type="http://schemas.openxmlformats.org/officeDocument/2006/relationships/image" Target="../media/image5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1.png"/><Relationship Id="rId11" Type="http://schemas.openxmlformats.org/officeDocument/2006/relationships/image" Target="../media/image526.png"/><Relationship Id="rId5" Type="http://schemas.openxmlformats.org/officeDocument/2006/relationships/image" Target="../media/image520.png"/><Relationship Id="rId15" Type="http://schemas.openxmlformats.org/officeDocument/2006/relationships/image" Target="../media/image561.png"/><Relationship Id="rId10" Type="http://schemas.openxmlformats.org/officeDocument/2006/relationships/image" Target="../media/image525.png"/><Relationship Id="rId19" Type="http://schemas.openxmlformats.org/officeDocument/2006/relationships/image" Target="../media/image565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Relationship Id="rId14" Type="http://schemas.openxmlformats.org/officeDocument/2006/relationships/image" Target="../media/image5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13" Type="http://schemas.openxmlformats.org/officeDocument/2006/relationships/image" Target="../media/image578.png"/><Relationship Id="rId18" Type="http://schemas.openxmlformats.org/officeDocument/2006/relationships/image" Target="../media/image583.png"/><Relationship Id="rId26" Type="http://schemas.openxmlformats.org/officeDocument/2006/relationships/image" Target="../media/image591.png"/><Relationship Id="rId3" Type="http://schemas.openxmlformats.org/officeDocument/2006/relationships/image" Target="../media/image568.png"/><Relationship Id="rId21" Type="http://schemas.openxmlformats.org/officeDocument/2006/relationships/image" Target="../media/image586.pn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17" Type="http://schemas.openxmlformats.org/officeDocument/2006/relationships/image" Target="../media/image582.png"/><Relationship Id="rId25" Type="http://schemas.openxmlformats.org/officeDocument/2006/relationships/image" Target="../media/image590.png"/><Relationship Id="rId2" Type="http://schemas.openxmlformats.org/officeDocument/2006/relationships/image" Target="../media/image567.png"/><Relationship Id="rId16" Type="http://schemas.openxmlformats.org/officeDocument/2006/relationships/image" Target="../media/image581.png"/><Relationship Id="rId20" Type="http://schemas.openxmlformats.org/officeDocument/2006/relationships/image" Target="../media/image585.png"/><Relationship Id="rId29" Type="http://schemas.openxmlformats.org/officeDocument/2006/relationships/image" Target="../media/image5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24" Type="http://schemas.openxmlformats.org/officeDocument/2006/relationships/image" Target="../media/image589.png"/><Relationship Id="rId5" Type="http://schemas.openxmlformats.org/officeDocument/2006/relationships/image" Target="../media/image570.png"/><Relationship Id="rId15" Type="http://schemas.openxmlformats.org/officeDocument/2006/relationships/image" Target="../media/image580.png"/><Relationship Id="rId23" Type="http://schemas.openxmlformats.org/officeDocument/2006/relationships/image" Target="../media/image588.png"/><Relationship Id="rId28" Type="http://schemas.openxmlformats.org/officeDocument/2006/relationships/image" Target="../media/image593.png"/><Relationship Id="rId10" Type="http://schemas.openxmlformats.org/officeDocument/2006/relationships/image" Target="../media/image575.png"/><Relationship Id="rId19" Type="http://schemas.openxmlformats.org/officeDocument/2006/relationships/image" Target="../media/image584.png"/><Relationship Id="rId4" Type="http://schemas.openxmlformats.org/officeDocument/2006/relationships/image" Target="../media/image569.png"/><Relationship Id="rId9" Type="http://schemas.openxmlformats.org/officeDocument/2006/relationships/image" Target="../media/image574.png"/><Relationship Id="rId14" Type="http://schemas.openxmlformats.org/officeDocument/2006/relationships/image" Target="../media/image579.png"/><Relationship Id="rId22" Type="http://schemas.openxmlformats.org/officeDocument/2006/relationships/image" Target="../media/image587.png"/><Relationship Id="rId27" Type="http://schemas.openxmlformats.org/officeDocument/2006/relationships/image" Target="../media/image592.png"/><Relationship Id="rId30" Type="http://schemas.openxmlformats.org/officeDocument/2006/relationships/image" Target="../media/image5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9.png"/><Relationship Id="rId13" Type="http://schemas.openxmlformats.org/officeDocument/2006/relationships/image" Target="../media/image604.png"/><Relationship Id="rId18" Type="http://schemas.openxmlformats.org/officeDocument/2006/relationships/image" Target="../media/image571.png"/><Relationship Id="rId26" Type="http://schemas.openxmlformats.org/officeDocument/2006/relationships/image" Target="../media/image613.png"/><Relationship Id="rId3" Type="http://schemas.openxmlformats.org/officeDocument/2006/relationships/image" Target="../media/image596.png"/><Relationship Id="rId21" Type="http://schemas.openxmlformats.org/officeDocument/2006/relationships/image" Target="../media/image608.png"/><Relationship Id="rId7" Type="http://schemas.openxmlformats.org/officeDocument/2006/relationships/image" Target="../media/image581.png"/><Relationship Id="rId12" Type="http://schemas.openxmlformats.org/officeDocument/2006/relationships/image" Target="../media/image603.png"/><Relationship Id="rId17" Type="http://schemas.openxmlformats.org/officeDocument/2006/relationships/image" Target="../media/image570.png"/><Relationship Id="rId25" Type="http://schemas.openxmlformats.org/officeDocument/2006/relationships/image" Target="../media/image612.png"/><Relationship Id="rId2" Type="http://schemas.openxmlformats.org/officeDocument/2006/relationships/image" Target="../media/image567.png"/><Relationship Id="rId16" Type="http://schemas.openxmlformats.org/officeDocument/2006/relationships/image" Target="../media/image569.png"/><Relationship Id="rId20" Type="http://schemas.openxmlformats.org/officeDocument/2006/relationships/image" Target="../media/image607.png"/><Relationship Id="rId29" Type="http://schemas.openxmlformats.org/officeDocument/2006/relationships/image" Target="../media/image6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8.png"/><Relationship Id="rId11" Type="http://schemas.openxmlformats.org/officeDocument/2006/relationships/image" Target="../media/image602.png"/><Relationship Id="rId24" Type="http://schemas.openxmlformats.org/officeDocument/2006/relationships/image" Target="../media/image611.png"/><Relationship Id="rId5" Type="http://schemas.openxmlformats.org/officeDocument/2006/relationships/image" Target="../media/image579.png"/><Relationship Id="rId15" Type="http://schemas.openxmlformats.org/officeDocument/2006/relationships/image" Target="../media/image568.png"/><Relationship Id="rId23" Type="http://schemas.openxmlformats.org/officeDocument/2006/relationships/image" Target="../media/image610.png"/><Relationship Id="rId28" Type="http://schemas.openxmlformats.org/officeDocument/2006/relationships/image" Target="../media/image615.png"/><Relationship Id="rId10" Type="http://schemas.openxmlformats.org/officeDocument/2006/relationships/image" Target="../media/image601.png"/><Relationship Id="rId19" Type="http://schemas.openxmlformats.org/officeDocument/2006/relationships/image" Target="../media/image606.png"/><Relationship Id="rId4" Type="http://schemas.openxmlformats.org/officeDocument/2006/relationships/image" Target="../media/image597.png"/><Relationship Id="rId9" Type="http://schemas.openxmlformats.org/officeDocument/2006/relationships/image" Target="../media/image600.png"/><Relationship Id="rId14" Type="http://schemas.openxmlformats.org/officeDocument/2006/relationships/image" Target="../media/image605.png"/><Relationship Id="rId22" Type="http://schemas.openxmlformats.org/officeDocument/2006/relationships/image" Target="../media/image609.png"/><Relationship Id="rId27" Type="http://schemas.openxmlformats.org/officeDocument/2006/relationships/image" Target="../media/image6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13" Type="http://schemas.openxmlformats.org/officeDocument/2006/relationships/image" Target="../media/image621.png"/><Relationship Id="rId18" Type="http://schemas.openxmlformats.org/officeDocument/2006/relationships/image" Target="../media/image626.png"/><Relationship Id="rId26" Type="http://schemas.openxmlformats.org/officeDocument/2006/relationships/image" Target="../media/image634.png"/><Relationship Id="rId3" Type="http://schemas.openxmlformats.org/officeDocument/2006/relationships/image" Target="../media/image568.png"/><Relationship Id="rId21" Type="http://schemas.openxmlformats.org/officeDocument/2006/relationships/image" Target="../media/image629.png"/><Relationship Id="rId7" Type="http://schemas.openxmlformats.org/officeDocument/2006/relationships/image" Target="../media/image581.png"/><Relationship Id="rId12" Type="http://schemas.openxmlformats.org/officeDocument/2006/relationships/image" Target="../media/image620.png"/><Relationship Id="rId17" Type="http://schemas.openxmlformats.org/officeDocument/2006/relationships/image" Target="../media/image625.png"/><Relationship Id="rId25" Type="http://schemas.openxmlformats.org/officeDocument/2006/relationships/image" Target="../media/image633.png"/><Relationship Id="rId2" Type="http://schemas.openxmlformats.org/officeDocument/2006/relationships/image" Target="../media/image567.png"/><Relationship Id="rId16" Type="http://schemas.openxmlformats.org/officeDocument/2006/relationships/image" Target="../media/image624.png"/><Relationship Id="rId20" Type="http://schemas.openxmlformats.org/officeDocument/2006/relationships/image" Target="../media/image6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1.png"/><Relationship Id="rId11" Type="http://schemas.openxmlformats.org/officeDocument/2006/relationships/image" Target="../media/image619.png"/><Relationship Id="rId24" Type="http://schemas.openxmlformats.org/officeDocument/2006/relationships/image" Target="../media/image632.png"/><Relationship Id="rId5" Type="http://schemas.openxmlformats.org/officeDocument/2006/relationships/image" Target="../media/image570.png"/><Relationship Id="rId15" Type="http://schemas.openxmlformats.org/officeDocument/2006/relationships/image" Target="../media/image623.png"/><Relationship Id="rId23" Type="http://schemas.openxmlformats.org/officeDocument/2006/relationships/image" Target="../media/image631.png"/><Relationship Id="rId10" Type="http://schemas.openxmlformats.org/officeDocument/2006/relationships/image" Target="../media/image618.png"/><Relationship Id="rId19" Type="http://schemas.openxmlformats.org/officeDocument/2006/relationships/image" Target="../media/image627.png"/><Relationship Id="rId4" Type="http://schemas.openxmlformats.org/officeDocument/2006/relationships/image" Target="../media/image569.png"/><Relationship Id="rId9" Type="http://schemas.openxmlformats.org/officeDocument/2006/relationships/image" Target="../media/image617.png"/><Relationship Id="rId14" Type="http://schemas.openxmlformats.org/officeDocument/2006/relationships/image" Target="../media/image622.png"/><Relationship Id="rId22" Type="http://schemas.openxmlformats.org/officeDocument/2006/relationships/image" Target="../media/image6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13" Type="http://schemas.openxmlformats.org/officeDocument/2006/relationships/image" Target="../media/image638.png"/><Relationship Id="rId18" Type="http://schemas.openxmlformats.org/officeDocument/2006/relationships/image" Target="../media/image643.png"/><Relationship Id="rId3" Type="http://schemas.openxmlformats.org/officeDocument/2006/relationships/image" Target="../media/image568.png"/><Relationship Id="rId21" Type="http://schemas.openxmlformats.org/officeDocument/2006/relationships/image" Target="../media/image646.png"/><Relationship Id="rId7" Type="http://schemas.openxmlformats.org/officeDocument/2006/relationships/image" Target="../media/image571.png"/><Relationship Id="rId12" Type="http://schemas.openxmlformats.org/officeDocument/2006/relationships/image" Target="../media/image637.png"/><Relationship Id="rId17" Type="http://schemas.openxmlformats.org/officeDocument/2006/relationships/image" Target="../media/image642.png"/><Relationship Id="rId2" Type="http://schemas.openxmlformats.org/officeDocument/2006/relationships/image" Target="../media/image567.png"/><Relationship Id="rId16" Type="http://schemas.openxmlformats.org/officeDocument/2006/relationships/image" Target="../media/image641.png"/><Relationship Id="rId20" Type="http://schemas.openxmlformats.org/officeDocument/2006/relationships/image" Target="../media/image6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0.png"/><Relationship Id="rId11" Type="http://schemas.openxmlformats.org/officeDocument/2006/relationships/image" Target="../media/image636.png"/><Relationship Id="rId5" Type="http://schemas.openxmlformats.org/officeDocument/2006/relationships/image" Target="../media/image635.png"/><Relationship Id="rId15" Type="http://schemas.openxmlformats.org/officeDocument/2006/relationships/image" Target="../media/image640.png"/><Relationship Id="rId10" Type="http://schemas.openxmlformats.org/officeDocument/2006/relationships/image" Target="../media/image617.png"/><Relationship Id="rId19" Type="http://schemas.openxmlformats.org/officeDocument/2006/relationships/image" Target="../media/image644.png"/><Relationship Id="rId4" Type="http://schemas.openxmlformats.org/officeDocument/2006/relationships/image" Target="../media/image569.png"/><Relationship Id="rId9" Type="http://schemas.openxmlformats.org/officeDocument/2006/relationships/image" Target="../media/image579.png"/><Relationship Id="rId14" Type="http://schemas.openxmlformats.org/officeDocument/2006/relationships/image" Target="../media/image639.png"/><Relationship Id="rId22" Type="http://schemas.openxmlformats.org/officeDocument/2006/relationships/image" Target="../media/image647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8.png"/><Relationship Id="rId18" Type="http://schemas.openxmlformats.org/officeDocument/2006/relationships/image" Target="../media/image663.png"/><Relationship Id="rId26" Type="http://schemas.openxmlformats.org/officeDocument/2006/relationships/image" Target="../media/image671.png"/><Relationship Id="rId39" Type="http://schemas.openxmlformats.org/officeDocument/2006/relationships/image" Target="../media/image684.png"/><Relationship Id="rId21" Type="http://schemas.openxmlformats.org/officeDocument/2006/relationships/image" Target="../media/image666.png"/><Relationship Id="rId34" Type="http://schemas.openxmlformats.org/officeDocument/2006/relationships/image" Target="../media/image679.png"/><Relationship Id="rId42" Type="http://schemas.openxmlformats.org/officeDocument/2006/relationships/image" Target="../media/image687.png"/><Relationship Id="rId7" Type="http://schemas.openxmlformats.org/officeDocument/2006/relationships/image" Target="../media/image652.png"/><Relationship Id="rId2" Type="http://schemas.openxmlformats.org/officeDocument/2006/relationships/image" Target="../media/image567.png"/><Relationship Id="rId16" Type="http://schemas.openxmlformats.org/officeDocument/2006/relationships/image" Target="../media/image661.png"/><Relationship Id="rId20" Type="http://schemas.openxmlformats.org/officeDocument/2006/relationships/image" Target="../media/image665.png"/><Relationship Id="rId29" Type="http://schemas.openxmlformats.org/officeDocument/2006/relationships/image" Target="../media/image674.png"/><Relationship Id="rId41" Type="http://schemas.openxmlformats.org/officeDocument/2006/relationships/image" Target="../media/image6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1.png"/><Relationship Id="rId11" Type="http://schemas.openxmlformats.org/officeDocument/2006/relationships/image" Target="../media/image656.png"/><Relationship Id="rId24" Type="http://schemas.openxmlformats.org/officeDocument/2006/relationships/image" Target="../media/image669.png"/><Relationship Id="rId32" Type="http://schemas.openxmlformats.org/officeDocument/2006/relationships/image" Target="../media/image677.png"/><Relationship Id="rId37" Type="http://schemas.openxmlformats.org/officeDocument/2006/relationships/image" Target="../media/image682.png"/><Relationship Id="rId40" Type="http://schemas.openxmlformats.org/officeDocument/2006/relationships/image" Target="../media/image685.png"/><Relationship Id="rId5" Type="http://schemas.openxmlformats.org/officeDocument/2006/relationships/image" Target="../media/image650.png"/><Relationship Id="rId15" Type="http://schemas.openxmlformats.org/officeDocument/2006/relationships/image" Target="../media/image660.png"/><Relationship Id="rId23" Type="http://schemas.openxmlformats.org/officeDocument/2006/relationships/image" Target="../media/image668.png"/><Relationship Id="rId28" Type="http://schemas.openxmlformats.org/officeDocument/2006/relationships/image" Target="../media/image673.png"/><Relationship Id="rId36" Type="http://schemas.openxmlformats.org/officeDocument/2006/relationships/image" Target="../media/image681.png"/><Relationship Id="rId10" Type="http://schemas.openxmlformats.org/officeDocument/2006/relationships/image" Target="../media/image655.png"/><Relationship Id="rId19" Type="http://schemas.openxmlformats.org/officeDocument/2006/relationships/image" Target="../media/image664.png"/><Relationship Id="rId31" Type="http://schemas.openxmlformats.org/officeDocument/2006/relationships/image" Target="../media/image676.png"/><Relationship Id="rId44" Type="http://schemas.openxmlformats.org/officeDocument/2006/relationships/image" Target="../media/image689.png"/><Relationship Id="rId4" Type="http://schemas.openxmlformats.org/officeDocument/2006/relationships/image" Target="../media/image649.png"/><Relationship Id="rId9" Type="http://schemas.openxmlformats.org/officeDocument/2006/relationships/image" Target="../media/image654.png"/><Relationship Id="rId14" Type="http://schemas.openxmlformats.org/officeDocument/2006/relationships/image" Target="../media/image659.png"/><Relationship Id="rId22" Type="http://schemas.openxmlformats.org/officeDocument/2006/relationships/image" Target="../media/image667.png"/><Relationship Id="rId27" Type="http://schemas.openxmlformats.org/officeDocument/2006/relationships/image" Target="../media/image672.png"/><Relationship Id="rId30" Type="http://schemas.openxmlformats.org/officeDocument/2006/relationships/image" Target="../media/image675.png"/><Relationship Id="rId35" Type="http://schemas.openxmlformats.org/officeDocument/2006/relationships/image" Target="../media/image680.png"/><Relationship Id="rId43" Type="http://schemas.openxmlformats.org/officeDocument/2006/relationships/image" Target="../media/image688.png"/><Relationship Id="rId8" Type="http://schemas.openxmlformats.org/officeDocument/2006/relationships/image" Target="../media/image653.png"/><Relationship Id="rId3" Type="http://schemas.openxmlformats.org/officeDocument/2006/relationships/image" Target="../media/image648.png"/><Relationship Id="rId12" Type="http://schemas.openxmlformats.org/officeDocument/2006/relationships/image" Target="../media/image657.png"/><Relationship Id="rId17" Type="http://schemas.openxmlformats.org/officeDocument/2006/relationships/image" Target="../media/image662.png"/><Relationship Id="rId25" Type="http://schemas.openxmlformats.org/officeDocument/2006/relationships/image" Target="../media/image670.png"/><Relationship Id="rId33" Type="http://schemas.openxmlformats.org/officeDocument/2006/relationships/image" Target="../media/image678.png"/><Relationship Id="rId38" Type="http://schemas.openxmlformats.org/officeDocument/2006/relationships/image" Target="../media/image683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8.png"/><Relationship Id="rId18" Type="http://schemas.openxmlformats.org/officeDocument/2006/relationships/image" Target="../media/image663.png"/><Relationship Id="rId26" Type="http://schemas.openxmlformats.org/officeDocument/2006/relationships/image" Target="../media/image671.png"/><Relationship Id="rId39" Type="http://schemas.openxmlformats.org/officeDocument/2006/relationships/image" Target="../media/image691.png"/><Relationship Id="rId21" Type="http://schemas.openxmlformats.org/officeDocument/2006/relationships/image" Target="../media/image666.png"/><Relationship Id="rId34" Type="http://schemas.openxmlformats.org/officeDocument/2006/relationships/image" Target="../media/image679.png"/><Relationship Id="rId7" Type="http://schemas.openxmlformats.org/officeDocument/2006/relationships/image" Target="../media/image652.png"/><Relationship Id="rId12" Type="http://schemas.openxmlformats.org/officeDocument/2006/relationships/image" Target="../media/image657.png"/><Relationship Id="rId17" Type="http://schemas.openxmlformats.org/officeDocument/2006/relationships/image" Target="../media/image662.png"/><Relationship Id="rId25" Type="http://schemas.openxmlformats.org/officeDocument/2006/relationships/image" Target="../media/image670.png"/><Relationship Id="rId33" Type="http://schemas.openxmlformats.org/officeDocument/2006/relationships/image" Target="../media/image678.png"/><Relationship Id="rId38" Type="http://schemas.openxmlformats.org/officeDocument/2006/relationships/image" Target="../media/image690.png"/><Relationship Id="rId2" Type="http://schemas.openxmlformats.org/officeDocument/2006/relationships/image" Target="../media/image567.png"/><Relationship Id="rId16" Type="http://schemas.openxmlformats.org/officeDocument/2006/relationships/image" Target="../media/image661.png"/><Relationship Id="rId20" Type="http://schemas.openxmlformats.org/officeDocument/2006/relationships/image" Target="../media/image665.png"/><Relationship Id="rId29" Type="http://schemas.openxmlformats.org/officeDocument/2006/relationships/image" Target="../media/image6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1.png"/><Relationship Id="rId11" Type="http://schemas.openxmlformats.org/officeDocument/2006/relationships/image" Target="../media/image656.png"/><Relationship Id="rId24" Type="http://schemas.openxmlformats.org/officeDocument/2006/relationships/image" Target="../media/image669.png"/><Relationship Id="rId32" Type="http://schemas.openxmlformats.org/officeDocument/2006/relationships/image" Target="../media/image677.png"/><Relationship Id="rId37" Type="http://schemas.openxmlformats.org/officeDocument/2006/relationships/image" Target="../media/image682.png"/><Relationship Id="rId5" Type="http://schemas.openxmlformats.org/officeDocument/2006/relationships/image" Target="../media/image650.png"/><Relationship Id="rId15" Type="http://schemas.openxmlformats.org/officeDocument/2006/relationships/image" Target="../media/image660.png"/><Relationship Id="rId23" Type="http://schemas.openxmlformats.org/officeDocument/2006/relationships/image" Target="../media/image668.png"/><Relationship Id="rId28" Type="http://schemas.openxmlformats.org/officeDocument/2006/relationships/image" Target="../media/image673.png"/><Relationship Id="rId36" Type="http://schemas.openxmlformats.org/officeDocument/2006/relationships/image" Target="../media/image681.png"/><Relationship Id="rId10" Type="http://schemas.openxmlformats.org/officeDocument/2006/relationships/image" Target="../media/image655.png"/><Relationship Id="rId19" Type="http://schemas.openxmlformats.org/officeDocument/2006/relationships/image" Target="../media/image664.png"/><Relationship Id="rId31" Type="http://schemas.openxmlformats.org/officeDocument/2006/relationships/image" Target="../media/image676.png"/><Relationship Id="rId4" Type="http://schemas.openxmlformats.org/officeDocument/2006/relationships/image" Target="../media/image649.png"/><Relationship Id="rId9" Type="http://schemas.openxmlformats.org/officeDocument/2006/relationships/image" Target="../media/image654.png"/><Relationship Id="rId14" Type="http://schemas.openxmlformats.org/officeDocument/2006/relationships/image" Target="../media/image659.png"/><Relationship Id="rId22" Type="http://schemas.openxmlformats.org/officeDocument/2006/relationships/image" Target="../media/image667.png"/><Relationship Id="rId27" Type="http://schemas.openxmlformats.org/officeDocument/2006/relationships/image" Target="../media/image672.png"/><Relationship Id="rId30" Type="http://schemas.openxmlformats.org/officeDocument/2006/relationships/image" Target="../media/image675.png"/><Relationship Id="rId35" Type="http://schemas.openxmlformats.org/officeDocument/2006/relationships/image" Target="../media/image680.png"/><Relationship Id="rId8" Type="http://schemas.openxmlformats.org/officeDocument/2006/relationships/image" Target="../media/image653.png"/><Relationship Id="rId3" Type="http://schemas.openxmlformats.org/officeDocument/2006/relationships/image" Target="../media/image64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8.png"/><Relationship Id="rId13" Type="http://schemas.openxmlformats.org/officeDocument/2006/relationships/image" Target="../media/image703.png"/><Relationship Id="rId18" Type="http://schemas.openxmlformats.org/officeDocument/2006/relationships/image" Target="../media/image708.png"/><Relationship Id="rId3" Type="http://schemas.openxmlformats.org/officeDocument/2006/relationships/image" Target="../media/image693.png"/><Relationship Id="rId21" Type="http://schemas.openxmlformats.org/officeDocument/2006/relationships/image" Target="../media/image711.png"/><Relationship Id="rId7" Type="http://schemas.openxmlformats.org/officeDocument/2006/relationships/image" Target="../media/image697.png"/><Relationship Id="rId12" Type="http://schemas.openxmlformats.org/officeDocument/2006/relationships/image" Target="../media/image702.png"/><Relationship Id="rId17" Type="http://schemas.openxmlformats.org/officeDocument/2006/relationships/image" Target="../media/image707.png"/><Relationship Id="rId2" Type="http://schemas.openxmlformats.org/officeDocument/2006/relationships/image" Target="../media/image692.png"/><Relationship Id="rId16" Type="http://schemas.openxmlformats.org/officeDocument/2006/relationships/image" Target="../media/image706.png"/><Relationship Id="rId20" Type="http://schemas.openxmlformats.org/officeDocument/2006/relationships/image" Target="../media/image7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6.png"/><Relationship Id="rId11" Type="http://schemas.openxmlformats.org/officeDocument/2006/relationships/image" Target="../media/image701.png"/><Relationship Id="rId5" Type="http://schemas.openxmlformats.org/officeDocument/2006/relationships/image" Target="../media/image695.png"/><Relationship Id="rId15" Type="http://schemas.openxmlformats.org/officeDocument/2006/relationships/image" Target="../media/image705.png"/><Relationship Id="rId10" Type="http://schemas.openxmlformats.org/officeDocument/2006/relationships/image" Target="../media/image700.png"/><Relationship Id="rId19" Type="http://schemas.openxmlformats.org/officeDocument/2006/relationships/image" Target="../media/image709.png"/><Relationship Id="rId4" Type="http://schemas.openxmlformats.org/officeDocument/2006/relationships/image" Target="../media/image694.png"/><Relationship Id="rId9" Type="http://schemas.openxmlformats.org/officeDocument/2006/relationships/image" Target="../media/image699.png"/><Relationship Id="rId14" Type="http://schemas.openxmlformats.org/officeDocument/2006/relationships/image" Target="../media/image70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png"/><Relationship Id="rId13" Type="http://schemas.openxmlformats.org/officeDocument/2006/relationships/image" Target="../media/image723.png"/><Relationship Id="rId18" Type="http://schemas.openxmlformats.org/officeDocument/2006/relationships/image" Target="../media/image728.png"/><Relationship Id="rId26" Type="http://schemas.openxmlformats.org/officeDocument/2006/relationships/image" Target="../media/image736.png"/><Relationship Id="rId3" Type="http://schemas.openxmlformats.org/officeDocument/2006/relationships/image" Target="../media/image713.png"/><Relationship Id="rId21" Type="http://schemas.openxmlformats.org/officeDocument/2006/relationships/image" Target="../media/image731.png"/><Relationship Id="rId7" Type="http://schemas.openxmlformats.org/officeDocument/2006/relationships/image" Target="../media/image717.png"/><Relationship Id="rId12" Type="http://schemas.openxmlformats.org/officeDocument/2006/relationships/image" Target="../media/image722.png"/><Relationship Id="rId17" Type="http://schemas.openxmlformats.org/officeDocument/2006/relationships/image" Target="../media/image727.png"/><Relationship Id="rId25" Type="http://schemas.openxmlformats.org/officeDocument/2006/relationships/image" Target="../media/image735.png"/><Relationship Id="rId2" Type="http://schemas.openxmlformats.org/officeDocument/2006/relationships/image" Target="../media/image712.png"/><Relationship Id="rId16" Type="http://schemas.openxmlformats.org/officeDocument/2006/relationships/image" Target="../media/image726.png"/><Relationship Id="rId20" Type="http://schemas.openxmlformats.org/officeDocument/2006/relationships/image" Target="../media/image730.png"/><Relationship Id="rId29" Type="http://schemas.openxmlformats.org/officeDocument/2006/relationships/image" Target="../media/image7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6.png"/><Relationship Id="rId11" Type="http://schemas.openxmlformats.org/officeDocument/2006/relationships/image" Target="../media/image721.png"/><Relationship Id="rId24" Type="http://schemas.openxmlformats.org/officeDocument/2006/relationships/image" Target="../media/image734.png"/><Relationship Id="rId5" Type="http://schemas.openxmlformats.org/officeDocument/2006/relationships/image" Target="../media/image715.png"/><Relationship Id="rId15" Type="http://schemas.openxmlformats.org/officeDocument/2006/relationships/image" Target="../media/image725.png"/><Relationship Id="rId23" Type="http://schemas.openxmlformats.org/officeDocument/2006/relationships/image" Target="../media/image733.png"/><Relationship Id="rId28" Type="http://schemas.openxmlformats.org/officeDocument/2006/relationships/image" Target="../media/image738.png"/><Relationship Id="rId10" Type="http://schemas.openxmlformats.org/officeDocument/2006/relationships/image" Target="../media/image720.png"/><Relationship Id="rId19" Type="http://schemas.openxmlformats.org/officeDocument/2006/relationships/image" Target="../media/image729.png"/><Relationship Id="rId4" Type="http://schemas.openxmlformats.org/officeDocument/2006/relationships/image" Target="../media/image714.png"/><Relationship Id="rId9" Type="http://schemas.openxmlformats.org/officeDocument/2006/relationships/image" Target="../media/image719.png"/><Relationship Id="rId14" Type="http://schemas.openxmlformats.org/officeDocument/2006/relationships/image" Target="../media/image724.png"/><Relationship Id="rId22" Type="http://schemas.openxmlformats.org/officeDocument/2006/relationships/image" Target="../media/image732.png"/><Relationship Id="rId27" Type="http://schemas.openxmlformats.org/officeDocument/2006/relationships/image" Target="../media/image737.png"/><Relationship Id="rId30" Type="http://schemas.openxmlformats.org/officeDocument/2006/relationships/image" Target="../media/image7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13" Type="http://schemas.openxmlformats.org/officeDocument/2006/relationships/image" Target="../media/image752.png"/><Relationship Id="rId18" Type="http://schemas.openxmlformats.org/officeDocument/2006/relationships/image" Target="../media/image757.png"/><Relationship Id="rId26" Type="http://schemas.openxmlformats.org/officeDocument/2006/relationships/image" Target="../media/image765.png"/><Relationship Id="rId3" Type="http://schemas.openxmlformats.org/officeDocument/2006/relationships/image" Target="../media/image742.png"/><Relationship Id="rId21" Type="http://schemas.openxmlformats.org/officeDocument/2006/relationships/image" Target="../media/image760.png"/><Relationship Id="rId7" Type="http://schemas.openxmlformats.org/officeDocument/2006/relationships/image" Target="../media/image746.png"/><Relationship Id="rId12" Type="http://schemas.openxmlformats.org/officeDocument/2006/relationships/image" Target="../media/image751.png"/><Relationship Id="rId17" Type="http://schemas.openxmlformats.org/officeDocument/2006/relationships/image" Target="../media/image756.png"/><Relationship Id="rId25" Type="http://schemas.openxmlformats.org/officeDocument/2006/relationships/image" Target="../media/image764.png"/><Relationship Id="rId2" Type="http://schemas.openxmlformats.org/officeDocument/2006/relationships/image" Target="../media/image741.png"/><Relationship Id="rId16" Type="http://schemas.openxmlformats.org/officeDocument/2006/relationships/image" Target="../media/image755.png"/><Relationship Id="rId20" Type="http://schemas.openxmlformats.org/officeDocument/2006/relationships/image" Target="../media/image7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5.png"/><Relationship Id="rId11" Type="http://schemas.openxmlformats.org/officeDocument/2006/relationships/image" Target="../media/image750.png"/><Relationship Id="rId24" Type="http://schemas.openxmlformats.org/officeDocument/2006/relationships/image" Target="../media/image763.png"/><Relationship Id="rId5" Type="http://schemas.openxmlformats.org/officeDocument/2006/relationships/image" Target="../media/image744.png"/><Relationship Id="rId15" Type="http://schemas.openxmlformats.org/officeDocument/2006/relationships/image" Target="../media/image754.png"/><Relationship Id="rId23" Type="http://schemas.openxmlformats.org/officeDocument/2006/relationships/image" Target="../media/image762.png"/><Relationship Id="rId10" Type="http://schemas.openxmlformats.org/officeDocument/2006/relationships/image" Target="../media/image749.png"/><Relationship Id="rId19" Type="http://schemas.openxmlformats.org/officeDocument/2006/relationships/image" Target="../media/image758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Relationship Id="rId14" Type="http://schemas.openxmlformats.org/officeDocument/2006/relationships/image" Target="../media/image753.png"/><Relationship Id="rId22" Type="http://schemas.openxmlformats.org/officeDocument/2006/relationships/image" Target="../media/image761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0.png"/><Relationship Id="rId18" Type="http://schemas.openxmlformats.org/officeDocument/2006/relationships/image" Target="../media/image751.png"/><Relationship Id="rId26" Type="http://schemas.openxmlformats.org/officeDocument/2006/relationships/image" Target="../media/image760.png"/><Relationship Id="rId3" Type="http://schemas.openxmlformats.org/officeDocument/2006/relationships/image" Target="../media/image766.png"/><Relationship Id="rId21" Type="http://schemas.openxmlformats.org/officeDocument/2006/relationships/image" Target="../media/image755.png"/><Relationship Id="rId34" Type="http://schemas.openxmlformats.org/officeDocument/2006/relationships/image" Target="../media/image774.png"/><Relationship Id="rId7" Type="http://schemas.openxmlformats.org/officeDocument/2006/relationships/image" Target="../media/image744.png"/><Relationship Id="rId12" Type="http://schemas.openxmlformats.org/officeDocument/2006/relationships/image" Target="../media/image769.png"/><Relationship Id="rId17" Type="http://schemas.openxmlformats.org/officeDocument/2006/relationships/image" Target="../media/image750.png"/><Relationship Id="rId25" Type="http://schemas.openxmlformats.org/officeDocument/2006/relationships/image" Target="../media/image759.png"/><Relationship Id="rId33" Type="http://schemas.openxmlformats.org/officeDocument/2006/relationships/image" Target="../media/image77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49.png"/><Relationship Id="rId20" Type="http://schemas.openxmlformats.org/officeDocument/2006/relationships/image" Target="../media/image753.png"/><Relationship Id="rId29" Type="http://schemas.openxmlformats.org/officeDocument/2006/relationships/image" Target="../media/image7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3.png"/><Relationship Id="rId11" Type="http://schemas.openxmlformats.org/officeDocument/2006/relationships/image" Target="../media/image768.png"/><Relationship Id="rId24" Type="http://schemas.openxmlformats.org/officeDocument/2006/relationships/image" Target="../media/image758.png"/><Relationship Id="rId32" Type="http://schemas.openxmlformats.org/officeDocument/2006/relationships/image" Target="../media/image772.png"/><Relationship Id="rId5" Type="http://schemas.openxmlformats.org/officeDocument/2006/relationships/image" Target="../media/image742.png"/><Relationship Id="rId15" Type="http://schemas.openxmlformats.org/officeDocument/2006/relationships/image" Target="../media/image748.png"/><Relationship Id="rId23" Type="http://schemas.openxmlformats.org/officeDocument/2006/relationships/image" Target="../media/image757.png"/><Relationship Id="rId28" Type="http://schemas.openxmlformats.org/officeDocument/2006/relationships/image" Target="../media/image746.png"/><Relationship Id="rId10" Type="http://schemas.openxmlformats.org/officeDocument/2006/relationships/image" Target="../media/image762.png"/><Relationship Id="rId19" Type="http://schemas.openxmlformats.org/officeDocument/2006/relationships/image" Target="../media/image752.png"/><Relationship Id="rId31" Type="http://schemas.openxmlformats.org/officeDocument/2006/relationships/image" Target="../media/image765.png"/><Relationship Id="rId4" Type="http://schemas.openxmlformats.org/officeDocument/2006/relationships/image" Target="../media/image741.png"/><Relationship Id="rId9" Type="http://schemas.openxmlformats.org/officeDocument/2006/relationships/image" Target="../media/image767.png"/><Relationship Id="rId14" Type="http://schemas.openxmlformats.org/officeDocument/2006/relationships/image" Target="../media/image771.png"/><Relationship Id="rId22" Type="http://schemas.openxmlformats.org/officeDocument/2006/relationships/image" Target="../media/image756.png"/><Relationship Id="rId27" Type="http://schemas.openxmlformats.org/officeDocument/2006/relationships/image" Target="../media/image761.png"/><Relationship Id="rId30" Type="http://schemas.openxmlformats.org/officeDocument/2006/relationships/image" Target="../media/image764.png"/><Relationship Id="rId8" Type="http://schemas.openxmlformats.org/officeDocument/2006/relationships/image" Target="../media/image7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781.png"/><Relationship Id="rId18" Type="http://schemas.openxmlformats.org/officeDocument/2006/relationships/image" Target="../media/image786.png"/><Relationship Id="rId26" Type="http://schemas.openxmlformats.org/officeDocument/2006/relationships/image" Target="../media/image794.png"/><Relationship Id="rId3" Type="http://schemas.openxmlformats.org/officeDocument/2006/relationships/image" Target="../media/image775.png"/><Relationship Id="rId21" Type="http://schemas.openxmlformats.org/officeDocument/2006/relationships/image" Target="../media/image789.png"/><Relationship Id="rId7" Type="http://schemas.openxmlformats.org/officeDocument/2006/relationships/image" Target="../media/image749.png"/><Relationship Id="rId12" Type="http://schemas.openxmlformats.org/officeDocument/2006/relationships/image" Target="../media/image780.png"/><Relationship Id="rId17" Type="http://schemas.openxmlformats.org/officeDocument/2006/relationships/image" Target="../media/image785.png"/><Relationship Id="rId25" Type="http://schemas.openxmlformats.org/officeDocument/2006/relationships/image" Target="../media/image793.png"/><Relationship Id="rId2" Type="http://schemas.openxmlformats.org/officeDocument/2006/relationships/image" Target="../media/image741.png"/><Relationship Id="rId16" Type="http://schemas.openxmlformats.org/officeDocument/2006/relationships/image" Target="../media/image784.png"/><Relationship Id="rId20" Type="http://schemas.openxmlformats.org/officeDocument/2006/relationships/image" Target="../media/image7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7.png"/><Relationship Id="rId11" Type="http://schemas.openxmlformats.org/officeDocument/2006/relationships/image" Target="../media/image779.png"/><Relationship Id="rId24" Type="http://schemas.openxmlformats.org/officeDocument/2006/relationships/image" Target="../media/image792.png"/><Relationship Id="rId5" Type="http://schemas.openxmlformats.org/officeDocument/2006/relationships/image" Target="../media/image776.png"/><Relationship Id="rId15" Type="http://schemas.openxmlformats.org/officeDocument/2006/relationships/image" Target="../media/image783.png"/><Relationship Id="rId23" Type="http://schemas.openxmlformats.org/officeDocument/2006/relationships/image" Target="../media/image791.png"/><Relationship Id="rId28" Type="http://schemas.openxmlformats.org/officeDocument/2006/relationships/image" Target="../media/image796.png"/><Relationship Id="rId10" Type="http://schemas.openxmlformats.org/officeDocument/2006/relationships/image" Target="../media/image778.png"/><Relationship Id="rId19" Type="http://schemas.openxmlformats.org/officeDocument/2006/relationships/image" Target="../media/image787.png"/><Relationship Id="rId4" Type="http://schemas.openxmlformats.org/officeDocument/2006/relationships/image" Target="../media/image748.png"/><Relationship Id="rId9" Type="http://schemas.openxmlformats.org/officeDocument/2006/relationships/image" Target="../media/image751.png"/><Relationship Id="rId14" Type="http://schemas.openxmlformats.org/officeDocument/2006/relationships/image" Target="../media/image782.png"/><Relationship Id="rId22" Type="http://schemas.openxmlformats.org/officeDocument/2006/relationships/image" Target="../media/image790.png"/><Relationship Id="rId27" Type="http://schemas.openxmlformats.org/officeDocument/2006/relationships/image" Target="../media/image79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png"/><Relationship Id="rId13" Type="http://schemas.openxmlformats.org/officeDocument/2006/relationships/image" Target="../media/image808.png"/><Relationship Id="rId18" Type="http://schemas.openxmlformats.org/officeDocument/2006/relationships/image" Target="../media/image813.png"/><Relationship Id="rId3" Type="http://schemas.openxmlformats.org/officeDocument/2006/relationships/image" Target="../media/image798.png"/><Relationship Id="rId7" Type="http://schemas.openxmlformats.org/officeDocument/2006/relationships/image" Target="../media/image802.png"/><Relationship Id="rId12" Type="http://schemas.openxmlformats.org/officeDocument/2006/relationships/image" Target="../media/image807.png"/><Relationship Id="rId17" Type="http://schemas.openxmlformats.org/officeDocument/2006/relationships/image" Target="../media/image812.png"/><Relationship Id="rId2" Type="http://schemas.openxmlformats.org/officeDocument/2006/relationships/image" Target="../media/image797.png"/><Relationship Id="rId16" Type="http://schemas.openxmlformats.org/officeDocument/2006/relationships/image" Target="../media/image8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1.png"/><Relationship Id="rId11" Type="http://schemas.openxmlformats.org/officeDocument/2006/relationships/image" Target="../media/image806.png"/><Relationship Id="rId5" Type="http://schemas.openxmlformats.org/officeDocument/2006/relationships/image" Target="../media/image800.png"/><Relationship Id="rId15" Type="http://schemas.openxmlformats.org/officeDocument/2006/relationships/image" Target="../media/image810.png"/><Relationship Id="rId10" Type="http://schemas.openxmlformats.org/officeDocument/2006/relationships/image" Target="../media/image805.png"/><Relationship Id="rId19" Type="http://schemas.openxmlformats.org/officeDocument/2006/relationships/image" Target="../media/image814.png"/><Relationship Id="rId4" Type="http://schemas.openxmlformats.org/officeDocument/2006/relationships/image" Target="../media/image799.png"/><Relationship Id="rId9" Type="http://schemas.openxmlformats.org/officeDocument/2006/relationships/image" Target="../media/image804.png"/><Relationship Id="rId14" Type="http://schemas.openxmlformats.org/officeDocument/2006/relationships/image" Target="../media/image809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6.png"/><Relationship Id="rId18" Type="http://schemas.openxmlformats.org/officeDocument/2006/relationships/image" Target="../media/image831.png"/><Relationship Id="rId26" Type="http://schemas.openxmlformats.org/officeDocument/2006/relationships/image" Target="../media/image839.png"/><Relationship Id="rId39" Type="http://schemas.openxmlformats.org/officeDocument/2006/relationships/image" Target="../media/image852.png"/><Relationship Id="rId21" Type="http://schemas.openxmlformats.org/officeDocument/2006/relationships/image" Target="../media/image834.png"/><Relationship Id="rId34" Type="http://schemas.openxmlformats.org/officeDocument/2006/relationships/image" Target="../media/image847.png"/><Relationship Id="rId7" Type="http://schemas.openxmlformats.org/officeDocument/2006/relationships/image" Target="../media/image820.png"/><Relationship Id="rId2" Type="http://schemas.openxmlformats.org/officeDocument/2006/relationships/image" Target="../media/image815.png"/><Relationship Id="rId16" Type="http://schemas.openxmlformats.org/officeDocument/2006/relationships/image" Target="../media/image829.png"/><Relationship Id="rId20" Type="http://schemas.openxmlformats.org/officeDocument/2006/relationships/image" Target="../media/image833.png"/><Relationship Id="rId29" Type="http://schemas.openxmlformats.org/officeDocument/2006/relationships/image" Target="../media/image842.png"/><Relationship Id="rId41" Type="http://schemas.openxmlformats.org/officeDocument/2006/relationships/image" Target="../media/image8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9.png"/><Relationship Id="rId11" Type="http://schemas.openxmlformats.org/officeDocument/2006/relationships/image" Target="../media/image824.png"/><Relationship Id="rId24" Type="http://schemas.openxmlformats.org/officeDocument/2006/relationships/image" Target="../media/image837.png"/><Relationship Id="rId32" Type="http://schemas.openxmlformats.org/officeDocument/2006/relationships/image" Target="../media/image845.png"/><Relationship Id="rId37" Type="http://schemas.openxmlformats.org/officeDocument/2006/relationships/image" Target="../media/image850.png"/><Relationship Id="rId40" Type="http://schemas.openxmlformats.org/officeDocument/2006/relationships/image" Target="../media/image853.png"/><Relationship Id="rId5" Type="http://schemas.openxmlformats.org/officeDocument/2006/relationships/image" Target="../media/image818.png"/><Relationship Id="rId15" Type="http://schemas.openxmlformats.org/officeDocument/2006/relationships/image" Target="../media/image828.png"/><Relationship Id="rId23" Type="http://schemas.openxmlformats.org/officeDocument/2006/relationships/image" Target="../media/image836.png"/><Relationship Id="rId28" Type="http://schemas.openxmlformats.org/officeDocument/2006/relationships/image" Target="../media/image841.png"/><Relationship Id="rId36" Type="http://schemas.openxmlformats.org/officeDocument/2006/relationships/image" Target="../media/image849.png"/><Relationship Id="rId10" Type="http://schemas.openxmlformats.org/officeDocument/2006/relationships/image" Target="../media/image823.png"/><Relationship Id="rId19" Type="http://schemas.openxmlformats.org/officeDocument/2006/relationships/image" Target="../media/image832.png"/><Relationship Id="rId31" Type="http://schemas.openxmlformats.org/officeDocument/2006/relationships/image" Target="../media/image844.png"/><Relationship Id="rId4" Type="http://schemas.openxmlformats.org/officeDocument/2006/relationships/image" Target="../media/image817.png"/><Relationship Id="rId9" Type="http://schemas.openxmlformats.org/officeDocument/2006/relationships/image" Target="../media/image822.png"/><Relationship Id="rId14" Type="http://schemas.openxmlformats.org/officeDocument/2006/relationships/image" Target="../media/image827.png"/><Relationship Id="rId22" Type="http://schemas.openxmlformats.org/officeDocument/2006/relationships/image" Target="../media/image835.png"/><Relationship Id="rId27" Type="http://schemas.openxmlformats.org/officeDocument/2006/relationships/image" Target="../media/image840.png"/><Relationship Id="rId30" Type="http://schemas.openxmlformats.org/officeDocument/2006/relationships/image" Target="../media/image843.png"/><Relationship Id="rId35" Type="http://schemas.openxmlformats.org/officeDocument/2006/relationships/image" Target="../media/image848.png"/><Relationship Id="rId8" Type="http://schemas.openxmlformats.org/officeDocument/2006/relationships/image" Target="../media/image821.png"/><Relationship Id="rId3" Type="http://schemas.openxmlformats.org/officeDocument/2006/relationships/image" Target="../media/image816.png"/><Relationship Id="rId12" Type="http://schemas.openxmlformats.org/officeDocument/2006/relationships/image" Target="../media/image825.png"/><Relationship Id="rId17" Type="http://schemas.openxmlformats.org/officeDocument/2006/relationships/image" Target="../media/image830.png"/><Relationship Id="rId25" Type="http://schemas.openxmlformats.org/officeDocument/2006/relationships/image" Target="../media/image838.png"/><Relationship Id="rId33" Type="http://schemas.openxmlformats.org/officeDocument/2006/relationships/image" Target="../media/image846.png"/><Relationship Id="rId38" Type="http://schemas.openxmlformats.org/officeDocument/2006/relationships/image" Target="../media/image851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6.png"/><Relationship Id="rId18" Type="http://schemas.openxmlformats.org/officeDocument/2006/relationships/image" Target="../media/image871.png"/><Relationship Id="rId26" Type="http://schemas.openxmlformats.org/officeDocument/2006/relationships/image" Target="../media/image879.png"/><Relationship Id="rId39" Type="http://schemas.openxmlformats.org/officeDocument/2006/relationships/image" Target="../media/image892.png"/><Relationship Id="rId21" Type="http://schemas.openxmlformats.org/officeDocument/2006/relationships/image" Target="../media/image874.png"/><Relationship Id="rId34" Type="http://schemas.openxmlformats.org/officeDocument/2006/relationships/image" Target="../media/image887.png"/><Relationship Id="rId42" Type="http://schemas.openxmlformats.org/officeDocument/2006/relationships/image" Target="../media/image895.png"/><Relationship Id="rId7" Type="http://schemas.openxmlformats.org/officeDocument/2006/relationships/image" Target="../media/image860.png"/><Relationship Id="rId2" Type="http://schemas.openxmlformats.org/officeDocument/2006/relationships/image" Target="../media/image855.png"/><Relationship Id="rId16" Type="http://schemas.openxmlformats.org/officeDocument/2006/relationships/image" Target="../media/image869.png"/><Relationship Id="rId20" Type="http://schemas.openxmlformats.org/officeDocument/2006/relationships/image" Target="../media/image873.png"/><Relationship Id="rId29" Type="http://schemas.openxmlformats.org/officeDocument/2006/relationships/image" Target="../media/image882.png"/><Relationship Id="rId41" Type="http://schemas.openxmlformats.org/officeDocument/2006/relationships/image" Target="../media/image8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9.png"/><Relationship Id="rId11" Type="http://schemas.openxmlformats.org/officeDocument/2006/relationships/image" Target="../media/image864.png"/><Relationship Id="rId24" Type="http://schemas.openxmlformats.org/officeDocument/2006/relationships/image" Target="../media/image877.png"/><Relationship Id="rId32" Type="http://schemas.openxmlformats.org/officeDocument/2006/relationships/image" Target="../media/image885.png"/><Relationship Id="rId37" Type="http://schemas.openxmlformats.org/officeDocument/2006/relationships/image" Target="../media/image890.png"/><Relationship Id="rId40" Type="http://schemas.openxmlformats.org/officeDocument/2006/relationships/image" Target="../media/image893.png"/><Relationship Id="rId5" Type="http://schemas.openxmlformats.org/officeDocument/2006/relationships/image" Target="../media/image858.png"/><Relationship Id="rId15" Type="http://schemas.openxmlformats.org/officeDocument/2006/relationships/image" Target="../media/image868.png"/><Relationship Id="rId23" Type="http://schemas.openxmlformats.org/officeDocument/2006/relationships/image" Target="../media/image876.png"/><Relationship Id="rId28" Type="http://schemas.openxmlformats.org/officeDocument/2006/relationships/image" Target="../media/image881.png"/><Relationship Id="rId36" Type="http://schemas.openxmlformats.org/officeDocument/2006/relationships/image" Target="../media/image889.png"/><Relationship Id="rId10" Type="http://schemas.openxmlformats.org/officeDocument/2006/relationships/image" Target="../media/image863.png"/><Relationship Id="rId19" Type="http://schemas.openxmlformats.org/officeDocument/2006/relationships/image" Target="../media/image872.png"/><Relationship Id="rId31" Type="http://schemas.openxmlformats.org/officeDocument/2006/relationships/image" Target="../media/image884.png"/><Relationship Id="rId4" Type="http://schemas.openxmlformats.org/officeDocument/2006/relationships/image" Target="../media/image857.png"/><Relationship Id="rId9" Type="http://schemas.openxmlformats.org/officeDocument/2006/relationships/image" Target="../media/image862.png"/><Relationship Id="rId14" Type="http://schemas.openxmlformats.org/officeDocument/2006/relationships/image" Target="../media/image867.png"/><Relationship Id="rId22" Type="http://schemas.openxmlformats.org/officeDocument/2006/relationships/image" Target="../media/image875.png"/><Relationship Id="rId27" Type="http://schemas.openxmlformats.org/officeDocument/2006/relationships/image" Target="../media/image880.png"/><Relationship Id="rId30" Type="http://schemas.openxmlformats.org/officeDocument/2006/relationships/image" Target="../media/image883.png"/><Relationship Id="rId35" Type="http://schemas.openxmlformats.org/officeDocument/2006/relationships/image" Target="../media/image888.png"/><Relationship Id="rId43" Type="http://schemas.openxmlformats.org/officeDocument/2006/relationships/image" Target="../media/image896.png"/><Relationship Id="rId8" Type="http://schemas.openxmlformats.org/officeDocument/2006/relationships/image" Target="../media/image861.png"/><Relationship Id="rId3" Type="http://schemas.openxmlformats.org/officeDocument/2006/relationships/image" Target="../media/image856.png"/><Relationship Id="rId12" Type="http://schemas.openxmlformats.org/officeDocument/2006/relationships/image" Target="../media/image865.png"/><Relationship Id="rId17" Type="http://schemas.openxmlformats.org/officeDocument/2006/relationships/image" Target="../media/image870.png"/><Relationship Id="rId25" Type="http://schemas.openxmlformats.org/officeDocument/2006/relationships/image" Target="../media/image878.png"/><Relationship Id="rId33" Type="http://schemas.openxmlformats.org/officeDocument/2006/relationships/image" Target="../media/image886.png"/><Relationship Id="rId38" Type="http://schemas.openxmlformats.org/officeDocument/2006/relationships/image" Target="../media/image8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1.png"/><Relationship Id="rId3" Type="http://schemas.openxmlformats.org/officeDocument/2006/relationships/image" Target="../media/image856.png"/><Relationship Id="rId7" Type="http://schemas.openxmlformats.org/officeDocument/2006/relationships/image" Target="../media/image860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9.png"/><Relationship Id="rId11" Type="http://schemas.openxmlformats.org/officeDocument/2006/relationships/image" Target="../media/image899.png"/><Relationship Id="rId5" Type="http://schemas.openxmlformats.org/officeDocument/2006/relationships/image" Target="../media/image858.png"/><Relationship Id="rId10" Type="http://schemas.openxmlformats.org/officeDocument/2006/relationships/image" Target="../media/image898.png"/><Relationship Id="rId4" Type="http://schemas.openxmlformats.org/officeDocument/2006/relationships/image" Target="../media/image857.png"/><Relationship Id="rId9" Type="http://schemas.openxmlformats.org/officeDocument/2006/relationships/image" Target="../media/image89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6.png"/><Relationship Id="rId3" Type="http://schemas.openxmlformats.org/officeDocument/2006/relationships/image" Target="../media/image901.png"/><Relationship Id="rId7" Type="http://schemas.openxmlformats.org/officeDocument/2006/relationships/image" Target="../media/image905.png"/><Relationship Id="rId12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4.png"/><Relationship Id="rId11" Type="http://schemas.openxmlformats.org/officeDocument/2006/relationships/image" Target="../media/image909.png"/><Relationship Id="rId5" Type="http://schemas.openxmlformats.org/officeDocument/2006/relationships/image" Target="../media/image903.png"/><Relationship Id="rId10" Type="http://schemas.openxmlformats.org/officeDocument/2006/relationships/image" Target="../media/image908.png"/><Relationship Id="rId4" Type="http://schemas.openxmlformats.org/officeDocument/2006/relationships/image" Target="../media/image902.png"/><Relationship Id="rId9" Type="http://schemas.openxmlformats.org/officeDocument/2006/relationships/image" Target="../media/image907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26" Type="http://schemas.openxmlformats.org/officeDocument/2006/relationships/image" Target="../media/image926.png"/><Relationship Id="rId3" Type="http://schemas.openxmlformats.org/officeDocument/2006/relationships/image" Target="../media/image912.png"/><Relationship Id="rId21" Type="http://schemas.openxmlformats.org/officeDocument/2006/relationships/image" Target="../media/image921.png"/><Relationship Id="rId34" Type="http://schemas.openxmlformats.org/officeDocument/2006/relationships/image" Target="../media/image934.png"/><Relationship Id="rId7" Type="http://schemas.openxmlformats.org/officeDocument/2006/relationships/image" Target="../media/image916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5" Type="http://schemas.openxmlformats.org/officeDocument/2006/relationships/image" Target="../media/image925.png"/><Relationship Id="rId33" Type="http://schemas.openxmlformats.org/officeDocument/2006/relationships/image" Target="../media/image933.png"/><Relationship Id="rId2" Type="http://schemas.openxmlformats.org/officeDocument/2006/relationships/image" Target="../media/image911.png"/><Relationship Id="rId16" Type="http://schemas.openxmlformats.org/officeDocument/2006/relationships/image" Target="../media/image907.png"/><Relationship Id="rId20" Type="http://schemas.openxmlformats.org/officeDocument/2006/relationships/image" Target="../media/image920.png"/><Relationship Id="rId29" Type="http://schemas.openxmlformats.org/officeDocument/2006/relationships/image" Target="../media/image9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5.png"/><Relationship Id="rId11" Type="http://schemas.openxmlformats.org/officeDocument/2006/relationships/image" Target="../media/image902.png"/><Relationship Id="rId24" Type="http://schemas.openxmlformats.org/officeDocument/2006/relationships/image" Target="../media/image924.png"/><Relationship Id="rId32" Type="http://schemas.openxmlformats.org/officeDocument/2006/relationships/image" Target="../media/image932.png"/><Relationship Id="rId5" Type="http://schemas.openxmlformats.org/officeDocument/2006/relationships/image" Target="../media/image914.png"/><Relationship Id="rId15" Type="http://schemas.openxmlformats.org/officeDocument/2006/relationships/image" Target="../media/image906.png"/><Relationship Id="rId23" Type="http://schemas.openxmlformats.org/officeDocument/2006/relationships/image" Target="../media/image923.png"/><Relationship Id="rId28" Type="http://schemas.openxmlformats.org/officeDocument/2006/relationships/image" Target="../media/image928.png"/><Relationship Id="rId10" Type="http://schemas.openxmlformats.org/officeDocument/2006/relationships/image" Target="../media/image919.png"/><Relationship Id="rId19" Type="http://schemas.openxmlformats.org/officeDocument/2006/relationships/image" Target="../media/image910.png"/><Relationship Id="rId31" Type="http://schemas.openxmlformats.org/officeDocument/2006/relationships/image" Target="../media/image931.png"/><Relationship Id="rId4" Type="http://schemas.openxmlformats.org/officeDocument/2006/relationships/image" Target="../media/image913.png"/><Relationship Id="rId9" Type="http://schemas.openxmlformats.org/officeDocument/2006/relationships/image" Target="../media/image918.png"/><Relationship Id="rId14" Type="http://schemas.openxmlformats.org/officeDocument/2006/relationships/image" Target="../media/image905.png"/><Relationship Id="rId22" Type="http://schemas.openxmlformats.org/officeDocument/2006/relationships/image" Target="../media/image922.png"/><Relationship Id="rId27" Type="http://schemas.openxmlformats.org/officeDocument/2006/relationships/image" Target="../media/image927.png"/><Relationship Id="rId30" Type="http://schemas.openxmlformats.org/officeDocument/2006/relationships/image" Target="../media/image930.png"/><Relationship Id="rId35" Type="http://schemas.openxmlformats.org/officeDocument/2006/relationships/image" Target="../media/image935.png"/><Relationship Id="rId8" Type="http://schemas.openxmlformats.org/officeDocument/2006/relationships/image" Target="../media/image91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2.png"/><Relationship Id="rId13" Type="http://schemas.openxmlformats.org/officeDocument/2006/relationships/image" Target="../media/image947.png"/><Relationship Id="rId18" Type="http://schemas.openxmlformats.org/officeDocument/2006/relationships/image" Target="../media/image952.png"/><Relationship Id="rId3" Type="http://schemas.openxmlformats.org/officeDocument/2006/relationships/image" Target="../media/image937.png"/><Relationship Id="rId21" Type="http://schemas.openxmlformats.org/officeDocument/2006/relationships/image" Target="../media/image955.png"/><Relationship Id="rId7" Type="http://schemas.openxmlformats.org/officeDocument/2006/relationships/image" Target="../media/image941.png"/><Relationship Id="rId12" Type="http://schemas.openxmlformats.org/officeDocument/2006/relationships/image" Target="../media/image946.png"/><Relationship Id="rId17" Type="http://schemas.openxmlformats.org/officeDocument/2006/relationships/image" Target="../media/image951.png"/><Relationship Id="rId2" Type="http://schemas.openxmlformats.org/officeDocument/2006/relationships/image" Target="../media/image936.png"/><Relationship Id="rId16" Type="http://schemas.openxmlformats.org/officeDocument/2006/relationships/image" Target="../media/image950.png"/><Relationship Id="rId20" Type="http://schemas.openxmlformats.org/officeDocument/2006/relationships/image" Target="../media/image9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0.png"/><Relationship Id="rId11" Type="http://schemas.openxmlformats.org/officeDocument/2006/relationships/image" Target="../media/image945.png"/><Relationship Id="rId5" Type="http://schemas.openxmlformats.org/officeDocument/2006/relationships/image" Target="../media/image939.png"/><Relationship Id="rId15" Type="http://schemas.openxmlformats.org/officeDocument/2006/relationships/image" Target="../media/image949.png"/><Relationship Id="rId23" Type="http://schemas.openxmlformats.org/officeDocument/2006/relationships/image" Target="../media/image957.png"/><Relationship Id="rId10" Type="http://schemas.openxmlformats.org/officeDocument/2006/relationships/image" Target="../media/image944.png"/><Relationship Id="rId19" Type="http://schemas.openxmlformats.org/officeDocument/2006/relationships/image" Target="../media/image953.png"/><Relationship Id="rId4" Type="http://schemas.openxmlformats.org/officeDocument/2006/relationships/image" Target="../media/image938.png"/><Relationship Id="rId9" Type="http://schemas.openxmlformats.org/officeDocument/2006/relationships/image" Target="../media/image943.png"/><Relationship Id="rId14" Type="http://schemas.openxmlformats.org/officeDocument/2006/relationships/image" Target="../media/image948.png"/><Relationship Id="rId22" Type="http://schemas.openxmlformats.org/officeDocument/2006/relationships/image" Target="../media/image956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5.png"/><Relationship Id="rId18" Type="http://schemas.openxmlformats.org/officeDocument/2006/relationships/image" Target="../media/image965.png"/><Relationship Id="rId26" Type="http://schemas.openxmlformats.org/officeDocument/2006/relationships/image" Target="../media/image973.png"/><Relationship Id="rId3" Type="http://schemas.openxmlformats.org/officeDocument/2006/relationships/image" Target="../media/image937.png"/><Relationship Id="rId21" Type="http://schemas.openxmlformats.org/officeDocument/2006/relationships/image" Target="../media/image968.png"/><Relationship Id="rId7" Type="http://schemas.openxmlformats.org/officeDocument/2006/relationships/image" Target="../media/image941.png"/><Relationship Id="rId12" Type="http://schemas.openxmlformats.org/officeDocument/2006/relationships/image" Target="../media/image944.png"/><Relationship Id="rId17" Type="http://schemas.openxmlformats.org/officeDocument/2006/relationships/image" Target="../media/image964.png"/><Relationship Id="rId25" Type="http://schemas.openxmlformats.org/officeDocument/2006/relationships/image" Target="../media/image972.png"/><Relationship Id="rId33" Type="http://schemas.openxmlformats.org/officeDocument/2006/relationships/image" Target="../media/image980.png"/><Relationship Id="rId2" Type="http://schemas.openxmlformats.org/officeDocument/2006/relationships/image" Target="../media/image958.png"/><Relationship Id="rId16" Type="http://schemas.openxmlformats.org/officeDocument/2006/relationships/image" Target="../media/image963.png"/><Relationship Id="rId20" Type="http://schemas.openxmlformats.org/officeDocument/2006/relationships/image" Target="../media/image967.png"/><Relationship Id="rId29" Type="http://schemas.openxmlformats.org/officeDocument/2006/relationships/image" Target="../media/image9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9.png"/><Relationship Id="rId11" Type="http://schemas.openxmlformats.org/officeDocument/2006/relationships/image" Target="../media/image943.png"/><Relationship Id="rId24" Type="http://schemas.openxmlformats.org/officeDocument/2006/relationships/image" Target="../media/image971.png"/><Relationship Id="rId32" Type="http://schemas.openxmlformats.org/officeDocument/2006/relationships/image" Target="../media/image979.png"/><Relationship Id="rId5" Type="http://schemas.openxmlformats.org/officeDocument/2006/relationships/image" Target="../media/image939.png"/><Relationship Id="rId15" Type="http://schemas.openxmlformats.org/officeDocument/2006/relationships/image" Target="../media/image962.png"/><Relationship Id="rId23" Type="http://schemas.openxmlformats.org/officeDocument/2006/relationships/image" Target="../media/image970.png"/><Relationship Id="rId28" Type="http://schemas.openxmlformats.org/officeDocument/2006/relationships/image" Target="../media/image975.png"/><Relationship Id="rId10" Type="http://schemas.openxmlformats.org/officeDocument/2006/relationships/image" Target="../media/image942.png"/><Relationship Id="rId19" Type="http://schemas.openxmlformats.org/officeDocument/2006/relationships/image" Target="../media/image966.png"/><Relationship Id="rId31" Type="http://schemas.openxmlformats.org/officeDocument/2006/relationships/image" Target="../media/image978.png"/><Relationship Id="rId4" Type="http://schemas.openxmlformats.org/officeDocument/2006/relationships/image" Target="../media/image938.png"/><Relationship Id="rId9" Type="http://schemas.openxmlformats.org/officeDocument/2006/relationships/image" Target="../media/image961.png"/><Relationship Id="rId14" Type="http://schemas.openxmlformats.org/officeDocument/2006/relationships/image" Target="../media/image946.png"/><Relationship Id="rId22" Type="http://schemas.openxmlformats.org/officeDocument/2006/relationships/image" Target="../media/image969.png"/><Relationship Id="rId27" Type="http://schemas.openxmlformats.org/officeDocument/2006/relationships/image" Target="../media/image974.png"/><Relationship Id="rId30" Type="http://schemas.openxmlformats.org/officeDocument/2006/relationships/image" Target="../media/image977.png"/><Relationship Id="rId8" Type="http://schemas.openxmlformats.org/officeDocument/2006/relationships/image" Target="../media/image9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8.png"/><Relationship Id="rId3" Type="http://schemas.openxmlformats.org/officeDocument/2006/relationships/image" Target="../media/image19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7.png"/><Relationship Id="rId2" Type="http://schemas.openxmlformats.org/officeDocument/2006/relationships/image" Target="../media/image18.png"/><Relationship Id="rId16" Type="http://schemas.openxmlformats.org/officeDocument/2006/relationships/image" Target="../media/image14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17.png"/><Relationship Id="rId31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9.png"/><Relationship Id="rId13" Type="http://schemas.openxmlformats.org/officeDocument/2006/relationships/image" Target="../media/image984.png"/><Relationship Id="rId18" Type="http://schemas.openxmlformats.org/officeDocument/2006/relationships/image" Target="../media/image989.png"/><Relationship Id="rId26" Type="http://schemas.openxmlformats.org/officeDocument/2006/relationships/image" Target="../media/image997.png"/><Relationship Id="rId3" Type="http://schemas.openxmlformats.org/officeDocument/2006/relationships/image" Target="../media/image943.png"/><Relationship Id="rId21" Type="http://schemas.openxmlformats.org/officeDocument/2006/relationships/image" Target="../media/image992.png"/><Relationship Id="rId7" Type="http://schemas.openxmlformats.org/officeDocument/2006/relationships/image" Target="../media/image938.png"/><Relationship Id="rId12" Type="http://schemas.openxmlformats.org/officeDocument/2006/relationships/image" Target="../media/image983.png"/><Relationship Id="rId17" Type="http://schemas.openxmlformats.org/officeDocument/2006/relationships/image" Target="../media/image988.png"/><Relationship Id="rId25" Type="http://schemas.openxmlformats.org/officeDocument/2006/relationships/image" Target="../media/image996.png"/><Relationship Id="rId2" Type="http://schemas.openxmlformats.org/officeDocument/2006/relationships/image" Target="../media/image942.png"/><Relationship Id="rId16" Type="http://schemas.openxmlformats.org/officeDocument/2006/relationships/image" Target="../media/image987.png"/><Relationship Id="rId20" Type="http://schemas.openxmlformats.org/officeDocument/2006/relationships/image" Target="../media/image991.png"/><Relationship Id="rId29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7.png"/><Relationship Id="rId11" Type="http://schemas.openxmlformats.org/officeDocument/2006/relationships/image" Target="../media/image982.png"/><Relationship Id="rId24" Type="http://schemas.openxmlformats.org/officeDocument/2006/relationships/image" Target="../media/image995.png"/><Relationship Id="rId5" Type="http://schemas.openxmlformats.org/officeDocument/2006/relationships/image" Target="../media/image945.png"/><Relationship Id="rId15" Type="http://schemas.openxmlformats.org/officeDocument/2006/relationships/image" Target="../media/image986.png"/><Relationship Id="rId23" Type="http://schemas.openxmlformats.org/officeDocument/2006/relationships/image" Target="../media/image994.png"/><Relationship Id="rId28" Type="http://schemas.openxmlformats.org/officeDocument/2006/relationships/image" Target="../media/image999.png"/><Relationship Id="rId10" Type="http://schemas.openxmlformats.org/officeDocument/2006/relationships/image" Target="../media/image941.png"/><Relationship Id="rId19" Type="http://schemas.openxmlformats.org/officeDocument/2006/relationships/image" Target="../media/image990.png"/><Relationship Id="rId4" Type="http://schemas.openxmlformats.org/officeDocument/2006/relationships/image" Target="../media/image944.png"/><Relationship Id="rId9" Type="http://schemas.openxmlformats.org/officeDocument/2006/relationships/image" Target="../media/image981.png"/><Relationship Id="rId14" Type="http://schemas.openxmlformats.org/officeDocument/2006/relationships/image" Target="../media/image985.png"/><Relationship Id="rId22" Type="http://schemas.openxmlformats.org/officeDocument/2006/relationships/image" Target="../media/image993.png"/><Relationship Id="rId27" Type="http://schemas.openxmlformats.org/officeDocument/2006/relationships/image" Target="../media/image998.png"/><Relationship Id="rId30" Type="http://schemas.openxmlformats.org/officeDocument/2006/relationships/image" Target="../media/image10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984.png"/><Relationship Id="rId18" Type="http://schemas.openxmlformats.org/officeDocument/2006/relationships/image" Target="../media/image1007.png"/><Relationship Id="rId26" Type="http://schemas.openxmlformats.org/officeDocument/2006/relationships/image" Target="../media/image1015.png"/><Relationship Id="rId3" Type="http://schemas.openxmlformats.org/officeDocument/2006/relationships/image" Target="../media/image938.png"/><Relationship Id="rId21" Type="http://schemas.openxmlformats.org/officeDocument/2006/relationships/image" Target="../media/image1010.png"/><Relationship Id="rId7" Type="http://schemas.openxmlformats.org/officeDocument/2006/relationships/image" Target="../media/image942.png"/><Relationship Id="rId12" Type="http://schemas.openxmlformats.org/officeDocument/2006/relationships/image" Target="../media/image983.png"/><Relationship Id="rId17" Type="http://schemas.openxmlformats.org/officeDocument/2006/relationships/image" Target="../media/image1006.png"/><Relationship Id="rId25" Type="http://schemas.openxmlformats.org/officeDocument/2006/relationships/image" Target="../media/image1014.png"/><Relationship Id="rId2" Type="http://schemas.openxmlformats.org/officeDocument/2006/relationships/image" Target="../media/image937.png"/><Relationship Id="rId16" Type="http://schemas.openxmlformats.org/officeDocument/2006/relationships/image" Target="../media/image1005.png"/><Relationship Id="rId20" Type="http://schemas.openxmlformats.org/officeDocument/2006/relationships/image" Target="../media/image1009.png"/><Relationship Id="rId29" Type="http://schemas.openxmlformats.org/officeDocument/2006/relationships/image" Target="../media/image10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1.png"/><Relationship Id="rId11" Type="http://schemas.openxmlformats.org/officeDocument/2006/relationships/image" Target="../media/image982.png"/><Relationship Id="rId24" Type="http://schemas.openxmlformats.org/officeDocument/2006/relationships/image" Target="../media/image1013.png"/><Relationship Id="rId5" Type="http://schemas.openxmlformats.org/officeDocument/2006/relationships/image" Target="../media/image1002.png"/><Relationship Id="rId15" Type="http://schemas.openxmlformats.org/officeDocument/2006/relationships/image" Target="../media/image1004.png"/><Relationship Id="rId23" Type="http://schemas.openxmlformats.org/officeDocument/2006/relationships/image" Target="../media/image1012.png"/><Relationship Id="rId28" Type="http://schemas.openxmlformats.org/officeDocument/2006/relationships/image" Target="../media/image1017.png"/><Relationship Id="rId10" Type="http://schemas.openxmlformats.org/officeDocument/2006/relationships/image" Target="../media/image945.png"/><Relationship Id="rId19" Type="http://schemas.openxmlformats.org/officeDocument/2006/relationships/image" Target="../media/image1008.png"/><Relationship Id="rId4" Type="http://schemas.openxmlformats.org/officeDocument/2006/relationships/image" Target="../media/image939.png"/><Relationship Id="rId9" Type="http://schemas.openxmlformats.org/officeDocument/2006/relationships/image" Target="../media/image944.png"/><Relationship Id="rId14" Type="http://schemas.openxmlformats.org/officeDocument/2006/relationships/image" Target="../media/image1003.png"/><Relationship Id="rId22" Type="http://schemas.openxmlformats.org/officeDocument/2006/relationships/image" Target="../media/image1011.png"/><Relationship Id="rId27" Type="http://schemas.openxmlformats.org/officeDocument/2006/relationships/image" Target="../media/image10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984.png"/><Relationship Id="rId18" Type="http://schemas.openxmlformats.org/officeDocument/2006/relationships/image" Target="../media/image1007.png"/><Relationship Id="rId26" Type="http://schemas.openxmlformats.org/officeDocument/2006/relationships/image" Target="../media/image1015.png"/><Relationship Id="rId3" Type="http://schemas.openxmlformats.org/officeDocument/2006/relationships/image" Target="../media/image938.png"/><Relationship Id="rId21" Type="http://schemas.openxmlformats.org/officeDocument/2006/relationships/image" Target="../media/image1010.png"/><Relationship Id="rId7" Type="http://schemas.openxmlformats.org/officeDocument/2006/relationships/image" Target="../media/image942.png"/><Relationship Id="rId12" Type="http://schemas.openxmlformats.org/officeDocument/2006/relationships/image" Target="../media/image983.png"/><Relationship Id="rId17" Type="http://schemas.openxmlformats.org/officeDocument/2006/relationships/image" Target="../media/image1006.png"/><Relationship Id="rId25" Type="http://schemas.openxmlformats.org/officeDocument/2006/relationships/image" Target="../media/image1014.png"/><Relationship Id="rId2" Type="http://schemas.openxmlformats.org/officeDocument/2006/relationships/image" Target="../media/image937.png"/><Relationship Id="rId16" Type="http://schemas.openxmlformats.org/officeDocument/2006/relationships/image" Target="../media/image1005.png"/><Relationship Id="rId20" Type="http://schemas.openxmlformats.org/officeDocument/2006/relationships/image" Target="../media/image1009.png"/><Relationship Id="rId29" Type="http://schemas.openxmlformats.org/officeDocument/2006/relationships/image" Target="../media/image10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1.png"/><Relationship Id="rId11" Type="http://schemas.openxmlformats.org/officeDocument/2006/relationships/image" Target="../media/image982.png"/><Relationship Id="rId24" Type="http://schemas.openxmlformats.org/officeDocument/2006/relationships/image" Target="../media/image1013.png"/><Relationship Id="rId5" Type="http://schemas.openxmlformats.org/officeDocument/2006/relationships/image" Target="../media/image1019.png"/><Relationship Id="rId15" Type="http://schemas.openxmlformats.org/officeDocument/2006/relationships/image" Target="../media/image1004.png"/><Relationship Id="rId23" Type="http://schemas.openxmlformats.org/officeDocument/2006/relationships/image" Target="../media/image1012.png"/><Relationship Id="rId28" Type="http://schemas.openxmlformats.org/officeDocument/2006/relationships/image" Target="../media/image1017.png"/><Relationship Id="rId10" Type="http://schemas.openxmlformats.org/officeDocument/2006/relationships/image" Target="../media/image945.png"/><Relationship Id="rId19" Type="http://schemas.openxmlformats.org/officeDocument/2006/relationships/image" Target="../media/image1008.png"/><Relationship Id="rId4" Type="http://schemas.openxmlformats.org/officeDocument/2006/relationships/image" Target="../media/image939.png"/><Relationship Id="rId9" Type="http://schemas.openxmlformats.org/officeDocument/2006/relationships/image" Target="../media/image944.png"/><Relationship Id="rId14" Type="http://schemas.openxmlformats.org/officeDocument/2006/relationships/image" Target="../media/image1003.png"/><Relationship Id="rId22" Type="http://schemas.openxmlformats.org/officeDocument/2006/relationships/image" Target="../media/image1011.png"/><Relationship Id="rId27" Type="http://schemas.openxmlformats.org/officeDocument/2006/relationships/image" Target="../media/image10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5.png"/><Relationship Id="rId13" Type="http://schemas.openxmlformats.org/officeDocument/2006/relationships/image" Target="../media/image1024.png"/><Relationship Id="rId18" Type="http://schemas.openxmlformats.org/officeDocument/2006/relationships/image" Target="../media/image1026.png"/><Relationship Id="rId3" Type="http://schemas.openxmlformats.org/officeDocument/2006/relationships/image" Target="../media/image938.png"/><Relationship Id="rId21" Type="http://schemas.openxmlformats.org/officeDocument/2006/relationships/image" Target="../media/image1029.png"/><Relationship Id="rId7" Type="http://schemas.openxmlformats.org/officeDocument/2006/relationships/image" Target="../media/image942.png"/><Relationship Id="rId12" Type="http://schemas.openxmlformats.org/officeDocument/2006/relationships/image" Target="../media/image1023.png"/><Relationship Id="rId17" Type="http://schemas.openxmlformats.org/officeDocument/2006/relationships/image" Target="../media/image984.png"/><Relationship Id="rId2" Type="http://schemas.openxmlformats.org/officeDocument/2006/relationships/image" Target="../media/image937.png"/><Relationship Id="rId16" Type="http://schemas.openxmlformats.org/officeDocument/2006/relationships/image" Target="../media/image983.png"/><Relationship Id="rId20" Type="http://schemas.openxmlformats.org/officeDocument/2006/relationships/image" Target="../media/image10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1.png"/><Relationship Id="rId11" Type="http://schemas.openxmlformats.org/officeDocument/2006/relationships/image" Target="../media/image1022.png"/><Relationship Id="rId5" Type="http://schemas.openxmlformats.org/officeDocument/2006/relationships/image" Target="../media/image1019.png"/><Relationship Id="rId15" Type="http://schemas.openxmlformats.org/officeDocument/2006/relationships/image" Target="../media/image982.png"/><Relationship Id="rId10" Type="http://schemas.openxmlformats.org/officeDocument/2006/relationships/image" Target="../media/image1021.png"/><Relationship Id="rId19" Type="http://schemas.openxmlformats.org/officeDocument/2006/relationships/image" Target="../media/image1027.png"/><Relationship Id="rId4" Type="http://schemas.openxmlformats.org/officeDocument/2006/relationships/image" Target="../media/image939.png"/><Relationship Id="rId9" Type="http://schemas.openxmlformats.org/officeDocument/2006/relationships/image" Target="../media/image1020.png"/><Relationship Id="rId14" Type="http://schemas.openxmlformats.org/officeDocument/2006/relationships/image" Target="../media/image1025.png"/><Relationship Id="rId22" Type="http://schemas.openxmlformats.org/officeDocument/2006/relationships/image" Target="../media/image10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2.png"/><Relationship Id="rId13" Type="http://schemas.openxmlformats.org/officeDocument/2006/relationships/image" Target="../media/image1023.png"/><Relationship Id="rId18" Type="http://schemas.openxmlformats.org/officeDocument/2006/relationships/image" Target="../media/image984.png"/><Relationship Id="rId3" Type="http://schemas.openxmlformats.org/officeDocument/2006/relationships/image" Target="../media/image938.png"/><Relationship Id="rId21" Type="http://schemas.openxmlformats.org/officeDocument/2006/relationships/image" Target="../media/image1028.png"/><Relationship Id="rId7" Type="http://schemas.openxmlformats.org/officeDocument/2006/relationships/image" Target="../media/image1032.png"/><Relationship Id="rId12" Type="http://schemas.openxmlformats.org/officeDocument/2006/relationships/image" Target="../media/image1022.png"/><Relationship Id="rId17" Type="http://schemas.openxmlformats.org/officeDocument/2006/relationships/image" Target="../media/image983.png"/><Relationship Id="rId2" Type="http://schemas.openxmlformats.org/officeDocument/2006/relationships/image" Target="../media/image937.png"/><Relationship Id="rId16" Type="http://schemas.openxmlformats.org/officeDocument/2006/relationships/image" Target="../media/image1033.png"/><Relationship Id="rId20" Type="http://schemas.openxmlformats.org/officeDocument/2006/relationships/image" Target="../media/image10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1.png"/><Relationship Id="rId11" Type="http://schemas.openxmlformats.org/officeDocument/2006/relationships/image" Target="../media/image1021.png"/><Relationship Id="rId5" Type="http://schemas.openxmlformats.org/officeDocument/2006/relationships/image" Target="../media/image1031.png"/><Relationship Id="rId15" Type="http://schemas.openxmlformats.org/officeDocument/2006/relationships/image" Target="../media/image1025.png"/><Relationship Id="rId23" Type="http://schemas.openxmlformats.org/officeDocument/2006/relationships/image" Target="../media/image1030.png"/><Relationship Id="rId10" Type="http://schemas.openxmlformats.org/officeDocument/2006/relationships/image" Target="../media/image1020.png"/><Relationship Id="rId19" Type="http://schemas.openxmlformats.org/officeDocument/2006/relationships/image" Target="../media/image1026.png"/><Relationship Id="rId4" Type="http://schemas.openxmlformats.org/officeDocument/2006/relationships/image" Target="../media/image939.png"/><Relationship Id="rId9" Type="http://schemas.openxmlformats.org/officeDocument/2006/relationships/image" Target="../media/image945.png"/><Relationship Id="rId14" Type="http://schemas.openxmlformats.org/officeDocument/2006/relationships/image" Target="../media/image1024.png"/><Relationship Id="rId22" Type="http://schemas.openxmlformats.org/officeDocument/2006/relationships/image" Target="../media/image10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8.png"/><Relationship Id="rId13" Type="http://schemas.openxmlformats.org/officeDocument/2006/relationships/image" Target="../media/image945.png"/><Relationship Id="rId18" Type="http://schemas.openxmlformats.org/officeDocument/2006/relationships/image" Target="../media/image1024.png"/><Relationship Id="rId26" Type="http://schemas.openxmlformats.org/officeDocument/2006/relationships/image" Target="../media/image938.png"/><Relationship Id="rId3" Type="http://schemas.openxmlformats.org/officeDocument/2006/relationships/image" Target="../media/image982.png"/><Relationship Id="rId21" Type="http://schemas.openxmlformats.org/officeDocument/2006/relationships/image" Target="../media/image1037.png"/><Relationship Id="rId7" Type="http://schemas.openxmlformats.org/officeDocument/2006/relationships/image" Target="../media/image1027.png"/><Relationship Id="rId12" Type="http://schemas.openxmlformats.org/officeDocument/2006/relationships/image" Target="../media/image1035.png"/><Relationship Id="rId17" Type="http://schemas.openxmlformats.org/officeDocument/2006/relationships/image" Target="../media/image1023.png"/><Relationship Id="rId25" Type="http://schemas.openxmlformats.org/officeDocument/2006/relationships/image" Target="../media/image937.png"/><Relationship Id="rId2" Type="http://schemas.openxmlformats.org/officeDocument/2006/relationships/image" Target="../media/image942.png"/><Relationship Id="rId16" Type="http://schemas.openxmlformats.org/officeDocument/2006/relationships/image" Target="../media/image1022.png"/><Relationship Id="rId20" Type="http://schemas.openxmlformats.org/officeDocument/2006/relationships/image" Target="../media/image1036.png"/><Relationship Id="rId29" Type="http://schemas.openxmlformats.org/officeDocument/2006/relationships/image" Target="../media/image9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6.png"/><Relationship Id="rId11" Type="http://schemas.openxmlformats.org/officeDocument/2006/relationships/image" Target="../media/image1034.png"/><Relationship Id="rId24" Type="http://schemas.openxmlformats.org/officeDocument/2006/relationships/image" Target="../media/image1040.png"/><Relationship Id="rId5" Type="http://schemas.openxmlformats.org/officeDocument/2006/relationships/image" Target="../media/image984.png"/><Relationship Id="rId15" Type="http://schemas.openxmlformats.org/officeDocument/2006/relationships/image" Target="../media/image1021.png"/><Relationship Id="rId23" Type="http://schemas.openxmlformats.org/officeDocument/2006/relationships/image" Target="../media/image1039.png"/><Relationship Id="rId28" Type="http://schemas.openxmlformats.org/officeDocument/2006/relationships/image" Target="../media/image1041.png"/><Relationship Id="rId10" Type="http://schemas.openxmlformats.org/officeDocument/2006/relationships/image" Target="../media/image1030.png"/><Relationship Id="rId19" Type="http://schemas.openxmlformats.org/officeDocument/2006/relationships/image" Target="../media/image1025.png"/><Relationship Id="rId4" Type="http://schemas.openxmlformats.org/officeDocument/2006/relationships/image" Target="../media/image983.png"/><Relationship Id="rId9" Type="http://schemas.openxmlformats.org/officeDocument/2006/relationships/image" Target="../media/image1029.png"/><Relationship Id="rId14" Type="http://schemas.openxmlformats.org/officeDocument/2006/relationships/image" Target="../media/image1020.png"/><Relationship Id="rId22" Type="http://schemas.openxmlformats.org/officeDocument/2006/relationships/image" Target="../media/image1038.png"/><Relationship Id="rId27" Type="http://schemas.openxmlformats.org/officeDocument/2006/relationships/image" Target="../media/image939.png"/><Relationship Id="rId30" Type="http://schemas.openxmlformats.org/officeDocument/2006/relationships/image" Target="../media/image104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8.png"/><Relationship Id="rId13" Type="http://schemas.openxmlformats.org/officeDocument/2006/relationships/image" Target="../media/image938.png"/><Relationship Id="rId18" Type="http://schemas.openxmlformats.org/officeDocument/2006/relationships/image" Target="../media/image1040.png"/><Relationship Id="rId26" Type="http://schemas.openxmlformats.org/officeDocument/2006/relationships/image" Target="../media/image1024.png"/><Relationship Id="rId3" Type="http://schemas.openxmlformats.org/officeDocument/2006/relationships/image" Target="../media/image982.png"/><Relationship Id="rId21" Type="http://schemas.openxmlformats.org/officeDocument/2006/relationships/image" Target="../media/image945.png"/><Relationship Id="rId7" Type="http://schemas.openxmlformats.org/officeDocument/2006/relationships/image" Target="../media/image1027.png"/><Relationship Id="rId12" Type="http://schemas.openxmlformats.org/officeDocument/2006/relationships/image" Target="../media/image937.png"/><Relationship Id="rId17" Type="http://schemas.openxmlformats.org/officeDocument/2006/relationships/image" Target="../media/image1039.png"/><Relationship Id="rId25" Type="http://schemas.openxmlformats.org/officeDocument/2006/relationships/image" Target="../media/image1023.png"/><Relationship Id="rId2" Type="http://schemas.openxmlformats.org/officeDocument/2006/relationships/image" Target="../media/image942.png"/><Relationship Id="rId16" Type="http://schemas.openxmlformats.org/officeDocument/2006/relationships/image" Target="../media/image941.png"/><Relationship Id="rId20" Type="http://schemas.openxmlformats.org/officeDocument/2006/relationships/image" Target="../media/image1042.png"/><Relationship Id="rId29" Type="http://schemas.openxmlformats.org/officeDocument/2006/relationships/image" Target="../media/image10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6.png"/><Relationship Id="rId11" Type="http://schemas.openxmlformats.org/officeDocument/2006/relationships/image" Target="../media/image1038.png"/><Relationship Id="rId24" Type="http://schemas.openxmlformats.org/officeDocument/2006/relationships/image" Target="../media/image1022.png"/><Relationship Id="rId5" Type="http://schemas.openxmlformats.org/officeDocument/2006/relationships/image" Target="../media/image984.png"/><Relationship Id="rId15" Type="http://schemas.openxmlformats.org/officeDocument/2006/relationships/image" Target="../media/image1043.png"/><Relationship Id="rId23" Type="http://schemas.openxmlformats.org/officeDocument/2006/relationships/image" Target="../media/image1021.png"/><Relationship Id="rId28" Type="http://schemas.openxmlformats.org/officeDocument/2006/relationships/image" Target="../media/image1036.png"/><Relationship Id="rId10" Type="http://schemas.openxmlformats.org/officeDocument/2006/relationships/image" Target="../media/image1035.png"/><Relationship Id="rId19" Type="http://schemas.openxmlformats.org/officeDocument/2006/relationships/image" Target="../media/image1044.png"/><Relationship Id="rId31" Type="http://schemas.openxmlformats.org/officeDocument/2006/relationships/image" Target="../media/image1047.png"/><Relationship Id="rId4" Type="http://schemas.openxmlformats.org/officeDocument/2006/relationships/image" Target="../media/image983.png"/><Relationship Id="rId9" Type="http://schemas.openxmlformats.org/officeDocument/2006/relationships/image" Target="../media/image1034.png"/><Relationship Id="rId14" Type="http://schemas.openxmlformats.org/officeDocument/2006/relationships/image" Target="../media/image939.png"/><Relationship Id="rId22" Type="http://schemas.openxmlformats.org/officeDocument/2006/relationships/image" Target="../media/image1045.png"/><Relationship Id="rId27" Type="http://schemas.openxmlformats.org/officeDocument/2006/relationships/image" Target="../media/image1025.png"/><Relationship Id="rId30" Type="http://schemas.openxmlformats.org/officeDocument/2006/relationships/image" Target="../media/image104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1052.png"/><Relationship Id="rId18" Type="http://schemas.openxmlformats.org/officeDocument/2006/relationships/image" Target="../media/image984.png"/><Relationship Id="rId3" Type="http://schemas.openxmlformats.org/officeDocument/2006/relationships/image" Target="../media/image938.png"/><Relationship Id="rId7" Type="http://schemas.openxmlformats.org/officeDocument/2006/relationships/image" Target="../media/image942.png"/><Relationship Id="rId12" Type="http://schemas.openxmlformats.org/officeDocument/2006/relationships/image" Target="../media/image1051.png"/><Relationship Id="rId17" Type="http://schemas.openxmlformats.org/officeDocument/2006/relationships/image" Target="../media/image983.png"/><Relationship Id="rId2" Type="http://schemas.openxmlformats.org/officeDocument/2006/relationships/image" Target="../media/image937.png"/><Relationship Id="rId16" Type="http://schemas.openxmlformats.org/officeDocument/2006/relationships/image" Target="../media/image10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1.png"/><Relationship Id="rId11" Type="http://schemas.openxmlformats.org/officeDocument/2006/relationships/image" Target="../media/image1050.png"/><Relationship Id="rId5" Type="http://schemas.openxmlformats.org/officeDocument/2006/relationships/image" Target="../media/image1048.png"/><Relationship Id="rId15" Type="http://schemas.openxmlformats.org/officeDocument/2006/relationships/image" Target="../media/image945.png"/><Relationship Id="rId10" Type="http://schemas.openxmlformats.org/officeDocument/2006/relationships/image" Target="../media/image1049.png"/><Relationship Id="rId19" Type="http://schemas.openxmlformats.org/officeDocument/2006/relationships/image" Target="../media/image1055.png"/><Relationship Id="rId4" Type="http://schemas.openxmlformats.org/officeDocument/2006/relationships/image" Target="../media/image939.png"/><Relationship Id="rId9" Type="http://schemas.openxmlformats.org/officeDocument/2006/relationships/image" Target="../media/image944.png"/><Relationship Id="rId14" Type="http://schemas.openxmlformats.org/officeDocument/2006/relationships/image" Target="../media/image105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1052.png"/><Relationship Id="rId18" Type="http://schemas.openxmlformats.org/officeDocument/2006/relationships/image" Target="../media/image984.png"/><Relationship Id="rId3" Type="http://schemas.openxmlformats.org/officeDocument/2006/relationships/image" Target="../media/image938.png"/><Relationship Id="rId21" Type="http://schemas.openxmlformats.org/officeDocument/2006/relationships/image" Target="../media/image1059.png"/><Relationship Id="rId7" Type="http://schemas.openxmlformats.org/officeDocument/2006/relationships/image" Target="../media/image942.png"/><Relationship Id="rId12" Type="http://schemas.openxmlformats.org/officeDocument/2006/relationships/image" Target="../media/image1051.png"/><Relationship Id="rId17" Type="http://schemas.openxmlformats.org/officeDocument/2006/relationships/image" Target="../media/image983.png"/><Relationship Id="rId25" Type="http://schemas.openxmlformats.org/officeDocument/2006/relationships/image" Target="../media/image1063.png"/><Relationship Id="rId2" Type="http://schemas.openxmlformats.org/officeDocument/2006/relationships/image" Target="../media/image937.png"/><Relationship Id="rId16" Type="http://schemas.openxmlformats.org/officeDocument/2006/relationships/image" Target="../media/image1057.png"/><Relationship Id="rId20" Type="http://schemas.openxmlformats.org/officeDocument/2006/relationships/image" Target="../media/image10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1.png"/><Relationship Id="rId11" Type="http://schemas.openxmlformats.org/officeDocument/2006/relationships/image" Target="../media/image1050.png"/><Relationship Id="rId24" Type="http://schemas.openxmlformats.org/officeDocument/2006/relationships/image" Target="../media/image1062.png"/><Relationship Id="rId5" Type="http://schemas.openxmlformats.org/officeDocument/2006/relationships/image" Target="../media/image1056.png"/><Relationship Id="rId15" Type="http://schemas.openxmlformats.org/officeDocument/2006/relationships/image" Target="../media/image945.png"/><Relationship Id="rId23" Type="http://schemas.openxmlformats.org/officeDocument/2006/relationships/image" Target="../media/image1061.png"/><Relationship Id="rId10" Type="http://schemas.openxmlformats.org/officeDocument/2006/relationships/image" Target="../media/image1049.png"/><Relationship Id="rId19" Type="http://schemas.openxmlformats.org/officeDocument/2006/relationships/image" Target="../media/image1055.png"/><Relationship Id="rId4" Type="http://schemas.openxmlformats.org/officeDocument/2006/relationships/image" Target="../media/image939.png"/><Relationship Id="rId9" Type="http://schemas.openxmlformats.org/officeDocument/2006/relationships/image" Target="../media/image944.png"/><Relationship Id="rId14" Type="http://schemas.openxmlformats.org/officeDocument/2006/relationships/image" Target="../media/image1053.png"/><Relationship Id="rId22" Type="http://schemas.openxmlformats.org/officeDocument/2006/relationships/image" Target="../media/image106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1052.png"/><Relationship Id="rId18" Type="http://schemas.openxmlformats.org/officeDocument/2006/relationships/image" Target="../media/image984.png"/><Relationship Id="rId3" Type="http://schemas.openxmlformats.org/officeDocument/2006/relationships/image" Target="../media/image938.png"/><Relationship Id="rId7" Type="http://schemas.openxmlformats.org/officeDocument/2006/relationships/image" Target="../media/image942.png"/><Relationship Id="rId12" Type="http://schemas.openxmlformats.org/officeDocument/2006/relationships/image" Target="../media/image1051.png"/><Relationship Id="rId17" Type="http://schemas.openxmlformats.org/officeDocument/2006/relationships/image" Target="../media/image983.png"/><Relationship Id="rId2" Type="http://schemas.openxmlformats.org/officeDocument/2006/relationships/image" Target="../media/image937.png"/><Relationship Id="rId16" Type="http://schemas.openxmlformats.org/officeDocument/2006/relationships/image" Target="../media/image10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1.png"/><Relationship Id="rId11" Type="http://schemas.openxmlformats.org/officeDocument/2006/relationships/image" Target="../media/image1050.png"/><Relationship Id="rId5" Type="http://schemas.openxmlformats.org/officeDocument/2006/relationships/image" Target="../media/image1064.png"/><Relationship Id="rId15" Type="http://schemas.openxmlformats.org/officeDocument/2006/relationships/image" Target="../media/image945.png"/><Relationship Id="rId10" Type="http://schemas.openxmlformats.org/officeDocument/2006/relationships/image" Target="../media/image1049.png"/><Relationship Id="rId19" Type="http://schemas.openxmlformats.org/officeDocument/2006/relationships/image" Target="../media/image1055.png"/><Relationship Id="rId4" Type="http://schemas.openxmlformats.org/officeDocument/2006/relationships/image" Target="../media/image939.png"/><Relationship Id="rId9" Type="http://schemas.openxmlformats.org/officeDocument/2006/relationships/image" Target="../media/image944.png"/><Relationship Id="rId14" Type="http://schemas.openxmlformats.org/officeDocument/2006/relationships/image" Target="../media/image10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7.png"/><Relationship Id="rId18" Type="http://schemas.openxmlformats.org/officeDocument/2006/relationships/image" Target="../media/image1082.png"/><Relationship Id="rId26" Type="http://schemas.openxmlformats.org/officeDocument/2006/relationships/image" Target="../media/image1090.png"/><Relationship Id="rId39" Type="http://schemas.openxmlformats.org/officeDocument/2006/relationships/image" Target="../media/image1103.png"/><Relationship Id="rId21" Type="http://schemas.openxmlformats.org/officeDocument/2006/relationships/image" Target="../media/image1085.png"/><Relationship Id="rId34" Type="http://schemas.openxmlformats.org/officeDocument/2006/relationships/image" Target="../media/image1098.png"/><Relationship Id="rId7" Type="http://schemas.openxmlformats.org/officeDocument/2006/relationships/image" Target="../media/image1071.png"/><Relationship Id="rId12" Type="http://schemas.openxmlformats.org/officeDocument/2006/relationships/image" Target="../media/image1076.png"/><Relationship Id="rId17" Type="http://schemas.openxmlformats.org/officeDocument/2006/relationships/image" Target="../media/image1081.png"/><Relationship Id="rId25" Type="http://schemas.openxmlformats.org/officeDocument/2006/relationships/image" Target="../media/image1089.png"/><Relationship Id="rId33" Type="http://schemas.openxmlformats.org/officeDocument/2006/relationships/image" Target="../media/image1097.png"/><Relationship Id="rId38" Type="http://schemas.openxmlformats.org/officeDocument/2006/relationships/image" Target="../media/image1102.png"/><Relationship Id="rId2" Type="http://schemas.openxmlformats.org/officeDocument/2006/relationships/image" Target="../media/image1066.png"/><Relationship Id="rId16" Type="http://schemas.openxmlformats.org/officeDocument/2006/relationships/image" Target="../media/image1080.png"/><Relationship Id="rId20" Type="http://schemas.openxmlformats.org/officeDocument/2006/relationships/image" Target="../media/image1084.png"/><Relationship Id="rId29" Type="http://schemas.openxmlformats.org/officeDocument/2006/relationships/image" Target="../media/image10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0.png"/><Relationship Id="rId11" Type="http://schemas.openxmlformats.org/officeDocument/2006/relationships/image" Target="../media/image1075.png"/><Relationship Id="rId24" Type="http://schemas.openxmlformats.org/officeDocument/2006/relationships/image" Target="../media/image1088.png"/><Relationship Id="rId32" Type="http://schemas.openxmlformats.org/officeDocument/2006/relationships/image" Target="../media/image1096.png"/><Relationship Id="rId37" Type="http://schemas.openxmlformats.org/officeDocument/2006/relationships/image" Target="../media/image1101.png"/><Relationship Id="rId5" Type="http://schemas.openxmlformats.org/officeDocument/2006/relationships/image" Target="../media/image1069.png"/><Relationship Id="rId15" Type="http://schemas.openxmlformats.org/officeDocument/2006/relationships/image" Target="../media/image1079.png"/><Relationship Id="rId23" Type="http://schemas.openxmlformats.org/officeDocument/2006/relationships/image" Target="../media/image1087.png"/><Relationship Id="rId28" Type="http://schemas.openxmlformats.org/officeDocument/2006/relationships/image" Target="../media/image1092.png"/><Relationship Id="rId36" Type="http://schemas.openxmlformats.org/officeDocument/2006/relationships/image" Target="../media/image1100.png"/><Relationship Id="rId10" Type="http://schemas.openxmlformats.org/officeDocument/2006/relationships/image" Target="../media/image1074.png"/><Relationship Id="rId19" Type="http://schemas.openxmlformats.org/officeDocument/2006/relationships/image" Target="../media/image1083.png"/><Relationship Id="rId31" Type="http://schemas.openxmlformats.org/officeDocument/2006/relationships/image" Target="../media/image1095.png"/><Relationship Id="rId4" Type="http://schemas.openxmlformats.org/officeDocument/2006/relationships/image" Target="../media/image1068.png"/><Relationship Id="rId9" Type="http://schemas.openxmlformats.org/officeDocument/2006/relationships/image" Target="../media/image1073.png"/><Relationship Id="rId14" Type="http://schemas.openxmlformats.org/officeDocument/2006/relationships/image" Target="../media/image1078.png"/><Relationship Id="rId22" Type="http://schemas.openxmlformats.org/officeDocument/2006/relationships/image" Target="../media/image1086.png"/><Relationship Id="rId27" Type="http://schemas.openxmlformats.org/officeDocument/2006/relationships/image" Target="../media/image1091.png"/><Relationship Id="rId30" Type="http://schemas.openxmlformats.org/officeDocument/2006/relationships/image" Target="../media/image1094.png"/><Relationship Id="rId35" Type="http://schemas.openxmlformats.org/officeDocument/2006/relationships/image" Target="../media/image1099.png"/><Relationship Id="rId8" Type="http://schemas.openxmlformats.org/officeDocument/2006/relationships/image" Target="../media/image1072.png"/><Relationship Id="rId3" Type="http://schemas.openxmlformats.org/officeDocument/2006/relationships/image" Target="../media/image106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9.png"/><Relationship Id="rId13" Type="http://schemas.openxmlformats.org/officeDocument/2006/relationships/image" Target="../media/image1114.png"/><Relationship Id="rId18" Type="http://schemas.openxmlformats.org/officeDocument/2006/relationships/image" Target="../media/image1119.png"/><Relationship Id="rId3" Type="http://schemas.openxmlformats.org/officeDocument/2006/relationships/image" Target="../media/image741.png"/><Relationship Id="rId7" Type="http://schemas.openxmlformats.org/officeDocument/2006/relationships/image" Target="../media/image1108.png"/><Relationship Id="rId12" Type="http://schemas.openxmlformats.org/officeDocument/2006/relationships/image" Target="../media/image1113.png"/><Relationship Id="rId17" Type="http://schemas.openxmlformats.org/officeDocument/2006/relationships/image" Target="../media/image1118.png"/><Relationship Id="rId2" Type="http://schemas.openxmlformats.org/officeDocument/2006/relationships/image" Target="../media/image1104.png"/><Relationship Id="rId16" Type="http://schemas.openxmlformats.org/officeDocument/2006/relationships/image" Target="../media/image1117.png"/><Relationship Id="rId20" Type="http://schemas.openxmlformats.org/officeDocument/2006/relationships/image" Target="../media/image1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7.png"/><Relationship Id="rId11" Type="http://schemas.openxmlformats.org/officeDocument/2006/relationships/image" Target="../media/image1112.png"/><Relationship Id="rId5" Type="http://schemas.openxmlformats.org/officeDocument/2006/relationships/image" Target="../media/image1106.png"/><Relationship Id="rId15" Type="http://schemas.openxmlformats.org/officeDocument/2006/relationships/image" Target="../media/image1116.png"/><Relationship Id="rId10" Type="http://schemas.openxmlformats.org/officeDocument/2006/relationships/image" Target="../media/image1111.png"/><Relationship Id="rId19" Type="http://schemas.openxmlformats.org/officeDocument/2006/relationships/image" Target="../media/image1120.png"/><Relationship Id="rId4" Type="http://schemas.openxmlformats.org/officeDocument/2006/relationships/image" Target="../media/image1105.png"/><Relationship Id="rId9" Type="http://schemas.openxmlformats.org/officeDocument/2006/relationships/image" Target="../media/image1110.png"/><Relationship Id="rId14" Type="http://schemas.openxmlformats.org/officeDocument/2006/relationships/image" Target="../media/image111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6.png"/><Relationship Id="rId13" Type="http://schemas.openxmlformats.org/officeDocument/2006/relationships/image" Target="../media/image1131.png"/><Relationship Id="rId18" Type="http://schemas.openxmlformats.org/officeDocument/2006/relationships/image" Target="../media/image1136.png"/><Relationship Id="rId3" Type="http://schemas.openxmlformats.org/officeDocument/2006/relationships/image" Target="../media/image741.png"/><Relationship Id="rId21" Type="http://schemas.openxmlformats.org/officeDocument/2006/relationships/image" Target="../media/image1139.png"/><Relationship Id="rId7" Type="http://schemas.openxmlformats.org/officeDocument/2006/relationships/image" Target="../media/image1125.png"/><Relationship Id="rId12" Type="http://schemas.openxmlformats.org/officeDocument/2006/relationships/image" Target="../media/image1130.png"/><Relationship Id="rId17" Type="http://schemas.openxmlformats.org/officeDocument/2006/relationships/image" Target="../media/image1135.png"/><Relationship Id="rId25" Type="http://schemas.openxmlformats.org/officeDocument/2006/relationships/image" Target="../media/image1143.png"/><Relationship Id="rId2" Type="http://schemas.openxmlformats.org/officeDocument/2006/relationships/image" Target="../media/image1122.png"/><Relationship Id="rId16" Type="http://schemas.openxmlformats.org/officeDocument/2006/relationships/image" Target="../media/image1134.png"/><Relationship Id="rId20" Type="http://schemas.openxmlformats.org/officeDocument/2006/relationships/image" Target="../media/image1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4.png"/><Relationship Id="rId11" Type="http://schemas.openxmlformats.org/officeDocument/2006/relationships/image" Target="../media/image1129.png"/><Relationship Id="rId24" Type="http://schemas.openxmlformats.org/officeDocument/2006/relationships/image" Target="../media/image1142.png"/><Relationship Id="rId5" Type="http://schemas.openxmlformats.org/officeDocument/2006/relationships/image" Target="../media/image1123.png"/><Relationship Id="rId15" Type="http://schemas.openxmlformats.org/officeDocument/2006/relationships/image" Target="../media/image1133.png"/><Relationship Id="rId23" Type="http://schemas.openxmlformats.org/officeDocument/2006/relationships/image" Target="../media/image1141.png"/><Relationship Id="rId10" Type="http://schemas.openxmlformats.org/officeDocument/2006/relationships/image" Target="../media/image1128.png"/><Relationship Id="rId19" Type="http://schemas.openxmlformats.org/officeDocument/2006/relationships/image" Target="../media/image1137.png"/><Relationship Id="rId4" Type="http://schemas.openxmlformats.org/officeDocument/2006/relationships/image" Target="../media/image1105.png"/><Relationship Id="rId9" Type="http://schemas.openxmlformats.org/officeDocument/2006/relationships/image" Target="../media/image1127.png"/><Relationship Id="rId14" Type="http://schemas.openxmlformats.org/officeDocument/2006/relationships/image" Target="../media/image1132.png"/><Relationship Id="rId22" Type="http://schemas.openxmlformats.org/officeDocument/2006/relationships/image" Target="../media/image11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6.png"/><Relationship Id="rId13" Type="http://schemas.openxmlformats.org/officeDocument/2006/relationships/image" Target="../media/image1151.png"/><Relationship Id="rId18" Type="http://schemas.openxmlformats.org/officeDocument/2006/relationships/image" Target="../media/image1156.png"/><Relationship Id="rId3" Type="http://schemas.openxmlformats.org/officeDocument/2006/relationships/image" Target="../media/image1105.png"/><Relationship Id="rId21" Type="http://schemas.openxmlformats.org/officeDocument/2006/relationships/image" Target="../media/image1159.png"/><Relationship Id="rId7" Type="http://schemas.openxmlformats.org/officeDocument/2006/relationships/image" Target="../media/image1145.png"/><Relationship Id="rId12" Type="http://schemas.openxmlformats.org/officeDocument/2006/relationships/image" Target="../media/image1150.png"/><Relationship Id="rId17" Type="http://schemas.openxmlformats.org/officeDocument/2006/relationships/image" Target="../media/image1155.png"/><Relationship Id="rId2" Type="http://schemas.openxmlformats.org/officeDocument/2006/relationships/image" Target="../media/image741.png"/><Relationship Id="rId16" Type="http://schemas.openxmlformats.org/officeDocument/2006/relationships/image" Target="../media/image1154.png"/><Relationship Id="rId20" Type="http://schemas.openxmlformats.org/officeDocument/2006/relationships/image" Target="../media/image1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4.png"/><Relationship Id="rId11" Type="http://schemas.openxmlformats.org/officeDocument/2006/relationships/image" Target="../media/image1149.png"/><Relationship Id="rId24" Type="http://schemas.openxmlformats.org/officeDocument/2006/relationships/image" Target="../media/image1162.png"/><Relationship Id="rId5" Type="http://schemas.openxmlformats.org/officeDocument/2006/relationships/image" Target="../media/image1124.png"/><Relationship Id="rId15" Type="http://schemas.openxmlformats.org/officeDocument/2006/relationships/image" Target="../media/image1153.png"/><Relationship Id="rId23" Type="http://schemas.openxmlformats.org/officeDocument/2006/relationships/image" Target="../media/image1161.png"/><Relationship Id="rId10" Type="http://schemas.openxmlformats.org/officeDocument/2006/relationships/image" Target="../media/image1148.png"/><Relationship Id="rId19" Type="http://schemas.openxmlformats.org/officeDocument/2006/relationships/image" Target="../media/image1157.png"/><Relationship Id="rId4" Type="http://schemas.openxmlformats.org/officeDocument/2006/relationships/image" Target="../media/image1123.png"/><Relationship Id="rId9" Type="http://schemas.openxmlformats.org/officeDocument/2006/relationships/image" Target="../media/image1147.png"/><Relationship Id="rId14" Type="http://schemas.openxmlformats.org/officeDocument/2006/relationships/image" Target="../media/image1152.png"/><Relationship Id="rId22" Type="http://schemas.openxmlformats.org/officeDocument/2006/relationships/image" Target="../media/image116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3.png"/><Relationship Id="rId13" Type="http://schemas.openxmlformats.org/officeDocument/2006/relationships/image" Target="../media/image1168.png"/><Relationship Id="rId18" Type="http://schemas.openxmlformats.org/officeDocument/2006/relationships/image" Target="../media/image1173.png"/><Relationship Id="rId3" Type="http://schemas.openxmlformats.org/officeDocument/2006/relationships/image" Target="../media/image1105.png"/><Relationship Id="rId7" Type="http://schemas.openxmlformats.org/officeDocument/2006/relationships/image" Target="../media/image1145.png"/><Relationship Id="rId12" Type="http://schemas.openxmlformats.org/officeDocument/2006/relationships/image" Target="../media/image1167.png"/><Relationship Id="rId17" Type="http://schemas.openxmlformats.org/officeDocument/2006/relationships/image" Target="../media/image1172.png"/><Relationship Id="rId2" Type="http://schemas.openxmlformats.org/officeDocument/2006/relationships/image" Target="../media/image741.png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4.png"/><Relationship Id="rId11" Type="http://schemas.openxmlformats.org/officeDocument/2006/relationships/image" Target="../media/image1166.png"/><Relationship Id="rId5" Type="http://schemas.openxmlformats.org/officeDocument/2006/relationships/image" Target="../media/image1124.png"/><Relationship Id="rId15" Type="http://schemas.openxmlformats.org/officeDocument/2006/relationships/image" Target="../media/image1170.png"/><Relationship Id="rId10" Type="http://schemas.openxmlformats.org/officeDocument/2006/relationships/image" Target="../media/image1165.png"/><Relationship Id="rId4" Type="http://schemas.openxmlformats.org/officeDocument/2006/relationships/image" Target="../media/image1123.png"/><Relationship Id="rId9" Type="http://schemas.openxmlformats.org/officeDocument/2006/relationships/image" Target="../media/image1164.png"/><Relationship Id="rId14" Type="http://schemas.openxmlformats.org/officeDocument/2006/relationships/image" Target="../media/image116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3" Type="http://schemas.openxmlformats.org/officeDocument/2006/relationships/image" Target="../media/image1174.png"/><Relationship Id="rId7" Type="http://schemas.openxmlformats.org/officeDocument/2006/relationships/image" Target="../media/image1176.png"/><Relationship Id="rId12" Type="http://schemas.openxmlformats.org/officeDocument/2006/relationships/image" Target="../media/image1181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24.png"/><Relationship Id="rId10" Type="http://schemas.openxmlformats.org/officeDocument/2006/relationships/image" Target="../media/image1179.png"/><Relationship Id="rId4" Type="http://schemas.openxmlformats.org/officeDocument/2006/relationships/image" Target="../media/image1123.png"/><Relationship Id="rId9" Type="http://schemas.openxmlformats.org/officeDocument/2006/relationships/image" Target="../media/image117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6.png"/><Relationship Id="rId3" Type="http://schemas.openxmlformats.org/officeDocument/2006/relationships/image" Target="../media/image1182.png"/><Relationship Id="rId7" Type="http://schemas.openxmlformats.org/officeDocument/2006/relationships/image" Target="../media/image1183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5.png"/><Relationship Id="rId5" Type="http://schemas.openxmlformats.org/officeDocument/2006/relationships/image" Target="../media/image1124.png"/><Relationship Id="rId10" Type="http://schemas.openxmlformats.org/officeDocument/2006/relationships/image" Target="../media/image1184.png"/><Relationship Id="rId4" Type="http://schemas.openxmlformats.org/officeDocument/2006/relationships/image" Target="../media/image1123.png"/><Relationship Id="rId9" Type="http://schemas.openxmlformats.org/officeDocument/2006/relationships/image" Target="../media/image11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5.png"/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8.png"/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1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2" Type="http://schemas.openxmlformats.org/officeDocument/2006/relationships/image" Target="../media/image35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5" Type="http://schemas.openxmlformats.org/officeDocument/2006/relationships/image" Target="../media/image38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44.png"/><Relationship Id="rId3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5.png"/><Relationship Id="rId13" Type="http://schemas.openxmlformats.org/officeDocument/2006/relationships/image" Target="../media/image1200.png"/><Relationship Id="rId3" Type="http://schemas.openxmlformats.org/officeDocument/2006/relationships/image" Target="../media/image1190.png"/><Relationship Id="rId7" Type="http://schemas.openxmlformats.org/officeDocument/2006/relationships/image" Target="../media/image1194.png"/><Relationship Id="rId12" Type="http://schemas.openxmlformats.org/officeDocument/2006/relationships/image" Target="../media/image1199.png"/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3.png"/><Relationship Id="rId11" Type="http://schemas.openxmlformats.org/officeDocument/2006/relationships/image" Target="../media/image1198.png"/><Relationship Id="rId5" Type="http://schemas.openxmlformats.org/officeDocument/2006/relationships/image" Target="../media/image1192.png"/><Relationship Id="rId10" Type="http://schemas.openxmlformats.org/officeDocument/2006/relationships/image" Target="../media/image1197.png"/><Relationship Id="rId4" Type="http://schemas.openxmlformats.org/officeDocument/2006/relationships/image" Target="../media/image1191.png"/><Relationship Id="rId9" Type="http://schemas.openxmlformats.org/officeDocument/2006/relationships/image" Target="../media/image1196.png"/><Relationship Id="rId14" Type="http://schemas.openxmlformats.org/officeDocument/2006/relationships/image" Target="../media/image120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4.png"/><Relationship Id="rId13" Type="http://schemas.openxmlformats.org/officeDocument/2006/relationships/image" Target="../media/image1209.png"/><Relationship Id="rId3" Type="http://schemas.openxmlformats.org/officeDocument/2006/relationships/image" Target="../media/image1202.png"/><Relationship Id="rId7" Type="http://schemas.openxmlformats.org/officeDocument/2006/relationships/image" Target="../media/image1201.png"/><Relationship Id="rId12" Type="http://schemas.openxmlformats.org/officeDocument/2006/relationships/image" Target="../media/image1208.png"/><Relationship Id="rId2" Type="http://schemas.openxmlformats.org/officeDocument/2006/relationships/image" Target="../media/image797.png"/><Relationship Id="rId16" Type="http://schemas.openxmlformats.org/officeDocument/2006/relationships/image" Target="../media/image12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0.png"/><Relationship Id="rId11" Type="http://schemas.openxmlformats.org/officeDocument/2006/relationships/image" Target="../media/image1207.png"/><Relationship Id="rId5" Type="http://schemas.openxmlformats.org/officeDocument/2006/relationships/image" Target="../media/image1192.png"/><Relationship Id="rId15" Type="http://schemas.openxmlformats.org/officeDocument/2006/relationships/image" Target="../media/image1211.png"/><Relationship Id="rId10" Type="http://schemas.openxmlformats.org/officeDocument/2006/relationships/image" Target="../media/image1206.png"/><Relationship Id="rId4" Type="http://schemas.openxmlformats.org/officeDocument/2006/relationships/image" Target="../media/image1203.png"/><Relationship Id="rId9" Type="http://schemas.openxmlformats.org/officeDocument/2006/relationships/image" Target="../media/image1205.png"/><Relationship Id="rId14" Type="http://schemas.openxmlformats.org/officeDocument/2006/relationships/image" Target="../media/image121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9.png"/><Relationship Id="rId3" Type="http://schemas.openxmlformats.org/officeDocument/2006/relationships/image" Target="../media/image1214.png"/><Relationship Id="rId7" Type="http://schemas.openxmlformats.org/officeDocument/2006/relationships/image" Target="../media/image1218.png"/><Relationship Id="rId12" Type="http://schemas.openxmlformats.org/officeDocument/2006/relationships/image" Target="../media/image1223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7.png"/><Relationship Id="rId11" Type="http://schemas.openxmlformats.org/officeDocument/2006/relationships/image" Target="../media/image1222.png"/><Relationship Id="rId5" Type="http://schemas.openxmlformats.org/officeDocument/2006/relationships/image" Target="../media/image1216.png"/><Relationship Id="rId10" Type="http://schemas.openxmlformats.org/officeDocument/2006/relationships/image" Target="../media/image1221.png"/><Relationship Id="rId4" Type="http://schemas.openxmlformats.org/officeDocument/2006/relationships/image" Target="../media/image1215.png"/><Relationship Id="rId9" Type="http://schemas.openxmlformats.org/officeDocument/2006/relationships/image" Target="../media/image12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image" Target="../media/image12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7.png"/><Relationship Id="rId4" Type="http://schemas.openxmlformats.org/officeDocument/2006/relationships/image" Target="../media/image122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4.png"/><Relationship Id="rId3" Type="http://schemas.openxmlformats.org/officeDocument/2006/relationships/image" Target="../media/image1229.jpg"/><Relationship Id="rId7" Type="http://schemas.openxmlformats.org/officeDocument/2006/relationships/image" Target="../media/image1233.png"/><Relationship Id="rId2" Type="http://schemas.openxmlformats.org/officeDocument/2006/relationships/image" Target="../media/image12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2.png"/><Relationship Id="rId5" Type="http://schemas.openxmlformats.org/officeDocument/2006/relationships/image" Target="../media/image1231.png"/><Relationship Id="rId4" Type="http://schemas.openxmlformats.org/officeDocument/2006/relationships/image" Target="../media/image1230.png"/><Relationship Id="rId9" Type="http://schemas.openxmlformats.org/officeDocument/2006/relationships/image" Target="../media/image123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7.png"/><Relationship Id="rId2" Type="http://schemas.openxmlformats.org/officeDocument/2006/relationships/image" Target="../media/image12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9.png"/><Relationship Id="rId4" Type="http://schemas.openxmlformats.org/officeDocument/2006/relationships/image" Target="../media/image123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5.png"/><Relationship Id="rId13" Type="http://schemas.openxmlformats.org/officeDocument/2006/relationships/image" Target="../media/image1250.png"/><Relationship Id="rId18" Type="http://schemas.openxmlformats.org/officeDocument/2006/relationships/image" Target="../media/image1255.png"/><Relationship Id="rId3" Type="http://schemas.openxmlformats.org/officeDocument/2006/relationships/image" Target="../media/image1240.png"/><Relationship Id="rId21" Type="http://schemas.openxmlformats.org/officeDocument/2006/relationships/image" Target="../media/image1258.png"/><Relationship Id="rId7" Type="http://schemas.openxmlformats.org/officeDocument/2006/relationships/image" Target="../media/image1244.png"/><Relationship Id="rId12" Type="http://schemas.openxmlformats.org/officeDocument/2006/relationships/image" Target="../media/image1249.png"/><Relationship Id="rId17" Type="http://schemas.openxmlformats.org/officeDocument/2006/relationships/image" Target="../media/image1254.png"/><Relationship Id="rId2" Type="http://schemas.openxmlformats.org/officeDocument/2006/relationships/image" Target="../media/image1236.png"/><Relationship Id="rId16" Type="http://schemas.openxmlformats.org/officeDocument/2006/relationships/image" Target="../media/image1253.png"/><Relationship Id="rId20" Type="http://schemas.openxmlformats.org/officeDocument/2006/relationships/image" Target="../media/image12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3.png"/><Relationship Id="rId11" Type="http://schemas.openxmlformats.org/officeDocument/2006/relationships/image" Target="../media/image1248.png"/><Relationship Id="rId5" Type="http://schemas.openxmlformats.org/officeDocument/2006/relationships/image" Target="../media/image1242.png"/><Relationship Id="rId15" Type="http://schemas.openxmlformats.org/officeDocument/2006/relationships/image" Target="../media/image1252.png"/><Relationship Id="rId10" Type="http://schemas.openxmlformats.org/officeDocument/2006/relationships/image" Target="../media/image1247.png"/><Relationship Id="rId19" Type="http://schemas.openxmlformats.org/officeDocument/2006/relationships/image" Target="../media/image1256.png"/><Relationship Id="rId4" Type="http://schemas.openxmlformats.org/officeDocument/2006/relationships/image" Target="../media/image1241.png"/><Relationship Id="rId9" Type="http://schemas.openxmlformats.org/officeDocument/2006/relationships/image" Target="../media/image1246.png"/><Relationship Id="rId14" Type="http://schemas.openxmlformats.org/officeDocument/2006/relationships/image" Target="../media/image1251.png"/><Relationship Id="rId22" Type="http://schemas.openxmlformats.org/officeDocument/2006/relationships/image" Target="../media/image125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7.png"/><Relationship Id="rId2" Type="http://schemas.openxmlformats.org/officeDocument/2006/relationships/image" Target="../media/image12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9.png"/><Relationship Id="rId5" Type="http://schemas.openxmlformats.org/officeDocument/2006/relationships/image" Target="../media/image1261.png"/><Relationship Id="rId4" Type="http://schemas.openxmlformats.org/officeDocument/2006/relationships/image" Target="../media/image12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3.png"/><Relationship Id="rId7" Type="http://schemas.openxmlformats.org/officeDocument/2006/relationships/image" Target="../media/image1267.png"/><Relationship Id="rId2" Type="http://schemas.openxmlformats.org/officeDocument/2006/relationships/image" Target="../media/image12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6.png"/><Relationship Id="rId5" Type="http://schemas.openxmlformats.org/officeDocument/2006/relationships/image" Target="../media/image1265.png"/><Relationship Id="rId4" Type="http://schemas.openxmlformats.org/officeDocument/2006/relationships/image" Target="../media/image12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4.png"/><Relationship Id="rId13" Type="http://schemas.openxmlformats.org/officeDocument/2006/relationships/image" Target="../media/image1279.png"/><Relationship Id="rId18" Type="http://schemas.openxmlformats.org/officeDocument/2006/relationships/image" Target="../media/image1284.png"/><Relationship Id="rId3" Type="http://schemas.openxmlformats.org/officeDocument/2006/relationships/image" Target="../media/image1269.png"/><Relationship Id="rId21" Type="http://schemas.openxmlformats.org/officeDocument/2006/relationships/image" Target="../media/image1287.png"/><Relationship Id="rId7" Type="http://schemas.openxmlformats.org/officeDocument/2006/relationships/image" Target="../media/image1273.png"/><Relationship Id="rId12" Type="http://schemas.openxmlformats.org/officeDocument/2006/relationships/image" Target="../media/image1278.png"/><Relationship Id="rId17" Type="http://schemas.openxmlformats.org/officeDocument/2006/relationships/image" Target="../media/image1283.png"/><Relationship Id="rId2" Type="http://schemas.openxmlformats.org/officeDocument/2006/relationships/image" Target="../media/image1268.png"/><Relationship Id="rId16" Type="http://schemas.openxmlformats.org/officeDocument/2006/relationships/image" Target="../media/image1282.png"/><Relationship Id="rId20" Type="http://schemas.openxmlformats.org/officeDocument/2006/relationships/image" Target="../media/image12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2.png"/><Relationship Id="rId11" Type="http://schemas.openxmlformats.org/officeDocument/2006/relationships/image" Target="../media/image1277.png"/><Relationship Id="rId5" Type="http://schemas.openxmlformats.org/officeDocument/2006/relationships/image" Target="../media/image1271.png"/><Relationship Id="rId15" Type="http://schemas.openxmlformats.org/officeDocument/2006/relationships/image" Target="../media/image1281.png"/><Relationship Id="rId10" Type="http://schemas.openxmlformats.org/officeDocument/2006/relationships/image" Target="../media/image1276.png"/><Relationship Id="rId19" Type="http://schemas.openxmlformats.org/officeDocument/2006/relationships/image" Target="../media/image1285.png"/><Relationship Id="rId4" Type="http://schemas.openxmlformats.org/officeDocument/2006/relationships/image" Target="../media/image1270.png"/><Relationship Id="rId9" Type="http://schemas.openxmlformats.org/officeDocument/2006/relationships/image" Target="../media/image1275.png"/><Relationship Id="rId14" Type="http://schemas.openxmlformats.org/officeDocument/2006/relationships/image" Target="../media/image128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6.png"/><Relationship Id="rId13" Type="http://schemas.openxmlformats.org/officeDocument/2006/relationships/image" Target="../media/image1279.png"/><Relationship Id="rId18" Type="http://schemas.openxmlformats.org/officeDocument/2006/relationships/image" Target="../media/image1284.png"/><Relationship Id="rId26" Type="http://schemas.openxmlformats.org/officeDocument/2006/relationships/image" Target="../media/image1294.png"/><Relationship Id="rId3" Type="http://schemas.openxmlformats.org/officeDocument/2006/relationships/image" Target="../media/image1271.png"/><Relationship Id="rId21" Type="http://schemas.openxmlformats.org/officeDocument/2006/relationships/image" Target="../media/image1287.png"/><Relationship Id="rId7" Type="http://schemas.openxmlformats.org/officeDocument/2006/relationships/image" Target="../media/image1275.png"/><Relationship Id="rId12" Type="http://schemas.openxmlformats.org/officeDocument/2006/relationships/image" Target="../media/image1278.png"/><Relationship Id="rId17" Type="http://schemas.openxmlformats.org/officeDocument/2006/relationships/image" Target="../media/image1283.png"/><Relationship Id="rId25" Type="http://schemas.openxmlformats.org/officeDocument/2006/relationships/image" Target="../media/image1293.png"/><Relationship Id="rId2" Type="http://schemas.openxmlformats.org/officeDocument/2006/relationships/image" Target="../media/image1270.png"/><Relationship Id="rId16" Type="http://schemas.openxmlformats.org/officeDocument/2006/relationships/image" Target="../media/image1282.png"/><Relationship Id="rId20" Type="http://schemas.openxmlformats.org/officeDocument/2006/relationships/image" Target="../media/image1286.png"/><Relationship Id="rId29" Type="http://schemas.openxmlformats.org/officeDocument/2006/relationships/image" Target="../media/image12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4.png"/><Relationship Id="rId11" Type="http://schemas.openxmlformats.org/officeDocument/2006/relationships/image" Target="../media/image1289.png"/><Relationship Id="rId24" Type="http://schemas.openxmlformats.org/officeDocument/2006/relationships/image" Target="../media/image1292.png"/><Relationship Id="rId5" Type="http://schemas.openxmlformats.org/officeDocument/2006/relationships/image" Target="../media/image1273.png"/><Relationship Id="rId15" Type="http://schemas.openxmlformats.org/officeDocument/2006/relationships/image" Target="../media/image1281.png"/><Relationship Id="rId23" Type="http://schemas.openxmlformats.org/officeDocument/2006/relationships/image" Target="../media/image1291.png"/><Relationship Id="rId28" Type="http://schemas.openxmlformats.org/officeDocument/2006/relationships/image" Target="../media/image1296.png"/><Relationship Id="rId10" Type="http://schemas.openxmlformats.org/officeDocument/2006/relationships/image" Target="../media/image1277.png"/><Relationship Id="rId19" Type="http://schemas.openxmlformats.org/officeDocument/2006/relationships/image" Target="../media/image1285.png"/><Relationship Id="rId4" Type="http://schemas.openxmlformats.org/officeDocument/2006/relationships/image" Target="../media/image1272.png"/><Relationship Id="rId9" Type="http://schemas.openxmlformats.org/officeDocument/2006/relationships/image" Target="../media/image1288.png"/><Relationship Id="rId14" Type="http://schemas.openxmlformats.org/officeDocument/2006/relationships/image" Target="../media/image1280.png"/><Relationship Id="rId22" Type="http://schemas.openxmlformats.org/officeDocument/2006/relationships/image" Target="../media/image1290.png"/><Relationship Id="rId27" Type="http://schemas.openxmlformats.org/officeDocument/2006/relationships/image" Target="../media/image1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4.png"/><Relationship Id="rId13" Type="http://schemas.openxmlformats.org/officeDocument/2006/relationships/image" Target="../media/image1309.png"/><Relationship Id="rId3" Type="http://schemas.openxmlformats.org/officeDocument/2006/relationships/image" Target="../media/image1299.png"/><Relationship Id="rId7" Type="http://schemas.openxmlformats.org/officeDocument/2006/relationships/image" Target="../media/image1303.png"/><Relationship Id="rId12" Type="http://schemas.openxmlformats.org/officeDocument/2006/relationships/image" Target="../media/image1308.png"/><Relationship Id="rId2" Type="http://schemas.openxmlformats.org/officeDocument/2006/relationships/image" Target="../media/image1298.png"/><Relationship Id="rId16" Type="http://schemas.openxmlformats.org/officeDocument/2006/relationships/image" Target="../media/image13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2.png"/><Relationship Id="rId11" Type="http://schemas.openxmlformats.org/officeDocument/2006/relationships/image" Target="../media/image1307.png"/><Relationship Id="rId5" Type="http://schemas.openxmlformats.org/officeDocument/2006/relationships/image" Target="../media/image1301.png"/><Relationship Id="rId15" Type="http://schemas.openxmlformats.org/officeDocument/2006/relationships/image" Target="../media/image1311.png"/><Relationship Id="rId10" Type="http://schemas.openxmlformats.org/officeDocument/2006/relationships/image" Target="../media/image1306.png"/><Relationship Id="rId4" Type="http://schemas.openxmlformats.org/officeDocument/2006/relationships/image" Target="../media/image1300.png"/><Relationship Id="rId9" Type="http://schemas.openxmlformats.org/officeDocument/2006/relationships/image" Target="../media/image1305.png"/><Relationship Id="rId14" Type="http://schemas.openxmlformats.org/officeDocument/2006/relationships/image" Target="../media/image1310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4.png"/><Relationship Id="rId18" Type="http://schemas.openxmlformats.org/officeDocument/2006/relationships/image" Target="../media/image1329.png"/><Relationship Id="rId26" Type="http://schemas.openxmlformats.org/officeDocument/2006/relationships/image" Target="../media/image1337.png"/><Relationship Id="rId39" Type="http://schemas.openxmlformats.org/officeDocument/2006/relationships/image" Target="../media/image1350.png"/><Relationship Id="rId21" Type="http://schemas.openxmlformats.org/officeDocument/2006/relationships/image" Target="../media/image1332.png"/><Relationship Id="rId34" Type="http://schemas.openxmlformats.org/officeDocument/2006/relationships/image" Target="../media/image1345.png"/><Relationship Id="rId42" Type="http://schemas.openxmlformats.org/officeDocument/2006/relationships/image" Target="../media/image1353.png"/><Relationship Id="rId7" Type="http://schemas.openxmlformats.org/officeDocument/2006/relationships/image" Target="../media/image1318.png"/><Relationship Id="rId2" Type="http://schemas.openxmlformats.org/officeDocument/2006/relationships/image" Target="../media/image1313.png"/><Relationship Id="rId16" Type="http://schemas.openxmlformats.org/officeDocument/2006/relationships/image" Target="../media/image1327.png"/><Relationship Id="rId20" Type="http://schemas.openxmlformats.org/officeDocument/2006/relationships/image" Target="../media/image1331.png"/><Relationship Id="rId29" Type="http://schemas.openxmlformats.org/officeDocument/2006/relationships/image" Target="../media/image1340.png"/><Relationship Id="rId41" Type="http://schemas.openxmlformats.org/officeDocument/2006/relationships/image" Target="../media/image13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7.png"/><Relationship Id="rId11" Type="http://schemas.openxmlformats.org/officeDocument/2006/relationships/image" Target="../media/image1322.png"/><Relationship Id="rId24" Type="http://schemas.openxmlformats.org/officeDocument/2006/relationships/image" Target="../media/image1335.png"/><Relationship Id="rId32" Type="http://schemas.openxmlformats.org/officeDocument/2006/relationships/image" Target="../media/image1343.png"/><Relationship Id="rId37" Type="http://schemas.openxmlformats.org/officeDocument/2006/relationships/image" Target="../media/image1348.png"/><Relationship Id="rId40" Type="http://schemas.openxmlformats.org/officeDocument/2006/relationships/image" Target="../media/image1351.png"/><Relationship Id="rId5" Type="http://schemas.openxmlformats.org/officeDocument/2006/relationships/image" Target="../media/image1316.png"/><Relationship Id="rId15" Type="http://schemas.openxmlformats.org/officeDocument/2006/relationships/image" Target="../media/image1326.png"/><Relationship Id="rId23" Type="http://schemas.openxmlformats.org/officeDocument/2006/relationships/image" Target="../media/image1334.png"/><Relationship Id="rId28" Type="http://schemas.openxmlformats.org/officeDocument/2006/relationships/image" Target="../media/image1339.png"/><Relationship Id="rId36" Type="http://schemas.openxmlformats.org/officeDocument/2006/relationships/image" Target="../media/image1347.png"/><Relationship Id="rId10" Type="http://schemas.openxmlformats.org/officeDocument/2006/relationships/image" Target="../media/image1321.png"/><Relationship Id="rId19" Type="http://schemas.openxmlformats.org/officeDocument/2006/relationships/image" Target="../media/image1330.png"/><Relationship Id="rId31" Type="http://schemas.openxmlformats.org/officeDocument/2006/relationships/image" Target="../media/image1342.png"/><Relationship Id="rId44" Type="http://schemas.openxmlformats.org/officeDocument/2006/relationships/image" Target="../media/image1355.png"/><Relationship Id="rId4" Type="http://schemas.openxmlformats.org/officeDocument/2006/relationships/image" Target="../media/image1315.png"/><Relationship Id="rId9" Type="http://schemas.openxmlformats.org/officeDocument/2006/relationships/image" Target="../media/image1320.png"/><Relationship Id="rId14" Type="http://schemas.openxmlformats.org/officeDocument/2006/relationships/image" Target="../media/image1325.png"/><Relationship Id="rId22" Type="http://schemas.openxmlformats.org/officeDocument/2006/relationships/image" Target="../media/image1333.png"/><Relationship Id="rId27" Type="http://schemas.openxmlformats.org/officeDocument/2006/relationships/image" Target="../media/image1338.png"/><Relationship Id="rId30" Type="http://schemas.openxmlformats.org/officeDocument/2006/relationships/image" Target="../media/image1341.png"/><Relationship Id="rId35" Type="http://schemas.openxmlformats.org/officeDocument/2006/relationships/image" Target="../media/image1346.png"/><Relationship Id="rId43" Type="http://schemas.openxmlformats.org/officeDocument/2006/relationships/image" Target="../media/image1354.png"/><Relationship Id="rId8" Type="http://schemas.openxmlformats.org/officeDocument/2006/relationships/image" Target="../media/image1319.png"/><Relationship Id="rId3" Type="http://schemas.openxmlformats.org/officeDocument/2006/relationships/image" Target="../media/image1314.png"/><Relationship Id="rId12" Type="http://schemas.openxmlformats.org/officeDocument/2006/relationships/image" Target="../media/image1323.png"/><Relationship Id="rId17" Type="http://schemas.openxmlformats.org/officeDocument/2006/relationships/image" Target="../media/image1328.png"/><Relationship Id="rId25" Type="http://schemas.openxmlformats.org/officeDocument/2006/relationships/image" Target="../media/image1336.png"/><Relationship Id="rId33" Type="http://schemas.openxmlformats.org/officeDocument/2006/relationships/image" Target="../media/image1344.png"/><Relationship Id="rId38" Type="http://schemas.openxmlformats.org/officeDocument/2006/relationships/image" Target="../media/image1349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7.png"/><Relationship Id="rId18" Type="http://schemas.openxmlformats.org/officeDocument/2006/relationships/image" Target="../media/image1372.png"/><Relationship Id="rId26" Type="http://schemas.openxmlformats.org/officeDocument/2006/relationships/image" Target="../media/image1380.png"/><Relationship Id="rId39" Type="http://schemas.openxmlformats.org/officeDocument/2006/relationships/image" Target="../media/image1393.png"/><Relationship Id="rId21" Type="http://schemas.openxmlformats.org/officeDocument/2006/relationships/image" Target="../media/image1375.png"/><Relationship Id="rId34" Type="http://schemas.openxmlformats.org/officeDocument/2006/relationships/image" Target="../media/image1388.png"/><Relationship Id="rId7" Type="http://schemas.openxmlformats.org/officeDocument/2006/relationships/image" Target="../media/image1361.png"/><Relationship Id="rId12" Type="http://schemas.openxmlformats.org/officeDocument/2006/relationships/image" Target="../media/image1366.png"/><Relationship Id="rId17" Type="http://schemas.openxmlformats.org/officeDocument/2006/relationships/image" Target="../media/image1371.png"/><Relationship Id="rId25" Type="http://schemas.openxmlformats.org/officeDocument/2006/relationships/image" Target="../media/image1379.png"/><Relationship Id="rId33" Type="http://schemas.openxmlformats.org/officeDocument/2006/relationships/image" Target="../media/image1387.png"/><Relationship Id="rId38" Type="http://schemas.openxmlformats.org/officeDocument/2006/relationships/image" Target="../media/image1392.png"/><Relationship Id="rId2" Type="http://schemas.openxmlformats.org/officeDocument/2006/relationships/image" Target="../media/image1356.png"/><Relationship Id="rId16" Type="http://schemas.openxmlformats.org/officeDocument/2006/relationships/image" Target="../media/image1370.png"/><Relationship Id="rId20" Type="http://schemas.openxmlformats.org/officeDocument/2006/relationships/image" Target="../media/image1374.png"/><Relationship Id="rId29" Type="http://schemas.openxmlformats.org/officeDocument/2006/relationships/image" Target="../media/image13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0.png"/><Relationship Id="rId11" Type="http://schemas.openxmlformats.org/officeDocument/2006/relationships/image" Target="../media/image1365.png"/><Relationship Id="rId24" Type="http://schemas.openxmlformats.org/officeDocument/2006/relationships/image" Target="../media/image1378.png"/><Relationship Id="rId32" Type="http://schemas.openxmlformats.org/officeDocument/2006/relationships/image" Target="../media/image1386.png"/><Relationship Id="rId37" Type="http://schemas.openxmlformats.org/officeDocument/2006/relationships/image" Target="../media/image1391.png"/><Relationship Id="rId40" Type="http://schemas.openxmlformats.org/officeDocument/2006/relationships/image" Target="../media/image1394.png"/><Relationship Id="rId5" Type="http://schemas.openxmlformats.org/officeDocument/2006/relationships/image" Target="../media/image1359.png"/><Relationship Id="rId15" Type="http://schemas.openxmlformats.org/officeDocument/2006/relationships/image" Target="../media/image1369.png"/><Relationship Id="rId23" Type="http://schemas.openxmlformats.org/officeDocument/2006/relationships/image" Target="../media/image1377.png"/><Relationship Id="rId28" Type="http://schemas.openxmlformats.org/officeDocument/2006/relationships/image" Target="../media/image1382.png"/><Relationship Id="rId36" Type="http://schemas.openxmlformats.org/officeDocument/2006/relationships/image" Target="../media/image1390.png"/><Relationship Id="rId10" Type="http://schemas.openxmlformats.org/officeDocument/2006/relationships/image" Target="../media/image1364.png"/><Relationship Id="rId19" Type="http://schemas.openxmlformats.org/officeDocument/2006/relationships/image" Target="../media/image1373.png"/><Relationship Id="rId31" Type="http://schemas.openxmlformats.org/officeDocument/2006/relationships/image" Target="../media/image1385.png"/><Relationship Id="rId4" Type="http://schemas.openxmlformats.org/officeDocument/2006/relationships/image" Target="../media/image1358.png"/><Relationship Id="rId9" Type="http://schemas.openxmlformats.org/officeDocument/2006/relationships/image" Target="../media/image1363.png"/><Relationship Id="rId14" Type="http://schemas.openxmlformats.org/officeDocument/2006/relationships/image" Target="../media/image1368.png"/><Relationship Id="rId22" Type="http://schemas.openxmlformats.org/officeDocument/2006/relationships/image" Target="../media/image1376.png"/><Relationship Id="rId27" Type="http://schemas.openxmlformats.org/officeDocument/2006/relationships/image" Target="../media/image1381.png"/><Relationship Id="rId30" Type="http://schemas.openxmlformats.org/officeDocument/2006/relationships/image" Target="../media/image1384.png"/><Relationship Id="rId35" Type="http://schemas.openxmlformats.org/officeDocument/2006/relationships/image" Target="../media/image1389.png"/><Relationship Id="rId8" Type="http://schemas.openxmlformats.org/officeDocument/2006/relationships/image" Target="../media/image1362.png"/><Relationship Id="rId3" Type="http://schemas.openxmlformats.org/officeDocument/2006/relationships/image" Target="../media/image135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6.png"/><Relationship Id="rId2" Type="http://schemas.openxmlformats.org/officeDocument/2006/relationships/image" Target="../media/image13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7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9.png"/><Relationship Id="rId18" Type="http://schemas.openxmlformats.org/officeDocument/2006/relationships/image" Target="../media/image1414.png"/><Relationship Id="rId26" Type="http://schemas.openxmlformats.org/officeDocument/2006/relationships/image" Target="../media/image1422.png"/><Relationship Id="rId21" Type="http://schemas.openxmlformats.org/officeDocument/2006/relationships/image" Target="../media/image1417.png"/><Relationship Id="rId34" Type="http://schemas.openxmlformats.org/officeDocument/2006/relationships/image" Target="../media/image1430.png"/><Relationship Id="rId7" Type="http://schemas.openxmlformats.org/officeDocument/2006/relationships/image" Target="../media/image1403.png"/><Relationship Id="rId12" Type="http://schemas.openxmlformats.org/officeDocument/2006/relationships/image" Target="../media/image1408.png"/><Relationship Id="rId17" Type="http://schemas.openxmlformats.org/officeDocument/2006/relationships/image" Target="../media/image1413.png"/><Relationship Id="rId25" Type="http://schemas.openxmlformats.org/officeDocument/2006/relationships/image" Target="../media/image1421.png"/><Relationship Id="rId33" Type="http://schemas.openxmlformats.org/officeDocument/2006/relationships/image" Target="../media/image1429.png"/><Relationship Id="rId38" Type="http://schemas.openxmlformats.org/officeDocument/2006/relationships/image" Target="../media/image1434.png"/><Relationship Id="rId2" Type="http://schemas.openxmlformats.org/officeDocument/2006/relationships/image" Target="../media/image1398.png"/><Relationship Id="rId16" Type="http://schemas.openxmlformats.org/officeDocument/2006/relationships/image" Target="../media/image1412.png"/><Relationship Id="rId20" Type="http://schemas.openxmlformats.org/officeDocument/2006/relationships/image" Target="../media/image1416.png"/><Relationship Id="rId29" Type="http://schemas.openxmlformats.org/officeDocument/2006/relationships/image" Target="../media/image14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2.png"/><Relationship Id="rId11" Type="http://schemas.openxmlformats.org/officeDocument/2006/relationships/image" Target="../media/image1407.png"/><Relationship Id="rId24" Type="http://schemas.openxmlformats.org/officeDocument/2006/relationships/image" Target="../media/image1420.png"/><Relationship Id="rId32" Type="http://schemas.openxmlformats.org/officeDocument/2006/relationships/image" Target="../media/image1428.png"/><Relationship Id="rId37" Type="http://schemas.openxmlformats.org/officeDocument/2006/relationships/image" Target="../media/image1433.png"/><Relationship Id="rId5" Type="http://schemas.openxmlformats.org/officeDocument/2006/relationships/image" Target="../media/image1401.png"/><Relationship Id="rId15" Type="http://schemas.openxmlformats.org/officeDocument/2006/relationships/image" Target="../media/image1411.png"/><Relationship Id="rId23" Type="http://schemas.openxmlformats.org/officeDocument/2006/relationships/image" Target="../media/image1419.png"/><Relationship Id="rId28" Type="http://schemas.openxmlformats.org/officeDocument/2006/relationships/image" Target="../media/image1424.png"/><Relationship Id="rId36" Type="http://schemas.openxmlformats.org/officeDocument/2006/relationships/image" Target="../media/image1432.png"/><Relationship Id="rId10" Type="http://schemas.openxmlformats.org/officeDocument/2006/relationships/image" Target="../media/image1406.png"/><Relationship Id="rId19" Type="http://schemas.openxmlformats.org/officeDocument/2006/relationships/image" Target="../media/image1415.png"/><Relationship Id="rId31" Type="http://schemas.openxmlformats.org/officeDocument/2006/relationships/image" Target="../media/image1427.png"/><Relationship Id="rId4" Type="http://schemas.openxmlformats.org/officeDocument/2006/relationships/image" Target="../media/image1400.png"/><Relationship Id="rId9" Type="http://schemas.openxmlformats.org/officeDocument/2006/relationships/image" Target="../media/image1405.png"/><Relationship Id="rId14" Type="http://schemas.openxmlformats.org/officeDocument/2006/relationships/image" Target="../media/image1410.png"/><Relationship Id="rId22" Type="http://schemas.openxmlformats.org/officeDocument/2006/relationships/image" Target="../media/image1418.png"/><Relationship Id="rId27" Type="http://schemas.openxmlformats.org/officeDocument/2006/relationships/image" Target="../media/image1423.png"/><Relationship Id="rId30" Type="http://schemas.openxmlformats.org/officeDocument/2006/relationships/image" Target="../media/image1426.png"/><Relationship Id="rId35" Type="http://schemas.openxmlformats.org/officeDocument/2006/relationships/image" Target="../media/image1431.png"/><Relationship Id="rId8" Type="http://schemas.openxmlformats.org/officeDocument/2006/relationships/image" Target="../media/image1404.png"/><Relationship Id="rId3" Type="http://schemas.openxmlformats.org/officeDocument/2006/relationships/image" Target="../media/image1399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9.png"/><Relationship Id="rId18" Type="http://schemas.openxmlformats.org/officeDocument/2006/relationships/image" Target="../media/image1437.png"/><Relationship Id="rId26" Type="http://schemas.openxmlformats.org/officeDocument/2006/relationships/image" Target="../media/image1445.png"/><Relationship Id="rId21" Type="http://schemas.openxmlformats.org/officeDocument/2006/relationships/image" Target="../media/image1440.png"/><Relationship Id="rId34" Type="http://schemas.openxmlformats.org/officeDocument/2006/relationships/image" Target="../media/image1453.png"/><Relationship Id="rId7" Type="http://schemas.openxmlformats.org/officeDocument/2006/relationships/image" Target="../media/image1403.png"/><Relationship Id="rId12" Type="http://schemas.openxmlformats.org/officeDocument/2006/relationships/image" Target="../media/image1408.png"/><Relationship Id="rId17" Type="http://schemas.openxmlformats.org/officeDocument/2006/relationships/image" Target="../media/image1436.png"/><Relationship Id="rId25" Type="http://schemas.openxmlformats.org/officeDocument/2006/relationships/image" Target="../media/image1444.png"/><Relationship Id="rId33" Type="http://schemas.openxmlformats.org/officeDocument/2006/relationships/image" Target="../media/image1452.png"/><Relationship Id="rId38" Type="http://schemas.openxmlformats.org/officeDocument/2006/relationships/image" Target="../media/image1457.png"/><Relationship Id="rId2" Type="http://schemas.openxmlformats.org/officeDocument/2006/relationships/image" Target="../media/image1398.png"/><Relationship Id="rId16" Type="http://schemas.openxmlformats.org/officeDocument/2006/relationships/image" Target="../media/image1412.png"/><Relationship Id="rId20" Type="http://schemas.openxmlformats.org/officeDocument/2006/relationships/image" Target="../media/image1439.png"/><Relationship Id="rId29" Type="http://schemas.openxmlformats.org/officeDocument/2006/relationships/image" Target="../media/image14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2.png"/><Relationship Id="rId11" Type="http://schemas.openxmlformats.org/officeDocument/2006/relationships/image" Target="../media/image1407.png"/><Relationship Id="rId24" Type="http://schemas.openxmlformats.org/officeDocument/2006/relationships/image" Target="../media/image1443.png"/><Relationship Id="rId32" Type="http://schemas.openxmlformats.org/officeDocument/2006/relationships/image" Target="../media/image1451.png"/><Relationship Id="rId37" Type="http://schemas.openxmlformats.org/officeDocument/2006/relationships/image" Target="../media/image1456.png"/><Relationship Id="rId5" Type="http://schemas.openxmlformats.org/officeDocument/2006/relationships/image" Target="../media/image1435.png"/><Relationship Id="rId15" Type="http://schemas.openxmlformats.org/officeDocument/2006/relationships/image" Target="../media/image1411.png"/><Relationship Id="rId23" Type="http://schemas.openxmlformats.org/officeDocument/2006/relationships/image" Target="../media/image1442.png"/><Relationship Id="rId28" Type="http://schemas.openxmlformats.org/officeDocument/2006/relationships/image" Target="../media/image1447.png"/><Relationship Id="rId36" Type="http://schemas.openxmlformats.org/officeDocument/2006/relationships/image" Target="../media/image1455.png"/><Relationship Id="rId10" Type="http://schemas.openxmlformats.org/officeDocument/2006/relationships/image" Target="../media/image1406.png"/><Relationship Id="rId19" Type="http://schemas.openxmlformats.org/officeDocument/2006/relationships/image" Target="../media/image1438.png"/><Relationship Id="rId31" Type="http://schemas.openxmlformats.org/officeDocument/2006/relationships/image" Target="../media/image1450.png"/><Relationship Id="rId4" Type="http://schemas.openxmlformats.org/officeDocument/2006/relationships/image" Target="../media/image1401.png"/><Relationship Id="rId9" Type="http://schemas.openxmlformats.org/officeDocument/2006/relationships/image" Target="../media/image1405.png"/><Relationship Id="rId14" Type="http://schemas.openxmlformats.org/officeDocument/2006/relationships/image" Target="../media/image1410.png"/><Relationship Id="rId22" Type="http://schemas.openxmlformats.org/officeDocument/2006/relationships/image" Target="../media/image1441.png"/><Relationship Id="rId27" Type="http://schemas.openxmlformats.org/officeDocument/2006/relationships/image" Target="../media/image1446.png"/><Relationship Id="rId30" Type="http://schemas.openxmlformats.org/officeDocument/2006/relationships/image" Target="../media/image1449.png"/><Relationship Id="rId35" Type="http://schemas.openxmlformats.org/officeDocument/2006/relationships/image" Target="../media/image1454.png"/><Relationship Id="rId8" Type="http://schemas.openxmlformats.org/officeDocument/2006/relationships/image" Target="../media/image1404.png"/><Relationship Id="rId3" Type="http://schemas.openxmlformats.org/officeDocument/2006/relationships/image" Target="../media/image1400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9.png"/><Relationship Id="rId18" Type="http://schemas.openxmlformats.org/officeDocument/2006/relationships/image" Target="../media/image1437.png"/><Relationship Id="rId26" Type="http://schemas.openxmlformats.org/officeDocument/2006/relationships/image" Target="../media/image1445.png"/><Relationship Id="rId39" Type="http://schemas.openxmlformats.org/officeDocument/2006/relationships/image" Target="../media/image1466.png"/><Relationship Id="rId21" Type="http://schemas.openxmlformats.org/officeDocument/2006/relationships/image" Target="../media/image1440.png"/><Relationship Id="rId34" Type="http://schemas.openxmlformats.org/officeDocument/2006/relationships/image" Target="../media/image1461.png"/><Relationship Id="rId7" Type="http://schemas.openxmlformats.org/officeDocument/2006/relationships/image" Target="../media/image1403.png"/><Relationship Id="rId12" Type="http://schemas.openxmlformats.org/officeDocument/2006/relationships/image" Target="../media/image1408.png"/><Relationship Id="rId17" Type="http://schemas.openxmlformats.org/officeDocument/2006/relationships/image" Target="../media/image1436.png"/><Relationship Id="rId25" Type="http://schemas.openxmlformats.org/officeDocument/2006/relationships/image" Target="../media/image1444.png"/><Relationship Id="rId33" Type="http://schemas.openxmlformats.org/officeDocument/2006/relationships/image" Target="../media/image1460.png"/><Relationship Id="rId38" Type="http://schemas.openxmlformats.org/officeDocument/2006/relationships/image" Target="../media/image1465.png"/><Relationship Id="rId2" Type="http://schemas.openxmlformats.org/officeDocument/2006/relationships/image" Target="../media/image1398.png"/><Relationship Id="rId16" Type="http://schemas.openxmlformats.org/officeDocument/2006/relationships/image" Target="../media/image1412.png"/><Relationship Id="rId20" Type="http://schemas.openxmlformats.org/officeDocument/2006/relationships/image" Target="../media/image1439.png"/><Relationship Id="rId29" Type="http://schemas.openxmlformats.org/officeDocument/2006/relationships/image" Target="../media/image14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2.png"/><Relationship Id="rId11" Type="http://schemas.openxmlformats.org/officeDocument/2006/relationships/image" Target="../media/image1407.png"/><Relationship Id="rId24" Type="http://schemas.openxmlformats.org/officeDocument/2006/relationships/image" Target="../media/image1443.png"/><Relationship Id="rId32" Type="http://schemas.openxmlformats.org/officeDocument/2006/relationships/image" Target="../media/image1459.png"/><Relationship Id="rId37" Type="http://schemas.openxmlformats.org/officeDocument/2006/relationships/image" Target="../media/image1464.png"/><Relationship Id="rId5" Type="http://schemas.openxmlformats.org/officeDocument/2006/relationships/image" Target="../media/image1435.png"/><Relationship Id="rId15" Type="http://schemas.openxmlformats.org/officeDocument/2006/relationships/image" Target="../media/image1411.png"/><Relationship Id="rId23" Type="http://schemas.openxmlformats.org/officeDocument/2006/relationships/image" Target="../media/image1442.png"/><Relationship Id="rId28" Type="http://schemas.openxmlformats.org/officeDocument/2006/relationships/image" Target="../media/image1447.png"/><Relationship Id="rId36" Type="http://schemas.openxmlformats.org/officeDocument/2006/relationships/image" Target="../media/image1463.png"/><Relationship Id="rId10" Type="http://schemas.openxmlformats.org/officeDocument/2006/relationships/image" Target="../media/image1406.png"/><Relationship Id="rId19" Type="http://schemas.openxmlformats.org/officeDocument/2006/relationships/image" Target="../media/image1438.png"/><Relationship Id="rId31" Type="http://schemas.openxmlformats.org/officeDocument/2006/relationships/image" Target="../media/image1458.png"/><Relationship Id="rId4" Type="http://schemas.openxmlformats.org/officeDocument/2006/relationships/image" Target="../media/image1401.png"/><Relationship Id="rId9" Type="http://schemas.openxmlformats.org/officeDocument/2006/relationships/image" Target="../media/image1405.png"/><Relationship Id="rId14" Type="http://schemas.openxmlformats.org/officeDocument/2006/relationships/image" Target="../media/image1410.png"/><Relationship Id="rId22" Type="http://schemas.openxmlformats.org/officeDocument/2006/relationships/image" Target="../media/image1441.png"/><Relationship Id="rId27" Type="http://schemas.openxmlformats.org/officeDocument/2006/relationships/image" Target="../media/image1446.png"/><Relationship Id="rId30" Type="http://schemas.openxmlformats.org/officeDocument/2006/relationships/image" Target="../media/image1449.png"/><Relationship Id="rId35" Type="http://schemas.openxmlformats.org/officeDocument/2006/relationships/image" Target="../media/image1462.png"/><Relationship Id="rId8" Type="http://schemas.openxmlformats.org/officeDocument/2006/relationships/image" Target="../media/image1404.png"/><Relationship Id="rId3" Type="http://schemas.openxmlformats.org/officeDocument/2006/relationships/image" Target="../media/image140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094010" y="3507232"/>
            <a:ext cx="4004310" cy="1674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25400" marR="177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1950" b="1" baseline="25641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1950" b="1" spc="104" baseline="256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August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Switch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759575" y="1591224"/>
            <a:ext cx="2063114" cy="551815"/>
            <a:chOff x="759575" y="1591224"/>
            <a:chExt cx="2063114" cy="551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599" y="1636318"/>
              <a:ext cx="212928" cy="247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2444" y="1650047"/>
              <a:ext cx="226516" cy="3111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575" y="1591224"/>
              <a:ext cx="2062733" cy="55120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46578" y="2020760"/>
            <a:ext cx="509242" cy="32386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2524" y="3139922"/>
            <a:ext cx="1013460" cy="441325"/>
            <a:chOff x="602524" y="3139922"/>
            <a:chExt cx="1013460" cy="4413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524" y="3264674"/>
              <a:ext cx="243795" cy="3165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727" y="3255975"/>
              <a:ext cx="417846" cy="3086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1302" y="3139922"/>
              <a:ext cx="284289" cy="42291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3267" y="3371799"/>
            <a:ext cx="519886" cy="2026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28041" y="620852"/>
            <a:ext cx="4386312" cy="312110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382507" y="3165601"/>
            <a:ext cx="816610" cy="380365"/>
            <a:chOff x="2382507" y="3165601"/>
            <a:chExt cx="816610" cy="380365"/>
          </a:xfrm>
        </p:grpSpPr>
        <p:sp>
          <p:nvSpPr>
            <p:cNvPr id="15" name="object 15"/>
            <p:cNvSpPr/>
            <p:nvPr/>
          </p:nvSpPr>
          <p:spPr>
            <a:xfrm>
              <a:off x="2382507" y="3236061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4" h="27304">
                  <a:moveTo>
                    <a:pt x="24381" y="23710"/>
                  </a:moveTo>
                  <a:lnTo>
                    <a:pt x="30035" y="26809"/>
                  </a:lnTo>
                  <a:lnTo>
                    <a:pt x="33502" y="25793"/>
                  </a:lnTo>
                  <a:lnTo>
                    <a:pt x="34526" y="23914"/>
                  </a:lnTo>
                  <a:lnTo>
                    <a:pt x="25247" y="23914"/>
                  </a:lnTo>
                  <a:lnTo>
                    <a:pt x="24381" y="23710"/>
                  </a:lnTo>
                  <a:close/>
                </a:path>
                <a:path w="36194" h="27304">
                  <a:moveTo>
                    <a:pt x="23571" y="23266"/>
                  </a:moveTo>
                  <a:lnTo>
                    <a:pt x="24381" y="23710"/>
                  </a:lnTo>
                  <a:lnTo>
                    <a:pt x="25247" y="23914"/>
                  </a:lnTo>
                  <a:lnTo>
                    <a:pt x="23571" y="23266"/>
                  </a:lnTo>
                  <a:close/>
                </a:path>
                <a:path w="36194" h="27304">
                  <a:moveTo>
                    <a:pt x="34879" y="23266"/>
                  </a:moveTo>
                  <a:lnTo>
                    <a:pt x="23571" y="23266"/>
                  </a:lnTo>
                  <a:lnTo>
                    <a:pt x="25247" y="23914"/>
                  </a:lnTo>
                  <a:lnTo>
                    <a:pt x="34526" y="23914"/>
                  </a:lnTo>
                  <a:lnTo>
                    <a:pt x="34879" y="23266"/>
                  </a:lnTo>
                  <a:close/>
                </a:path>
                <a:path w="36194" h="27304">
                  <a:moveTo>
                    <a:pt x="10134" y="0"/>
                  </a:moveTo>
                  <a:lnTo>
                    <a:pt x="4851" y="1358"/>
                  </a:lnTo>
                  <a:lnTo>
                    <a:pt x="0" y="9563"/>
                  </a:lnTo>
                  <a:lnTo>
                    <a:pt x="1358" y="14859"/>
                  </a:lnTo>
                  <a:lnTo>
                    <a:pt x="24381" y="23710"/>
                  </a:lnTo>
                  <a:lnTo>
                    <a:pt x="23571" y="23266"/>
                  </a:lnTo>
                  <a:lnTo>
                    <a:pt x="34879" y="23266"/>
                  </a:lnTo>
                  <a:lnTo>
                    <a:pt x="36055" y="21107"/>
                  </a:lnTo>
                  <a:lnTo>
                    <a:pt x="35915" y="18770"/>
                  </a:lnTo>
                  <a:lnTo>
                    <a:pt x="32207" y="13550"/>
                  </a:lnTo>
                  <a:lnTo>
                    <a:pt x="30035" y="11595"/>
                  </a:lnTo>
                  <a:lnTo>
                    <a:pt x="24028" y="8229"/>
                  </a:lnTo>
                  <a:lnTo>
                    <a:pt x="10134" y="0"/>
                  </a:lnTo>
                  <a:close/>
                </a:path>
                <a:path w="36194" h="27304">
                  <a:moveTo>
                    <a:pt x="24051" y="8229"/>
                  </a:moveTo>
                  <a:lnTo>
                    <a:pt x="24180" y="8305"/>
                  </a:lnTo>
                  <a:lnTo>
                    <a:pt x="24051" y="8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9062" y="3198342"/>
              <a:ext cx="382231" cy="335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2867" y="3165601"/>
              <a:ext cx="375869" cy="380123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3889" y="3918318"/>
            <a:ext cx="152648" cy="26957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3240" y="4085640"/>
            <a:ext cx="231958" cy="2896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76019" y="4004703"/>
            <a:ext cx="659650" cy="34077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095258" y="3979875"/>
            <a:ext cx="308190" cy="17543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81315" y="3863797"/>
            <a:ext cx="1146731" cy="47232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002041" y="3747312"/>
            <a:ext cx="923925" cy="368300"/>
            <a:chOff x="4002041" y="3747312"/>
            <a:chExt cx="923925" cy="368300"/>
          </a:xfrm>
        </p:grpSpPr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02041" y="3747312"/>
              <a:ext cx="894507" cy="3439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897450" y="3972153"/>
              <a:ext cx="28575" cy="143510"/>
            </a:xfrm>
            <a:custGeom>
              <a:avLst/>
              <a:gdLst/>
              <a:ahLst/>
              <a:cxnLst/>
              <a:rect l="l" t="t" r="r" b="b"/>
              <a:pathLst>
                <a:path w="28575" h="143510">
                  <a:moveTo>
                    <a:pt x="19304" y="125196"/>
                  </a:moveTo>
                  <a:lnTo>
                    <a:pt x="3314" y="125196"/>
                  </a:lnTo>
                  <a:lnTo>
                    <a:pt x="3314" y="139661"/>
                  </a:lnTo>
                  <a:lnTo>
                    <a:pt x="6883" y="143230"/>
                  </a:lnTo>
                  <a:lnTo>
                    <a:pt x="15722" y="143230"/>
                  </a:lnTo>
                  <a:lnTo>
                    <a:pt x="19304" y="139661"/>
                  </a:lnTo>
                  <a:lnTo>
                    <a:pt x="19304" y="125196"/>
                  </a:lnTo>
                  <a:close/>
                </a:path>
                <a:path w="28575" h="143510">
                  <a:moveTo>
                    <a:pt x="3314" y="124658"/>
                  </a:moveTo>
                  <a:lnTo>
                    <a:pt x="3314" y="125196"/>
                  </a:lnTo>
                  <a:lnTo>
                    <a:pt x="3314" y="124658"/>
                  </a:lnTo>
                  <a:close/>
                </a:path>
                <a:path w="28575" h="143510">
                  <a:moveTo>
                    <a:pt x="19304" y="124078"/>
                  </a:moveTo>
                  <a:lnTo>
                    <a:pt x="3314" y="124078"/>
                  </a:lnTo>
                  <a:lnTo>
                    <a:pt x="3390" y="125196"/>
                  </a:lnTo>
                  <a:lnTo>
                    <a:pt x="19215" y="125196"/>
                  </a:lnTo>
                  <a:lnTo>
                    <a:pt x="19304" y="124078"/>
                  </a:lnTo>
                  <a:close/>
                </a:path>
                <a:path w="28575" h="143510">
                  <a:moveTo>
                    <a:pt x="19304" y="124568"/>
                  </a:moveTo>
                  <a:lnTo>
                    <a:pt x="19215" y="125196"/>
                  </a:lnTo>
                  <a:lnTo>
                    <a:pt x="19304" y="124568"/>
                  </a:lnTo>
                  <a:close/>
                </a:path>
                <a:path w="28575" h="143510">
                  <a:moveTo>
                    <a:pt x="13436" y="0"/>
                  </a:moveTo>
                  <a:lnTo>
                    <a:pt x="0" y="38773"/>
                  </a:lnTo>
                  <a:lnTo>
                    <a:pt x="66" y="69583"/>
                  </a:lnTo>
                  <a:lnTo>
                    <a:pt x="1828" y="113969"/>
                  </a:lnTo>
                  <a:lnTo>
                    <a:pt x="3314" y="124658"/>
                  </a:lnTo>
                  <a:lnTo>
                    <a:pt x="3314" y="124078"/>
                  </a:lnTo>
                  <a:lnTo>
                    <a:pt x="19373" y="124078"/>
                  </a:lnTo>
                  <a:lnTo>
                    <a:pt x="22227" y="85064"/>
                  </a:lnTo>
                  <a:lnTo>
                    <a:pt x="22626" y="38773"/>
                  </a:lnTo>
                  <a:lnTo>
                    <a:pt x="22903" y="29527"/>
                  </a:lnTo>
                  <a:lnTo>
                    <a:pt x="22733" y="29527"/>
                  </a:lnTo>
                  <a:lnTo>
                    <a:pt x="22961" y="27584"/>
                  </a:lnTo>
                  <a:lnTo>
                    <a:pt x="23135" y="27584"/>
                  </a:lnTo>
                  <a:lnTo>
                    <a:pt x="24262" y="22148"/>
                  </a:lnTo>
                  <a:lnTo>
                    <a:pt x="24523" y="20891"/>
                  </a:lnTo>
                  <a:lnTo>
                    <a:pt x="28168" y="10134"/>
                  </a:lnTo>
                  <a:lnTo>
                    <a:pt x="24993" y="3822"/>
                  </a:lnTo>
                  <a:lnTo>
                    <a:pt x="13436" y="0"/>
                  </a:lnTo>
                  <a:close/>
                </a:path>
                <a:path w="28575" h="143510">
                  <a:moveTo>
                    <a:pt x="19373" y="124078"/>
                  </a:moveTo>
                  <a:lnTo>
                    <a:pt x="19304" y="124568"/>
                  </a:lnTo>
                  <a:lnTo>
                    <a:pt x="19373" y="124078"/>
                  </a:lnTo>
                  <a:close/>
                </a:path>
                <a:path w="28575" h="143510">
                  <a:moveTo>
                    <a:pt x="22616" y="39115"/>
                  </a:moveTo>
                  <a:lnTo>
                    <a:pt x="22606" y="39458"/>
                  </a:lnTo>
                  <a:lnTo>
                    <a:pt x="22616" y="39115"/>
                  </a:lnTo>
                  <a:close/>
                </a:path>
                <a:path w="28575" h="143510">
                  <a:moveTo>
                    <a:pt x="22961" y="27584"/>
                  </a:moveTo>
                  <a:lnTo>
                    <a:pt x="22733" y="29527"/>
                  </a:lnTo>
                  <a:lnTo>
                    <a:pt x="22932" y="28566"/>
                  </a:lnTo>
                  <a:lnTo>
                    <a:pt x="22961" y="27584"/>
                  </a:lnTo>
                  <a:close/>
                </a:path>
                <a:path w="28575" h="143510">
                  <a:moveTo>
                    <a:pt x="22932" y="28566"/>
                  </a:moveTo>
                  <a:lnTo>
                    <a:pt x="22733" y="29527"/>
                  </a:lnTo>
                  <a:lnTo>
                    <a:pt x="22903" y="29527"/>
                  </a:lnTo>
                  <a:lnTo>
                    <a:pt x="22932" y="28566"/>
                  </a:lnTo>
                  <a:close/>
                </a:path>
                <a:path w="28575" h="143510">
                  <a:moveTo>
                    <a:pt x="23135" y="27584"/>
                  </a:moveTo>
                  <a:lnTo>
                    <a:pt x="22961" y="27584"/>
                  </a:lnTo>
                  <a:lnTo>
                    <a:pt x="22932" y="28566"/>
                  </a:lnTo>
                  <a:lnTo>
                    <a:pt x="23135" y="27584"/>
                  </a:lnTo>
                  <a:close/>
                </a:path>
                <a:path w="28575" h="143510">
                  <a:moveTo>
                    <a:pt x="24523" y="20891"/>
                  </a:moveTo>
                  <a:lnTo>
                    <a:pt x="24180" y="22148"/>
                  </a:lnTo>
                  <a:lnTo>
                    <a:pt x="24399" y="21488"/>
                  </a:lnTo>
                  <a:lnTo>
                    <a:pt x="24523" y="20891"/>
                  </a:lnTo>
                  <a:close/>
                </a:path>
                <a:path w="28575" h="143510">
                  <a:moveTo>
                    <a:pt x="24399" y="21488"/>
                  </a:moveTo>
                  <a:lnTo>
                    <a:pt x="24180" y="22148"/>
                  </a:lnTo>
                  <a:lnTo>
                    <a:pt x="24399" y="21488"/>
                  </a:lnTo>
                  <a:close/>
                </a:path>
                <a:path w="28575" h="143510">
                  <a:moveTo>
                    <a:pt x="24598" y="20891"/>
                  </a:moveTo>
                  <a:lnTo>
                    <a:pt x="24399" y="21488"/>
                  </a:lnTo>
                  <a:lnTo>
                    <a:pt x="24598" y="20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70678" y="3936949"/>
            <a:ext cx="524369" cy="50419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675363" y="4909159"/>
            <a:ext cx="274955" cy="39370"/>
          </a:xfrm>
          <a:custGeom>
            <a:avLst/>
            <a:gdLst/>
            <a:ahLst/>
            <a:cxnLst/>
            <a:rect l="l" t="t" r="r" b="b"/>
            <a:pathLst>
              <a:path w="274955" h="39370">
                <a:moveTo>
                  <a:pt x="256138" y="35387"/>
                </a:moveTo>
                <a:lnTo>
                  <a:pt x="262059" y="38760"/>
                </a:lnTo>
                <a:lnTo>
                  <a:pt x="269140" y="36817"/>
                </a:lnTo>
                <a:lnTo>
                  <a:pt x="269632" y="35953"/>
                </a:lnTo>
                <a:lnTo>
                  <a:pt x="258342" y="35953"/>
                </a:lnTo>
                <a:lnTo>
                  <a:pt x="256580" y="35447"/>
                </a:lnTo>
                <a:lnTo>
                  <a:pt x="256138" y="35387"/>
                </a:lnTo>
                <a:close/>
              </a:path>
              <a:path w="274955" h="39370">
                <a:moveTo>
                  <a:pt x="256580" y="35447"/>
                </a:moveTo>
                <a:lnTo>
                  <a:pt x="258342" y="35953"/>
                </a:lnTo>
                <a:lnTo>
                  <a:pt x="257672" y="35560"/>
                </a:lnTo>
                <a:lnTo>
                  <a:pt x="257404" y="35560"/>
                </a:lnTo>
                <a:lnTo>
                  <a:pt x="256580" y="35447"/>
                </a:lnTo>
                <a:close/>
              </a:path>
              <a:path w="274955" h="39370">
                <a:moveTo>
                  <a:pt x="256507" y="34874"/>
                </a:moveTo>
                <a:lnTo>
                  <a:pt x="258342" y="35953"/>
                </a:lnTo>
                <a:lnTo>
                  <a:pt x="269632" y="35953"/>
                </a:lnTo>
                <a:lnTo>
                  <a:pt x="269979" y="35344"/>
                </a:lnTo>
                <a:lnTo>
                  <a:pt x="258271" y="35344"/>
                </a:lnTo>
                <a:lnTo>
                  <a:pt x="256507" y="34874"/>
                </a:lnTo>
                <a:close/>
              </a:path>
              <a:path w="274955" h="39370">
                <a:moveTo>
                  <a:pt x="255884" y="35242"/>
                </a:moveTo>
                <a:lnTo>
                  <a:pt x="256580" y="35447"/>
                </a:lnTo>
                <a:lnTo>
                  <a:pt x="257404" y="35560"/>
                </a:lnTo>
                <a:lnTo>
                  <a:pt x="255884" y="35242"/>
                </a:lnTo>
                <a:close/>
              </a:path>
              <a:path w="274955" h="39370">
                <a:moveTo>
                  <a:pt x="254121" y="34239"/>
                </a:moveTo>
                <a:lnTo>
                  <a:pt x="255861" y="35229"/>
                </a:lnTo>
                <a:lnTo>
                  <a:pt x="257404" y="35560"/>
                </a:lnTo>
                <a:lnTo>
                  <a:pt x="257672" y="35560"/>
                </a:lnTo>
                <a:lnTo>
                  <a:pt x="256506" y="34874"/>
                </a:lnTo>
                <a:lnTo>
                  <a:pt x="254121" y="34239"/>
                </a:lnTo>
                <a:close/>
              </a:path>
              <a:path w="274955" h="39370">
                <a:moveTo>
                  <a:pt x="255901" y="35252"/>
                </a:moveTo>
                <a:lnTo>
                  <a:pt x="256138" y="35387"/>
                </a:lnTo>
                <a:lnTo>
                  <a:pt x="256580" y="35447"/>
                </a:lnTo>
                <a:lnTo>
                  <a:pt x="255901" y="35252"/>
                </a:lnTo>
                <a:close/>
              </a:path>
              <a:path w="274955" h="39370">
                <a:moveTo>
                  <a:pt x="252826" y="34937"/>
                </a:moveTo>
                <a:lnTo>
                  <a:pt x="256138" y="35387"/>
                </a:lnTo>
                <a:lnTo>
                  <a:pt x="255392" y="34963"/>
                </a:lnTo>
                <a:lnTo>
                  <a:pt x="253486" y="34963"/>
                </a:lnTo>
                <a:lnTo>
                  <a:pt x="252826" y="34937"/>
                </a:lnTo>
                <a:close/>
              </a:path>
              <a:path w="274955" h="39370">
                <a:moveTo>
                  <a:pt x="244636" y="34617"/>
                </a:moveTo>
                <a:lnTo>
                  <a:pt x="245361" y="35344"/>
                </a:lnTo>
                <a:lnTo>
                  <a:pt x="255817" y="35344"/>
                </a:lnTo>
                <a:lnTo>
                  <a:pt x="252826" y="34937"/>
                </a:lnTo>
                <a:lnTo>
                  <a:pt x="244636" y="34617"/>
                </a:lnTo>
                <a:close/>
              </a:path>
              <a:path w="274955" h="39370">
                <a:moveTo>
                  <a:pt x="271686" y="18567"/>
                </a:moveTo>
                <a:lnTo>
                  <a:pt x="258271" y="18567"/>
                </a:lnTo>
                <a:lnTo>
                  <a:pt x="251721" y="23127"/>
                </a:lnTo>
                <a:lnTo>
                  <a:pt x="253956" y="33373"/>
                </a:lnTo>
                <a:lnTo>
                  <a:pt x="256507" y="34874"/>
                </a:lnTo>
                <a:lnTo>
                  <a:pt x="258271" y="35344"/>
                </a:lnTo>
                <a:lnTo>
                  <a:pt x="269979" y="35344"/>
                </a:lnTo>
                <a:lnTo>
                  <a:pt x="274894" y="26708"/>
                </a:lnTo>
                <a:lnTo>
                  <a:pt x="274124" y="21005"/>
                </a:lnTo>
                <a:lnTo>
                  <a:pt x="271686" y="18567"/>
                </a:lnTo>
                <a:close/>
              </a:path>
              <a:path w="274955" h="39370">
                <a:moveTo>
                  <a:pt x="255861" y="35229"/>
                </a:moveTo>
                <a:close/>
              </a:path>
              <a:path w="274955" h="39370">
                <a:moveTo>
                  <a:pt x="252361" y="34874"/>
                </a:moveTo>
                <a:lnTo>
                  <a:pt x="252826" y="34937"/>
                </a:lnTo>
                <a:lnTo>
                  <a:pt x="253486" y="34963"/>
                </a:lnTo>
                <a:lnTo>
                  <a:pt x="252361" y="34874"/>
                </a:lnTo>
                <a:close/>
              </a:path>
              <a:path w="274955" h="39370">
                <a:moveTo>
                  <a:pt x="255236" y="34874"/>
                </a:moveTo>
                <a:lnTo>
                  <a:pt x="252361" y="34874"/>
                </a:lnTo>
                <a:lnTo>
                  <a:pt x="253486" y="34963"/>
                </a:lnTo>
                <a:lnTo>
                  <a:pt x="255392" y="34963"/>
                </a:lnTo>
                <a:lnTo>
                  <a:pt x="255236" y="34874"/>
                </a:lnTo>
                <a:close/>
              </a:path>
              <a:path w="274955" h="39370">
                <a:moveTo>
                  <a:pt x="258271" y="18567"/>
                </a:moveTo>
                <a:lnTo>
                  <a:pt x="245360" y="18567"/>
                </a:lnTo>
                <a:lnTo>
                  <a:pt x="241707" y="22225"/>
                </a:lnTo>
                <a:lnTo>
                  <a:pt x="241609" y="31584"/>
                </a:lnTo>
                <a:lnTo>
                  <a:pt x="244636" y="34617"/>
                </a:lnTo>
                <a:lnTo>
                  <a:pt x="252826" y="34937"/>
                </a:lnTo>
                <a:lnTo>
                  <a:pt x="252361" y="34874"/>
                </a:lnTo>
                <a:lnTo>
                  <a:pt x="255236" y="34874"/>
                </a:lnTo>
                <a:lnTo>
                  <a:pt x="254121" y="34239"/>
                </a:lnTo>
                <a:lnTo>
                  <a:pt x="255427" y="34239"/>
                </a:lnTo>
                <a:lnTo>
                  <a:pt x="254542" y="33718"/>
                </a:lnTo>
                <a:lnTo>
                  <a:pt x="254031" y="33718"/>
                </a:lnTo>
                <a:lnTo>
                  <a:pt x="253311" y="32994"/>
                </a:lnTo>
                <a:lnTo>
                  <a:pt x="253873" y="32994"/>
                </a:lnTo>
                <a:lnTo>
                  <a:pt x="251920" y="24041"/>
                </a:lnTo>
                <a:lnTo>
                  <a:pt x="250409" y="24041"/>
                </a:lnTo>
                <a:lnTo>
                  <a:pt x="251360" y="21475"/>
                </a:lnTo>
                <a:lnTo>
                  <a:pt x="254094" y="21475"/>
                </a:lnTo>
                <a:lnTo>
                  <a:pt x="258271" y="18567"/>
                </a:lnTo>
                <a:close/>
              </a:path>
              <a:path w="274955" h="39370">
                <a:moveTo>
                  <a:pt x="255427" y="34239"/>
                </a:moveTo>
                <a:lnTo>
                  <a:pt x="254121" y="34239"/>
                </a:lnTo>
                <a:lnTo>
                  <a:pt x="256507" y="34874"/>
                </a:lnTo>
                <a:lnTo>
                  <a:pt x="255427" y="34239"/>
                </a:lnTo>
                <a:close/>
              </a:path>
              <a:path w="274955" h="39370">
                <a:moveTo>
                  <a:pt x="231715" y="33908"/>
                </a:moveTo>
                <a:lnTo>
                  <a:pt x="244636" y="34617"/>
                </a:lnTo>
                <a:lnTo>
                  <a:pt x="243941" y="33921"/>
                </a:lnTo>
                <a:lnTo>
                  <a:pt x="231715" y="33908"/>
                </a:lnTo>
                <a:close/>
              </a:path>
              <a:path w="274955" h="39370">
                <a:moveTo>
                  <a:pt x="13951" y="22186"/>
                </a:moveTo>
                <a:lnTo>
                  <a:pt x="19276" y="23012"/>
                </a:lnTo>
                <a:lnTo>
                  <a:pt x="27951" y="24663"/>
                </a:lnTo>
                <a:lnTo>
                  <a:pt x="94143" y="32778"/>
                </a:lnTo>
                <a:lnTo>
                  <a:pt x="143986" y="33921"/>
                </a:lnTo>
                <a:lnTo>
                  <a:pt x="231946" y="33921"/>
                </a:lnTo>
                <a:lnTo>
                  <a:pt x="231715" y="33908"/>
                </a:lnTo>
                <a:lnTo>
                  <a:pt x="243929" y="33908"/>
                </a:lnTo>
                <a:lnTo>
                  <a:pt x="241609" y="31584"/>
                </a:lnTo>
                <a:lnTo>
                  <a:pt x="241707" y="22225"/>
                </a:lnTo>
                <a:lnTo>
                  <a:pt x="14457" y="22225"/>
                </a:lnTo>
                <a:lnTo>
                  <a:pt x="13951" y="22186"/>
                </a:lnTo>
                <a:close/>
              </a:path>
              <a:path w="274955" h="39370">
                <a:moveTo>
                  <a:pt x="243929" y="33908"/>
                </a:moveTo>
                <a:lnTo>
                  <a:pt x="231715" y="33908"/>
                </a:lnTo>
                <a:lnTo>
                  <a:pt x="232352" y="33921"/>
                </a:lnTo>
                <a:lnTo>
                  <a:pt x="243941" y="33921"/>
                </a:lnTo>
                <a:close/>
              </a:path>
              <a:path w="274955" h="39370">
                <a:moveTo>
                  <a:pt x="253311" y="32994"/>
                </a:moveTo>
                <a:lnTo>
                  <a:pt x="254031" y="33718"/>
                </a:lnTo>
                <a:lnTo>
                  <a:pt x="253956" y="33373"/>
                </a:lnTo>
                <a:lnTo>
                  <a:pt x="253311" y="32994"/>
                </a:lnTo>
                <a:close/>
              </a:path>
              <a:path w="274955" h="39370">
                <a:moveTo>
                  <a:pt x="253956" y="33373"/>
                </a:moveTo>
                <a:lnTo>
                  <a:pt x="254031" y="33718"/>
                </a:lnTo>
                <a:lnTo>
                  <a:pt x="254542" y="33718"/>
                </a:lnTo>
                <a:lnTo>
                  <a:pt x="253956" y="33373"/>
                </a:lnTo>
                <a:close/>
              </a:path>
              <a:path w="274955" h="39370">
                <a:moveTo>
                  <a:pt x="253873" y="32994"/>
                </a:moveTo>
                <a:lnTo>
                  <a:pt x="253311" y="32994"/>
                </a:lnTo>
                <a:lnTo>
                  <a:pt x="253956" y="33373"/>
                </a:lnTo>
                <a:lnTo>
                  <a:pt x="253873" y="32994"/>
                </a:lnTo>
                <a:close/>
              </a:path>
              <a:path w="274955" h="39370">
                <a:moveTo>
                  <a:pt x="251360" y="21475"/>
                </a:moveTo>
                <a:lnTo>
                  <a:pt x="250409" y="24041"/>
                </a:lnTo>
                <a:lnTo>
                  <a:pt x="251721" y="23127"/>
                </a:lnTo>
                <a:lnTo>
                  <a:pt x="251360" y="21475"/>
                </a:lnTo>
                <a:close/>
              </a:path>
              <a:path w="274955" h="39370">
                <a:moveTo>
                  <a:pt x="251721" y="23127"/>
                </a:moveTo>
                <a:lnTo>
                  <a:pt x="250409" y="24041"/>
                </a:lnTo>
                <a:lnTo>
                  <a:pt x="251920" y="24041"/>
                </a:lnTo>
                <a:lnTo>
                  <a:pt x="251721" y="23127"/>
                </a:lnTo>
                <a:close/>
              </a:path>
              <a:path w="274955" h="39370">
                <a:moveTo>
                  <a:pt x="254094" y="21475"/>
                </a:moveTo>
                <a:lnTo>
                  <a:pt x="251360" y="21475"/>
                </a:lnTo>
                <a:lnTo>
                  <a:pt x="251721" y="23127"/>
                </a:lnTo>
                <a:lnTo>
                  <a:pt x="254094" y="21475"/>
                </a:lnTo>
                <a:close/>
              </a:path>
              <a:path w="274955" h="39370">
                <a:moveTo>
                  <a:pt x="18926" y="22961"/>
                </a:moveTo>
                <a:lnTo>
                  <a:pt x="19196" y="23012"/>
                </a:lnTo>
                <a:lnTo>
                  <a:pt x="18926" y="22961"/>
                </a:lnTo>
                <a:close/>
              </a:path>
              <a:path w="274955" h="39370">
                <a:moveTo>
                  <a:pt x="13544" y="22123"/>
                </a:moveTo>
                <a:lnTo>
                  <a:pt x="13951" y="22186"/>
                </a:lnTo>
                <a:lnTo>
                  <a:pt x="14457" y="22225"/>
                </a:lnTo>
                <a:lnTo>
                  <a:pt x="13544" y="22123"/>
                </a:lnTo>
                <a:close/>
              </a:path>
              <a:path w="274955" h="39370">
                <a:moveTo>
                  <a:pt x="241808" y="22123"/>
                </a:moveTo>
                <a:lnTo>
                  <a:pt x="13544" y="22123"/>
                </a:lnTo>
                <a:lnTo>
                  <a:pt x="14457" y="22225"/>
                </a:lnTo>
                <a:lnTo>
                  <a:pt x="241707" y="22225"/>
                </a:lnTo>
                <a:close/>
              </a:path>
              <a:path w="274955" h="39370">
                <a:moveTo>
                  <a:pt x="14457" y="0"/>
                </a:moveTo>
                <a:lnTo>
                  <a:pt x="11951" y="190"/>
                </a:lnTo>
                <a:lnTo>
                  <a:pt x="9409" y="685"/>
                </a:lnTo>
                <a:lnTo>
                  <a:pt x="3110" y="2705"/>
                </a:lnTo>
                <a:lnTo>
                  <a:pt x="0" y="8750"/>
                </a:lnTo>
                <a:lnTo>
                  <a:pt x="2866" y="17691"/>
                </a:lnTo>
                <a:lnTo>
                  <a:pt x="5454" y="20281"/>
                </a:lnTo>
                <a:lnTo>
                  <a:pt x="9409" y="21551"/>
                </a:lnTo>
                <a:lnTo>
                  <a:pt x="11951" y="22034"/>
                </a:lnTo>
                <a:lnTo>
                  <a:pt x="13951" y="22186"/>
                </a:lnTo>
                <a:lnTo>
                  <a:pt x="13544" y="22123"/>
                </a:lnTo>
                <a:lnTo>
                  <a:pt x="241808" y="22123"/>
                </a:lnTo>
                <a:lnTo>
                  <a:pt x="245360" y="18567"/>
                </a:lnTo>
                <a:lnTo>
                  <a:pt x="271686" y="18567"/>
                </a:lnTo>
                <a:lnTo>
                  <a:pt x="268321" y="15201"/>
                </a:lnTo>
                <a:lnTo>
                  <a:pt x="246102" y="11379"/>
                </a:lnTo>
                <a:lnTo>
                  <a:pt x="233008" y="10642"/>
                </a:lnTo>
                <a:lnTo>
                  <a:pt x="144315" y="10629"/>
                </a:lnTo>
                <a:lnTo>
                  <a:pt x="118755" y="10274"/>
                </a:lnTo>
                <a:lnTo>
                  <a:pt x="118941" y="10274"/>
                </a:lnTo>
                <a:lnTo>
                  <a:pt x="97212" y="9613"/>
                </a:lnTo>
                <a:lnTo>
                  <a:pt x="96222" y="9613"/>
                </a:lnTo>
                <a:lnTo>
                  <a:pt x="95610" y="9568"/>
                </a:lnTo>
                <a:lnTo>
                  <a:pt x="68853" y="7175"/>
                </a:lnTo>
                <a:lnTo>
                  <a:pt x="68695" y="7175"/>
                </a:lnTo>
                <a:lnTo>
                  <a:pt x="68140" y="7112"/>
                </a:lnTo>
                <a:lnTo>
                  <a:pt x="50689" y="4699"/>
                </a:lnTo>
                <a:lnTo>
                  <a:pt x="22082" y="558"/>
                </a:lnTo>
                <a:lnTo>
                  <a:pt x="16305" y="25"/>
                </a:lnTo>
                <a:lnTo>
                  <a:pt x="14457" y="0"/>
                </a:lnTo>
                <a:close/>
              </a:path>
              <a:path w="274955" h="39370">
                <a:moveTo>
                  <a:pt x="245814" y="11366"/>
                </a:moveTo>
                <a:lnTo>
                  <a:pt x="245967" y="11379"/>
                </a:lnTo>
                <a:lnTo>
                  <a:pt x="246102" y="11379"/>
                </a:lnTo>
                <a:lnTo>
                  <a:pt x="245814" y="11366"/>
                </a:lnTo>
                <a:close/>
              </a:path>
              <a:path w="274955" h="39370">
                <a:moveTo>
                  <a:pt x="215432" y="10617"/>
                </a:moveTo>
                <a:lnTo>
                  <a:pt x="170070" y="10629"/>
                </a:lnTo>
                <a:lnTo>
                  <a:pt x="224220" y="10629"/>
                </a:lnTo>
                <a:lnTo>
                  <a:pt x="215432" y="10617"/>
                </a:lnTo>
                <a:close/>
              </a:path>
              <a:path w="274955" h="39370">
                <a:moveTo>
                  <a:pt x="95710" y="9568"/>
                </a:moveTo>
                <a:lnTo>
                  <a:pt x="96222" y="9613"/>
                </a:lnTo>
                <a:lnTo>
                  <a:pt x="97212" y="9613"/>
                </a:lnTo>
                <a:lnTo>
                  <a:pt x="95710" y="9568"/>
                </a:lnTo>
                <a:close/>
              </a:path>
              <a:path w="274955" h="39370">
                <a:moveTo>
                  <a:pt x="95652" y="9563"/>
                </a:moveTo>
                <a:close/>
              </a:path>
              <a:path w="274955" h="39370">
                <a:moveTo>
                  <a:pt x="68405" y="7135"/>
                </a:moveTo>
                <a:lnTo>
                  <a:pt x="68695" y="7175"/>
                </a:lnTo>
                <a:lnTo>
                  <a:pt x="68853" y="7175"/>
                </a:lnTo>
                <a:lnTo>
                  <a:pt x="68405" y="7135"/>
                </a:lnTo>
                <a:close/>
              </a:path>
              <a:path w="274955" h="39370">
                <a:moveTo>
                  <a:pt x="68233" y="7112"/>
                </a:moveTo>
                <a:lnTo>
                  <a:pt x="68405" y="7135"/>
                </a:lnTo>
                <a:lnTo>
                  <a:pt x="68233" y="7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20547" y="4684280"/>
            <a:ext cx="901851" cy="31165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97988" y="4781664"/>
            <a:ext cx="323865" cy="16496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75728" y="4528883"/>
            <a:ext cx="1188589" cy="42605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75861" y="4521593"/>
            <a:ext cx="824191" cy="68037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833006" y="4225366"/>
            <a:ext cx="952309" cy="38455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158508" y="4171035"/>
            <a:ext cx="721521" cy="40085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940965" y="4146143"/>
            <a:ext cx="545807" cy="41020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917763" y="4757115"/>
            <a:ext cx="318288" cy="436905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6811200" y="5267924"/>
            <a:ext cx="4627880" cy="1454785"/>
            <a:chOff x="6811200" y="5267924"/>
            <a:chExt cx="4627880" cy="1454785"/>
          </a:xfrm>
        </p:grpSpPr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48639" y="5353854"/>
              <a:ext cx="193078" cy="43434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11200" y="5325420"/>
              <a:ext cx="2367940" cy="139715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124277" y="5854992"/>
              <a:ext cx="58419" cy="306705"/>
            </a:xfrm>
            <a:custGeom>
              <a:avLst/>
              <a:gdLst/>
              <a:ahLst/>
              <a:cxnLst/>
              <a:rect l="l" t="t" r="r" b="b"/>
              <a:pathLst>
                <a:path w="58420" h="306704">
                  <a:moveTo>
                    <a:pt x="41833" y="49212"/>
                  </a:moveTo>
                  <a:lnTo>
                    <a:pt x="32550" y="35306"/>
                  </a:lnTo>
                  <a:lnTo>
                    <a:pt x="32423" y="35140"/>
                  </a:lnTo>
                  <a:lnTo>
                    <a:pt x="32359" y="35013"/>
                  </a:lnTo>
                  <a:lnTo>
                    <a:pt x="29540" y="30251"/>
                  </a:lnTo>
                  <a:lnTo>
                    <a:pt x="27101" y="26123"/>
                  </a:lnTo>
                  <a:lnTo>
                    <a:pt x="25882" y="24066"/>
                  </a:lnTo>
                  <a:lnTo>
                    <a:pt x="25476" y="23380"/>
                  </a:lnTo>
                  <a:lnTo>
                    <a:pt x="24028" y="21094"/>
                  </a:lnTo>
                  <a:lnTo>
                    <a:pt x="22656" y="18935"/>
                  </a:lnTo>
                  <a:lnTo>
                    <a:pt x="22809" y="17081"/>
                  </a:lnTo>
                  <a:lnTo>
                    <a:pt x="11353" y="0"/>
                  </a:lnTo>
                  <a:lnTo>
                    <a:pt x="5778" y="508"/>
                  </a:lnTo>
                  <a:lnTo>
                    <a:pt x="546" y="6769"/>
                  </a:lnTo>
                  <a:lnTo>
                    <a:pt x="0" y="10223"/>
                  </a:lnTo>
                  <a:lnTo>
                    <a:pt x="2527" y="16459"/>
                  </a:lnTo>
                  <a:lnTo>
                    <a:pt x="3657" y="18478"/>
                  </a:lnTo>
                  <a:lnTo>
                    <a:pt x="5321" y="20789"/>
                  </a:lnTo>
                  <a:lnTo>
                    <a:pt x="8102" y="23380"/>
                  </a:lnTo>
                  <a:lnTo>
                    <a:pt x="11264" y="25336"/>
                  </a:lnTo>
                  <a:lnTo>
                    <a:pt x="14478" y="30416"/>
                  </a:lnTo>
                  <a:lnTo>
                    <a:pt x="21488" y="42252"/>
                  </a:lnTo>
                  <a:lnTo>
                    <a:pt x="30962" y="56451"/>
                  </a:lnTo>
                  <a:lnTo>
                    <a:pt x="35026" y="57264"/>
                  </a:lnTo>
                  <a:lnTo>
                    <a:pt x="41021" y="53263"/>
                  </a:lnTo>
                  <a:lnTo>
                    <a:pt x="41833" y="49212"/>
                  </a:lnTo>
                  <a:close/>
                </a:path>
                <a:path w="58420" h="306704">
                  <a:moveTo>
                    <a:pt x="58394" y="298475"/>
                  </a:moveTo>
                  <a:lnTo>
                    <a:pt x="58115" y="296214"/>
                  </a:lnTo>
                  <a:lnTo>
                    <a:pt x="58140" y="298475"/>
                  </a:lnTo>
                  <a:lnTo>
                    <a:pt x="58051" y="295783"/>
                  </a:lnTo>
                  <a:lnTo>
                    <a:pt x="58115" y="296214"/>
                  </a:lnTo>
                  <a:lnTo>
                    <a:pt x="57658" y="291947"/>
                  </a:lnTo>
                  <a:lnTo>
                    <a:pt x="57632" y="291693"/>
                  </a:lnTo>
                  <a:lnTo>
                    <a:pt x="57632" y="291338"/>
                  </a:lnTo>
                  <a:lnTo>
                    <a:pt x="57632" y="269786"/>
                  </a:lnTo>
                  <a:lnTo>
                    <a:pt x="55029" y="267182"/>
                  </a:lnTo>
                  <a:lnTo>
                    <a:pt x="50876" y="267182"/>
                  </a:lnTo>
                  <a:lnTo>
                    <a:pt x="50368" y="264033"/>
                  </a:lnTo>
                  <a:lnTo>
                    <a:pt x="50330" y="263753"/>
                  </a:lnTo>
                  <a:lnTo>
                    <a:pt x="48895" y="252006"/>
                  </a:lnTo>
                  <a:lnTo>
                    <a:pt x="48564" y="249199"/>
                  </a:lnTo>
                  <a:lnTo>
                    <a:pt x="46634" y="235915"/>
                  </a:lnTo>
                  <a:lnTo>
                    <a:pt x="46189" y="232791"/>
                  </a:lnTo>
                  <a:lnTo>
                    <a:pt x="44069" y="219062"/>
                  </a:lnTo>
                  <a:lnTo>
                    <a:pt x="43573" y="215836"/>
                  </a:lnTo>
                  <a:lnTo>
                    <a:pt x="43357" y="214833"/>
                  </a:lnTo>
                  <a:lnTo>
                    <a:pt x="39052" y="198018"/>
                  </a:lnTo>
                  <a:lnTo>
                    <a:pt x="36144" y="186512"/>
                  </a:lnTo>
                  <a:lnTo>
                    <a:pt x="34836" y="181343"/>
                  </a:lnTo>
                  <a:lnTo>
                    <a:pt x="28270" y="159105"/>
                  </a:lnTo>
                  <a:lnTo>
                    <a:pt x="22453" y="155943"/>
                  </a:lnTo>
                  <a:lnTo>
                    <a:pt x="11417" y="159207"/>
                  </a:lnTo>
                  <a:lnTo>
                    <a:pt x="8242" y="164960"/>
                  </a:lnTo>
                  <a:lnTo>
                    <a:pt x="14465" y="186817"/>
                  </a:lnTo>
                  <a:lnTo>
                    <a:pt x="18605" y="203250"/>
                  </a:lnTo>
                  <a:lnTo>
                    <a:pt x="27673" y="252222"/>
                  </a:lnTo>
                  <a:lnTo>
                    <a:pt x="29451" y="266585"/>
                  </a:lnTo>
                  <a:lnTo>
                    <a:pt x="31546" y="278879"/>
                  </a:lnTo>
                  <a:lnTo>
                    <a:pt x="45605" y="304253"/>
                  </a:lnTo>
                  <a:lnTo>
                    <a:pt x="47599" y="306171"/>
                  </a:lnTo>
                  <a:lnTo>
                    <a:pt x="51422" y="306108"/>
                  </a:lnTo>
                  <a:lnTo>
                    <a:pt x="52006" y="306273"/>
                  </a:lnTo>
                  <a:lnTo>
                    <a:pt x="52336" y="306095"/>
                  </a:lnTo>
                  <a:lnTo>
                    <a:pt x="52768" y="306082"/>
                  </a:lnTo>
                  <a:lnTo>
                    <a:pt x="53187" y="305638"/>
                  </a:lnTo>
                  <a:lnTo>
                    <a:pt x="56553" y="303822"/>
                  </a:lnTo>
                  <a:lnTo>
                    <a:pt x="57264" y="301396"/>
                  </a:lnTo>
                  <a:lnTo>
                    <a:pt x="57594" y="301066"/>
                  </a:lnTo>
                  <a:lnTo>
                    <a:pt x="58318" y="298894"/>
                  </a:lnTo>
                  <a:lnTo>
                    <a:pt x="58394" y="298475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90354" y="5318798"/>
              <a:ext cx="538556" cy="3392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00554" y="5267924"/>
              <a:ext cx="666327" cy="40894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34013" y="5631444"/>
              <a:ext cx="665227" cy="49944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32034" y="5789207"/>
              <a:ext cx="760985" cy="3886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18422" y="5624736"/>
              <a:ext cx="2220455" cy="1046480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87065" y="5373713"/>
            <a:ext cx="758436" cy="36148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203280" y="5309203"/>
            <a:ext cx="456190" cy="45079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073527" y="5252669"/>
            <a:ext cx="1290067" cy="404195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3574353" y="5249138"/>
            <a:ext cx="180975" cy="370840"/>
          </a:xfrm>
          <a:custGeom>
            <a:avLst/>
            <a:gdLst/>
            <a:ahLst/>
            <a:cxnLst/>
            <a:rect l="l" t="t" r="r" b="b"/>
            <a:pathLst>
              <a:path w="180975" h="370839">
                <a:moveTo>
                  <a:pt x="80114" y="348483"/>
                </a:moveTo>
                <a:lnTo>
                  <a:pt x="80846" y="354761"/>
                </a:lnTo>
                <a:lnTo>
                  <a:pt x="81824" y="357212"/>
                </a:lnTo>
                <a:lnTo>
                  <a:pt x="90447" y="368907"/>
                </a:lnTo>
                <a:lnTo>
                  <a:pt x="99769" y="370312"/>
                </a:lnTo>
                <a:lnTo>
                  <a:pt x="113002" y="360551"/>
                </a:lnTo>
                <a:lnTo>
                  <a:pt x="114399" y="351232"/>
                </a:lnTo>
                <a:lnTo>
                  <a:pt x="113112" y="349487"/>
                </a:lnTo>
                <a:lnTo>
                  <a:pt x="80376" y="349487"/>
                </a:lnTo>
                <a:lnTo>
                  <a:pt x="80114" y="348483"/>
                </a:lnTo>
                <a:close/>
              </a:path>
              <a:path w="180975" h="370839">
                <a:moveTo>
                  <a:pt x="79995" y="347460"/>
                </a:moveTo>
                <a:lnTo>
                  <a:pt x="80114" y="348483"/>
                </a:lnTo>
                <a:lnTo>
                  <a:pt x="80376" y="349487"/>
                </a:lnTo>
                <a:lnTo>
                  <a:pt x="79995" y="347460"/>
                </a:lnTo>
                <a:close/>
              </a:path>
              <a:path w="180975" h="370839">
                <a:moveTo>
                  <a:pt x="109616" y="347460"/>
                </a:moveTo>
                <a:lnTo>
                  <a:pt x="79995" y="347460"/>
                </a:lnTo>
                <a:lnTo>
                  <a:pt x="80376" y="349487"/>
                </a:lnTo>
                <a:lnTo>
                  <a:pt x="113112" y="349487"/>
                </a:lnTo>
                <a:lnTo>
                  <a:pt x="112557" y="348735"/>
                </a:lnTo>
                <a:lnTo>
                  <a:pt x="110119" y="348735"/>
                </a:lnTo>
                <a:lnTo>
                  <a:pt x="109616" y="347460"/>
                </a:lnTo>
                <a:close/>
              </a:path>
              <a:path w="180975" h="370839">
                <a:moveTo>
                  <a:pt x="107313" y="341624"/>
                </a:moveTo>
                <a:lnTo>
                  <a:pt x="110119" y="348735"/>
                </a:lnTo>
                <a:lnTo>
                  <a:pt x="109666" y="344815"/>
                </a:lnTo>
                <a:lnTo>
                  <a:pt x="107313" y="341624"/>
                </a:lnTo>
                <a:close/>
              </a:path>
              <a:path w="180975" h="370839">
                <a:moveTo>
                  <a:pt x="109666" y="344815"/>
                </a:moveTo>
                <a:lnTo>
                  <a:pt x="110119" y="348735"/>
                </a:lnTo>
                <a:lnTo>
                  <a:pt x="112557" y="348735"/>
                </a:lnTo>
                <a:lnTo>
                  <a:pt x="109666" y="344815"/>
                </a:lnTo>
                <a:close/>
              </a:path>
              <a:path w="180975" h="370839">
                <a:moveTo>
                  <a:pt x="78069" y="330230"/>
                </a:moveTo>
                <a:lnTo>
                  <a:pt x="77709" y="336410"/>
                </a:lnTo>
                <a:lnTo>
                  <a:pt x="78166" y="341012"/>
                </a:lnTo>
                <a:lnTo>
                  <a:pt x="80114" y="348483"/>
                </a:lnTo>
                <a:lnTo>
                  <a:pt x="79995" y="347460"/>
                </a:lnTo>
                <a:lnTo>
                  <a:pt x="109616" y="347460"/>
                </a:lnTo>
                <a:lnTo>
                  <a:pt x="107313" y="341624"/>
                </a:lnTo>
                <a:lnTo>
                  <a:pt x="109099" y="341624"/>
                </a:lnTo>
                <a:lnTo>
                  <a:pt x="108184" y="338112"/>
                </a:lnTo>
                <a:lnTo>
                  <a:pt x="107440" y="338112"/>
                </a:lnTo>
                <a:lnTo>
                  <a:pt x="107164" y="335330"/>
                </a:lnTo>
                <a:lnTo>
                  <a:pt x="105877" y="335330"/>
                </a:lnTo>
                <a:lnTo>
                  <a:pt x="106479" y="333387"/>
                </a:lnTo>
                <a:lnTo>
                  <a:pt x="79385" y="333387"/>
                </a:lnTo>
                <a:lnTo>
                  <a:pt x="78069" y="330230"/>
                </a:lnTo>
                <a:close/>
              </a:path>
              <a:path w="180975" h="370839">
                <a:moveTo>
                  <a:pt x="109099" y="341624"/>
                </a:moveTo>
                <a:lnTo>
                  <a:pt x="107313" y="341624"/>
                </a:lnTo>
                <a:lnTo>
                  <a:pt x="109666" y="344815"/>
                </a:lnTo>
                <a:lnTo>
                  <a:pt x="109573" y="344009"/>
                </a:lnTo>
                <a:lnTo>
                  <a:pt x="109192" y="341983"/>
                </a:lnTo>
                <a:lnTo>
                  <a:pt x="109099" y="341624"/>
                </a:lnTo>
                <a:close/>
              </a:path>
              <a:path w="180975" h="370839">
                <a:moveTo>
                  <a:pt x="106982" y="333502"/>
                </a:moveTo>
                <a:lnTo>
                  <a:pt x="107440" y="338112"/>
                </a:lnTo>
                <a:lnTo>
                  <a:pt x="107536" y="336410"/>
                </a:lnTo>
                <a:lnTo>
                  <a:pt x="107459" y="335330"/>
                </a:lnTo>
                <a:lnTo>
                  <a:pt x="106982" y="333502"/>
                </a:lnTo>
                <a:close/>
              </a:path>
              <a:path w="180975" h="370839">
                <a:moveTo>
                  <a:pt x="107573" y="335768"/>
                </a:moveTo>
                <a:lnTo>
                  <a:pt x="107440" y="338112"/>
                </a:lnTo>
                <a:lnTo>
                  <a:pt x="108184" y="338112"/>
                </a:lnTo>
                <a:lnTo>
                  <a:pt x="107573" y="335768"/>
                </a:lnTo>
                <a:close/>
              </a:path>
              <a:path w="180975" h="370839">
                <a:moveTo>
                  <a:pt x="107702" y="333502"/>
                </a:moveTo>
                <a:lnTo>
                  <a:pt x="106982" y="333502"/>
                </a:lnTo>
                <a:lnTo>
                  <a:pt x="107573" y="335768"/>
                </a:lnTo>
                <a:lnTo>
                  <a:pt x="107702" y="333502"/>
                </a:lnTo>
                <a:close/>
              </a:path>
              <a:path w="180975" h="370839">
                <a:moveTo>
                  <a:pt x="107986" y="328523"/>
                </a:moveTo>
                <a:lnTo>
                  <a:pt x="105877" y="335330"/>
                </a:lnTo>
                <a:lnTo>
                  <a:pt x="107778" y="332168"/>
                </a:lnTo>
                <a:lnTo>
                  <a:pt x="107986" y="328523"/>
                </a:lnTo>
                <a:close/>
              </a:path>
              <a:path w="180975" h="370839">
                <a:moveTo>
                  <a:pt x="107778" y="332168"/>
                </a:moveTo>
                <a:lnTo>
                  <a:pt x="105877" y="335330"/>
                </a:lnTo>
                <a:lnTo>
                  <a:pt x="107164" y="335330"/>
                </a:lnTo>
                <a:lnTo>
                  <a:pt x="106982" y="333502"/>
                </a:lnTo>
                <a:lnTo>
                  <a:pt x="107702" y="333502"/>
                </a:lnTo>
                <a:lnTo>
                  <a:pt x="107778" y="332168"/>
                </a:lnTo>
                <a:close/>
              </a:path>
              <a:path w="180975" h="370839">
                <a:moveTo>
                  <a:pt x="78268" y="326821"/>
                </a:moveTo>
                <a:lnTo>
                  <a:pt x="78069" y="330230"/>
                </a:lnTo>
                <a:lnTo>
                  <a:pt x="79385" y="333387"/>
                </a:lnTo>
                <a:lnTo>
                  <a:pt x="78268" y="326821"/>
                </a:lnTo>
                <a:close/>
              </a:path>
              <a:path w="180975" h="370839">
                <a:moveTo>
                  <a:pt x="110853" y="326821"/>
                </a:moveTo>
                <a:lnTo>
                  <a:pt x="78268" y="326821"/>
                </a:lnTo>
                <a:lnTo>
                  <a:pt x="79385" y="333387"/>
                </a:lnTo>
                <a:lnTo>
                  <a:pt x="106479" y="333387"/>
                </a:lnTo>
                <a:lnTo>
                  <a:pt x="107986" y="328523"/>
                </a:lnTo>
                <a:lnTo>
                  <a:pt x="109969" y="328523"/>
                </a:lnTo>
                <a:lnTo>
                  <a:pt x="110297" y="327977"/>
                </a:lnTo>
                <a:lnTo>
                  <a:pt x="110853" y="326821"/>
                </a:lnTo>
                <a:close/>
              </a:path>
              <a:path w="180975" h="370839">
                <a:moveTo>
                  <a:pt x="109969" y="328523"/>
                </a:moveTo>
                <a:lnTo>
                  <a:pt x="107986" y="328523"/>
                </a:lnTo>
                <a:lnTo>
                  <a:pt x="107778" y="332168"/>
                </a:lnTo>
                <a:lnTo>
                  <a:pt x="109969" y="328523"/>
                </a:lnTo>
                <a:close/>
              </a:path>
              <a:path w="180975" h="370839">
                <a:moveTo>
                  <a:pt x="126927" y="278688"/>
                </a:moveTo>
                <a:lnTo>
                  <a:pt x="83754" y="278688"/>
                </a:lnTo>
                <a:lnTo>
                  <a:pt x="79461" y="290537"/>
                </a:lnTo>
                <a:lnTo>
                  <a:pt x="78788" y="292811"/>
                </a:lnTo>
                <a:lnTo>
                  <a:pt x="76286" y="303415"/>
                </a:lnTo>
                <a:lnTo>
                  <a:pt x="75867" y="305816"/>
                </a:lnTo>
                <a:lnTo>
                  <a:pt x="74356" y="319163"/>
                </a:lnTo>
                <a:lnTo>
                  <a:pt x="74826" y="322453"/>
                </a:lnTo>
                <a:lnTo>
                  <a:pt x="78069" y="330230"/>
                </a:lnTo>
                <a:lnTo>
                  <a:pt x="78268" y="326821"/>
                </a:lnTo>
                <a:lnTo>
                  <a:pt x="110853" y="326821"/>
                </a:lnTo>
                <a:lnTo>
                  <a:pt x="111885" y="324675"/>
                </a:lnTo>
                <a:lnTo>
                  <a:pt x="115364" y="315125"/>
                </a:lnTo>
                <a:lnTo>
                  <a:pt x="115936" y="313321"/>
                </a:lnTo>
                <a:lnTo>
                  <a:pt x="118255" y="304533"/>
                </a:lnTo>
                <a:lnTo>
                  <a:pt x="118717" y="302780"/>
                </a:lnTo>
                <a:lnTo>
                  <a:pt x="122451" y="292696"/>
                </a:lnTo>
                <a:lnTo>
                  <a:pt x="126927" y="278688"/>
                </a:lnTo>
                <a:close/>
              </a:path>
              <a:path w="180975" h="370839">
                <a:moveTo>
                  <a:pt x="118717" y="302780"/>
                </a:moveTo>
                <a:lnTo>
                  <a:pt x="118171" y="304533"/>
                </a:lnTo>
                <a:lnTo>
                  <a:pt x="118481" y="303677"/>
                </a:lnTo>
                <a:lnTo>
                  <a:pt x="118717" y="302780"/>
                </a:lnTo>
                <a:close/>
              </a:path>
              <a:path w="180975" h="370839">
                <a:moveTo>
                  <a:pt x="118481" y="303677"/>
                </a:moveTo>
                <a:lnTo>
                  <a:pt x="118171" y="304533"/>
                </a:lnTo>
                <a:lnTo>
                  <a:pt x="118481" y="303677"/>
                </a:lnTo>
                <a:close/>
              </a:path>
              <a:path w="180975" h="370839">
                <a:moveTo>
                  <a:pt x="118805" y="302780"/>
                </a:moveTo>
                <a:lnTo>
                  <a:pt x="118481" y="303677"/>
                </a:lnTo>
                <a:lnTo>
                  <a:pt x="118805" y="302780"/>
                </a:lnTo>
                <a:close/>
              </a:path>
              <a:path w="180975" h="370839">
                <a:moveTo>
                  <a:pt x="136801" y="249224"/>
                </a:moveTo>
                <a:lnTo>
                  <a:pt x="93647" y="249224"/>
                </a:lnTo>
                <a:lnTo>
                  <a:pt x="87932" y="265506"/>
                </a:lnTo>
                <a:lnTo>
                  <a:pt x="83556" y="279235"/>
                </a:lnTo>
                <a:lnTo>
                  <a:pt x="83754" y="278688"/>
                </a:lnTo>
                <a:lnTo>
                  <a:pt x="126927" y="278688"/>
                </a:lnTo>
                <a:lnTo>
                  <a:pt x="132674" y="262267"/>
                </a:lnTo>
                <a:lnTo>
                  <a:pt x="136801" y="249224"/>
                </a:lnTo>
                <a:close/>
              </a:path>
              <a:path w="180975" h="370839">
                <a:moveTo>
                  <a:pt x="127130" y="278053"/>
                </a:moveTo>
                <a:lnTo>
                  <a:pt x="126947" y="278574"/>
                </a:lnTo>
                <a:lnTo>
                  <a:pt x="127130" y="278053"/>
                </a:lnTo>
                <a:close/>
              </a:path>
              <a:path w="180975" h="370839">
                <a:moveTo>
                  <a:pt x="149316" y="211747"/>
                </a:moveTo>
                <a:lnTo>
                  <a:pt x="106068" y="211747"/>
                </a:lnTo>
                <a:lnTo>
                  <a:pt x="99134" y="231889"/>
                </a:lnTo>
                <a:lnTo>
                  <a:pt x="93545" y="249517"/>
                </a:lnTo>
                <a:lnTo>
                  <a:pt x="93647" y="249224"/>
                </a:lnTo>
                <a:lnTo>
                  <a:pt x="136801" y="249224"/>
                </a:lnTo>
                <a:lnTo>
                  <a:pt x="138351" y="244322"/>
                </a:lnTo>
                <a:lnTo>
                  <a:pt x="145082" y="224790"/>
                </a:lnTo>
                <a:lnTo>
                  <a:pt x="149316" y="211747"/>
                </a:lnTo>
                <a:close/>
              </a:path>
              <a:path w="180975" h="370839">
                <a:moveTo>
                  <a:pt x="138365" y="244322"/>
                </a:moveTo>
                <a:lnTo>
                  <a:pt x="138199" y="244805"/>
                </a:lnTo>
                <a:lnTo>
                  <a:pt x="138365" y="244322"/>
                </a:lnTo>
                <a:close/>
              </a:path>
              <a:path w="180975" h="370839">
                <a:moveTo>
                  <a:pt x="163482" y="167843"/>
                </a:moveTo>
                <a:lnTo>
                  <a:pt x="120368" y="167843"/>
                </a:lnTo>
                <a:lnTo>
                  <a:pt x="105954" y="212077"/>
                </a:lnTo>
                <a:lnTo>
                  <a:pt x="106068" y="211747"/>
                </a:lnTo>
                <a:lnTo>
                  <a:pt x="149316" y="211747"/>
                </a:lnTo>
                <a:lnTo>
                  <a:pt x="151996" y="203492"/>
                </a:lnTo>
                <a:lnTo>
                  <a:pt x="159522" y="180403"/>
                </a:lnTo>
                <a:lnTo>
                  <a:pt x="163482" y="167843"/>
                </a:lnTo>
                <a:close/>
              </a:path>
              <a:path w="180975" h="370839">
                <a:moveTo>
                  <a:pt x="170210" y="144348"/>
                </a:moveTo>
                <a:lnTo>
                  <a:pt x="127785" y="144348"/>
                </a:lnTo>
                <a:lnTo>
                  <a:pt x="127480" y="145402"/>
                </a:lnTo>
                <a:lnTo>
                  <a:pt x="120305" y="168033"/>
                </a:lnTo>
                <a:lnTo>
                  <a:pt x="120368" y="167843"/>
                </a:lnTo>
                <a:lnTo>
                  <a:pt x="163482" y="167843"/>
                </a:lnTo>
                <a:lnTo>
                  <a:pt x="166990" y="156718"/>
                </a:lnTo>
                <a:lnTo>
                  <a:pt x="167295" y="155663"/>
                </a:lnTo>
                <a:lnTo>
                  <a:pt x="170210" y="144348"/>
                </a:lnTo>
                <a:close/>
              </a:path>
              <a:path w="180975" h="370839">
                <a:moveTo>
                  <a:pt x="127605" y="144916"/>
                </a:moveTo>
                <a:lnTo>
                  <a:pt x="127452" y="145402"/>
                </a:lnTo>
                <a:lnTo>
                  <a:pt x="127605" y="144916"/>
                </a:lnTo>
                <a:close/>
              </a:path>
              <a:path w="180975" h="370839">
                <a:moveTo>
                  <a:pt x="127785" y="144348"/>
                </a:moveTo>
                <a:lnTo>
                  <a:pt x="127605" y="144916"/>
                </a:lnTo>
                <a:lnTo>
                  <a:pt x="127480" y="145402"/>
                </a:lnTo>
                <a:lnTo>
                  <a:pt x="127785" y="144348"/>
                </a:lnTo>
                <a:close/>
              </a:path>
              <a:path w="180975" h="370839">
                <a:moveTo>
                  <a:pt x="175384" y="120738"/>
                </a:moveTo>
                <a:lnTo>
                  <a:pt x="133843" y="120738"/>
                </a:lnTo>
                <a:lnTo>
                  <a:pt x="133449" y="122631"/>
                </a:lnTo>
                <a:lnTo>
                  <a:pt x="127605" y="144916"/>
                </a:lnTo>
                <a:lnTo>
                  <a:pt x="127785" y="144348"/>
                </a:lnTo>
                <a:lnTo>
                  <a:pt x="170210" y="144348"/>
                </a:lnTo>
                <a:lnTo>
                  <a:pt x="173645" y="131013"/>
                </a:lnTo>
                <a:lnTo>
                  <a:pt x="174038" y="129133"/>
                </a:lnTo>
                <a:lnTo>
                  <a:pt x="175384" y="120738"/>
                </a:lnTo>
                <a:close/>
              </a:path>
              <a:path w="180975" h="370839">
                <a:moveTo>
                  <a:pt x="133604" y="121664"/>
                </a:moveTo>
                <a:lnTo>
                  <a:pt x="133355" y="122631"/>
                </a:lnTo>
                <a:lnTo>
                  <a:pt x="133604" y="121664"/>
                </a:lnTo>
                <a:close/>
              </a:path>
              <a:path w="180975" h="370839">
                <a:moveTo>
                  <a:pt x="133843" y="120738"/>
                </a:moveTo>
                <a:lnTo>
                  <a:pt x="133604" y="121664"/>
                </a:lnTo>
                <a:lnTo>
                  <a:pt x="133449" y="122631"/>
                </a:lnTo>
                <a:lnTo>
                  <a:pt x="133843" y="120738"/>
                </a:lnTo>
                <a:close/>
              </a:path>
              <a:path w="180975" h="370839">
                <a:moveTo>
                  <a:pt x="178573" y="98463"/>
                </a:moveTo>
                <a:lnTo>
                  <a:pt x="137323" y="98463"/>
                </a:lnTo>
                <a:lnTo>
                  <a:pt x="137158" y="99758"/>
                </a:lnTo>
                <a:lnTo>
                  <a:pt x="133604" y="121664"/>
                </a:lnTo>
                <a:lnTo>
                  <a:pt x="133843" y="120738"/>
                </a:lnTo>
                <a:lnTo>
                  <a:pt x="175384" y="120738"/>
                </a:lnTo>
                <a:lnTo>
                  <a:pt x="177912" y="104965"/>
                </a:lnTo>
                <a:lnTo>
                  <a:pt x="178077" y="103670"/>
                </a:lnTo>
                <a:lnTo>
                  <a:pt x="178573" y="98463"/>
                </a:lnTo>
                <a:close/>
              </a:path>
              <a:path w="180975" h="370839">
                <a:moveTo>
                  <a:pt x="137221" y="99098"/>
                </a:moveTo>
                <a:lnTo>
                  <a:pt x="137115" y="99758"/>
                </a:lnTo>
                <a:lnTo>
                  <a:pt x="137221" y="99098"/>
                </a:lnTo>
                <a:close/>
              </a:path>
              <a:path w="180975" h="370839">
                <a:moveTo>
                  <a:pt x="137323" y="98463"/>
                </a:moveTo>
                <a:lnTo>
                  <a:pt x="137221" y="99098"/>
                </a:lnTo>
                <a:lnTo>
                  <a:pt x="137158" y="99758"/>
                </a:lnTo>
                <a:lnTo>
                  <a:pt x="137323" y="98463"/>
                </a:lnTo>
                <a:close/>
              </a:path>
              <a:path w="180975" h="370839">
                <a:moveTo>
                  <a:pt x="180373" y="76708"/>
                </a:moveTo>
                <a:lnTo>
                  <a:pt x="139367" y="76708"/>
                </a:lnTo>
                <a:lnTo>
                  <a:pt x="139278" y="78651"/>
                </a:lnTo>
                <a:lnTo>
                  <a:pt x="139164" y="78826"/>
                </a:lnTo>
                <a:lnTo>
                  <a:pt x="137221" y="99098"/>
                </a:lnTo>
                <a:lnTo>
                  <a:pt x="137323" y="98463"/>
                </a:lnTo>
                <a:lnTo>
                  <a:pt x="178573" y="98463"/>
                </a:lnTo>
                <a:lnTo>
                  <a:pt x="180274" y="80619"/>
                </a:lnTo>
                <a:lnTo>
                  <a:pt x="180373" y="76708"/>
                </a:lnTo>
                <a:close/>
              </a:path>
              <a:path w="180975" h="370839">
                <a:moveTo>
                  <a:pt x="174284" y="18580"/>
                </a:moveTo>
                <a:lnTo>
                  <a:pt x="66939" y="18580"/>
                </a:lnTo>
                <a:lnTo>
                  <a:pt x="12812" y="39827"/>
                </a:lnTo>
                <a:lnTo>
                  <a:pt x="6077" y="44177"/>
                </a:lnTo>
                <a:lnTo>
                  <a:pt x="1683" y="50553"/>
                </a:lnTo>
                <a:lnTo>
                  <a:pt x="0" y="58113"/>
                </a:lnTo>
                <a:lnTo>
                  <a:pt x="1395" y="66014"/>
                </a:lnTo>
                <a:lnTo>
                  <a:pt x="5718" y="72728"/>
                </a:lnTo>
                <a:lnTo>
                  <a:pt x="12058" y="77120"/>
                </a:lnTo>
                <a:lnTo>
                  <a:pt x="19581" y="78826"/>
                </a:lnTo>
                <a:lnTo>
                  <a:pt x="27455" y="77482"/>
                </a:lnTo>
                <a:lnTo>
                  <a:pt x="105479" y="47320"/>
                </a:lnTo>
                <a:lnTo>
                  <a:pt x="106487" y="46926"/>
                </a:lnTo>
                <a:lnTo>
                  <a:pt x="123380" y="41465"/>
                </a:lnTo>
                <a:lnTo>
                  <a:pt x="120825" y="41465"/>
                </a:lnTo>
                <a:lnTo>
                  <a:pt x="126464" y="40462"/>
                </a:lnTo>
                <a:lnTo>
                  <a:pt x="138260" y="40462"/>
                </a:lnTo>
                <a:lnTo>
                  <a:pt x="138120" y="39528"/>
                </a:lnTo>
                <a:lnTo>
                  <a:pt x="137069" y="39039"/>
                </a:lnTo>
                <a:lnTo>
                  <a:pt x="138046" y="39039"/>
                </a:lnTo>
                <a:lnTo>
                  <a:pt x="137872" y="37880"/>
                </a:lnTo>
                <a:lnTo>
                  <a:pt x="136154" y="35293"/>
                </a:lnTo>
                <a:lnTo>
                  <a:pt x="137484" y="35293"/>
                </a:lnTo>
                <a:lnTo>
                  <a:pt x="137196" y="33375"/>
                </a:lnTo>
                <a:lnTo>
                  <a:pt x="178703" y="33375"/>
                </a:lnTo>
                <a:lnTo>
                  <a:pt x="177290" y="24193"/>
                </a:lnTo>
                <a:lnTo>
                  <a:pt x="176147" y="21310"/>
                </a:lnTo>
                <a:lnTo>
                  <a:pt x="174284" y="18580"/>
                </a:lnTo>
                <a:close/>
              </a:path>
              <a:path w="180975" h="370839">
                <a:moveTo>
                  <a:pt x="139279" y="77628"/>
                </a:moveTo>
                <a:lnTo>
                  <a:pt x="139181" y="78651"/>
                </a:lnTo>
                <a:lnTo>
                  <a:pt x="139279" y="77628"/>
                </a:lnTo>
                <a:close/>
              </a:path>
              <a:path w="180975" h="370839">
                <a:moveTo>
                  <a:pt x="180351" y="58864"/>
                </a:moveTo>
                <a:lnTo>
                  <a:pt x="139291" y="58864"/>
                </a:lnTo>
                <a:lnTo>
                  <a:pt x="139304" y="59537"/>
                </a:lnTo>
                <a:lnTo>
                  <a:pt x="139279" y="77628"/>
                </a:lnTo>
                <a:lnTo>
                  <a:pt x="139367" y="76708"/>
                </a:lnTo>
                <a:lnTo>
                  <a:pt x="180373" y="76708"/>
                </a:lnTo>
                <a:lnTo>
                  <a:pt x="180351" y="58864"/>
                </a:lnTo>
                <a:close/>
              </a:path>
              <a:path w="180975" h="370839">
                <a:moveTo>
                  <a:pt x="139291" y="59143"/>
                </a:moveTo>
                <a:lnTo>
                  <a:pt x="139291" y="59537"/>
                </a:lnTo>
                <a:lnTo>
                  <a:pt x="139291" y="59143"/>
                </a:lnTo>
                <a:close/>
              </a:path>
              <a:path w="180975" h="370839">
                <a:moveTo>
                  <a:pt x="138797" y="44035"/>
                </a:moveTo>
                <a:lnTo>
                  <a:pt x="139291" y="59143"/>
                </a:lnTo>
                <a:lnTo>
                  <a:pt x="139291" y="58864"/>
                </a:lnTo>
                <a:lnTo>
                  <a:pt x="180351" y="58864"/>
                </a:lnTo>
                <a:lnTo>
                  <a:pt x="180297" y="56565"/>
                </a:lnTo>
                <a:lnTo>
                  <a:pt x="179926" y="45212"/>
                </a:lnTo>
                <a:lnTo>
                  <a:pt x="138974" y="45212"/>
                </a:lnTo>
                <a:lnTo>
                  <a:pt x="138797" y="44035"/>
                </a:lnTo>
                <a:close/>
              </a:path>
              <a:path w="180975" h="370839">
                <a:moveTo>
                  <a:pt x="106487" y="46926"/>
                </a:moveTo>
                <a:lnTo>
                  <a:pt x="105382" y="47320"/>
                </a:lnTo>
                <a:lnTo>
                  <a:pt x="105961" y="47131"/>
                </a:lnTo>
                <a:lnTo>
                  <a:pt x="106487" y="46926"/>
                </a:lnTo>
                <a:close/>
              </a:path>
              <a:path w="180975" h="370839">
                <a:moveTo>
                  <a:pt x="105961" y="47131"/>
                </a:moveTo>
                <a:lnTo>
                  <a:pt x="105382" y="47320"/>
                </a:lnTo>
                <a:lnTo>
                  <a:pt x="105961" y="47131"/>
                </a:lnTo>
                <a:close/>
              </a:path>
              <a:path w="180975" h="370839">
                <a:moveTo>
                  <a:pt x="106592" y="46926"/>
                </a:moveTo>
                <a:lnTo>
                  <a:pt x="105961" y="47131"/>
                </a:lnTo>
                <a:lnTo>
                  <a:pt x="106592" y="46926"/>
                </a:lnTo>
                <a:close/>
              </a:path>
              <a:path w="180975" h="370839">
                <a:moveTo>
                  <a:pt x="138758" y="42837"/>
                </a:moveTo>
                <a:lnTo>
                  <a:pt x="138818" y="44177"/>
                </a:lnTo>
                <a:lnTo>
                  <a:pt x="138974" y="45212"/>
                </a:lnTo>
                <a:lnTo>
                  <a:pt x="138758" y="42837"/>
                </a:lnTo>
                <a:close/>
              </a:path>
              <a:path w="180975" h="370839">
                <a:moveTo>
                  <a:pt x="179848" y="42837"/>
                </a:moveTo>
                <a:lnTo>
                  <a:pt x="138758" y="42837"/>
                </a:lnTo>
                <a:lnTo>
                  <a:pt x="138974" y="45212"/>
                </a:lnTo>
                <a:lnTo>
                  <a:pt x="179926" y="45212"/>
                </a:lnTo>
                <a:lnTo>
                  <a:pt x="179848" y="42837"/>
                </a:lnTo>
                <a:close/>
              </a:path>
              <a:path w="180975" h="370839">
                <a:moveTo>
                  <a:pt x="139924" y="40970"/>
                </a:moveTo>
                <a:lnTo>
                  <a:pt x="138337" y="40974"/>
                </a:lnTo>
                <a:lnTo>
                  <a:pt x="138797" y="44035"/>
                </a:lnTo>
                <a:lnTo>
                  <a:pt x="138758" y="42837"/>
                </a:lnTo>
                <a:lnTo>
                  <a:pt x="179848" y="42837"/>
                </a:lnTo>
                <a:lnTo>
                  <a:pt x="179838" y="42519"/>
                </a:lnTo>
                <a:lnTo>
                  <a:pt x="144549" y="42519"/>
                </a:lnTo>
                <a:lnTo>
                  <a:pt x="142747" y="41681"/>
                </a:lnTo>
                <a:lnTo>
                  <a:pt x="140396" y="41681"/>
                </a:lnTo>
                <a:lnTo>
                  <a:pt x="139924" y="40970"/>
                </a:lnTo>
                <a:close/>
              </a:path>
              <a:path w="180975" h="370839">
                <a:moveTo>
                  <a:pt x="142742" y="40964"/>
                </a:moveTo>
                <a:lnTo>
                  <a:pt x="141213" y="40967"/>
                </a:lnTo>
                <a:lnTo>
                  <a:pt x="144549" y="42519"/>
                </a:lnTo>
                <a:lnTo>
                  <a:pt x="142742" y="40964"/>
                </a:lnTo>
                <a:close/>
              </a:path>
              <a:path w="180975" h="370839">
                <a:moveTo>
                  <a:pt x="178703" y="33375"/>
                </a:moveTo>
                <a:lnTo>
                  <a:pt x="137196" y="33375"/>
                </a:lnTo>
                <a:lnTo>
                  <a:pt x="138818" y="37586"/>
                </a:lnTo>
                <a:lnTo>
                  <a:pt x="141688" y="40056"/>
                </a:lnTo>
                <a:lnTo>
                  <a:pt x="145781" y="40957"/>
                </a:lnTo>
                <a:lnTo>
                  <a:pt x="142742" y="40964"/>
                </a:lnTo>
                <a:lnTo>
                  <a:pt x="144549" y="42519"/>
                </a:lnTo>
                <a:lnTo>
                  <a:pt x="179838" y="42519"/>
                </a:lnTo>
                <a:lnTo>
                  <a:pt x="179754" y="40957"/>
                </a:lnTo>
                <a:lnTo>
                  <a:pt x="179576" y="39039"/>
                </a:lnTo>
                <a:lnTo>
                  <a:pt x="178703" y="33375"/>
                </a:lnTo>
                <a:close/>
              </a:path>
              <a:path w="180975" h="370839">
                <a:moveTo>
                  <a:pt x="140122" y="40970"/>
                </a:moveTo>
                <a:lnTo>
                  <a:pt x="139924" y="40970"/>
                </a:lnTo>
                <a:lnTo>
                  <a:pt x="140396" y="41681"/>
                </a:lnTo>
                <a:lnTo>
                  <a:pt x="140122" y="40970"/>
                </a:lnTo>
                <a:close/>
              </a:path>
              <a:path w="180975" h="370839">
                <a:moveTo>
                  <a:pt x="141213" y="40967"/>
                </a:moveTo>
                <a:lnTo>
                  <a:pt x="140127" y="40982"/>
                </a:lnTo>
                <a:lnTo>
                  <a:pt x="140396" y="41681"/>
                </a:lnTo>
                <a:lnTo>
                  <a:pt x="142747" y="41681"/>
                </a:lnTo>
                <a:lnTo>
                  <a:pt x="141213" y="40967"/>
                </a:lnTo>
                <a:close/>
              </a:path>
              <a:path w="180975" h="370839">
                <a:moveTo>
                  <a:pt x="126464" y="40462"/>
                </a:moveTo>
                <a:lnTo>
                  <a:pt x="120825" y="41465"/>
                </a:lnTo>
                <a:lnTo>
                  <a:pt x="123682" y="41367"/>
                </a:lnTo>
                <a:lnTo>
                  <a:pt x="126464" y="40462"/>
                </a:lnTo>
                <a:close/>
              </a:path>
              <a:path w="180975" h="370839">
                <a:moveTo>
                  <a:pt x="123682" y="41367"/>
                </a:moveTo>
                <a:lnTo>
                  <a:pt x="120825" y="41465"/>
                </a:lnTo>
                <a:lnTo>
                  <a:pt x="123380" y="41465"/>
                </a:lnTo>
                <a:lnTo>
                  <a:pt x="123682" y="41367"/>
                </a:lnTo>
                <a:close/>
              </a:path>
              <a:path w="180975" h="370839">
                <a:moveTo>
                  <a:pt x="138260" y="40462"/>
                </a:moveTo>
                <a:lnTo>
                  <a:pt x="126464" y="40462"/>
                </a:lnTo>
                <a:lnTo>
                  <a:pt x="123682" y="41367"/>
                </a:lnTo>
                <a:lnTo>
                  <a:pt x="134845" y="40982"/>
                </a:lnTo>
                <a:lnTo>
                  <a:pt x="134567" y="40982"/>
                </a:lnTo>
                <a:lnTo>
                  <a:pt x="135214" y="40970"/>
                </a:lnTo>
                <a:lnTo>
                  <a:pt x="138336" y="40970"/>
                </a:lnTo>
                <a:lnTo>
                  <a:pt x="138260" y="40462"/>
                </a:lnTo>
                <a:close/>
              </a:path>
              <a:path w="180975" h="370839">
                <a:moveTo>
                  <a:pt x="138336" y="40970"/>
                </a:moveTo>
                <a:lnTo>
                  <a:pt x="134865" y="40982"/>
                </a:lnTo>
                <a:lnTo>
                  <a:pt x="138337" y="40974"/>
                </a:lnTo>
                <a:close/>
              </a:path>
              <a:path w="180975" h="370839">
                <a:moveTo>
                  <a:pt x="138120" y="39528"/>
                </a:moveTo>
                <a:lnTo>
                  <a:pt x="138337" y="40974"/>
                </a:lnTo>
                <a:lnTo>
                  <a:pt x="139924" y="40970"/>
                </a:lnTo>
                <a:lnTo>
                  <a:pt x="139345" y="40098"/>
                </a:lnTo>
                <a:lnTo>
                  <a:pt x="138120" y="39528"/>
                </a:lnTo>
                <a:close/>
              </a:path>
              <a:path w="180975" h="370839">
                <a:moveTo>
                  <a:pt x="139345" y="40098"/>
                </a:moveTo>
                <a:lnTo>
                  <a:pt x="139924" y="40970"/>
                </a:lnTo>
                <a:lnTo>
                  <a:pt x="140122" y="40970"/>
                </a:lnTo>
                <a:lnTo>
                  <a:pt x="139883" y="40348"/>
                </a:lnTo>
                <a:lnTo>
                  <a:pt x="139345" y="40098"/>
                </a:lnTo>
                <a:close/>
              </a:path>
              <a:path w="180975" h="370839">
                <a:moveTo>
                  <a:pt x="139883" y="40348"/>
                </a:moveTo>
                <a:lnTo>
                  <a:pt x="140122" y="40970"/>
                </a:lnTo>
                <a:lnTo>
                  <a:pt x="141213" y="40967"/>
                </a:lnTo>
                <a:lnTo>
                  <a:pt x="139883" y="40348"/>
                </a:lnTo>
                <a:close/>
              </a:path>
              <a:path w="180975" h="370839">
                <a:moveTo>
                  <a:pt x="139592" y="39595"/>
                </a:moveTo>
                <a:lnTo>
                  <a:pt x="139883" y="40348"/>
                </a:lnTo>
                <a:lnTo>
                  <a:pt x="141213" y="40967"/>
                </a:lnTo>
                <a:lnTo>
                  <a:pt x="142742" y="40964"/>
                </a:lnTo>
                <a:lnTo>
                  <a:pt x="141688" y="40056"/>
                </a:lnTo>
                <a:lnTo>
                  <a:pt x="139592" y="39595"/>
                </a:lnTo>
                <a:close/>
              </a:path>
              <a:path w="180975" h="370839">
                <a:moveTo>
                  <a:pt x="141688" y="40056"/>
                </a:moveTo>
                <a:lnTo>
                  <a:pt x="142742" y="40964"/>
                </a:lnTo>
                <a:lnTo>
                  <a:pt x="145781" y="40957"/>
                </a:lnTo>
                <a:lnTo>
                  <a:pt x="141688" y="40056"/>
                </a:lnTo>
                <a:close/>
              </a:path>
              <a:path w="180975" h="370839">
                <a:moveTo>
                  <a:pt x="138911" y="39445"/>
                </a:moveTo>
                <a:lnTo>
                  <a:pt x="139345" y="40098"/>
                </a:lnTo>
                <a:lnTo>
                  <a:pt x="139883" y="40348"/>
                </a:lnTo>
                <a:lnTo>
                  <a:pt x="139592" y="39595"/>
                </a:lnTo>
                <a:lnTo>
                  <a:pt x="138911" y="39445"/>
                </a:lnTo>
                <a:close/>
              </a:path>
              <a:path w="180975" h="370839">
                <a:moveTo>
                  <a:pt x="138080" y="39262"/>
                </a:moveTo>
                <a:lnTo>
                  <a:pt x="138120" y="39528"/>
                </a:lnTo>
                <a:lnTo>
                  <a:pt x="139345" y="40098"/>
                </a:lnTo>
                <a:lnTo>
                  <a:pt x="138911" y="39445"/>
                </a:lnTo>
                <a:lnTo>
                  <a:pt x="138080" y="39262"/>
                </a:lnTo>
                <a:close/>
              </a:path>
              <a:path w="180975" h="370839">
                <a:moveTo>
                  <a:pt x="138818" y="37586"/>
                </a:moveTo>
                <a:lnTo>
                  <a:pt x="139592" y="39595"/>
                </a:lnTo>
                <a:lnTo>
                  <a:pt x="141688" y="40056"/>
                </a:lnTo>
                <a:lnTo>
                  <a:pt x="138818" y="37586"/>
                </a:lnTo>
                <a:close/>
              </a:path>
              <a:path w="180975" h="370839">
                <a:moveTo>
                  <a:pt x="137681" y="36607"/>
                </a:moveTo>
                <a:lnTo>
                  <a:pt x="137872" y="37880"/>
                </a:lnTo>
                <a:lnTo>
                  <a:pt x="138911" y="39445"/>
                </a:lnTo>
                <a:lnTo>
                  <a:pt x="139592" y="39595"/>
                </a:lnTo>
                <a:lnTo>
                  <a:pt x="138818" y="37586"/>
                </a:lnTo>
                <a:lnTo>
                  <a:pt x="137681" y="36607"/>
                </a:lnTo>
                <a:close/>
              </a:path>
              <a:path w="180975" h="370839">
                <a:moveTo>
                  <a:pt x="137069" y="39039"/>
                </a:moveTo>
                <a:lnTo>
                  <a:pt x="138120" y="39528"/>
                </a:lnTo>
                <a:lnTo>
                  <a:pt x="138080" y="39262"/>
                </a:lnTo>
                <a:lnTo>
                  <a:pt x="137069" y="39039"/>
                </a:lnTo>
                <a:close/>
              </a:path>
              <a:path w="180975" h="370839">
                <a:moveTo>
                  <a:pt x="137872" y="37880"/>
                </a:moveTo>
                <a:lnTo>
                  <a:pt x="138080" y="39262"/>
                </a:lnTo>
                <a:lnTo>
                  <a:pt x="138911" y="39445"/>
                </a:lnTo>
                <a:lnTo>
                  <a:pt x="137872" y="37880"/>
                </a:lnTo>
                <a:close/>
              </a:path>
              <a:path w="180975" h="370839">
                <a:moveTo>
                  <a:pt x="138046" y="39039"/>
                </a:moveTo>
                <a:lnTo>
                  <a:pt x="137069" y="39039"/>
                </a:lnTo>
                <a:lnTo>
                  <a:pt x="138080" y="39262"/>
                </a:lnTo>
                <a:lnTo>
                  <a:pt x="138046" y="39039"/>
                </a:lnTo>
                <a:close/>
              </a:path>
              <a:path w="180975" h="370839">
                <a:moveTo>
                  <a:pt x="136154" y="35293"/>
                </a:moveTo>
                <a:lnTo>
                  <a:pt x="137872" y="37880"/>
                </a:lnTo>
                <a:lnTo>
                  <a:pt x="137681" y="36607"/>
                </a:lnTo>
                <a:lnTo>
                  <a:pt x="136154" y="35293"/>
                </a:lnTo>
                <a:close/>
              </a:path>
              <a:path w="180975" h="370839">
                <a:moveTo>
                  <a:pt x="137196" y="33375"/>
                </a:moveTo>
                <a:lnTo>
                  <a:pt x="137681" y="36607"/>
                </a:lnTo>
                <a:lnTo>
                  <a:pt x="138818" y="37586"/>
                </a:lnTo>
                <a:lnTo>
                  <a:pt x="137196" y="33375"/>
                </a:lnTo>
                <a:close/>
              </a:path>
              <a:path w="180975" h="370839">
                <a:moveTo>
                  <a:pt x="137484" y="35293"/>
                </a:moveTo>
                <a:lnTo>
                  <a:pt x="136154" y="35293"/>
                </a:lnTo>
                <a:lnTo>
                  <a:pt x="137681" y="36607"/>
                </a:lnTo>
                <a:lnTo>
                  <a:pt x="137484" y="35293"/>
                </a:lnTo>
                <a:close/>
              </a:path>
              <a:path w="180975" h="370839">
                <a:moveTo>
                  <a:pt x="134567" y="0"/>
                </a:moveTo>
                <a:lnTo>
                  <a:pt x="92695" y="8369"/>
                </a:lnTo>
                <a:lnTo>
                  <a:pt x="66838" y="18618"/>
                </a:lnTo>
                <a:lnTo>
                  <a:pt x="174284" y="18580"/>
                </a:lnTo>
                <a:lnTo>
                  <a:pt x="168031" y="9410"/>
                </a:lnTo>
                <a:lnTo>
                  <a:pt x="165174" y="6985"/>
                </a:lnTo>
                <a:lnTo>
                  <a:pt x="151686" y="685"/>
                </a:lnTo>
                <a:lnTo>
                  <a:pt x="148753" y="38"/>
                </a:lnTo>
                <a:lnTo>
                  <a:pt x="134567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55618" y="574685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9761" y="0"/>
                </a:moveTo>
                <a:lnTo>
                  <a:pt x="5702" y="0"/>
                </a:lnTo>
                <a:lnTo>
                  <a:pt x="0" y="5701"/>
                </a:lnTo>
                <a:lnTo>
                  <a:pt x="0" y="19766"/>
                </a:lnTo>
                <a:lnTo>
                  <a:pt x="5702" y="25466"/>
                </a:lnTo>
                <a:lnTo>
                  <a:pt x="19761" y="25466"/>
                </a:lnTo>
                <a:lnTo>
                  <a:pt x="25463" y="19766"/>
                </a:lnTo>
                <a:lnTo>
                  <a:pt x="25463" y="12733"/>
                </a:lnTo>
                <a:lnTo>
                  <a:pt x="25463" y="5701"/>
                </a:lnTo>
                <a:lnTo>
                  <a:pt x="19761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835760" y="5222773"/>
            <a:ext cx="192591" cy="470960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3813193" y="5830992"/>
            <a:ext cx="57150" cy="69850"/>
          </a:xfrm>
          <a:custGeom>
            <a:avLst/>
            <a:gdLst/>
            <a:ahLst/>
            <a:cxnLst/>
            <a:rect l="l" t="t" r="r" b="b"/>
            <a:pathLst>
              <a:path w="57150" h="69850">
                <a:moveTo>
                  <a:pt x="36685" y="0"/>
                </a:moveTo>
                <a:lnTo>
                  <a:pt x="6013" y="27817"/>
                </a:lnTo>
                <a:lnTo>
                  <a:pt x="0" y="50939"/>
                </a:lnTo>
                <a:lnTo>
                  <a:pt x="2437" y="58566"/>
                </a:lnTo>
                <a:lnTo>
                  <a:pt x="7557" y="64722"/>
                </a:lnTo>
                <a:lnTo>
                  <a:pt x="14903" y="68575"/>
                </a:lnTo>
                <a:lnTo>
                  <a:pt x="21287" y="69405"/>
                </a:lnTo>
                <a:lnTo>
                  <a:pt x="27487" y="68296"/>
                </a:lnTo>
                <a:lnTo>
                  <a:pt x="53841" y="35171"/>
                </a:lnTo>
                <a:lnTo>
                  <a:pt x="56879" y="26360"/>
                </a:lnTo>
                <a:lnTo>
                  <a:pt x="56323" y="17379"/>
                </a:lnTo>
                <a:lnTo>
                  <a:pt x="52439" y="9261"/>
                </a:lnTo>
                <a:lnTo>
                  <a:pt x="45497" y="3040"/>
                </a:lnTo>
                <a:lnTo>
                  <a:pt x="36685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5771515" cy="5120005"/>
            <a:chOff x="257487" y="954112"/>
            <a:chExt cx="5771515" cy="5120005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7487" y="954112"/>
              <a:ext cx="4470659" cy="51197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73921" y="4627892"/>
              <a:ext cx="368820" cy="21482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050489" y="4417720"/>
              <a:ext cx="756285" cy="363855"/>
            </a:xfrm>
            <a:custGeom>
              <a:avLst/>
              <a:gdLst/>
              <a:ahLst/>
              <a:cxnLst/>
              <a:rect l="l" t="t" r="r" b="b"/>
              <a:pathLst>
                <a:path w="756285" h="363854">
                  <a:moveTo>
                    <a:pt x="5321" y="344944"/>
                  </a:moveTo>
                  <a:lnTo>
                    <a:pt x="4343" y="345681"/>
                  </a:lnTo>
                  <a:lnTo>
                    <a:pt x="3492" y="351917"/>
                  </a:lnTo>
                  <a:lnTo>
                    <a:pt x="4394" y="353123"/>
                  </a:lnTo>
                  <a:lnTo>
                    <a:pt x="5321" y="344944"/>
                  </a:lnTo>
                  <a:close/>
                </a:path>
                <a:path w="756285" h="363854">
                  <a:moveTo>
                    <a:pt x="8166" y="358089"/>
                  </a:moveTo>
                  <a:lnTo>
                    <a:pt x="4394" y="353123"/>
                  </a:lnTo>
                  <a:lnTo>
                    <a:pt x="4381" y="353275"/>
                  </a:lnTo>
                  <a:lnTo>
                    <a:pt x="6527" y="357251"/>
                  </a:lnTo>
                  <a:lnTo>
                    <a:pt x="8166" y="358089"/>
                  </a:lnTo>
                  <a:close/>
                </a:path>
                <a:path w="756285" h="363854">
                  <a:moveTo>
                    <a:pt x="117830" y="288594"/>
                  </a:moveTo>
                  <a:lnTo>
                    <a:pt x="116116" y="286893"/>
                  </a:lnTo>
                  <a:lnTo>
                    <a:pt x="115976" y="286753"/>
                  </a:lnTo>
                  <a:lnTo>
                    <a:pt x="95199" y="286753"/>
                  </a:lnTo>
                  <a:lnTo>
                    <a:pt x="47180" y="281152"/>
                  </a:lnTo>
                  <a:lnTo>
                    <a:pt x="46380" y="281152"/>
                  </a:lnTo>
                  <a:lnTo>
                    <a:pt x="28194" y="281851"/>
                  </a:lnTo>
                  <a:lnTo>
                    <a:pt x="4165" y="284022"/>
                  </a:lnTo>
                  <a:lnTo>
                    <a:pt x="0" y="289026"/>
                  </a:lnTo>
                  <a:lnTo>
                    <a:pt x="1016" y="300329"/>
                  </a:lnTo>
                  <a:lnTo>
                    <a:pt x="6019" y="304507"/>
                  </a:lnTo>
                  <a:lnTo>
                    <a:pt x="11823" y="303974"/>
                  </a:lnTo>
                  <a:lnTo>
                    <a:pt x="30175" y="302031"/>
                  </a:lnTo>
                  <a:lnTo>
                    <a:pt x="47256" y="300596"/>
                  </a:lnTo>
                  <a:lnTo>
                    <a:pt x="85344" y="297624"/>
                  </a:lnTo>
                  <a:lnTo>
                    <a:pt x="95161" y="294995"/>
                  </a:lnTo>
                  <a:lnTo>
                    <a:pt x="115976" y="294995"/>
                  </a:lnTo>
                  <a:lnTo>
                    <a:pt x="116128" y="294843"/>
                  </a:lnTo>
                  <a:lnTo>
                    <a:pt x="117830" y="293154"/>
                  </a:lnTo>
                  <a:lnTo>
                    <a:pt x="117830" y="288594"/>
                  </a:lnTo>
                  <a:close/>
                </a:path>
                <a:path w="756285" h="363854">
                  <a:moveTo>
                    <a:pt x="122186" y="349186"/>
                  </a:moveTo>
                  <a:lnTo>
                    <a:pt x="120243" y="347243"/>
                  </a:lnTo>
                  <a:lnTo>
                    <a:pt x="119837" y="346837"/>
                  </a:lnTo>
                  <a:lnTo>
                    <a:pt x="108140" y="346837"/>
                  </a:lnTo>
                  <a:lnTo>
                    <a:pt x="96977" y="347192"/>
                  </a:lnTo>
                  <a:lnTo>
                    <a:pt x="84150" y="347192"/>
                  </a:lnTo>
                  <a:lnTo>
                    <a:pt x="69011" y="345147"/>
                  </a:lnTo>
                  <a:lnTo>
                    <a:pt x="53378" y="343865"/>
                  </a:lnTo>
                  <a:lnTo>
                    <a:pt x="53225" y="343852"/>
                  </a:lnTo>
                  <a:lnTo>
                    <a:pt x="34493" y="342176"/>
                  </a:lnTo>
                  <a:lnTo>
                    <a:pt x="25666" y="341515"/>
                  </a:lnTo>
                  <a:lnTo>
                    <a:pt x="25539" y="341515"/>
                  </a:lnTo>
                  <a:lnTo>
                    <a:pt x="25285" y="341490"/>
                  </a:lnTo>
                  <a:lnTo>
                    <a:pt x="25158" y="341477"/>
                  </a:lnTo>
                  <a:lnTo>
                    <a:pt x="20040" y="340906"/>
                  </a:lnTo>
                  <a:lnTo>
                    <a:pt x="19291" y="339902"/>
                  </a:lnTo>
                  <a:lnTo>
                    <a:pt x="13068" y="339051"/>
                  </a:lnTo>
                  <a:lnTo>
                    <a:pt x="11849" y="339979"/>
                  </a:lnTo>
                  <a:lnTo>
                    <a:pt x="10375" y="339801"/>
                  </a:lnTo>
                  <a:lnTo>
                    <a:pt x="5461" y="343712"/>
                  </a:lnTo>
                  <a:lnTo>
                    <a:pt x="5321" y="344944"/>
                  </a:lnTo>
                  <a:lnTo>
                    <a:pt x="4533" y="351917"/>
                  </a:lnTo>
                  <a:lnTo>
                    <a:pt x="4521" y="353275"/>
                  </a:lnTo>
                  <a:lnTo>
                    <a:pt x="8166" y="358089"/>
                  </a:lnTo>
                  <a:lnTo>
                    <a:pt x="8445" y="358444"/>
                  </a:lnTo>
                  <a:lnTo>
                    <a:pt x="10922" y="359841"/>
                  </a:lnTo>
                  <a:lnTo>
                    <a:pt x="11836" y="359943"/>
                  </a:lnTo>
                  <a:lnTo>
                    <a:pt x="12725" y="360387"/>
                  </a:lnTo>
                  <a:lnTo>
                    <a:pt x="13792" y="360845"/>
                  </a:lnTo>
                  <a:lnTo>
                    <a:pt x="20866" y="363321"/>
                  </a:lnTo>
                  <a:lnTo>
                    <a:pt x="25146" y="361264"/>
                  </a:lnTo>
                  <a:lnTo>
                    <a:pt x="33540" y="361276"/>
                  </a:lnTo>
                  <a:lnTo>
                    <a:pt x="52273" y="361759"/>
                  </a:lnTo>
                  <a:lnTo>
                    <a:pt x="53225" y="361734"/>
                  </a:lnTo>
                  <a:lnTo>
                    <a:pt x="68605" y="360489"/>
                  </a:lnTo>
                  <a:lnTo>
                    <a:pt x="69367" y="360387"/>
                  </a:lnTo>
                  <a:lnTo>
                    <a:pt x="84328" y="357670"/>
                  </a:lnTo>
                  <a:lnTo>
                    <a:pt x="97320" y="357670"/>
                  </a:lnTo>
                  <a:lnTo>
                    <a:pt x="99707" y="357593"/>
                  </a:lnTo>
                  <a:lnTo>
                    <a:pt x="108470" y="357314"/>
                  </a:lnTo>
                  <a:lnTo>
                    <a:pt x="119837" y="357314"/>
                  </a:lnTo>
                  <a:lnTo>
                    <a:pt x="122186" y="354965"/>
                  </a:lnTo>
                  <a:lnTo>
                    <a:pt x="122186" y="349186"/>
                  </a:lnTo>
                  <a:close/>
                </a:path>
                <a:path w="756285" h="363854">
                  <a:moveTo>
                    <a:pt x="376910" y="313994"/>
                  </a:moveTo>
                  <a:lnTo>
                    <a:pt x="376034" y="318427"/>
                  </a:lnTo>
                  <a:lnTo>
                    <a:pt x="375996" y="319100"/>
                  </a:lnTo>
                  <a:lnTo>
                    <a:pt x="376542" y="319925"/>
                  </a:lnTo>
                  <a:lnTo>
                    <a:pt x="376910" y="313994"/>
                  </a:lnTo>
                  <a:close/>
                </a:path>
                <a:path w="756285" h="363854">
                  <a:moveTo>
                    <a:pt x="377037" y="320649"/>
                  </a:moveTo>
                  <a:lnTo>
                    <a:pt x="376542" y="319925"/>
                  </a:lnTo>
                  <a:lnTo>
                    <a:pt x="377037" y="320649"/>
                  </a:lnTo>
                  <a:close/>
                </a:path>
                <a:path w="756285" h="363854">
                  <a:moveTo>
                    <a:pt x="380149" y="324612"/>
                  </a:moveTo>
                  <a:lnTo>
                    <a:pt x="377037" y="320649"/>
                  </a:lnTo>
                  <a:lnTo>
                    <a:pt x="379628" y="324497"/>
                  </a:lnTo>
                  <a:lnTo>
                    <a:pt x="380149" y="324612"/>
                  </a:lnTo>
                  <a:close/>
                </a:path>
                <a:path w="756285" h="363854">
                  <a:moveTo>
                    <a:pt x="385127" y="325589"/>
                  </a:moveTo>
                  <a:lnTo>
                    <a:pt x="380149" y="324612"/>
                  </a:lnTo>
                  <a:lnTo>
                    <a:pt x="380263" y="324739"/>
                  </a:lnTo>
                  <a:lnTo>
                    <a:pt x="385127" y="325589"/>
                  </a:lnTo>
                  <a:close/>
                </a:path>
                <a:path w="756285" h="363854">
                  <a:moveTo>
                    <a:pt x="611720" y="217119"/>
                  </a:moveTo>
                  <a:lnTo>
                    <a:pt x="611708" y="216496"/>
                  </a:lnTo>
                  <a:lnTo>
                    <a:pt x="611644" y="217119"/>
                  </a:lnTo>
                  <a:close/>
                </a:path>
                <a:path w="756285" h="363854">
                  <a:moveTo>
                    <a:pt x="626059" y="57251"/>
                  </a:moveTo>
                  <a:lnTo>
                    <a:pt x="625995" y="43078"/>
                  </a:lnTo>
                  <a:lnTo>
                    <a:pt x="625817" y="11518"/>
                  </a:lnTo>
                  <a:lnTo>
                    <a:pt x="625817" y="5880"/>
                  </a:lnTo>
                  <a:lnTo>
                    <a:pt x="625817" y="5156"/>
                  </a:lnTo>
                  <a:lnTo>
                    <a:pt x="624433" y="3784"/>
                  </a:lnTo>
                  <a:lnTo>
                    <a:pt x="623379" y="2159"/>
                  </a:lnTo>
                  <a:lnTo>
                    <a:pt x="622668" y="2019"/>
                  </a:lnTo>
                  <a:lnTo>
                    <a:pt x="621538" y="876"/>
                  </a:lnTo>
                  <a:lnTo>
                    <a:pt x="617232" y="876"/>
                  </a:lnTo>
                  <a:lnTo>
                    <a:pt x="613041" y="0"/>
                  </a:lnTo>
                  <a:lnTo>
                    <a:pt x="607987" y="3314"/>
                  </a:lnTo>
                  <a:lnTo>
                    <a:pt x="607009" y="8013"/>
                  </a:lnTo>
                  <a:lnTo>
                    <a:pt x="607898" y="4000"/>
                  </a:lnTo>
                  <a:lnTo>
                    <a:pt x="607847" y="4241"/>
                  </a:lnTo>
                  <a:lnTo>
                    <a:pt x="607847" y="213029"/>
                  </a:lnTo>
                  <a:lnTo>
                    <a:pt x="607796" y="212877"/>
                  </a:lnTo>
                  <a:lnTo>
                    <a:pt x="607822" y="213144"/>
                  </a:lnTo>
                  <a:lnTo>
                    <a:pt x="607720" y="212712"/>
                  </a:lnTo>
                  <a:lnTo>
                    <a:pt x="607796" y="212877"/>
                  </a:lnTo>
                  <a:lnTo>
                    <a:pt x="607682" y="212051"/>
                  </a:lnTo>
                  <a:lnTo>
                    <a:pt x="607593" y="211670"/>
                  </a:lnTo>
                  <a:lnTo>
                    <a:pt x="607682" y="212051"/>
                  </a:lnTo>
                  <a:lnTo>
                    <a:pt x="607745" y="212471"/>
                  </a:lnTo>
                  <a:lnTo>
                    <a:pt x="607847" y="213029"/>
                  </a:lnTo>
                  <a:lnTo>
                    <a:pt x="607847" y="4241"/>
                  </a:lnTo>
                  <a:lnTo>
                    <a:pt x="607618" y="5283"/>
                  </a:lnTo>
                  <a:lnTo>
                    <a:pt x="607618" y="211569"/>
                  </a:lnTo>
                  <a:lnTo>
                    <a:pt x="607593" y="211277"/>
                  </a:lnTo>
                  <a:lnTo>
                    <a:pt x="607593" y="211658"/>
                  </a:lnTo>
                  <a:lnTo>
                    <a:pt x="607580" y="211239"/>
                  </a:lnTo>
                  <a:lnTo>
                    <a:pt x="607593" y="210870"/>
                  </a:lnTo>
                  <a:lnTo>
                    <a:pt x="607618" y="211569"/>
                  </a:lnTo>
                  <a:lnTo>
                    <a:pt x="607618" y="5283"/>
                  </a:lnTo>
                  <a:lnTo>
                    <a:pt x="606780" y="9131"/>
                  </a:lnTo>
                  <a:lnTo>
                    <a:pt x="606704" y="11442"/>
                  </a:lnTo>
                  <a:lnTo>
                    <a:pt x="606704" y="9779"/>
                  </a:lnTo>
                  <a:lnTo>
                    <a:pt x="606780" y="9131"/>
                  </a:lnTo>
                  <a:lnTo>
                    <a:pt x="607009" y="8013"/>
                  </a:lnTo>
                  <a:lnTo>
                    <a:pt x="600875" y="35814"/>
                  </a:lnTo>
                  <a:lnTo>
                    <a:pt x="604100" y="40855"/>
                  </a:lnTo>
                  <a:lnTo>
                    <a:pt x="606526" y="41402"/>
                  </a:lnTo>
                  <a:lnTo>
                    <a:pt x="606691" y="11518"/>
                  </a:lnTo>
                  <a:lnTo>
                    <a:pt x="606526" y="41402"/>
                  </a:lnTo>
                  <a:lnTo>
                    <a:pt x="606463" y="57556"/>
                  </a:lnTo>
                  <a:lnTo>
                    <a:pt x="605675" y="79463"/>
                  </a:lnTo>
                  <a:lnTo>
                    <a:pt x="602030" y="127977"/>
                  </a:lnTo>
                  <a:lnTo>
                    <a:pt x="596950" y="170815"/>
                  </a:lnTo>
                  <a:lnTo>
                    <a:pt x="595172" y="184175"/>
                  </a:lnTo>
                  <a:lnTo>
                    <a:pt x="595172" y="214731"/>
                  </a:lnTo>
                  <a:lnTo>
                    <a:pt x="595134" y="215061"/>
                  </a:lnTo>
                  <a:lnTo>
                    <a:pt x="595096" y="215353"/>
                  </a:lnTo>
                  <a:lnTo>
                    <a:pt x="595058" y="215125"/>
                  </a:lnTo>
                  <a:lnTo>
                    <a:pt x="594880" y="213639"/>
                  </a:lnTo>
                  <a:lnTo>
                    <a:pt x="594791" y="212928"/>
                  </a:lnTo>
                  <a:lnTo>
                    <a:pt x="594677" y="211277"/>
                  </a:lnTo>
                  <a:lnTo>
                    <a:pt x="594690" y="210235"/>
                  </a:lnTo>
                  <a:lnTo>
                    <a:pt x="594791" y="211594"/>
                  </a:lnTo>
                  <a:lnTo>
                    <a:pt x="594690" y="211289"/>
                  </a:lnTo>
                  <a:lnTo>
                    <a:pt x="594791" y="212928"/>
                  </a:lnTo>
                  <a:lnTo>
                    <a:pt x="594956" y="212877"/>
                  </a:lnTo>
                  <a:lnTo>
                    <a:pt x="594880" y="213639"/>
                  </a:lnTo>
                  <a:lnTo>
                    <a:pt x="595071" y="213156"/>
                  </a:lnTo>
                  <a:lnTo>
                    <a:pt x="594982" y="214439"/>
                  </a:lnTo>
                  <a:lnTo>
                    <a:pt x="595058" y="215125"/>
                  </a:lnTo>
                  <a:lnTo>
                    <a:pt x="595172" y="214731"/>
                  </a:lnTo>
                  <a:lnTo>
                    <a:pt x="595172" y="184175"/>
                  </a:lnTo>
                  <a:lnTo>
                    <a:pt x="594741" y="187413"/>
                  </a:lnTo>
                  <a:lnTo>
                    <a:pt x="591400" y="214439"/>
                  </a:lnTo>
                  <a:lnTo>
                    <a:pt x="591273" y="216979"/>
                  </a:lnTo>
                  <a:lnTo>
                    <a:pt x="590245" y="218998"/>
                  </a:lnTo>
                  <a:lnTo>
                    <a:pt x="590181" y="219278"/>
                  </a:lnTo>
                  <a:lnTo>
                    <a:pt x="593585" y="229819"/>
                  </a:lnTo>
                  <a:lnTo>
                    <a:pt x="594652" y="230378"/>
                  </a:lnTo>
                  <a:lnTo>
                    <a:pt x="594931" y="230911"/>
                  </a:lnTo>
                  <a:lnTo>
                    <a:pt x="597192" y="231673"/>
                  </a:lnTo>
                  <a:lnTo>
                    <a:pt x="599287" y="232740"/>
                  </a:lnTo>
                  <a:lnTo>
                    <a:pt x="599846" y="232562"/>
                  </a:lnTo>
                  <a:lnTo>
                    <a:pt x="601002" y="232943"/>
                  </a:lnTo>
                  <a:lnTo>
                    <a:pt x="605332" y="230797"/>
                  </a:lnTo>
                  <a:lnTo>
                    <a:pt x="607199" y="230187"/>
                  </a:lnTo>
                  <a:lnTo>
                    <a:pt x="608101" y="229425"/>
                  </a:lnTo>
                  <a:lnTo>
                    <a:pt x="611022" y="227965"/>
                  </a:lnTo>
                  <a:lnTo>
                    <a:pt x="613054" y="221894"/>
                  </a:lnTo>
                  <a:lnTo>
                    <a:pt x="611746" y="219278"/>
                  </a:lnTo>
                  <a:lnTo>
                    <a:pt x="611784" y="220789"/>
                  </a:lnTo>
                  <a:lnTo>
                    <a:pt x="611670" y="219125"/>
                  </a:lnTo>
                  <a:lnTo>
                    <a:pt x="611746" y="219278"/>
                  </a:lnTo>
                  <a:lnTo>
                    <a:pt x="611746" y="219125"/>
                  </a:lnTo>
                  <a:lnTo>
                    <a:pt x="611644" y="217119"/>
                  </a:lnTo>
                  <a:lnTo>
                    <a:pt x="611708" y="215887"/>
                  </a:lnTo>
                  <a:lnTo>
                    <a:pt x="611708" y="216496"/>
                  </a:lnTo>
                  <a:lnTo>
                    <a:pt x="611771" y="215887"/>
                  </a:lnTo>
                  <a:lnTo>
                    <a:pt x="613359" y="201904"/>
                  </a:lnTo>
                  <a:lnTo>
                    <a:pt x="614730" y="189915"/>
                  </a:lnTo>
                  <a:lnTo>
                    <a:pt x="617169" y="170751"/>
                  </a:lnTo>
                  <a:lnTo>
                    <a:pt x="619366" y="152984"/>
                  </a:lnTo>
                  <a:lnTo>
                    <a:pt x="621868" y="129730"/>
                  </a:lnTo>
                  <a:lnTo>
                    <a:pt x="624001" y="104952"/>
                  </a:lnTo>
                  <a:lnTo>
                    <a:pt x="624078" y="103505"/>
                  </a:lnTo>
                  <a:lnTo>
                    <a:pt x="625411" y="80200"/>
                  </a:lnTo>
                  <a:lnTo>
                    <a:pt x="625436" y="79311"/>
                  </a:lnTo>
                  <a:lnTo>
                    <a:pt x="626059" y="57251"/>
                  </a:lnTo>
                  <a:close/>
                </a:path>
                <a:path w="756285" h="363854">
                  <a:moveTo>
                    <a:pt x="626694" y="7213"/>
                  </a:moveTo>
                  <a:lnTo>
                    <a:pt x="625817" y="5880"/>
                  </a:lnTo>
                  <a:lnTo>
                    <a:pt x="625817" y="11430"/>
                  </a:lnTo>
                  <a:lnTo>
                    <a:pt x="626694" y="7213"/>
                  </a:lnTo>
                  <a:close/>
                </a:path>
                <a:path w="756285" h="363854">
                  <a:moveTo>
                    <a:pt x="755700" y="321360"/>
                  </a:moveTo>
                  <a:lnTo>
                    <a:pt x="755015" y="314820"/>
                  </a:lnTo>
                  <a:lnTo>
                    <a:pt x="754748" y="314617"/>
                  </a:lnTo>
                  <a:lnTo>
                    <a:pt x="754773" y="314274"/>
                  </a:lnTo>
                  <a:lnTo>
                    <a:pt x="750455" y="309346"/>
                  </a:lnTo>
                  <a:lnTo>
                    <a:pt x="746963" y="309118"/>
                  </a:lnTo>
                  <a:lnTo>
                    <a:pt x="745972" y="308800"/>
                  </a:lnTo>
                  <a:lnTo>
                    <a:pt x="744067" y="308927"/>
                  </a:lnTo>
                  <a:lnTo>
                    <a:pt x="742149" y="308800"/>
                  </a:lnTo>
                  <a:lnTo>
                    <a:pt x="741502" y="309003"/>
                  </a:lnTo>
                  <a:lnTo>
                    <a:pt x="740765" y="308978"/>
                  </a:lnTo>
                  <a:lnTo>
                    <a:pt x="740765" y="309245"/>
                  </a:lnTo>
                  <a:lnTo>
                    <a:pt x="739584" y="309626"/>
                  </a:lnTo>
                  <a:lnTo>
                    <a:pt x="740765" y="309245"/>
                  </a:lnTo>
                  <a:lnTo>
                    <a:pt x="740765" y="308978"/>
                  </a:lnTo>
                  <a:lnTo>
                    <a:pt x="740460" y="308965"/>
                  </a:lnTo>
                  <a:lnTo>
                    <a:pt x="736485" y="308927"/>
                  </a:lnTo>
                  <a:lnTo>
                    <a:pt x="732142" y="308927"/>
                  </a:lnTo>
                  <a:lnTo>
                    <a:pt x="732142" y="324624"/>
                  </a:lnTo>
                  <a:lnTo>
                    <a:pt x="726567" y="325247"/>
                  </a:lnTo>
                  <a:lnTo>
                    <a:pt x="719848" y="326263"/>
                  </a:lnTo>
                  <a:lnTo>
                    <a:pt x="716089" y="327279"/>
                  </a:lnTo>
                  <a:lnTo>
                    <a:pt x="719670" y="326301"/>
                  </a:lnTo>
                  <a:lnTo>
                    <a:pt x="719848" y="326263"/>
                  </a:lnTo>
                  <a:lnTo>
                    <a:pt x="720204" y="326199"/>
                  </a:lnTo>
                  <a:lnTo>
                    <a:pt x="726567" y="325247"/>
                  </a:lnTo>
                  <a:lnTo>
                    <a:pt x="726732" y="325221"/>
                  </a:lnTo>
                  <a:lnTo>
                    <a:pt x="732142" y="324624"/>
                  </a:lnTo>
                  <a:lnTo>
                    <a:pt x="732142" y="308927"/>
                  </a:lnTo>
                  <a:lnTo>
                    <a:pt x="577024" y="308698"/>
                  </a:lnTo>
                  <a:lnTo>
                    <a:pt x="512038" y="308711"/>
                  </a:lnTo>
                  <a:lnTo>
                    <a:pt x="491223" y="309067"/>
                  </a:lnTo>
                  <a:lnTo>
                    <a:pt x="491032" y="309067"/>
                  </a:lnTo>
                  <a:lnTo>
                    <a:pt x="490804" y="309067"/>
                  </a:lnTo>
                  <a:lnTo>
                    <a:pt x="470700" y="308622"/>
                  </a:lnTo>
                  <a:lnTo>
                    <a:pt x="439064" y="307809"/>
                  </a:lnTo>
                  <a:lnTo>
                    <a:pt x="414058" y="307149"/>
                  </a:lnTo>
                  <a:lnTo>
                    <a:pt x="413829" y="307149"/>
                  </a:lnTo>
                  <a:lnTo>
                    <a:pt x="413588" y="307136"/>
                  </a:lnTo>
                  <a:lnTo>
                    <a:pt x="400291" y="306184"/>
                  </a:lnTo>
                  <a:lnTo>
                    <a:pt x="400138" y="306184"/>
                  </a:lnTo>
                  <a:lnTo>
                    <a:pt x="399910" y="306158"/>
                  </a:lnTo>
                  <a:lnTo>
                    <a:pt x="399719" y="306133"/>
                  </a:lnTo>
                  <a:lnTo>
                    <a:pt x="392201" y="305206"/>
                  </a:lnTo>
                  <a:lnTo>
                    <a:pt x="388696" y="304990"/>
                  </a:lnTo>
                  <a:lnTo>
                    <a:pt x="383654" y="303987"/>
                  </a:lnTo>
                  <a:lnTo>
                    <a:pt x="382739" y="304596"/>
                  </a:lnTo>
                  <a:lnTo>
                    <a:pt x="382206" y="304558"/>
                  </a:lnTo>
                  <a:lnTo>
                    <a:pt x="380276" y="306260"/>
                  </a:lnTo>
                  <a:lnTo>
                    <a:pt x="378167" y="307670"/>
                  </a:lnTo>
                  <a:lnTo>
                    <a:pt x="378053" y="308216"/>
                  </a:lnTo>
                  <a:lnTo>
                    <a:pt x="377240" y="308927"/>
                  </a:lnTo>
                  <a:lnTo>
                    <a:pt x="376910" y="313994"/>
                  </a:lnTo>
                  <a:lnTo>
                    <a:pt x="376707" y="317360"/>
                  </a:lnTo>
                  <a:lnTo>
                    <a:pt x="376605" y="320014"/>
                  </a:lnTo>
                  <a:lnTo>
                    <a:pt x="377037" y="320649"/>
                  </a:lnTo>
                  <a:lnTo>
                    <a:pt x="380136" y="324586"/>
                  </a:lnTo>
                  <a:lnTo>
                    <a:pt x="385127" y="325589"/>
                  </a:lnTo>
                  <a:lnTo>
                    <a:pt x="385699" y="325691"/>
                  </a:lnTo>
                  <a:lnTo>
                    <a:pt x="414909" y="330708"/>
                  </a:lnTo>
                  <a:lnTo>
                    <a:pt x="417652" y="328764"/>
                  </a:lnTo>
                  <a:lnTo>
                    <a:pt x="452488" y="329666"/>
                  </a:lnTo>
                  <a:lnTo>
                    <a:pt x="490842" y="330276"/>
                  </a:lnTo>
                  <a:lnTo>
                    <a:pt x="512406" y="329920"/>
                  </a:lnTo>
                  <a:lnTo>
                    <a:pt x="732599" y="329742"/>
                  </a:lnTo>
                  <a:lnTo>
                    <a:pt x="740397" y="329666"/>
                  </a:lnTo>
                  <a:lnTo>
                    <a:pt x="742048" y="330974"/>
                  </a:lnTo>
                  <a:lnTo>
                    <a:pt x="748563" y="330263"/>
                  </a:lnTo>
                  <a:lnTo>
                    <a:pt x="748766" y="330009"/>
                  </a:lnTo>
                  <a:lnTo>
                    <a:pt x="749096" y="330022"/>
                  </a:lnTo>
                  <a:lnTo>
                    <a:pt x="754024" y="325704"/>
                  </a:lnTo>
                  <a:lnTo>
                    <a:pt x="754176" y="323265"/>
                  </a:lnTo>
                  <a:lnTo>
                    <a:pt x="755700" y="32136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79558" y="4840528"/>
              <a:ext cx="219113" cy="2386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81182" y="4526432"/>
              <a:ext cx="344790" cy="3537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55260" y="4527219"/>
              <a:ext cx="772858" cy="25252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050971" y="5380177"/>
              <a:ext cx="635635" cy="316230"/>
            </a:xfrm>
            <a:custGeom>
              <a:avLst/>
              <a:gdLst/>
              <a:ahLst/>
              <a:cxnLst/>
              <a:rect l="l" t="t" r="r" b="b"/>
              <a:pathLst>
                <a:path w="635635" h="316229">
                  <a:moveTo>
                    <a:pt x="5245" y="305396"/>
                  </a:moveTo>
                  <a:lnTo>
                    <a:pt x="4140" y="308965"/>
                  </a:lnTo>
                  <a:lnTo>
                    <a:pt x="5067" y="310743"/>
                  </a:lnTo>
                  <a:lnTo>
                    <a:pt x="5245" y="305396"/>
                  </a:lnTo>
                  <a:close/>
                </a:path>
                <a:path w="635635" h="316229">
                  <a:moveTo>
                    <a:pt x="14008" y="315912"/>
                  </a:moveTo>
                  <a:lnTo>
                    <a:pt x="13093" y="315874"/>
                  </a:lnTo>
                  <a:lnTo>
                    <a:pt x="13246" y="315899"/>
                  </a:lnTo>
                  <a:lnTo>
                    <a:pt x="14008" y="315912"/>
                  </a:lnTo>
                  <a:close/>
                </a:path>
                <a:path w="635635" h="316229">
                  <a:moveTo>
                    <a:pt x="15074" y="315925"/>
                  </a:moveTo>
                  <a:lnTo>
                    <a:pt x="14008" y="315912"/>
                  </a:lnTo>
                  <a:lnTo>
                    <a:pt x="14935" y="315937"/>
                  </a:lnTo>
                  <a:lnTo>
                    <a:pt x="15074" y="315925"/>
                  </a:lnTo>
                  <a:close/>
                </a:path>
                <a:path w="635635" h="316229">
                  <a:moveTo>
                    <a:pt x="138328" y="227076"/>
                  </a:moveTo>
                  <a:lnTo>
                    <a:pt x="129413" y="227076"/>
                  </a:lnTo>
                  <a:lnTo>
                    <a:pt x="129171" y="227076"/>
                  </a:lnTo>
                  <a:lnTo>
                    <a:pt x="136601" y="228307"/>
                  </a:lnTo>
                  <a:lnTo>
                    <a:pt x="138328" y="227076"/>
                  </a:lnTo>
                  <a:close/>
                </a:path>
                <a:path w="635635" h="316229">
                  <a:moveTo>
                    <a:pt x="139827" y="225996"/>
                  </a:moveTo>
                  <a:lnTo>
                    <a:pt x="110159" y="225996"/>
                  </a:lnTo>
                  <a:lnTo>
                    <a:pt x="109982" y="225996"/>
                  </a:lnTo>
                  <a:lnTo>
                    <a:pt x="129057" y="227050"/>
                  </a:lnTo>
                  <a:lnTo>
                    <a:pt x="129209" y="227050"/>
                  </a:lnTo>
                  <a:lnTo>
                    <a:pt x="138353" y="227050"/>
                  </a:lnTo>
                  <a:lnTo>
                    <a:pt x="139827" y="225996"/>
                  </a:lnTo>
                  <a:close/>
                </a:path>
                <a:path w="635635" h="316229">
                  <a:moveTo>
                    <a:pt x="141185" y="218719"/>
                  </a:moveTo>
                  <a:lnTo>
                    <a:pt x="138760" y="215328"/>
                  </a:lnTo>
                  <a:lnTo>
                    <a:pt x="130860" y="214007"/>
                  </a:lnTo>
                  <a:lnTo>
                    <a:pt x="130149" y="213931"/>
                  </a:lnTo>
                  <a:lnTo>
                    <a:pt x="110629" y="212864"/>
                  </a:lnTo>
                  <a:lnTo>
                    <a:pt x="110337" y="212839"/>
                  </a:lnTo>
                  <a:lnTo>
                    <a:pt x="96164" y="212839"/>
                  </a:lnTo>
                  <a:lnTo>
                    <a:pt x="79121" y="211658"/>
                  </a:lnTo>
                  <a:lnTo>
                    <a:pt x="62052" y="210654"/>
                  </a:lnTo>
                  <a:lnTo>
                    <a:pt x="45250" y="210070"/>
                  </a:lnTo>
                  <a:lnTo>
                    <a:pt x="27647" y="209943"/>
                  </a:lnTo>
                  <a:lnTo>
                    <a:pt x="4838" y="209511"/>
                  </a:lnTo>
                  <a:lnTo>
                    <a:pt x="203" y="213982"/>
                  </a:lnTo>
                  <a:lnTo>
                    <a:pt x="0" y="225196"/>
                  </a:lnTo>
                  <a:lnTo>
                    <a:pt x="4457" y="229831"/>
                  </a:lnTo>
                  <a:lnTo>
                    <a:pt x="10452" y="229946"/>
                  </a:lnTo>
                  <a:lnTo>
                    <a:pt x="28016" y="229603"/>
                  </a:lnTo>
                  <a:lnTo>
                    <a:pt x="45516" y="228765"/>
                  </a:lnTo>
                  <a:lnTo>
                    <a:pt x="62255" y="228180"/>
                  </a:lnTo>
                  <a:lnTo>
                    <a:pt x="79209" y="227190"/>
                  </a:lnTo>
                  <a:lnTo>
                    <a:pt x="96177" y="225996"/>
                  </a:lnTo>
                  <a:lnTo>
                    <a:pt x="96405" y="225983"/>
                  </a:lnTo>
                  <a:lnTo>
                    <a:pt x="139839" y="225983"/>
                  </a:lnTo>
                  <a:lnTo>
                    <a:pt x="139992" y="225882"/>
                  </a:lnTo>
                  <a:lnTo>
                    <a:pt x="141185" y="218719"/>
                  </a:lnTo>
                  <a:close/>
                </a:path>
                <a:path w="635635" h="316229">
                  <a:moveTo>
                    <a:pt x="170700" y="297129"/>
                  </a:moveTo>
                  <a:lnTo>
                    <a:pt x="105765" y="297141"/>
                  </a:lnTo>
                  <a:lnTo>
                    <a:pt x="78803" y="299618"/>
                  </a:lnTo>
                  <a:lnTo>
                    <a:pt x="44627" y="299161"/>
                  </a:lnTo>
                  <a:lnTo>
                    <a:pt x="30721" y="298450"/>
                  </a:lnTo>
                  <a:lnTo>
                    <a:pt x="15748" y="297942"/>
                  </a:lnTo>
                  <a:lnTo>
                    <a:pt x="12166" y="296824"/>
                  </a:lnTo>
                  <a:lnTo>
                    <a:pt x="10375" y="297751"/>
                  </a:lnTo>
                  <a:lnTo>
                    <a:pt x="9563" y="297726"/>
                  </a:lnTo>
                  <a:lnTo>
                    <a:pt x="8445" y="298767"/>
                  </a:lnTo>
                  <a:lnTo>
                    <a:pt x="7112" y="299466"/>
                  </a:lnTo>
                  <a:lnTo>
                    <a:pt x="6858" y="300240"/>
                  </a:lnTo>
                  <a:lnTo>
                    <a:pt x="5384" y="301625"/>
                  </a:lnTo>
                  <a:lnTo>
                    <a:pt x="5245" y="305396"/>
                  </a:lnTo>
                  <a:lnTo>
                    <a:pt x="5105" y="310819"/>
                  </a:lnTo>
                  <a:lnTo>
                    <a:pt x="5041" y="311569"/>
                  </a:lnTo>
                  <a:lnTo>
                    <a:pt x="6083" y="312686"/>
                  </a:lnTo>
                  <a:lnTo>
                    <a:pt x="6781" y="314020"/>
                  </a:lnTo>
                  <a:lnTo>
                    <a:pt x="7556" y="314261"/>
                  </a:lnTo>
                  <a:lnTo>
                    <a:pt x="8940" y="315734"/>
                  </a:lnTo>
                  <a:lnTo>
                    <a:pt x="13093" y="315874"/>
                  </a:lnTo>
                  <a:lnTo>
                    <a:pt x="15214" y="315899"/>
                  </a:lnTo>
                  <a:lnTo>
                    <a:pt x="15938" y="315810"/>
                  </a:lnTo>
                  <a:lnTo>
                    <a:pt x="15074" y="315925"/>
                  </a:lnTo>
                  <a:lnTo>
                    <a:pt x="30327" y="316077"/>
                  </a:lnTo>
                  <a:lnTo>
                    <a:pt x="31318" y="316026"/>
                  </a:lnTo>
                  <a:lnTo>
                    <a:pt x="45377" y="314604"/>
                  </a:lnTo>
                  <a:lnTo>
                    <a:pt x="79540" y="310553"/>
                  </a:lnTo>
                  <a:lnTo>
                    <a:pt x="107137" y="308000"/>
                  </a:lnTo>
                  <a:lnTo>
                    <a:pt x="137947" y="303707"/>
                  </a:lnTo>
                  <a:lnTo>
                    <a:pt x="154381" y="301866"/>
                  </a:lnTo>
                  <a:lnTo>
                    <a:pt x="168592" y="299656"/>
                  </a:lnTo>
                  <a:lnTo>
                    <a:pt x="168897" y="299605"/>
                  </a:lnTo>
                  <a:lnTo>
                    <a:pt x="170700" y="297129"/>
                  </a:lnTo>
                  <a:close/>
                </a:path>
                <a:path w="635635" h="316229">
                  <a:moveTo>
                    <a:pt x="170942" y="296799"/>
                  </a:moveTo>
                  <a:lnTo>
                    <a:pt x="170027" y="291020"/>
                  </a:lnTo>
                  <a:lnTo>
                    <a:pt x="170002" y="290830"/>
                  </a:lnTo>
                  <a:lnTo>
                    <a:pt x="167208" y="288785"/>
                  </a:lnTo>
                  <a:lnTo>
                    <a:pt x="152933" y="291020"/>
                  </a:lnTo>
                  <a:lnTo>
                    <a:pt x="136588" y="292836"/>
                  </a:lnTo>
                  <a:lnTo>
                    <a:pt x="105879" y="297129"/>
                  </a:lnTo>
                  <a:lnTo>
                    <a:pt x="170700" y="297129"/>
                  </a:lnTo>
                  <a:lnTo>
                    <a:pt x="170942" y="296799"/>
                  </a:lnTo>
                  <a:close/>
                </a:path>
                <a:path w="635635" h="316229">
                  <a:moveTo>
                    <a:pt x="543648" y="151701"/>
                  </a:moveTo>
                  <a:lnTo>
                    <a:pt x="542975" y="146570"/>
                  </a:lnTo>
                  <a:lnTo>
                    <a:pt x="535825" y="141084"/>
                  </a:lnTo>
                  <a:lnTo>
                    <a:pt x="530694" y="141744"/>
                  </a:lnTo>
                  <a:lnTo>
                    <a:pt x="526973" y="146570"/>
                  </a:lnTo>
                  <a:lnTo>
                    <a:pt x="526859" y="158521"/>
                  </a:lnTo>
                  <a:lnTo>
                    <a:pt x="526859" y="160248"/>
                  </a:lnTo>
                  <a:lnTo>
                    <a:pt x="526846" y="158534"/>
                  </a:lnTo>
                  <a:lnTo>
                    <a:pt x="526846" y="156781"/>
                  </a:lnTo>
                  <a:lnTo>
                    <a:pt x="526846" y="152806"/>
                  </a:lnTo>
                  <a:lnTo>
                    <a:pt x="526846" y="149872"/>
                  </a:lnTo>
                  <a:lnTo>
                    <a:pt x="526846" y="146748"/>
                  </a:lnTo>
                  <a:lnTo>
                    <a:pt x="526846" y="141655"/>
                  </a:lnTo>
                  <a:lnTo>
                    <a:pt x="526834" y="111404"/>
                  </a:lnTo>
                  <a:lnTo>
                    <a:pt x="526465" y="98729"/>
                  </a:lnTo>
                  <a:lnTo>
                    <a:pt x="526440" y="97637"/>
                  </a:lnTo>
                  <a:lnTo>
                    <a:pt x="524370" y="72224"/>
                  </a:lnTo>
                  <a:lnTo>
                    <a:pt x="524294" y="71259"/>
                  </a:lnTo>
                  <a:lnTo>
                    <a:pt x="524294" y="159397"/>
                  </a:lnTo>
                  <a:lnTo>
                    <a:pt x="524294" y="71259"/>
                  </a:lnTo>
                  <a:lnTo>
                    <a:pt x="524230" y="70434"/>
                  </a:lnTo>
                  <a:lnTo>
                    <a:pt x="522782" y="56388"/>
                  </a:lnTo>
                  <a:lnTo>
                    <a:pt x="521817" y="44881"/>
                  </a:lnTo>
                  <a:lnTo>
                    <a:pt x="521652" y="42786"/>
                  </a:lnTo>
                  <a:lnTo>
                    <a:pt x="519798" y="28803"/>
                  </a:lnTo>
                  <a:lnTo>
                    <a:pt x="519468" y="26225"/>
                  </a:lnTo>
                  <a:lnTo>
                    <a:pt x="515404" y="3543"/>
                  </a:lnTo>
                  <a:lnTo>
                    <a:pt x="510298" y="0"/>
                  </a:lnTo>
                  <a:lnTo>
                    <a:pt x="499706" y="1905"/>
                  </a:lnTo>
                  <a:lnTo>
                    <a:pt x="496163" y="6896"/>
                  </a:lnTo>
                  <a:lnTo>
                    <a:pt x="499732" y="29121"/>
                  </a:lnTo>
                  <a:lnTo>
                    <a:pt x="501789" y="45148"/>
                  </a:lnTo>
                  <a:lnTo>
                    <a:pt x="501815" y="45377"/>
                  </a:lnTo>
                  <a:lnTo>
                    <a:pt x="502843" y="58445"/>
                  </a:lnTo>
                  <a:lnTo>
                    <a:pt x="504266" y="72263"/>
                  </a:lnTo>
                  <a:lnTo>
                    <a:pt x="504278" y="72478"/>
                  </a:lnTo>
                  <a:lnTo>
                    <a:pt x="505320" y="85915"/>
                  </a:lnTo>
                  <a:lnTo>
                    <a:pt x="506374" y="99072"/>
                  </a:lnTo>
                  <a:lnTo>
                    <a:pt x="506387" y="99263"/>
                  </a:lnTo>
                  <a:lnTo>
                    <a:pt x="506717" y="111696"/>
                  </a:lnTo>
                  <a:lnTo>
                    <a:pt x="506717" y="141643"/>
                  </a:lnTo>
                  <a:lnTo>
                    <a:pt x="506691" y="158559"/>
                  </a:lnTo>
                  <a:lnTo>
                    <a:pt x="506691" y="165773"/>
                  </a:lnTo>
                  <a:lnTo>
                    <a:pt x="507276" y="169151"/>
                  </a:lnTo>
                  <a:lnTo>
                    <a:pt x="509231" y="174663"/>
                  </a:lnTo>
                  <a:lnTo>
                    <a:pt x="514921" y="177380"/>
                  </a:lnTo>
                  <a:lnTo>
                    <a:pt x="520877" y="175260"/>
                  </a:lnTo>
                  <a:lnTo>
                    <a:pt x="524471" y="172732"/>
                  </a:lnTo>
                  <a:lnTo>
                    <a:pt x="523354" y="173736"/>
                  </a:lnTo>
                  <a:lnTo>
                    <a:pt x="524586" y="172910"/>
                  </a:lnTo>
                  <a:lnTo>
                    <a:pt x="525399" y="172275"/>
                  </a:lnTo>
                  <a:lnTo>
                    <a:pt x="525665" y="172034"/>
                  </a:lnTo>
                  <a:lnTo>
                    <a:pt x="528281" y="169760"/>
                  </a:lnTo>
                  <a:lnTo>
                    <a:pt x="538391" y="158521"/>
                  </a:lnTo>
                  <a:lnTo>
                    <a:pt x="543648" y="151701"/>
                  </a:lnTo>
                  <a:close/>
                </a:path>
                <a:path w="635635" h="316229">
                  <a:moveTo>
                    <a:pt x="549389" y="244487"/>
                  </a:moveTo>
                  <a:lnTo>
                    <a:pt x="424268" y="244500"/>
                  </a:lnTo>
                  <a:lnTo>
                    <a:pt x="468871" y="245884"/>
                  </a:lnTo>
                  <a:lnTo>
                    <a:pt x="494665" y="245986"/>
                  </a:lnTo>
                  <a:lnTo>
                    <a:pt x="545579" y="244652"/>
                  </a:lnTo>
                  <a:lnTo>
                    <a:pt x="549389" y="244487"/>
                  </a:lnTo>
                  <a:close/>
                </a:path>
                <a:path w="635635" h="316229">
                  <a:moveTo>
                    <a:pt x="635177" y="233540"/>
                  </a:moveTo>
                  <a:lnTo>
                    <a:pt x="632612" y="231000"/>
                  </a:lnTo>
                  <a:lnTo>
                    <a:pt x="629462" y="230987"/>
                  </a:lnTo>
                  <a:lnTo>
                    <a:pt x="588937" y="230987"/>
                  </a:lnTo>
                  <a:lnTo>
                    <a:pt x="588784" y="230987"/>
                  </a:lnTo>
                  <a:lnTo>
                    <a:pt x="567855" y="229743"/>
                  </a:lnTo>
                  <a:lnTo>
                    <a:pt x="545465" y="228752"/>
                  </a:lnTo>
                  <a:lnTo>
                    <a:pt x="494626" y="227418"/>
                  </a:lnTo>
                  <a:lnTo>
                    <a:pt x="469163" y="226796"/>
                  </a:lnTo>
                  <a:lnTo>
                    <a:pt x="445846" y="226047"/>
                  </a:lnTo>
                  <a:lnTo>
                    <a:pt x="424586" y="225323"/>
                  </a:lnTo>
                  <a:lnTo>
                    <a:pt x="423913" y="225323"/>
                  </a:lnTo>
                  <a:lnTo>
                    <a:pt x="403313" y="226085"/>
                  </a:lnTo>
                  <a:lnTo>
                    <a:pt x="378714" y="228104"/>
                  </a:lnTo>
                  <a:lnTo>
                    <a:pt x="374853" y="232651"/>
                  </a:lnTo>
                  <a:lnTo>
                    <a:pt x="375704" y="242951"/>
                  </a:lnTo>
                  <a:lnTo>
                    <a:pt x="380161" y="246786"/>
                  </a:lnTo>
                  <a:lnTo>
                    <a:pt x="404520" y="245186"/>
                  </a:lnTo>
                  <a:lnTo>
                    <a:pt x="424268" y="244500"/>
                  </a:lnTo>
                  <a:lnTo>
                    <a:pt x="423938" y="244487"/>
                  </a:lnTo>
                  <a:lnTo>
                    <a:pt x="549389" y="244487"/>
                  </a:lnTo>
                  <a:lnTo>
                    <a:pt x="567956" y="243662"/>
                  </a:lnTo>
                  <a:lnTo>
                    <a:pt x="588937" y="242417"/>
                  </a:lnTo>
                  <a:lnTo>
                    <a:pt x="589114" y="242404"/>
                  </a:lnTo>
                  <a:lnTo>
                    <a:pt x="632625" y="242404"/>
                  </a:lnTo>
                  <a:lnTo>
                    <a:pt x="635177" y="239864"/>
                  </a:lnTo>
                  <a:lnTo>
                    <a:pt x="635177" y="23354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26764" y="5744811"/>
              <a:ext cx="204977" cy="17902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45039" y="5313095"/>
              <a:ext cx="167640" cy="621665"/>
            </a:xfrm>
            <a:custGeom>
              <a:avLst/>
              <a:gdLst/>
              <a:ahLst/>
              <a:cxnLst/>
              <a:rect l="l" t="t" r="r" b="b"/>
              <a:pathLst>
                <a:path w="167639" h="621664">
                  <a:moveTo>
                    <a:pt x="162064" y="3187"/>
                  </a:moveTo>
                  <a:lnTo>
                    <a:pt x="161975" y="2171"/>
                  </a:lnTo>
                  <a:lnTo>
                    <a:pt x="161467" y="1765"/>
                  </a:lnTo>
                  <a:lnTo>
                    <a:pt x="159308" y="0"/>
                  </a:lnTo>
                  <a:lnTo>
                    <a:pt x="152730" y="660"/>
                  </a:lnTo>
                  <a:lnTo>
                    <a:pt x="152273" y="723"/>
                  </a:lnTo>
                  <a:lnTo>
                    <a:pt x="146773" y="1765"/>
                  </a:lnTo>
                  <a:lnTo>
                    <a:pt x="146570" y="1803"/>
                  </a:lnTo>
                  <a:lnTo>
                    <a:pt x="136474" y="3187"/>
                  </a:lnTo>
                  <a:lnTo>
                    <a:pt x="162064" y="3187"/>
                  </a:lnTo>
                  <a:close/>
                </a:path>
                <a:path w="167639" h="621664">
                  <a:moveTo>
                    <a:pt x="162445" y="6946"/>
                  </a:moveTo>
                  <a:lnTo>
                    <a:pt x="162217" y="4622"/>
                  </a:lnTo>
                  <a:lnTo>
                    <a:pt x="162064" y="3187"/>
                  </a:lnTo>
                  <a:lnTo>
                    <a:pt x="136347" y="3200"/>
                  </a:lnTo>
                  <a:lnTo>
                    <a:pt x="123672" y="4610"/>
                  </a:lnTo>
                  <a:lnTo>
                    <a:pt x="123952" y="4597"/>
                  </a:lnTo>
                  <a:lnTo>
                    <a:pt x="123520" y="4622"/>
                  </a:lnTo>
                  <a:lnTo>
                    <a:pt x="110261" y="5003"/>
                  </a:lnTo>
                  <a:lnTo>
                    <a:pt x="95694" y="5410"/>
                  </a:lnTo>
                  <a:lnTo>
                    <a:pt x="65062" y="6946"/>
                  </a:lnTo>
                  <a:lnTo>
                    <a:pt x="162445" y="6946"/>
                  </a:lnTo>
                  <a:close/>
                </a:path>
                <a:path w="167639" h="621664">
                  <a:moveTo>
                    <a:pt x="167538" y="605205"/>
                  </a:moveTo>
                  <a:lnTo>
                    <a:pt x="167462" y="604393"/>
                  </a:lnTo>
                  <a:lnTo>
                    <a:pt x="166458" y="602970"/>
                  </a:lnTo>
                  <a:lnTo>
                    <a:pt x="165887" y="602145"/>
                  </a:lnTo>
                  <a:lnTo>
                    <a:pt x="138874" y="597662"/>
                  </a:lnTo>
                  <a:lnTo>
                    <a:pt x="129349" y="597662"/>
                  </a:lnTo>
                  <a:lnTo>
                    <a:pt x="129349" y="602970"/>
                  </a:lnTo>
                  <a:lnTo>
                    <a:pt x="126301" y="606018"/>
                  </a:lnTo>
                  <a:lnTo>
                    <a:pt x="126428" y="605878"/>
                  </a:lnTo>
                  <a:lnTo>
                    <a:pt x="127609" y="604697"/>
                  </a:lnTo>
                  <a:lnTo>
                    <a:pt x="129349" y="602970"/>
                  </a:lnTo>
                  <a:lnTo>
                    <a:pt x="129349" y="597662"/>
                  </a:lnTo>
                  <a:lnTo>
                    <a:pt x="69748" y="597636"/>
                  </a:lnTo>
                  <a:lnTo>
                    <a:pt x="57670" y="597687"/>
                  </a:lnTo>
                  <a:lnTo>
                    <a:pt x="57670" y="604697"/>
                  </a:lnTo>
                  <a:lnTo>
                    <a:pt x="57454" y="604570"/>
                  </a:lnTo>
                  <a:lnTo>
                    <a:pt x="57442" y="604151"/>
                  </a:lnTo>
                  <a:lnTo>
                    <a:pt x="57569" y="604634"/>
                  </a:lnTo>
                  <a:lnTo>
                    <a:pt x="57670" y="597687"/>
                  </a:lnTo>
                  <a:lnTo>
                    <a:pt x="57429" y="597687"/>
                  </a:lnTo>
                  <a:lnTo>
                    <a:pt x="57429" y="604126"/>
                  </a:lnTo>
                  <a:lnTo>
                    <a:pt x="57404" y="602907"/>
                  </a:lnTo>
                  <a:lnTo>
                    <a:pt x="57429" y="604126"/>
                  </a:lnTo>
                  <a:lnTo>
                    <a:pt x="57429" y="597687"/>
                  </a:lnTo>
                  <a:lnTo>
                    <a:pt x="57378" y="596404"/>
                  </a:lnTo>
                  <a:lnTo>
                    <a:pt x="57061" y="589216"/>
                  </a:lnTo>
                  <a:lnTo>
                    <a:pt x="56718" y="578104"/>
                  </a:lnTo>
                  <a:lnTo>
                    <a:pt x="56705" y="563702"/>
                  </a:lnTo>
                  <a:lnTo>
                    <a:pt x="56349" y="545172"/>
                  </a:lnTo>
                  <a:lnTo>
                    <a:pt x="55613" y="521639"/>
                  </a:lnTo>
                  <a:lnTo>
                    <a:pt x="55245" y="495427"/>
                  </a:lnTo>
                  <a:lnTo>
                    <a:pt x="54165" y="463296"/>
                  </a:lnTo>
                  <a:lnTo>
                    <a:pt x="52717" y="429018"/>
                  </a:lnTo>
                  <a:lnTo>
                    <a:pt x="51269" y="390906"/>
                  </a:lnTo>
                  <a:lnTo>
                    <a:pt x="50558" y="370941"/>
                  </a:lnTo>
                  <a:lnTo>
                    <a:pt x="49466" y="351142"/>
                  </a:lnTo>
                  <a:lnTo>
                    <a:pt x="49237" y="344614"/>
                  </a:lnTo>
                  <a:lnTo>
                    <a:pt x="49237" y="597687"/>
                  </a:lnTo>
                  <a:lnTo>
                    <a:pt x="47040" y="597725"/>
                  </a:lnTo>
                  <a:lnTo>
                    <a:pt x="47764" y="597687"/>
                  </a:lnTo>
                  <a:lnTo>
                    <a:pt x="49237" y="597687"/>
                  </a:lnTo>
                  <a:lnTo>
                    <a:pt x="49237" y="344614"/>
                  </a:lnTo>
                  <a:lnTo>
                    <a:pt x="48755" y="330809"/>
                  </a:lnTo>
                  <a:lnTo>
                    <a:pt x="48425" y="310807"/>
                  </a:lnTo>
                  <a:lnTo>
                    <a:pt x="47726" y="290131"/>
                  </a:lnTo>
                  <a:lnTo>
                    <a:pt x="47002" y="250850"/>
                  </a:lnTo>
                  <a:lnTo>
                    <a:pt x="46990" y="231419"/>
                  </a:lnTo>
                  <a:lnTo>
                    <a:pt x="46990" y="195859"/>
                  </a:lnTo>
                  <a:lnTo>
                    <a:pt x="47256" y="162382"/>
                  </a:lnTo>
                  <a:lnTo>
                    <a:pt x="47155" y="106476"/>
                  </a:lnTo>
                  <a:lnTo>
                    <a:pt x="47078" y="84124"/>
                  </a:lnTo>
                  <a:lnTo>
                    <a:pt x="46888" y="48844"/>
                  </a:lnTo>
                  <a:lnTo>
                    <a:pt x="46761" y="35801"/>
                  </a:lnTo>
                  <a:lnTo>
                    <a:pt x="46723" y="33324"/>
                  </a:lnTo>
                  <a:lnTo>
                    <a:pt x="46710" y="31889"/>
                  </a:lnTo>
                  <a:lnTo>
                    <a:pt x="49631" y="28879"/>
                  </a:lnTo>
                  <a:lnTo>
                    <a:pt x="50279" y="26428"/>
                  </a:lnTo>
                  <a:lnTo>
                    <a:pt x="49695" y="24257"/>
                  </a:lnTo>
                  <a:lnTo>
                    <a:pt x="65798" y="23863"/>
                  </a:lnTo>
                  <a:lnTo>
                    <a:pt x="81699" y="22491"/>
                  </a:lnTo>
                  <a:lnTo>
                    <a:pt x="97320" y="20281"/>
                  </a:lnTo>
                  <a:lnTo>
                    <a:pt x="124726" y="15417"/>
                  </a:lnTo>
                  <a:lnTo>
                    <a:pt x="125272" y="15354"/>
                  </a:lnTo>
                  <a:lnTo>
                    <a:pt x="137820" y="13957"/>
                  </a:lnTo>
                  <a:lnTo>
                    <a:pt x="148513" y="12471"/>
                  </a:lnTo>
                  <a:lnTo>
                    <a:pt x="153936" y="11455"/>
                  </a:lnTo>
                  <a:lnTo>
                    <a:pt x="154089" y="11430"/>
                  </a:lnTo>
                  <a:lnTo>
                    <a:pt x="154432" y="11391"/>
                  </a:lnTo>
                  <a:lnTo>
                    <a:pt x="160401" y="10795"/>
                  </a:lnTo>
                  <a:lnTo>
                    <a:pt x="162471" y="8255"/>
                  </a:lnTo>
                  <a:lnTo>
                    <a:pt x="162445" y="6959"/>
                  </a:lnTo>
                  <a:lnTo>
                    <a:pt x="64820" y="6959"/>
                  </a:lnTo>
                  <a:lnTo>
                    <a:pt x="49403" y="7289"/>
                  </a:lnTo>
                  <a:lnTo>
                    <a:pt x="34239" y="7289"/>
                  </a:lnTo>
                  <a:lnTo>
                    <a:pt x="3632" y="8255"/>
                  </a:lnTo>
                  <a:lnTo>
                    <a:pt x="0" y="12141"/>
                  </a:lnTo>
                  <a:lnTo>
                    <a:pt x="304" y="21386"/>
                  </a:lnTo>
                  <a:lnTo>
                    <a:pt x="4140" y="25006"/>
                  </a:lnTo>
                  <a:lnTo>
                    <a:pt x="28143" y="24422"/>
                  </a:lnTo>
                  <a:lnTo>
                    <a:pt x="28067" y="27012"/>
                  </a:lnTo>
                  <a:lnTo>
                    <a:pt x="27940" y="35801"/>
                  </a:lnTo>
                  <a:lnTo>
                    <a:pt x="27813" y="48844"/>
                  </a:lnTo>
                  <a:lnTo>
                    <a:pt x="27622" y="84124"/>
                  </a:lnTo>
                  <a:lnTo>
                    <a:pt x="27444" y="162382"/>
                  </a:lnTo>
                  <a:lnTo>
                    <a:pt x="27711" y="195859"/>
                  </a:lnTo>
                  <a:lnTo>
                    <a:pt x="27711" y="251028"/>
                  </a:lnTo>
                  <a:lnTo>
                    <a:pt x="28409" y="290639"/>
                  </a:lnTo>
                  <a:lnTo>
                    <a:pt x="29159" y="310984"/>
                  </a:lnTo>
                  <a:lnTo>
                    <a:pt x="29540" y="331330"/>
                  </a:lnTo>
                  <a:lnTo>
                    <a:pt x="30276" y="352183"/>
                  </a:lnTo>
                  <a:lnTo>
                    <a:pt x="31343" y="371817"/>
                  </a:lnTo>
                  <a:lnTo>
                    <a:pt x="31343" y="371983"/>
                  </a:lnTo>
                  <a:lnTo>
                    <a:pt x="32778" y="410705"/>
                  </a:lnTo>
                  <a:lnTo>
                    <a:pt x="33502" y="429780"/>
                  </a:lnTo>
                  <a:lnTo>
                    <a:pt x="34937" y="463956"/>
                  </a:lnTo>
                  <a:lnTo>
                    <a:pt x="36017" y="495630"/>
                  </a:lnTo>
                  <a:lnTo>
                    <a:pt x="36360" y="522071"/>
                  </a:lnTo>
                  <a:lnTo>
                    <a:pt x="37084" y="545287"/>
                  </a:lnTo>
                  <a:lnTo>
                    <a:pt x="37439" y="563892"/>
                  </a:lnTo>
                  <a:lnTo>
                    <a:pt x="37439" y="578408"/>
                  </a:lnTo>
                  <a:lnTo>
                    <a:pt x="37782" y="589508"/>
                  </a:lnTo>
                  <a:lnTo>
                    <a:pt x="37795" y="589216"/>
                  </a:lnTo>
                  <a:lnTo>
                    <a:pt x="37795" y="589927"/>
                  </a:lnTo>
                  <a:lnTo>
                    <a:pt x="37782" y="589508"/>
                  </a:lnTo>
                  <a:lnTo>
                    <a:pt x="37757" y="589927"/>
                  </a:lnTo>
                  <a:lnTo>
                    <a:pt x="37490" y="596404"/>
                  </a:lnTo>
                  <a:lnTo>
                    <a:pt x="37452" y="602907"/>
                  </a:lnTo>
                  <a:lnTo>
                    <a:pt x="37414" y="604126"/>
                  </a:lnTo>
                  <a:lnTo>
                    <a:pt x="48158" y="619721"/>
                  </a:lnTo>
                  <a:lnTo>
                    <a:pt x="56502" y="619721"/>
                  </a:lnTo>
                  <a:lnTo>
                    <a:pt x="69723" y="619772"/>
                  </a:lnTo>
                  <a:lnTo>
                    <a:pt x="138887" y="619747"/>
                  </a:lnTo>
                  <a:lnTo>
                    <a:pt x="151130" y="619709"/>
                  </a:lnTo>
                  <a:lnTo>
                    <a:pt x="153276" y="621550"/>
                  </a:lnTo>
                  <a:lnTo>
                    <a:pt x="160121" y="621030"/>
                  </a:lnTo>
                  <a:lnTo>
                    <a:pt x="165290" y="615010"/>
                  </a:lnTo>
                  <a:lnTo>
                    <a:pt x="166128" y="613219"/>
                  </a:lnTo>
                  <a:lnTo>
                    <a:pt x="167538" y="605205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05164" y="5309400"/>
              <a:ext cx="372932" cy="4507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83504" y="5398414"/>
              <a:ext cx="368376" cy="24611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33198" y="5444883"/>
              <a:ext cx="295440" cy="199550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829000" y="1062088"/>
            <a:ext cx="206055" cy="163220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966208" y="1602130"/>
            <a:ext cx="341109" cy="21233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402516" y="3498786"/>
            <a:ext cx="539661" cy="54686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11595" y="3517569"/>
            <a:ext cx="567237" cy="470268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883992" y="4415625"/>
            <a:ext cx="325246" cy="34382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144440" y="5313591"/>
            <a:ext cx="353552" cy="324135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6650075" y="4471555"/>
            <a:ext cx="3827145" cy="2211070"/>
            <a:chOff x="6650075" y="4471555"/>
            <a:chExt cx="3827145" cy="2211070"/>
          </a:xfrm>
        </p:grpSpPr>
        <p:pic>
          <p:nvPicPr>
            <p:cNvPr id="59" name="object 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73437" y="5205933"/>
              <a:ext cx="355274" cy="40456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44967" y="5321490"/>
              <a:ext cx="463232" cy="24381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80956" y="5387784"/>
              <a:ext cx="336221" cy="14348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50075" y="6392247"/>
              <a:ext cx="236410" cy="15086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680434" y="4619713"/>
              <a:ext cx="3360451" cy="20626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43982" y="6067397"/>
              <a:ext cx="795217" cy="47077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737218" y="6139343"/>
              <a:ext cx="406895" cy="21988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209359" y="6067773"/>
              <a:ext cx="1186669" cy="4171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070236" y="4471555"/>
              <a:ext cx="160997" cy="21150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325024" y="4602200"/>
              <a:ext cx="151765" cy="64769"/>
            </a:xfrm>
            <a:custGeom>
              <a:avLst/>
              <a:gdLst/>
              <a:ahLst/>
              <a:cxnLst/>
              <a:rect l="l" t="t" r="r" b="b"/>
              <a:pathLst>
                <a:path w="151765" h="64770">
                  <a:moveTo>
                    <a:pt x="118262" y="3340"/>
                  </a:moveTo>
                  <a:lnTo>
                    <a:pt x="118237" y="2959"/>
                  </a:lnTo>
                  <a:lnTo>
                    <a:pt x="116687" y="1409"/>
                  </a:lnTo>
                  <a:lnTo>
                    <a:pt x="106857" y="622"/>
                  </a:lnTo>
                  <a:lnTo>
                    <a:pt x="95250" y="0"/>
                  </a:lnTo>
                  <a:lnTo>
                    <a:pt x="94437" y="12"/>
                  </a:lnTo>
                  <a:lnTo>
                    <a:pt x="62179" y="3340"/>
                  </a:lnTo>
                  <a:lnTo>
                    <a:pt x="118262" y="3340"/>
                  </a:lnTo>
                  <a:close/>
                </a:path>
                <a:path w="151765" h="64770">
                  <a:moveTo>
                    <a:pt x="118567" y="7112"/>
                  </a:moveTo>
                  <a:lnTo>
                    <a:pt x="118262" y="3340"/>
                  </a:lnTo>
                  <a:lnTo>
                    <a:pt x="62064" y="3352"/>
                  </a:lnTo>
                  <a:lnTo>
                    <a:pt x="43192" y="4889"/>
                  </a:lnTo>
                  <a:lnTo>
                    <a:pt x="20497" y="7188"/>
                  </a:lnTo>
                  <a:lnTo>
                    <a:pt x="17653" y="10680"/>
                  </a:lnTo>
                  <a:lnTo>
                    <a:pt x="18440" y="18503"/>
                  </a:lnTo>
                  <a:lnTo>
                    <a:pt x="21932" y="21348"/>
                  </a:lnTo>
                  <a:lnTo>
                    <a:pt x="26314" y="20891"/>
                  </a:lnTo>
                  <a:lnTo>
                    <a:pt x="44932" y="17754"/>
                  </a:lnTo>
                  <a:lnTo>
                    <a:pt x="63436" y="14998"/>
                  </a:lnTo>
                  <a:lnTo>
                    <a:pt x="95338" y="10477"/>
                  </a:lnTo>
                  <a:lnTo>
                    <a:pt x="96177" y="10426"/>
                  </a:lnTo>
                  <a:lnTo>
                    <a:pt x="106857" y="9842"/>
                  </a:lnTo>
                  <a:lnTo>
                    <a:pt x="116928" y="9042"/>
                  </a:lnTo>
                  <a:lnTo>
                    <a:pt x="118567" y="7112"/>
                  </a:lnTo>
                  <a:close/>
                </a:path>
                <a:path w="151765" h="64770">
                  <a:moveTo>
                    <a:pt x="151269" y="47383"/>
                  </a:moveTo>
                  <a:lnTo>
                    <a:pt x="151130" y="45554"/>
                  </a:lnTo>
                  <a:lnTo>
                    <a:pt x="147840" y="42773"/>
                  </a:lnTo>
                  <a:lnTo>
                    <a:pt x="126809" y="44526"/>
                  </a:lnTo>
                  <a:lnTo>
                    <a:pt x="110375" y="45593"/>
                  </a:lnTo>
                  <a:lnTo>
                    <a:pt x="82321" y="47383"/>
                  </a:lnTo>
                  <a:lnTo>
                    <a:pt x="151269" y="47383"/>
                  </a:lnTo>
                  <a:close/>
                </a:path>
                <a:path w="151765" h="64770">
                  <a:moveTo>
                    <a:pt x="151752" y="53060"/>
                  </a:moveTo>
                  <a:lnTo>
                    <a:pt x="151345" y="48221"/>
                  </a:lnTo>
                  <a:lnTo>
                    <a:pt x="151282" y="47396"/>
                  </a:lnTo>
                  <a:lnTo>
                    <a:pt x="82130" y="47396"/>
                  </a:lnTo>
                  <a:lnTo>
                    <a:pt x="60185" y="48107"/>
                  </a:lnTo>
                  <a:lnTo>
                    <a:pt x="43649" y="48221"/>
                  </a:lnTo>
                  <a:lnTo>
                    <a:pt x="43434" y="48221"/>
                  </a:lnTo>
                  <a:lnTo>
                    <a:pt x="26377" y="47853"/>
                  </a:lnTo>
                  <a:lnTo>
                    <a:pt x="17360" y="47586"/>
                  </a:lnTo>
                  <a:lnTo>
                    <a:pt x="10934" y="47472"/>
                  </a:lnTo>
                  <a:lnTo>
                    <a:pt x="8140" y="46342"/>
                  </a:lnTo>
                  <a:lnTo>
                    <a:pt x="5727" y="47383"/>
                  </a:lnTo>
                  <a:lnTo>
                    <a:pt x="4914" y="47358"/>
                  </a:lnTo>
                  <a:lnTo>
                    <a:pt x="4216" y="48031"/>
                  </a:lnTo>
                  <a:lnTo>
                    <a:pt x="3378" y="48387"/>
                  </a:lnTo>
                  <a:lnTo>
                    <a:pt x="3073" y="49123"/>
                  </a:lnTo>
                  <a:lnTo>
                    <a:pt x="1181" y="50952"/>
                  </a:lnTo>
                  <a:lnTo>
                    <a:pt x="1117" y="53987"/>
                  </a:lnTo>
                  <a:lnTo>
                    <a:pt x="0" y="56781"/>
                  </a:lnTo>
                  <a:lnTo>
                    <a:pt x="1028" y="59194"/>
                  </a:lnTo>
                  <a:lnTo>
                    <a:pt x="1016" y="59893"/>
                  </a:lnTo>
                  <a:lnTo>
                    <a:pt x="1587" y="60515"/>
                  </a:lnTo>
                  <a:lnTo>
                    <a:pt x="2032" y="61544"/>
                  </a:lnTo>
                  <a:lnTo>
                    <a:pt x="2844" y="61874"/>
                  </a:lnTo>
                  <a:lnTo>
                    <a:pt x="4432" y="63576"/>
                  </a:lnTo>
                  <a:lnTo>
                    <a:pt x="7937" y="63779"/>
                  </a:lnTo>
                  <a:lnTo>
                    <a:pt x="8343" y="63842"/>
                  </a:lnTo>
                  <a:lnTo>
                    <a:pt x="9067" y="63830"/>
                  </a:lnTo>
                  <a:lnTo>
                    <a:pt x="12039" y="63995"/>
                  </a:lnTo>
                  <a:lnTo>
                    <a:pt x="19824" y="64490"/>
                  </a:lnTo>
                  <a:lnTo>
                    <a:pt x="20853" y="63576"/>
                  </a:lnTo>
                  <a:lnTo>
                    <a:pt x="26428" y="63411"/>
                  </a:lnTo>
                  <a:lnTo>
                    <a:pt x="43649" y="63042"/>
                  </a:lnTo>
                  <a:lnTo>
                    <a:pt x="60769" y="61722"/>
                  </a:lnTo>
                  <a:lnTo>
                    <a:pt x="82804" y="60998"/>
                  </a:lnTo>
                  <a:lnTo>
                    <a:pt x="111252" y="59194"/>
                  </a:lnTo>
                  <a:lnTo>
                    <a:pt x="127939" y="58102"/>
                  </a:lnTo>
                  <a:lnTo>
                    <a:pt x="148971" y="56349"/>
                  </a:lnTo>
                  <a:lnTo>
                    <a:pt x="151752" y="5306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3077349" y="6417436"/>
            <a:ext cx="183515" cy="69850"/>
          </a:xfrm>
          <a:custGeom>
            <a:avLst/>
            <a:gdLst/>
            <a:ahLst/>
            <a:cxnLst/>
            <a:rect l="l" t="t" r="r" b="b"/>
            <a:pathLst>
              <a:path w="183514" h="69850">
                <a:moveTo>
                  <a:pt x="37338" y="64211"/>
                </a:moveTo>
                <a:lnTo>
                  <a:pt x="37312" y="59791"/>
                </a:lnTo>
                <a:lnTo>
                  <a:pt x="37134" y="63969"/>
                </a:lnTo>
                <a:lnTo>
                  <a:pt x="37338" y="64211"/>
                </a:lnTo>
                <a:close/>
              </a:path>
              <a:path w="183514" h="69850">
                <a:moveTo>
                  <a:pt x="175488" y="57492"/>
                </a:moveTo>
                <a:lnTo>
                  <a:pt x="172707" y="54724"/>
                </a:lnTo>
                <a:lnTo>
                  <a:pt x="152120" y="54724"/>
                </a:lnTo>
                <a:lnTo>
                  <a:pt x="134200" y="54394"/>
                </a:lnTo>
                <a:lnTo>
                  <a:pt x="132321" y="54356"/>
                </a:lnTo>
                <a:lnTo>
                  <a:pt x="113804" y="54356"/>
                </a:lnTo>
                <a:lnTo>
                  <a:pt x="95199" y="52374"/>
                </a:lnTo>
                <a:lnTo>
                  <a:pt x="94665" y="52349"/>
                </a:lnTo>
                <a:lnTo>
                  <a:pt x="79362" y="51816"/>
                </a:lnTo>
                <a:lnTo>
                  <a:pt x="65316" y="51689"/>
                </a:lnTo>
                <a:lnTo>
                  <a:pt x="45580" y="51714"/>
                </a:lnTo>
                <a:lnTo>
                  <a:pt x="41313" y="51536"/>
                </a:lnTo>
                <a:lnTo>
                  <a:pt x="41071" y="51752"/>
                </a:lnTo>
                <a:lnTo>
                  <a:pt x="40894" y="51752"/>
                </a:lnTo>
                <a:lnTo>
                  <a:pt x="39217" y="53454"/>
                </a:lnTo>
                <a:lnTo>
                  <a:pt x="37528" y="55003"/>
                </a:lnTo>
                <a:lnTo>
                  <a:pt x="37515" y="55181"/>
                </a:lnTo>
                <a:lnTo>
                  <a:pt x="37287" y="55422"/>
                </a:lnTo>
                <a:lnTo>
                  <a:pt x="37312" y="59791"/>
                </a:lnTo>
                <a:lnTo>
                  <a:pt x="37426" y="56972"/>
                </a:lnTo>
                <a:lnTo>
                  <a:pt x="37338" y="64211"/>
                </a:lnTo>
                <a:lnTo>
                  <a:pt x="37350" y="64389"/>
                </a:lnTo>
                <a:lnTo>
                  <a:pt x="39001" y="66014"/>
                </a:lnTo>
                <a:lnTo>
                  <a:pt x="40601" y="67767"/>
                </a:lnTo>
                <a:lnTo>
                  <a:pt x="40779" y="67767"/>
                </a:lnTo>
                <a:lnTo>
                  <a:pt x="41021" y="67995"/>
                </a:lnTo>
                <a:lnTo>
                  <a:pt x="45212" y="67957"/>
                </a:lnTo>
                <a:lnTo>
                  <a:pt x="46062" y="67970"/>
                </a:lnTo>
                <a:lnTo>
                  <a:pt x="48463" y="68224"/>
                </a:lnTo>
                <a:lnTo>
                  <a:pt x="55943" y="69367"/>
                </a:lnTo>
                <a:lnTo>
                  <a:pt x="57531" y="68199"/>
                </a:lnTo>
                <a:lnTo>
                  <a:pt x="57785" y="67995"/>
                </a:lnTo>
                <a:lnTo>
                  <a:pt x="65316" y="67995"/>
                </a:lnTo>
                <a:lnTo>
                  <a:pt x="79565" y="67868"/>
                </a:lnTo>
                <a:lnTo>
                  <a:pt x="94665" y="67348"/>
                </a:lnTo>
                <a:lnTo>
                  <a:pt x="113588" y="66763"/>
                </a:lnTo>
                <a:lnTo>
                  <a:pt x="132092" y="66763"/>
                </a:lnTo>
                <a:lnTo>
                  <a:pt x="152006" y="67132"/>
                </a:lnTo>
                <a:lnTo>
                  <a:pt x="172707" y="67132"/>
                </a:lnTo>
                <a:lnTo>
                  <a:pt x="173062" y="66763"/>
                </a:lnTo>
                <a:lnTo>
                  <a:pt x="175437" y="64389"/>
                </a:lnTo>
                <a:lnTo>
                  <a:pt x="175488" y="57492"/>
                </a:lnTo>
                <a:close/>
              </a:path>
              <a:path w="183514" h="69850">
                <a:moveTo>
                  <a:pt x="181267" y="5257"/>
                </a:moveTo>
                <a:lnTo>
                  <a:pt x="180695" y="4749"/>
                </a:lnTo>
                <a:lnTo>
                  <a:pt x="171996" y="5257"/>
                </a:lnTo>
                <a:lnTo>
                  <a:pt x="181267" y="5257"/>
                </a:lnTo>
                <a:close/>
              </a:path>
              <a:path w="183514" h="69850">
                <a:moveTo>
                  <a:pt x="183337" y="12217"/>
                </a:moveTo>
                <a:lnTo>
                  <a:pt x="183032" y="7137"/>
                </a:lnTo>
                <a:lnTo>
                  <a:pt x="183007" y="6807"/>
                </a:lnTo>
                <a:lnTo>
                  <a:pt x="182511" y="6362"/>
                </a:lnTo>
                <a:lnTo>
                  <a:pt x="181673" y="5613"/>
                </a:lnTo>
                <a:lnTo>
                  <a:pt x="181267" y="5257"/>
                </a:lnTo>
                <a:lnTo>
                  <a:pt x="171881" y="5270"/>
                </a:lnTo>
                <a:lnTo>
                  <a:pt x="161632" y="5613"/>
                </a:lnTo>
                <a:lnTo>
                  <a:pt x="121920" y="6337"/>
                </a:lnTo>
                <a:lnTo>
                  <a:pt x="100761" y="4597"/>
                </a:lnTo>
                <a:lnTo>
                  <a:pt x="99860" y="4584"/>
                </a:lnTo>
                <a:lnTo>
                  <a:pt x="80987" y="5346"/>
                </a:lnTo>
                <a:lnTo>
                  <a:pt x="63055" y="6362"/>
                </a:lnTo>
                <a:lnTo>
                  <a:pt x="48717" y="7023"/>
                </a:lnTo>
                <a:lnTo>
                  <a:pt x="30645" y="4546"/>
                </a:lnTo>
                <a:lnTo>
                  <a:pt x="30327" y="4508"/>
                </a:lnTo>
                <a:lnTo>
                  <a:pt x="30162" y="4470"/>
                </a:lnTo>
                <a:lnTo>
                  <a:pt x="6591" y="0"/>
                </a:lnTo>
                <a:lnTo>
                  <a:pt x="1854" y="3213"/>
                </a:lnTo>
                <a:lnTo>
                  <a:pt x="47244" y="24726"/>
                </a:lnTo>
                <a:lnTo>
                  <a:pt x="49174" y="24752"/>
                </a:lnTo>
                <a:lnTo>
                  <a:pt x="82346" y="21412"/>
                </a:lnTo>
                <a:lnTo>
                  <a:pt x="101257" y="19265"/>
                </a:lnTo>
                <a:lnTo>
                  <a:pt x="122123" y="16154"/>
                </a:lnTo>
                <a:lnTo>
                  <a:pt x="124815" y="16090"/>
                </a:lnTo>
                <a:lnTo>
                  <a:pt x="161899" y="15430"/>
                </a:lnTo>
                <a:lnTo>
                  <a:pt x="172453" y="15062"/>
                </a:lnTo>
                <a:lnTo>
                  <a:pt x="181267" y="14541"/>
                </a:lnTo>
                <a:lnTo>
                  <a:pt x="183337" y="12217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452698" y="6217161"/>
            <a:ext cx="198234" cy="46309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782085" y="6228631"/>
            <a:ext cx="225310" cy="55980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188447" y="6239037"/>
            <a:ext cx="325793" cy="58545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592701" y="6291029"/>
            <a:ext cx="543661" cy="47569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271287" y="6341173"/>
            <a:ext cx="443717" cy="25118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801334" y="6236440"/>
            <a:ext cx="653084" cy="343477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0473321" y="5936099"/>
            <a:ext cx="737870" cy="609600"/>
            <a:chOff x="10473321" y="5936099"/>
            <a:chExt cx="737870" cy="609600"/>
          </a:xfrm>
        </p:grpSpPr>
        <p:pic>
          <p:nvPicPr>
            <p:cNvPr id="77" name="object 7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473321" y="6043703"/>
              <a:ext cx="368922" cy="29097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868723" y="5936099"/>
              <a:ext cx="342138" cy="609600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0557750" y="4446549"/>
            <a:ext cx="620598" cy="27174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5771515" cy="5120005"/>
            <a:chOff x="257487" y="954112"/>
            <a:chExt cx="5771515" cy="5120005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7487" y="954112"/>
              <a:ext cx="4470659" cy="51197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73921" y="4627892"/>
              <a:ext cx="368820" cy="21482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050489" y="4417720"/>
              <a:ext cx="756285" cy="363855"/>
            </a:xfrm>
            <a:custGeom>
              <a:avLst/>
              <a:gdLst/>
              <a:ahLst/>
              <a:cxnLst/>
              <a:rect l="l" t="t" r="r" b="b"/>
              <a:pathLst>
                <a:path w="756285" h="363854">
                  <a:moveTo>
                    <a:pt x="5321" y="344944"/>
                  </a:moveTo>
                  <a:lnTo>
                    <a:pt x="4343" y="345681"/>
                  </a:lnTo>
                  <a:lnTo>
                    <a:pt x="3492" y="351917"/>
                  </a:lnTo>
                  <a:lnTo>
                    <a:pt x="4394" y="353123"/>
                  </a:lnTo>
                  <a:lnTo>
                    <a:pt x="5321" y="344944"/>
                  </a:lnTo>
                  <a:close/>
                </a:path>
                <a:path w="756285" h="363854">
                  <a:moveTo>
                    <a:pt x="8166" y="358089"/>
                  </a:moveTo>
                  <a:lnTo>
                    <a:pt x="4394" y="353123"/>
                  </a:lnTo>
                  <a:lnTo>
                    <a:pt x="4381" y="353275"/>
                  </a:lnTo>
                  <a:lnTo>
                    <a:pt x="6527" y="357251"/>
                  </a:lnTo>
                  <a:lnTo>
                    <a:pt x="8166" y="358089"/>
                  </a:lnTo>
                  <a:close/>
                </a:path>
                <a:path w="756285" h="363854">
                  <a:moveTo>
                    <a:pt x="117830" y="288594"/>
                  </a:moveTo>
                  <a:lnTo>
                    <a:pt x="116116" y="286893"/>
                  </a:lnTo>
                  <a:lnTo>
                    <a:pt x="115976" y="286753"/>
                  </a:lnTo>
                  <a:lnTo>
                    <a:pt x="95199" y="286753"/>
                  </a:lnTo>
                  <a:lnTo>
                    <a:pt x="47180" y="281152"/>
                  </a:lnTo>
                  <a:lnTo>
                    <a:pt x="46380" y="281152"/>
                  </a:lnTo>
                  <a:lnTo>
                    <a:pt x="28194" y="281851"/>
                  </a:lnTo>
                  <a:lnTo>
                    <a:pt x="4165" y="284022"/>
                  </a:lnTo>
                  <a:lnTo>
                    <a:pt x="0" y="289026"/>
                  </a:lnTo>
                  <a:lnTo>
                    <a:pt x="1016" y="300329"/>
                  </a:lnTo>
                  <a:lnTo>
                    <a:pt x="6019" y="304507"/>
                  </a:lnTo>
                  <a:lnTo>
                    <a:pt x="11823" y="303974"/>
                  </a:lnTo>
                  <a:lnTo>
                    <a:pt x="30175" y="302031"/>
                  </a:lnTo>
                  <a:lnTo>
                    <a:pt x="47256" y="300596"/>
                  </a:lnTo>
                  <a:lnTo>
                    <a:pt x="85344" y="297624"/>
                  </a:lnTo>
                  <a:lnTo>
                    <a:pt x="95161" y="294995"/>
                  </a:lnTo>
                  <a:lnTo>
                    <a:pt x="115976" y="294995"/>
                  </a:lnTo>
                  <a:lnTo>
                    <a:pt x="116128" y="294843"/>
                  </a:lnTo>
                  <a:lnTo>
                    <a:pt x="117830" y="293154"/>
                  </a:lnTo>
                  <a:lnTo>
                    <a:pt x="117830" y="288594"/>
                  </a:lnTo>
                  <a:close/>
                </a:path>
                <a:path w="756285" h="363854">
                  <a:moveTo>
                    <a:pt x="122186" y="349186"/>
                  </a:moveTo>
                  <a:lnTo>
                    <a:pt x="120243" y="347243"/>
                  </a:lnTo>
                  <a:lnTo>
                    <a:pt x="119837" y="346837"/>
                  </a:lnTo>
                  <a:lnTo>
                    <a:pt x="108140" y="346837"/>
                  </a:lnTo>
                  <a:lnTo>
                    <a:pt x="96977" y="347192"/>
                  </a:lnTo>
                  <a:lnTo>
                    <a:pt x="84150" y="347192"/>
                  </a:lnTo>
                  <a:lnTo>
                    <a:pt x="69011" y="345147"/>
                  </a:lnTo>
                  <a:lnTo>
                    <a:pt x="53378" y="343865"/>
                  </a:lnTo>
                  <a:lnTo>
                    <a:pt x="53225" y="343852"/>
                  </a:lnTo>
                  <a:lnTo>
                    <a:pt x="34493" y="342176"/>
                  </a:lnTo>
                  <a:lnTo>
                    <a:pt x="25666" y="341515"/>
                  </a:lnTo>
                  <a:lnTo>
                    <a:pt x="25539" y="341515"/>
                  </a:lnTo>
                  <a:lnTo>
                    <a:pt x="25285" y="341490"/>
                  </a:lnTo>
                  <a:lnTo>
                    <a:pt x="25158" y="341477"/>
                  </a:lnTo>
                  <a:lnTo>
                    <a:pt x="20040" y="340906"/>
                  </a:lnTo>
                  <a:lnTo>
                    <a:pt x="19291" y="339902"/>
                  </a:lnTo>
                  <a:lnTo>
                    <a:pt x="13068" y="339051"/>
                  </a:lnTo>
                  <a:lnTo>
                    <a:pt x="11849" y="339979"/>
                  </a:lnTo>
                  <a:lnTo>
                    <a:pt x="10375" y="339801"/>
                  </a:lnTo>
                  <a:lnTo>
                    <a:pt x="5461" y="343712"/>
                  </a:lnTo>
                  <a:lnTo>
                    <a:pt x="5321" y="344944"/>
                  </a:lnTo>
                  <a:lnTo>
                    <a:pt x="4533" y="351917"/>
                  </a:lnTo>
                  <a:lnTo>
                    <a:pt x="4521" y="353275"/>
                  </a:lnTo>
                  <a:lnTo>
                    <a:pt x="8166" y="358089"/>
                  </a:lnTo>
                  <a:lnTo>
                    <a:pt x="8445" y="358444"/>
                  </a:lnTo>
                  <a:lnTo>
                    <a:pt x="10922" y="359841"/>
                  </a:lnTo>
                  <a:lnTo>
                    <a:pt x="11836" y="359943"/>
                  </a:lnTo>
                  <a:lnTo>
                    <a:pt x="12725" y="360387"/>
                  </a:lnTo>
                  <a:lnTo>
                    <a:pt x="13792" y="360845"/>
                  </a:lnTo>
                  <a:lnTo>
                    <a:pt x="20866" y="363321"/>
                  </a:lnTo>
                  <a:lnTo>
                    <a:pt x="25146" y="361264"/>
                  </a:lnTo>
                  <a:lnTo>
                    <a:pt x="33540" y="361276"/>
                  </a:lnTo>
                  <a:lnTo>
                    <a:pt x="52273" y="361759"/>
                  </a:lnTo>
                  <a:lnTo>
                    <a:pt x="53225" y="361734"/>
                  </a:lnTo>
                  <a:lnTo>
                    <a:pt x="68605" y="360489"/>
                  </a:lnTo>
                  <a:lnTo>
                    <a:pt x="69367" y="360387"/>
                  </a:lnTo>
                  <a:lnTo>
                    <a:pt x="84328" y="357670"/>
                  </a:lnTo>
                  <a:lnTo>
                    <a:pt x="97320" y="357670"/>
                  </a:lnTo>
                  <a:lnTo>
                    <a:pt x="99707" y="357593"/>
                  </a:lnTo>
                  <a:lnTo>
                    <a:pt x="108470" y="357314"/>
                  </a:lnTo>
                  <a:lnTo>
                    <a:pt x="119837" y="357314"/>
                  </a:lnTo>
                  <a:lnTo>
                    <a:pt x="122186" y="354965"/>
                  </a:lnTo>
                  <a:lnTo>
                    <a:pt x="122186" y="349186"/>
                  </a:lnTo>
                  <a:close/>
                </a:path>
                <a:path w="756285" h="363854">
                  <a:moveTo>
                    <a:pt x="376910" y="313994"/>
                  </a:moveTo>
                  <a:lnTo>
                    <a:pt x="376034" y="318427"/>
                  </a:lnTo>
                  <a:lnTo>
                    <a:pt x="375996" y="319100"/>
                  </a:lnTo>
                  <a:lnTo>
                    <a:pt x="376542" y="319925"/>
                  </a:lnTo>
                  <a:lnTo>
                    <a:pt x="376910" y="313994"/>
                  </a:lnTo>
                  <a:close/>
                </a:path>
                <a:path w="756285" h="363854">
                  <a:moveTo>
                    <a:pt x="377037" y="320649"/>
                  </a:moveTo>
                  <a:lnTo>
                    <a:pt x="376542" y="319925"/>
                  </a:lnTo>
                  <a:lnTo>
                    <a:pt x="377037" y="320649"/>
                  </a:lnTo>
                  <a:close/>
                </a:path>
                <a:path w="756285" h="363854">
                  <a:moveTo>
                    <a:pt x="380149" y="324612"/>
                  </a:moveTo>
                  <a:lnTo>
                    <a:pt x="377037" y="320649"/>
                  </a:lnTo>
                  <a:lnTo>
                    <a:pt x="379628" y="324497"/>
                  </a:lnTo>
                  <a:lnTo>
                    <a:pt x="380149" y="324612"/>
                  </a:lnTo>
                  <a:close/>
                </a:path>
                <a:path w="756285" h="363854">
                  <a:moveTo>
                    <a:pt x="385127" y="325589"/>
                  </a:moveTo>
                  <a:lnTo>
                    <a:pt x="380149" y="324612"/>
                  </a:lnTo>
                  <a:lnTo>
                    <a:pt x="380263" y="324739"/>
                  </a:lnTo>
                  <a:lnTo>
                    <a:pt x="385127" y="325589"/>
                  </a:lnTo>
                  <a:close/>
                </a:path>
                <a:path w="756285" h="363854">
                  <a:moveTo>
                    <a:pt x="611720" y="217119"/>
                  </a:moveTo>
                  <a:lnTo>
                    <a:pt x="611708" y="216496"/>
                  </a:lnTo>
                  <a:lnTo>
                    <a:pt x="611644" y="217119"/>
                  </a:lnTo>
                  <a:close/>
                </a:path>
                <a:path w="756285" h="363854">
                  <a:moveTo>
                    <a:pt x="626059" y="57251"/>
                  </a:moveTo>
                  <a:lnTo>
                    <a:pt x="625995" y="43078"/>
                  </a:lnTo>
                  <a:lnTo>
                    <a:pt x="625817" y="11518"/>
                  </a:lnTo>
                  <a:lnTo>
                    <a:pt x="625817" y="5880"/>
                  </a:lnTo>
                  <a:lnTo>
                    <a:pt x="625817" y="5156"/>
                  </a:lnTo>
                  <a:lnTo>
                    <a:pt x="624433" y="3784"/>
                  </a:lnTo>
                  <a:lnTo>
                    <a:pt x="623379" y="2159"/>
                  </a:lnTo>
                  <a:lnTo>
                    <a:pt x="622668" y="2019"/>
                  </a:lnTo>
                  <a:lnTo>
                    <a:pt x="621538" y="876"/>
                  </a:lnTo>
                  <a:lnTo>
                    <a:pt x="617232" y="876"/>
                  </a:lnTo>
                  <a:lnTo>
                    <a:pt x="613041" y="0"/>
                  </a:lnTo>
                  <a:lnTo>
                    <a:pt x="607987" y="3314"/>
                  </a:lnTo>
                  <a:lnTo>
                    <a:pt x="607009" y="8013"/>
                  </a:lnTo>
                  <a:lnTo>
                    <a:pt x="607898" y="4000"/>
                  </a:lnTo>
                  <a:lnTo>
                    <a:pt x="607847" y="4241"/>
                  </a:lnTo>
                  <a:lnTo>
                    <a:pt x="607847" y="213029"/>
                  </a:lnTo>
                  <a:lnTo>
                    <a:pt x="607796" y="212877"/>
                  </a:lnTo>
                  <a:lnTo>
                    <a:pt x="607822" y="213144"/>
                  </a:lnTo>
                  <a:lnTo>
                    <a:pt x="607720" y="212712"/>
                  </a:lnTo>
                  <a:lnTo>
                    <a:pt x="607796" y="212877"/>
                  </a:lnTo>
                  <a:lnTo>
                    <a:pt x="607682" y="212051"/>
                  </a:lnTo>
                  <a:lnTo>
                    <a:pt x="607593" y="211670"/>
                  </a:lnTo>
                  <a:lnTo>
                    <a:pt x="607682" y="212051"/>
                  </a:lnTo>
                  <a:lnTo>
                    <a:pt x="607745" y="212471"/>
                  </a:lnTo>
                  <a:lnTo>
                    <a:pt x="607847" y="213029"/>
                  </a:lnTo>
                  <a:lnTo>
                    <a:pt x="607847" y="4241"/>
                  </a:lnTo>
                  <a:lnTo>
                    <a:pt x="607618" y="5283"/>
                  </a:lnTo>
                  <a:lnTo>
                    <a:pt x="607618" y="211569"/>
                  </a:lnTo>
                  <a:lnTo>
                    <a:pt x="607593" y="211277"/>
                  </a:lnTo>
                  <a:lnTo>
                    <a:pt x="607593" y="211658"/>
                  </a:lnTo>
                  <a:lnTo>
                    <a:pt x="607580" y="211239"/>
                  </a:lnTo>
                  <a:lnTo>
                    <a:pt x="607593" y="210870"/>
                  </a:lnTo>
                  <a:lnTo>
                    <a:pt x="607618" y="211569"/>
                  </a:lnTo>
                  <a:lnTo>
                    <a:pt x="607618" y="5283"/>
                  </a:lnTo>
                  <a:lnTo>
                    <a:pt x="606780" y="9131"/>
                  </a:lnTo>
                  <a:lnTo>
                    <a:pt x="606704" y="11442"/>
                  </a:lnTo>
                  <a:lnTo>
                    <a:pt x="606704" y="9779"/>
                  </a:lnTo>
                  <a:lnTo>
                    <a:pt x="606780" y="9131"/>
                  </a:lnTo>
                  <a:lnTo>
                    <a:pt x="607009" y="8013"/>
                  </a:lnTo>
                  <a:lnTo>
                    <a:pt x="600875" y="35814"/>
                  </a:lnTo>
                  <a:lnTo>
                    <a:pt x="604100" y="40855"/>
                  </a:lnTo>
                  <a:lnTo>
                    <a:pt x="606526" y="41402"/>
                  </a:lnTo>
                  <a:lnTo>
                    <a:pt x="606691" y="11518"/>
                  </a:lnTo>
                  <a:lnTo>
                    <a:pt x="606526" y="41402"/>
                  </a:lnTo>
                  <a:lnTo>
                    <a:pt x="606463" y="57556"/>
                  </a:lnTo>
                  <a:lnTo>
                    <a:pt x="605675" y="79463"/>
                  </a:lnTo>
                  <a:lnTo>
                    <a:pt x="602030" y="127977"/>
                  </a:lnTo>
                  <a:lnTo>
                    <a:pt x="596950" y="170815"/>
                  </a:lnTo>
                  <a:lnTo>
                    <a:pt x="595172" y="184175"/>
                  </a:lnTo>
                  <a:lnTo>
                    <a:pt x="595172" y="214731"/>
                  </a:lnTo>
                  <a:lnTo>
                    <a:pt x="595134" y="215061"/>
                  </a:lnTo>
                  <a:lnTo>
                    <a:pt x="595096" y="215353"/>
                  </a:lnTo>
                  <a:lnTo>
                    <a:pt x="595058" y="215125"/>
                  </a:lnTo>
                  <a:lnTo>
                    <a:pt x="594880" y="213639"/>
                  </a:lnTo>
                  <a:lnTo>
                    <a:pt x="594791" y="212928"/>
                  </a:lnTo>
                  <a:lnTo>
                    <a:pt x="594677" y="211277"/>
                  </a:lnTo>
                  <a:lnTo>
                    <a:pt x="594690" y="210235"/>
                  </a:lnTo>
                  <a:lnTo>
                    <a:pt x="594791" y="211594"/>
                  </a:lnTo>
                  <a:lnTo>
                    <a:pt x="594690" y="211289"/>
                  </a:lnTo>
                  <a:lnTo>
                    <a:pt x="594791" y="212928"/>
                  </a:lnTo>
                  <a:lnTo>
                    <a:pt x="594956" y="212877"/>
                  </a:lnTo>
                  <a:lnTo>
                    <a:pt x="594880" y="213639"/>
                  </a:lnTo>
                  <a:lnTo>
                    <a:pt x="595071" y="213156"/>
                  </a:lnTo>
                  <a:lnTo>
                    <a:pt x="594982" y="214439"/>
                  </a:lnTo>
                  <a:lnTo>
                    <a:pt x="595058" y="215125"/>
                  </a:lnTo>
                  <a:lnTo>
                    <a:pt x="595172" y="214731"/>
                  </a:lnTo>
                  <a:lnTo>
                    <a:pt x="595172" y="184175"/>
                  </a:lnTo>
                  <a:lnTo>
                    <a:pt x="594741" y="187413"/>
                  </a:lnTo>
                  <a:lnTo>
                    <a:pt x="591400" y="214439"/>
                  </a:lnTo>
                  <a:lnTo>
                    <a:pt x="591273" y="216979"/>
                  </a:lnTo>
                  <a:lnTo>
                    <a:pt x="590245" y="218998"/>
                  </a:lnTo>
                  <a:lnTo>
                    <a:pt x="590181" y="219278"/>
                  </a:lnTo>
                  <a:lnTo>
                    <a:pt x="593585" y="229819"/>
                  </a:lnTo>
                  <a:lnTo>
                    <a:pt x="594652" y="230378"/>
                  </a:lnTo>
                  <a:lnTo>
                    <a:pt x="594931" y="230911"/>
                  </a:lnTo>
                  <a:lnTo>
                    <a:pt x="597192" y="231673"/>
                  </a:lnTo>
                  <a:lnTo>
                    <a:pt x="599287" y="232740"/>
                  </a:lnTo>
                  <a:lnTo>
                    <a:pt x="599846" y="232562"/>
                  </a:lnTo>
                  <a:lnTo>
                    <a:pt x="601002" y="232943"/>
                  </a:lnTo>
                  <a:lnTo>
                    <a:pt x="605332" y="230797"/>
                  </a:lnTo>
                  <a:lnTo>
                    <a:pt x="607199" y="230187"/>
                  </a:lnTo>
                  <a:lnTo>
                    <a:pt x="608101" y="229425"/>
                  </a:lnTo>
                  <a:lnTo>
                    <a:pt x="611022" y="227965"/>
                  </a:lnTo>
                  <a:lnTo>
                    <a:pt x="613054" y="221894"/>
                  </a:lnTo>
                  <a:lnTo>
                    <a:pt x="611746" y="219278"/>
                  </a:lnTo>
                  <a:lnTo>
                    <a:pt x="611784" y="220789"/>
                  </a:lnTo>
                  <a:lnTo>
                    <a:pt x="611670" y="219125"/>
                  </a:lnTo>
                  <a:lnTo>
                    <a:pt x="611746" y="219278"/>
                  </a:lnTo>
                  <a:lnTo>
                    <a:pt x="611746" y="219125"/>
                  </a:lnTo>
                  <a:lnTo>
                    <a:pt x="611644" y="217119"/>
                  </a:lnTo>
                  <a:lnTo>
                    <a:pt x="611708" y="215887"/>
                  </a:lnTo>
                  <a:lnTo>
                    <a:pt x="611708" y="216496"/>
                  </a:lnTo>
                  <a:lnTo>
                    <a:pt x="611771" y="215887"/>
                  </a:lnTo>
                  <a:lnTo>
                    <a:pt x="613359" y="201904"/>
                  </a:lnTo>
                  <a:lnTo>
                    <a:pt x="614730" y="189915"/>
                  </a:lnTo>
                  <a:lnTo>
                    <a:pt x="617169" y="170751"/>
                  </a:lnTo>
                  <a:lnTo>
                    <a:pt x="619366" y="152984"/>
                  </a:lnTo>
                  <a:lnTo>
                    <a:pt x="621868" y="129730"/>
                  </a:lnTo>
                  <a:lnTo>
                    <a:pt x="624001" y="104952"/>
                  </a:lnTo>
                  <a:lnTo>
                    <a:pt x="624078" y="103505"/>
                  </a:lnTo>
                  <a:lnTo>
                    <a:pt x="625411" y="80200"/>
                  </a:lnTo>
                  <a:lnTo>
                    <a:pt x="625436" y="79311"/>
                  </a:lnTo>
                  <a:lnTo>
                    <a:pt x="626059" y="57251"/>
                  </a:lnTo>
                  <a:close/>
                </a:path>
                <a:path w="756285" h="363854">
                  <a:moveTo>
                    <a:pt x="626694" y="7213"/>
                  </a:moveTo>
                  <a:lnTo>
                    <a:pt x="625817" y="5880"/>
                  </a:lnTo>
                  <a:lnTo>
                    <a:pt x="625817" y="11430"/>
                  </a:lnTo>
                  <a:lnTo>
                    <a:pt x="626694" y="7213"/>
                  </a:lnTo>
                  <a:close/>
                </a:path>
                <a:path w="756285" h="363854">
                  <a:moveTo>
                    <a:pt x="755700" y="321360"/>
                  </a:moveTo>
                  <a:lnTo>
                    <a:pt x="755015" y="314820"/>
                  </a:lnTo>
                  <a:lnTo>
                    <a:pt x="754748" y="314617"/>
                  </a:lnTo>
                  <a:lnTo>
                    <a:pt x="754773" y="314274"/>
                  </a:lnTo>
                  <a:lnTo>
                    <a:pt x="750455" y="309346"/>
                  </a:lnTo>
                  <a:lnTo>
                    <a:pt x="746963" y="309118"/>
                  </a:lnTo>
                  <a:lnTo>
                    <a:pt x="745972" y="308800"/>
                  </a:lnTo>
                  <a:lnTo>
                    <a:pt x="744067" y="308927"/>
                  </a:lnTo>
                  <a:lnTo>
                    <a:pt x="742149" y="308800"/>
                  </a:lnTo>
                  <a:lnTo>
                    <a:pt x="741502" y="309003"/>
                  </a:lnTo>
                  <a:lnTo>
                    <a:pt x="740765" y="308978"/>
                  </a:lnTo>
                  <a:lnTo>
                    <a:pt x="740765" y="309245"/>
                  </a:lnTo>
                  <a:lnTo>
                    <a:pt x="739584" y="309626"/>
                  </a:lnTo>
                  <a:lnTo>
                    <a:pt x="740765" y="309245"/>
                  </a:lnTo>
                  <a:lnTo>
                    <a:pt x="740765" y="308978"/>
                  </a:lnTo>
                  <a:lnTo>
                    <a:pt x="740460" y="308965"/>
                  </a:lnTo>
                  <a:lnTo>
                    <a:pt x="736485" y="308927"/>
                  </a:lnTo>
                  <a:lnTo>
                    <a:pt x="732142" y="308927"/>
                  </a:lnTo>
                  <a:lnTo>
                    <a:pt x="732142" y="324624"/>
                  </a:lnTo>
                  <a:lnTo>
                    <a:pt x="726567" y="325247"/>
                  </a:lnTo>
                  <a:lnTo>
                    <a:pt x="719848" y="326263"/>
                  </a:lnTo>
                  <a:lnTo>
                    <a:pt x="716089" y="327279"/>
                  </a:lnTo>
                  <a:lnTo>
                    <a:pt x="719670" y="326301"/>
                  </a:lnTo>
                  <a:lnTo>
                    <a:pt x="719848" y="326263"/>
                  </a:lnTo>
                  <a:lnTo>
                    <a:pt x="720204" y="326199"/>
                  </a:lnTo>
                  <a:lnTo>
                    <a:pt x="726567" y="325247"/>
                  </a:lnTo>
                  <a:lnTo>
                    <a:pt x="726732" y="325221"/>
                  </a:lnTo>
                  <a:lnTo>
                    <a:pt x="732142" y="324624"/>
                  </a:lnTo>
                  <a:lnTo>
                    <a:pt x="732142" y="308927"/>
                  </a:lnTo>
                  <a:lnTo>
                    <a:pt x="577024" y="308698"/>
                  </a:lnTo>
                  <a:lnTo>
                    <a:pt x="512038" y="308711"/>
                  </a:lnTo>
                  <a:lnTo>
                    <a:pt x="491223" y="309067"/>
                  </a:lnTo>
                  <a:lnTo>
                    <a:pt x="491032" y="309067"/>
                  </a:lnTo>
                  <a:lnTo>
                    <a:pt x="490804" y="309067"/>
                  </a:lnTo>
                  <a:lnTo>
                    <a:pt x="470700" y="308622"/>
                  </a:lnTo>
                  <a:lnTo>
                    <a:pt x="439064" y="307809"/>
                  </a:lnTo>
                  <a:lnTo>
                    <a:pt x="414058" y="307149"/>
                  </a:lnTo>
                  <a:lnTo>
                    <a:pt x="413829" y="307149"/>
                  </a:lnTo>
                  <a:lnTo>
                    <a:pt x="413588" y="307136"/>
                  </a:lnTo>
                  <a:lnTo>
                    <a:pt x="400291" y="306184"/>
                  </a:lnTo>
                  <a:lnTo>
                    <a:pt x="400138" y="306184"/>
                  </a:lnTo>
                  <a:lnTo>
                    <a:pt x="399910" y="306158"/>
                  </a:lnTo>
                  <a:lnTo>
                    <a:pt x="399719" y="306133"/>
                  </a:lnTo>
                  <a:lnTo>
                    <a:pt x="392201" y="305206"/>
                  </a:lnTo>
                  <a:lnTo>
                    <a:pt x="388696" y="304990"/>
                  </a:lnTo>
                  <a:lnTo>
                    <a:pt x="383654" y="303987"/>
                  </a:lnTo>
                  <a:lnTo>
                    <a:pt x="382739" y="304596"/>
                  </a:lnTo>
                  <a:lnTo>
                    <a:pt x="382206" y="304558"/>
                  </a:lnTo>
                  <a:lnTo>
                    <a:pt x="380276" y="306260"/>
                  </a:lnTo>
                  <a:lnTo>
                    <a:pt x="378167" y="307670"/>
                  </a:lnTo>
                  <a:lnTo>
                    <a:pt x="378053" y="308216"/>
                  </a:lnTo>
                  <a:lnTo>
                    <a:pt x="377240" y="308927"/>
                  </a:lnTo>
                  <a:lnTo>
                    <a:pt x="376910" y="313994"/>
                  </a:lnTo>
                  <a:lnTo>
                    <a:pt x="376707" y="317360"/>
                  </a:lnTo>
                  <a:lnTo>
                    <a:pt x="376605" y="320014"/>
                  </a:lnTo>
                  <a:lnTo>
                    <a:pt x="377037" y="320649"/>
                  </a:lnTo>
                  <a:lnTo>
                    <a:pt x="380136" y="324586"/>
                  </a:lnTo>
                  <a:lnTo>
                    <a:pt x="385127" y="325589"/>
                  </a:lnTo>
                  <a:lnTo>
                    <a:pt x="385699" y="325691"/>
                  </a:lnTo>
                  <a:lnTo>
                    <a:pt x="414909" y="330708"/>
                  </a:lnTo>
                  <a:lnTo>
                    <a:pt x="417652" y="328764"/>
                  </a:lnTo>
                  <a:lnTo>
                    <a:pt x="452488" y="329666"/>
                  </a:lnTo>
                  <a:lnTo>
                    <a:pt x="490842" y="330276"/>
                  </a:lnTo>
                  <a:lnTo>
                    <a:pt x="512406" y="329920"/>
                  </a:lnTo>
                  <a:lnTo>
                    <a:pt x="732599" y="329742"/>
                  </a:lnTo>
                  <a:lnTo>
                    <a:pt x="740397" y="329666"/>
                  </a:lnTo>
                  <a:lnTo>
                    <a:pt x="742048" y="330974"/>
                  </a:lnTo>
                  <a:lnTo>
                    <a:pt x="748563" y="330263"/>
                  </a:lnTo>
                  <a:lnTo>
                    <a:pt x="748766" y="330009"/>
                  </a:lnTo>
                  <a:lnTo>
                    <a:pt x="749096" y="330022"/>
                  </a:lnTo>
                  <a:lnTo>
                    <a:pt x="754024" y="325704"/>
                  </a:lnTo>
                  <a:lnTo>
                    <a:pt x="754176" y="323265"/>
                  </a:lnTo>
                  <a:lnTo>
                    <a:pt x="755700" y="32136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79558" y="4840528"/>
              <a:ext cx="219113" cy="2386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81182" y="4526432"/>
              <a:ext cx="344790" cy="3537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55260" y="4527219"/>
              <a:ext cx="772858" cy="25252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050971" y="5380177"/>
              <a:ext cx="635635" cy="316230"/>
            </a:xfrm>
            <a:custGeom>
              <a:avLst/>
              <a:gdLst/>
              <a:ahLst/>
              <a:cxnLst/>
              <a:rect l="l" t="t" r="r" b="b"/>
              <a:pathLst>
                <a:path w="635635" h="316229">
                  <a:moveTo>
                    <a:pt x="5245" y="305396"/>
                  </a:moveTo>
                  <a:lnTo>
                    <a:pt x="4140" y="308965"/>
                  </a:lnTo>
                  <a:lnTo>
                    <a:pt x="5067" y="310743"/>
                  </a:lnTo>
                  <a:lnTo>
                    <a:pt x="5245" y="305396"/>
                  </a:lnTo>
                  <a:close/>
                </a:path>
                <a:path w="635635" h="316229">
                  <a:moveTo>
                    <a:pt x="14008" y="315912"/>
                  </a:moveTo>
                  <a:lnTo>
                    <a:pt x="13093" y="315874"/>
                  </a:lnTo>
                  <a:lnTo>
                    <a:pt x="13246" y="315899"/>
                  </a:lnTo>
                  <a:lnTo>
                    <a:pt x="14008" y="315912"/>
                  </a:lnTo>
                  <a:close/>
                </a:path>
                <a:path w="635635" h="316229">
                  <a:moveTo>
                    <a:pt x="15074" y="315925"/>
                  </a:moveTo>
                  <a:lnTo>
                    <a:pt x="14008" y="315912"/>
                  </a:lnTo>
                  <a:lnTo>
                    <a:pt x="14935" y="315937"/>
                  </a:lnTo>
                  <a:lnTo>
                    <a:pt x="15074" y="315925"/>
                  </a:lnTo>
                  <a:close/>
                </a:path>
                <a:path w="635635" h="316229">
                  <a:moveTo>
                    <a:pt x="138328" y="227076"/>
                  </a:moveTo>
                  <a:lnTo>
                    <a:pt x="129413" y="227076"/>
                  </a:lnTo>
                  <a:lnTo>
                    <a:pt x="129171" y="227076"/>
                  </a:lnTo>
                  <a:lnTo>
                    <a:pt x="136601" y="228307"/>
                  </a:lnTo>
                  <a:lnTo>
                    <a:pt x="138328" y="227076"/>
                  </a:lnTo>
                  <a:close/>
                </a:path>
                <a:path w="635635" h="316229">
                  <a:moveTo>
                    <a:pt x="139827" y="225996"/>
                  </a:moveTo>
                  <a:lnTo>
                    <a:pt x="110159" y="225996"/>
                  </a:lnTo>
                  <a:lnTo>
                    <a:pt x="109982" y="225996"/>
                  </a:lnTo>
                  <a:lnTo>
                    <a:pt x="129057" y="227050"/>
                  </a:lnTo>
                  <a:lnTo>
                    <a:pt x="129209" y="227050"/>
                  </a:lnTo>
                  <a:lnTo>
                    <a:pt x="138353" y="227050"/>
                  </a:lnTo>
                  <a:lnTo>
                    <a:pt x="139827" y="225996"/>
                  </a:lnTo>
                  <a:close/>
                </a:path>
                <a:path w="635635" h="316229">
                  <a:moveTo>
                    <a:pt x="141185" y="218719"/>
                  </a:moveTo>
                  <a:lnTo>
                    <a:pt x="138760" y="215328"/>
                  </a:lnTo>
                  <a:lnTo>
                    <a:pt x="130860" y="214007"/>
                  </a:lnTo>
                  <a:lnTo>
                    <a:pt x="130149" y="213931"/>
                  </a:lnTo>
                  <a:lnTo>
                    <a:pt x="110629" y="212864"/>
                  </a:lnTo>
                  <a:lnTo>
                    <a:pt x="110337" y="212839"/>
                  </a:lnTo>
                  <a:lnTo>
                    <a:pt x="96164" y="212839"/>
                  </a:lnTo>
                  <a:lnTo>
                    <a:pt x="79121" y="211658"/>
                  </a:lnTo>
                  <a:lnTo>
                    <a:pt x="62052" y="210654"/>
                  </a:lnTo>
                  <a:lnTo>
                    <a:pt x="45250" y="210070"/>
                  </a:lnTo>
                  <a:lnTo>
                    <a:pt x="27647" y="209943"/>
                  </a:lnTo>
                  <a:lnTo>
                    <a:pt x="4838" y="209511"/>
                  </a:lnTo>
                  <a:lnTo>
                    <a:pt x="203" y="213982"/>
                  </a:lnTo>
                  <a:lnTo>
                    <a:pt x="0" y="225196"/>
                  </a:lnTo>
                  <a:lnTo>
                    <a:pt x="4457" y="229831"/>
                  </a:lnTo>
                  <a:lnTo>
                    <a:pt x="10452" y="229946"/>
                  </a:lnTo>
                  <a:lnTo>
                    <a:pt x="28016" y="229603"/>
                  </a:lnTo>
                  <a:lnTo>
                    <a:pt x="45516" y="228765"/>
                  </a:lnTo>
                  <a:lnTo>
                    <a:pt x="62255" y="228180"/>
                  </a:lnTo>
                  <a:lnTo>
                    <a:pt x="79209" y="227190"/>
                  </a:lnTo>
                  <a:lnTo>
                    <a:pt x="96177" y="225996"/>
                  </a:lnTo>
                  <a:lnTo>
                    <a:pt x="96405" y="225983"/>
                  </a:lnTo>
                  <a:lnTo>
                    <a:pt x="139839" y="225983"/>
                  </a:lnTo>
                  <a:lnTo>
                    <a:pt x="139992" y="225882"/>
                  </a:lnTo>
                  <a:lnTo>
                    <a:pt x="141185" y="218719"/>
                  </a:lnTo>
                  <a:close/>
                </a:path>
                <a:path w="635635" h="316229">
                  <a:moveTo>
                    <a:pt x="170700" y="297129"/>
                  </a:moveTo>
                  <a:lnTo>
                    <a:pt x="105765" y="297141"/>
                  </a:lnTo>
                  <a:lnTo>
                    <a:pt x="78803" y="299618"/>
                  </a:lnTo>
                  <a:lnTo>
                    <a:pt x="44627" y="299161"/>
                  </a:lnTo>
                  <a:lnTo>
                    <a:pt x="30721" y="298450"/>
                  </a:lnTo>
                  <a:lnTo>
                    <a:pt x="15748" y="297942"/>
                  </a:lnTo>
                  <a:lnTo>
                    <a:pt x="12166" y="296824"/>
                  </a:lnTo>
                  <a:lnTo>
                    <a:pt x="10375" y="297751"/>
                  </a:lnTo>
                  <a:lnTo>
                    <a:pt x="9563" y="297726"/>
                  </a:lnTo>
                  <a:lnTo>
                    <a:pt x="8445" y="298767"/>
                  </a:lnTo>
                  <a:lnTo>
                    <a:pt x="7112" y="299466"/>
                  </a:lnTo>
                  <a:lnTo>
                    <a:pt x="6858" y="300240"/>
                  </a:lnTo>
                  <a:lnTo>
                    <a:pt x="5384" y="301625"/>
                  </a:lnTo>
                  <a:lnTo>
                    <a:pt x="5245" y="305396"/>
                  </a:lnTo>
                  <a:lnTo>
                    <a:pt x="5105" y="310819"/>
                  </a:lnTo>
                  <a:lnTo>
                    <a:pt x="5041" y="311569"/>
                  </a:lnTo>
                  <a:lnTo>
                    <a:pt x="6083" y="312686"/>
                  </a:lnTo>
                  <a:lnTo>
                    <a:pt x="6781" y="314020"/>
                  </a:lnTo>
                  <a:lnTo>
                    <a:pt x="7556" y="314261"/>
                  </a:lnTo>
                  <a:lnTo>
                    <a:pt x="8940" y="315734"/>
                  </a:lnTo>
                  <a:lnTo>
                    <a:pt x="13093" y="315874"/>
                  </a:lnTo>
                  <a:lnTo>
                    <a:pt x="15214" y="315899"/>
                  </a:lnTo>
                  <a:lnTo>
                    <a:pt x="15938" y="315810"/>
                  </a:lnTo>
                  <a:lnTo>
                    <a:pt x="15074" y="315925"/>
                  </a:lnTo>
                  <a:lnTo>
                    <a:pt x="30327" y="316077"/>
                  </a:lnTo>
                  <a:lnTo>
                    <a:pt x="31318" y="316026"/>
                  </a:lnTo>
                  <a:lnTo>
                    <a:pt x="45377" y="314604"/>
                  </a:lnTo>
                  <a:lnTo>
                    <a:pt x="79540" y="310553"/>
                  </a:lnTo>
                  <a:lnTo>
                    <a:pt x="107137" y="308000"/>
                  </a:lnTo>
                  <a:lnTo>
                    <a:pt x="137947" y="303707"/>
                  </a:lnTo>
                  <a:lnTo>
                    <a:pt x="154381" y="301866"/>
                  </a:lnTo>
                  <a:lnTo>
                    <a:pt x="168592" y="299656"/>
                  </a:lnTo>
                  <a:lnTo>
                    <a:pt x="168897" y="299605"/>
                  </a:lnTo>
                  <a:lnTo>
                    <a:pt x="170700" y="297129"/>
                  </a:lnTo>
                  <a:close/>
                </a:path>
                <a:path w="635635" h="316229">
                  <a:moveTo>
                    <a:pt x="170942" y="296799"/>
                  </a:moveTo>
                  <a:lnTo>
                    <a:pt x="170027" y="291020"/>
                  </a:lnTo>
                  <a:lnTo>
                    <a:pt x="170002" y="290830"/>
                  </a:lnTo>
                  <a:lnTo>
                    <a:pt x="167208" y="288785"/>
                  </a:lnTo>
                  <a:lnTo>
                    <a:pt x="152933" y="291020"/>
                  </a:lnTo>
                  <a:lnTo>
                    <a:pt x="136588" y="292836"/>
                  </a:lnTo>
                  <a:lnTo>
                    <a:pt x="105879" y="297129"/>
                  </a:lnTo>
                  <a:lnTo>
                    <a:pt x="170700" y="297129"/>
                  </a:lnTo>
                  <a:lnTo>
                    <a:pt x="170942" y="296799"/>
                  </a:lnTo>
                  <a:close/>
                </a:path>
                <a:path w="635635" h="316229">
                  <a:moveTo>
                    <a:pt x="543648" y="151701"/>
                  </a:moveTo>
                  <a:lnTo>
                    <a:pt x="542975" y="146570"/>
                  </a:lnTo>
                  <a:lnTo>
                    <a:pt x="535825" y="141084"/>
                  </a:lnTo>
                  <a:lnTo>
                    <a:pt x="530694" y="141744"/>
                  </a:lnTo>
                  <a:lnTo>
                    <a:pt x="526973" y="146570"/>
                  </a:lnTo>
                  <a:lnTo>
                    <a:pt x="526859" y="158521"/>
                  </a:lnTo>
                  <a:lnTo>
                    <a:pt x="526859" y="160248"/>
                  </a:lnTo>
                  <a:lnTo>
                    <a:pt x="526846" y="158534"/>
                  </a:lnTo>
                  <a:lnTo>
                    <a:pt x="526846" y="156781"/>
                  </a:lnTo>
                  <a:lnTo>
                    <a:pt x="526846" y="152806"/>
                  </a:lnTo>
                  <a:lnTo>
                    <a:pt x="526846" y="149872"/>
                  </a:lnTo>
                  <a:lnTo>
                    <a:pt x="526846" y="146748"/>
                  </a:lnTo>
                  <a:lnTo>
                    <a:pt x="526846" y="141655"/>
                  </a:lnTo>
                  <a:lnTo>
                    <a:pt x="526834" y="111404"/>
                  </a:lnTo>
                  <a:lnTo>
                    <a:pt x="526465" y="98729"/>
                  </a:lnTo>
                  <a:lnTo>
                    <a:pt x="526440" y="97637"/>
                  </a:lnTo>
                  <a:lnTo>
                    <a:pt x="524370" y="72224"/>
                  </a:lnTo>
                  <a:lnTo>
                    <a:pt x="524294" y="71259"/>
                  </a:lnTo>
                  <a:lnTo>
                    <a:pt x="524294" y="159397"/>
                  </a:lnTo>
                  <a:lnTo>
                    <a:pt x="524294" y="71259"/>
                  </a:lnTo>
                  <a:lnTo>
                    <a:pt x="524230" y="70434"/>
                  </a:lnTo>
                  <a:lnTo>
                    <a:pt x="522782" y="56388"/>
                  </a:lnTo>
                  <a:lnTo>
                    <a:pt x="521817" y="44881"/>
                  </a:lnTo>
                  <a:lnTo>
                    <a:pt x="521652" y="42786"/>
                  </a:lnTo>
                  <a:lnTo>
                    <a:pt x="519798" y="28803"/>
                  </a:lnTo>
                  <a:lnTo>
                    <a:pt x="519468" y="26225"/>
                  </a:lnTo>
                  <a:lnTo>
                    <a:pt x="515404" y="3543"/>
                  </a:lnTo>
                  <a:lnTo>
                    <a:pt x="510298" y="0"/>
                  </a:lnTo>
                  <a:lnTo>
                    <a:pt x="499706" y="1905"/>
                  </a:lnTo>
                  <a:lnTo>
                    <a:pt x="496163" y="6896"/>
                  </a:lnTo>
                  <a:lnTo>
                    <a:pt x="499732" y="29121"/>
                  </a:lnTo>
                  <a:lnTo>
                    <a:pt x="501789" y="45148"/>
                  </a:lnTo>
                  <a:lnTo>
                    <a:pt x="501815" y="45377"/>
                  </a:lnTo>
                  <a:lnTo>
                    <a:pt x="502843" y="58445"/>
                  </a:lnTo>
                  <a:lnTo>
                    <a:pt x="504266" y="72263"/>
                  </a:lnTo>
                  <a:lnTo>
                    <a:pt x="504278" y="72478"/>
                  </a:lnTo>
                  <a:lnTo>
                    <a:pt x="505320" y="85915"/>
                  </a:lnTo>
                  <a:lnTo>
                    <a:pt x="506374" y="99072"/>
                  </a:lnTo>
                  <a:lnTo>
                    <a:pt x="506387" y="99263"/>
                  </a:lnTo>
                  <a:lnTo>
                    <a:pt x="506717" y="111696"/>
                  </a:lnTo>
                  <a:lnTo>
                    <a:pt x="506717" y="141643"/>
                  </a:lnTo>
                  <a:lnTo>
                    <a:pt x="506691" y="158559"/>
                  </a:lnTo>
                  <a:lnTo>
                    <a:pt x="506691" y="165773"/>
                  </a:lnTo>
                  <a:lnTo>
                    <a:pt x="507276" y="169151"/>
                  </a:lnTo>
                  <a:lnTo>
                    <a:pt x="509231" y="174663"/>
                  </a:lnTo>
                  <a:lnTo>
                    <a:pt x="514921" y="177380"/>
                  </a:lnTo>
                  <a:lnTo>
                    <a:pt x="520877" y="175260"/>
                  </a:lnTo>
                  <a:lnTo>
                    <a:pt x="524471" y="172732"/>
                  </a:lnTo>
                  <a:lnTo>
                    <a:pt x="523354" y="173736"/>
                  </a:lnTo>
                  <a:lnTo>
                    <a:pt x="524586" y="172910"/>
                  </a:lnTo>
                  <a:lnTo>
                    <a:pt x="525399" y="172275"/>
                  </a:lnTo>
                  <a:lnTo>
                    <a:pt x="525665" y="172034"/>
                  </a:lnTo>
                  <a:lnTo>
                    <a:pt x="528281" y="169760"/>
                  </a:lnTo>
                  <a:lnTo>
                    <a:pt x="538391" y="158521"/>
                  </a:lnTo>
                  <a:lnTo>
                    <a:pt x="543648" y="151701"/>
                  </a:lnTo>
                  <a:close/>
                </a:path>
                <a:path w="635635" h="316229">
                  <a:moveTo>
                    <a:pt x="549389" y="244487"/>
                  </a:moveTo>
                  <a:lnTo>
                    <a:pt x="424268" y="244500"/>
                  </a:lnTo>
                  <a:lnTo>
                    <a:pt x="468871" y="245884"/>
                  </a:lnTo>
                  <a:lnTo>
                    <a:pt x="494665" y="245986"/>
                  </a:lnTo>
                  <a:lnTo>
                    <a:pt x="545579" y="244652"/>
                  </a:lnTo>
                  <a:lnTo>
                    <a:pt x="549389" y="244487"/>
                  </a:lnTo>
                  <a:close/>
                </a:path>
                <a:path w="635635" h="316229">
                  <a:moveTo>
                    <a:pt x="635177" y="233540"/>
                  </a:moveTo>
                  <a:lnTo>
                    <a:pt x="632612" y="231000"/>
                  </a:lnTo>
                  <a:lnTo>
                    <a:pt x="629462" y="230987"/>
                  </a:lnTo>
                  <a:lnTo>
                    <a:pt x="588937" y="230987"/>
                  </a:lnTo>
                  <a:lnTo>
                    <a:pt x="588784" y="230987"/>
                  </a:lnTo>
                  <a:lnTo>
                    <a:pt x="567855" y="229743"/>
                  </a:lnTo>
                  <a:lnTo>
                    <a:pt x="545465" y="228752"/>
                  </a:lnTo>
                  <a:lnTo>
                    <a:pt x="494626" y="227418"/>
                  </a:lnTo>
                  <a:lnTo>
                    <a:pt x="469163" y="226796"/>
                  </a:lnTo>
                  <a:lnTo>
                    <a:pt x="445846" y="226047"/>
                  </a:lnTo>
                  <a:lnTo>
                    <a:pt x="424586" y="225323"/>
                  </a:lnTo>
                  <a:lnTo>
                    <a:pt x="423913" y="225323"/>
                  </a:lnTo>
                  <a:lnTo>
                    <a:pt x="403313" y="226085"/>
                  </a:lnTo>
                  <a:lnTo>
                    <a:pt x="378714" y="228104"/>
                  </a:lnTo>
                  <a:lnTo>
                    <a:pt x="374853" y="232651"/>
                  </a:lnTo>
                  <a:lnTo>
                    <a:pt x="375704" y="242951"/>
                  </a:lnTo>
                  <a:lnTo>
                    <a:pt x="380161" y="246786"/>
                  </a:lnTo>
                  <a:lnTo>
                    <a:pt x="404520" y="245186"/>
                  </a:lnTo>
                  <a:lnTo>
                    <a:pt x="424268" y="244500"/>
                  </a:lnTo>
                  <a:lnTo>
                    <a:pt x="423938" y="244487"/>
                  </a:lnTo>
                  <a:lnTo>
                    <a:pt x="549389" y="244487"/>
                  </a:lnTo>
                  <a:lnTo>
                    <a:pt x="567956" y="243662"/>
                  </a:lnTo>
                  <a:lnTo>
                    <a:pt x="588937" y="242417"/>
                  </a:lnTo>
                  <a:lnTo>
                    <a:pt x="589114" y="242404"/>
                  </a:lnTo>
                  <a:lnTo>
                    <a:pt x="632625" y="242404"/>
                  </a:lnTo>
                  <a:lnTo>
                    <a:pt x="635177" y="239864"/>
                  </a:lnTo>
                  <a:lnTo>
                    <a:pt x="635177" y="23354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26764" y="5744811"/>
              <a:ext cx="204977" cy="17902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45039" y="5313095"/>
              <a:ext cx="167640" cy="621665"/>
            </a:xfrm>
            <a:custGeom>
              <a:avLst/>
              <a:gdLst/>
              <a:ahLst/>
              <a:cxnLst/>
              <a:rect l="l" t="t" r="r" b="b"/>
              <a:pathLst>
                <a:path w="167639" h="621664">
                  <a:moveTo>
                    <a:pt x="162064" y="3187"/>
                  </a:moveTo>
                  <a:lnTo>
                    <a:pt x="161975" y="2171"/>
                  </a:lnTo>
                  <a:lnTo>
                    <a:pt x="161467" y="1765"/>
                  </a:lnTo>
                  <a:lnTo>
                    <a:pt x="159308" y="0"/>
                  </a:lnTo>
                  <a:lnTo>
                    <a:pt x="152730" y="660"/>
                  </a:lnTo>
                  <a:lnTo>
                    <a:pt x="152273" y="723"/>
                  </a:lnTo>
                  <a:lnTo>
                    <a:pt x="146773" y="1765"/>
                  </a:lnTo>
                  <a:lnTo>
                    <a:pt x="146570" y="1803"/>
                  </a:lnTo>
                  <a:lnTo>
                    <a:pt x="136474" y="3187"/>
                  </a:lnTo>
                  <a:lnTo>
                    <a:pt x="162064" y="3187"/>
                  </a:lnTo>
                  <a:close/>
                </a:path>
                <a:path w="167639" h="621664">
                  <a:moveTo>
                    <a:pt x="162445" y="6946"/>
                  </a:moveTo>
                  <a:lnTo>
                    <a:pt x="162217" y="4622"/>
                  </a:lnTo>
                  <a:lnTo>
                    <a:pt x="162064" y="3187"/>
                  </a:lnTo>
                  <a:lnTo>
                    <a:pt x="136347" y="3200"/>
                  </a:lnTo>
                  <a:lnTo>
                    <a:pt x="123672" y="4610"/>
                  </a:lnTo>
                  <a:lnTo>
                    <a:pt x="123952" y="4597"/>
                  </a:lnTo>
                  <a:lnTo>
                    <a:pt x="123520" y="4622"/>
                  </a:lnTo>
                  <a:lnTo>
                    <a:pt x="110261" y="5003"/>
                  </a:lnTo>
                  <a:lnTo>
                    <a:pt x="95694" y="5410"/>
                  </a:lnTo>
                  <a:lnTo>
                    <a:pt x="65062" y="6946"/>
                  </a:lnTo>
                  <a:lnTo>
                    <a:pt x="162445" y="6946"/>
                  </a:lnTo>
                  <a:close/>
                </a:path>
                <a:path w="167639" h="621664">
                  <a:moveTo>
                    <a:pt x="167538" y="605205"/>
                  </a:moveTo>
                  <a:lnTo>
                    <a:pt x="167462" y="604393"/>
                  </a:lnTo>
                  <a:lnTo>
                    <a:pt x="166458" y="602970"/>
                  </a:lnTo>
                  <a:lnTo>
                    <a:pt x="165887" y="602145"/>
                  </a:lnTo>
                  <a:lnTo>
                    <a:pt x="138874" y="597662"/>
                  </a:lnTo>
                  <a:lnTo>
                    <a:pt x="129349" y="597662"/>
                  </a:lnTo>
                  <a:lnTo>
                    <a:pt x="129349" y="602970"/>
                  </a:lnTo>
                  <a:lnTo>
                    <a:pt x="126301" y="606018"/>
                  </a:lnTo>
                  <a:lnTo>
                    <a:pt x="126428" y="605878"/>
                  </a:lnTo>
                  <a:lnTo>
                    <a:pt x="127609" y="604697"/>
                  </a:lnTo>
                  <a:lnTo>
                    <a:pt x="129349" y="602970"/>
                  </a:lnTo>
                  <a:lnTo>
                    <a:pt x="129349" y="597662"/>
                  </a:lnTo>
                  <a:lnTo>
                    <a:pt x="69748" y="597636"/>
                  </a:lnTo>
                  <a:lnTo>
                    <a:pt x="57670" y="597687"/>
                  </a:lnTo>
                  <a:lnTo>
                    <a:pt x="57670" y="604697"/>
                  </a:lnTo>
                  <a:lnTo>
                    <a:pt x="57454" y="604570"/>
                  </a:lnTo>
                  <a:lnTo>
                    <a:pt x="57442" y="604151"/>
                  </a:lnTo>
                  <a:lnTo>
                    <a:pt x="57569" y="604634"/>
                  </a:lnTo>
                  <a:lnTo>
                    <a:pt x="57670" y="597687"/>
                  </a:lnTo>
                  <a:lnTo>
                    <a:pt x="57429" y="597687"/>
                  </a:lnTo>
                  <a:lnTo>
                    <a:pt x="57429" y="604126"/>
                  </a:lnTo>
                  <a:lnTo>
                    <a:pt x="57404" y="602907"/>
                  </a:lnTo>
                  <a:lnTo>
                    <a:pt x="57429" y="604126"/>
                  </a:lnTo>
                  <a:lnTo>
                    <a:pt x="57429" y="597687"/>
                  </a:lnTo>
                  <a:lnTo>
                    <a:pt x="57378" y="596404"/>
                  </a:lnTo>
                  <a:lnTo>
                    <a:pt x="57061" y="589216"/>
                  </a:lnTo>
                  <a:lnTo>
                    <a:pt x="56718" y="578104"/>
                  </a:lnTo>
                  <a:lnTo>
                    <a:pt x="56705" y="563702"/>
                  </a:lnTo>
                  <a:lnTo>
                    <a:pt x="56349" y="545172"/>
                  </a:lnTo>
                  <a:lnTo>
                    <a:pt x="55613" y="521639"/>
                  </a:lnTo>
                  <a:lnTo>
                    <a:pt x="55245" y="495427"/>
                  </a:lnTo>
                  <a:lnTo>
                    <a:pt x="54165" y="463296"/>
                  </a:lnTo>
                  <a:lnTo>
                    <a:pt x="52717" y="429018"/>
                  </a:lnTo>
                  <a:lnTo>
                    <a:pt x="51269" y="390906"/>
                  </a:lnTo>
                  <a:lnTo>
                    <a:pt x="50558" y="370941"/>
                  </a:lnTo>
                  <a:lnTo>
                    <a:pt x="49466" y="351142"/>
                  </a:lnTo>
                  <a:lnTo>
                    <a:pt x="49237" y="344614"/>
                  </a:lnTo>
                  <a:lnTo>
                    <a:pt x="49237" y="597687"/>
                  </a:lnTo>
                  <a:lnTo>
                    <a:pt x="47040" y="597725"/>
                  </a:lnTo>
                  <a:lnTo>
                    <a:pt x="47764" y="597687"/>
                  </a:lnTo>
                  <a:lnTo>
                    <a:pt x="49237" y="597687"/>
                  </a:lnTo>
                  <a:lnTo>
                    <a:pt x="49237" y="344614"/>
                  </a:lnTo>
                  <a:lnTo>
                    <a:pt x="48755" y="330809"/>
                  </a:lnTo>
                  <a:lnTo>
                    <a:pt x="48425" y="310807"/>
                  </a:lnTo>
                  <a:lnTo>
                    <a:pt x="47726" y="290131"/>
                  </a:lnTo>
                  <a:lnTo>
                    <a:pt x="47002" y="250850"/>
                  </a:lnTo>
                  <a:lnTo>
                    <a:pt x="46990" y="231419"/>
                  </a:lnTo>
                  <a:lnTo>
                    <a:pt x="46990" y="195859"/>
                  </a:lnTo>
                  <a:lnTo>
                    <a:pt x="47256" y="162382"/>
                  </a:lnTo>
                  <a:lnTo>
                    <a:pt x="47155" y="106476"/>
                  </a:lnTo>
                  <a:lnTo>
                    <a:pt x="47078" y="84124"/>
                  </a:lnTo>
                  <a:lnTo>
                    <a:pt x="46888" y="48844"/>
                  </a:lnTo>
                  <a:lnTo>
                    <a:pt x="46761" y="35801"/>
                  </a:lnTo>
                  <a:lnTo>
                    <a:pt x="46723" y="33324"/>
                  </a:lnTo>
                  <a:lnTo>
                    <a:pt x="46710" y="31889"/>
                  </a:lnTo>
                  <a:lnTo>
                    <a:pt x="49631" y="28879"/>
                  </a:lnTo>
                  <a:lnTo>
                    <a:pt x="50279" y="26428"/>
                  </a:lnTo>
                  <a:lnTo>
                    <a:pt x="49695" y="24257"/>
                  </a:lnTo>
                  <a:lnTo>
                    <a:pt x="65798" y="23863"/>
                  </a:lnTo>
                  <a:lnTo>
                    <a:pt x="81699" y="22491"/>
                  </a:lnTo>
                  <a:lnTo>
                    <a:pt x="97320" y="20281"/>
                  </a:lnTo>
                  <a:lnTo>
                    <a:pt x="124726" y="15417"/>
                  </a:lnTo>
                  <a:lnTo>
                    <a:pt x="125272" y="15354"/>
                  </a:lnTo>
                  <a:lnTo>
                    <a:pt x="137820" y="13957"/>
                  </a:lnTo>
                  <a:lnTo>
                    <a:pt x="148513" y="12471"/>
                  </a:lnTo>
                  <a:lnTo>
                    <a:pt x="153936" y="11455"/>
                  </a:lnTo>
                  <a:lnTo>
                    <a:pt x="154089" y="11430"/>
                  </a:lnTo>
                  <a:lnTo>
                    <a:pt x="154432" y="11391"/>
                  </a:lnTo>
                  <a:lnTo>
                    <a:pt x="160401" y="10795"/>
                  </a:lnTo>
                  <a:lnTo>
                    <a:pt x="162471" y="8255"/>
                  </a:lnTo>
                  <a:lnTo>
                    <a:pt x="162445" y="6959"/>
                  </a:lnTo>
                  <a:lnTo>
                    <a:pt x="64820" y="6959"/>
                  </a:lnTo>
                  <a:lnTo>
                    <a:pt x="49403" y="7289"/>
                  </a:lnTo>
                  <a:lnTo>
                    <a:pt x="34239" y="7289"/>
                  </a:lnTo>
                  <a:lnTo>
                    <a:pt x="3632" y="8255"/>
                  </a:lnTo>
                  <a:lnTo>
                    <a:pt x="0" y="12141"/>
                  </a:lnTo>
                  <a:lnTo>
                    <a:pt x="304" y="21386"/>
                  </a:lnTo>
                  <a:lnTo>
                    <a:pt x="4140" y="25006"/>
                  </a:lnTo>
                  <a:lnTo>
                    <a:pt x="28143" y="24422"/>
                  </a:lnTo>
                  <a:lnTo>
                    <a:pt x="28067" y="27012"/>
                  </a:lnTo>
                  <a:lnTo>
                    <a:pt x="27940" y="35801"/>
                  </a:lnTo>
                  <a:lnTo>
                    <a:pt x="27813" y="48844"/>
                  </a:lnTo>
                  <a:lnTo>
                    <a:pt x="27622" y="84124"/>
                  </a:lnTo>
                  <a:lnTo>
                    <a:pt x="27444" y="162382"/>
                  </a:lnTo>
                  <a:lnTo>
                    <a:pt x="27711" y="195859"/>
                  </a:lnTo>
                  <a:lnTo>
                    <a:pt x="27711" y="251028"/>
                  </a:lnTo>
                  <a:lnTo>
                    <a:pt x="28409" y="290639"/>
                  </a:lnTo>
                  <a:lnTo>
                    <a:pt x="29159" y="310984"/>
                  </a:lnTo>
                  <a:lnTo>
                    <a:pt x="29540" y="331330"/>
                  </a:lnTo>
                  <a:lnTo>
                    <a:pt x="30276" y="352183"/>
                  </a:lnTo>
                  <a:lnTo>
                    <a:pt x="31343" y="371817"/>
                  </a:lnTo>
                  <a:lnTo>
                    <a:pt x="31343" y="371983"/>
                  </a:lnTo>
                  <a:lnTo>
                    <a:pt x="32778" y="410705"/>
                  </a:lnTo>
                  <a:lnTo>
                    <a:pt x="33502" y="429780"/>
                  </a:lnTo>
                  <a:lnTo>
                    <a:pt x="34937" y="463956"/>
                  </a:lnTo>
                  <a:lnTo>
                    <a:pt x="36017" y="495630"/>
                  </a:lnTo>
                  <a:lnTo>
                    <a:pt x="36360" y="522071"/>
                  </a:lnTo>
                  <a:lnTo>
                    <a:pt x="37084" y="545287"/>
                  </a:lnTo>
                  <a:lnTo>
                    <a:pt x="37439" y="563892"/>
                  </a:lnTo>
                  <a:lnTo>
                    <a:pt x="37439" y="578408"/>
                  </a:lnTo>
                  <a:lnTo>
                    <a:pt x="37782" y="589508"/>
                  </a:lnTo>
                  <a:lnTo>
                    <a:pt x="37795" y="589216"/>
                  </a:lnTo>
                  <a:lnTo>
                    <a:pt x="37795" y="589927"/>
                  </a:lnTo>
                  <a:lnTo>
                    <a:pt x="37782" y="589508"/>
                  </a:lnTo>
                  <a:lnTo>
                    <a:pt x="37757" y="589927"/>
                  </a:lnTo>
                  <a:lnTo>
                    <a:pt x="37490" y="596404"/>
                  </a:lnTo>
                  <a:lnTo>
                    <a:pt x="37452" y="602907"/>
                  </a:lnTo>
                  <a:lnTo>
                    <a:pt x="37414" y="604126"/>
                  </a:lnTo>
                  <a:lnTo>
                    <a:pt x="48158" y="619721"/>
                  </a:lnTo>
                  <a:lnTo>
                    <a:pt x="56502" y="619721"/>
                  </a:lnTo>
                  <a:lnTo>
                    <a:pt x="69723" y="619772"/>
                  </a:lnTo>
                  <a:lnTo>
                    <a:pt x="138887" y="619747"/>
                  </a:lnTo>
                  <a:lnTo>
                    <a:pt x="151130" y="619709"/>
                  </a:lnTo>
                  <a:lnTo>
                    <a:pt x="153276" y="621550"/>
                  </a:lnTo>
                  <a:lnTo>
                    <a:pt x="160121" y="621030"/>
                  </a:lnTo>
                  <a:lnTo>
                    <a:pt x="165290" y="615010"/>
                  </a:lnTo>
                  <a:lnTo>
                    <a:pt x="166128" y="613219"/>
                  </a:lnTo>
                  <a:lnTo>
                    <a:pt x="167538" y="605205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05164" y="5309400"/>
              <a:ext cx="372932" cy="4507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83504" y="5398414"/>
              <a:ext cx="368376" cy="24611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33198" y="5444883"/>
              <a:ext cx="295440" cy="199550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829000" y="1062088"/>
            <a:ext cx="206055" cy="163220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966208" y="1602130"/>
            <a:ext cx="341109" cy="21233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402516" y="3498786"/>
            <a:ext cx="539661" cy="54686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11595" y="3517569"/>
            <a:ext cx="567237" cy="470268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883992" y="4415625"/>
            <a:ext cx="325246" cy="34382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144440" y="5313591"/>
            <a:ext cx="353552" cy="324135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6680434" y="4969624"/>
            <a:ext cx="1069340" cy="1713230"/>
            <a:chOff x="6680434" y="4969624"/>
            <a:chExt cx="1069340" cy="1713230"/>
          </a:xfrm>
        </p:grpSpPr>
        <p:pic>
          <p:nvPicPr>
            <p:cNvPr id="59" name="object 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80434" y="5403227"/>
              <a:ext cx="181705" cy="15426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373437" y="5205933"/>
              <a:ext cx="355274" cy="40456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47890" y="4969624"/>
              <a:ext cx="1001397" cy="1712716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844967" y="5321490"/>
            <a:ext cx="463232" cy="24381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380956" y="5387784"/>
            <a:ext cx="336221" cy="14348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792333" y="4987455"/>
            <a:ext cx="684876" cy="67852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070236" y="4471555"/>
            <a:ext cx="160997" cy="211505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10325024" y="4602200"/>
            <a:ext cx="151765" cy="64769"/>
          </a:xfrm>
          <a:custGeom>
            <a:avLst/>
            <a:gdLst/>
            <a:ahLst/>
            <a:cxnLst/>
            <a:rect l="l" t="t" r="r" b="b"/>
            <a:pathLst>
              <a:path w="151765" h="64770">
                <a:moveTo>
                  <a:pt x="118262" y="3340"/>
                </a:moveTo>
                <a:lnTo>
                  <a:pt x="118237" y="2959"/>
                </a:lnTo>
                <a:lnTo>
                  <a:pt x="116687" y="1409"/>
                </a:lnTo>
                <a:lnTo>
                  <a:pt x="106857" y="622"/>
                </a:lnTo>
                <a:lnTo>
                  <a:pt x="95250" y="0"/>
                </a:lnTo>
                <a:lnTo>
                  <a:pt x="94437" y="12"/>
                </a:lnTo>
                <a:lnTo>
                  <a:pt x="62179" y="3340"/>
                </a:lnTo>
                <a:lnTo>
                  <a:pt x="118262" y="3340"/>
                </a:lnTo>
                <a:close/>
              </a:path>
              <a:path w="151765" h="64770">
                <a:moveTo>
                  <a:pt x="118567" y="7112"/>
                </a:moveTo>
                <a:lnTo>
                  <a:pt x="118262" y="3340"/>
                </a:lnTo>
                <a:lnTo>
                  <a:pt x="62064" y="3352"/>
                </a:lnTo>
                <a:lnTo>
                  <a:pt x="43192" y="4889"/>
                </a:lnTo>
                <a:lnTo>
                  <a:pt x="20497" y="7188"/>
                </a:lnTo>
                <a:lnTo>
                  <a:pt x="17653" y="10680"/>
                </a:lnTo>
                <a:lnTo>
                  <a:pt x="18440" y="18503"/>
                </a:lnTo>
                <a:lnTo>
                  <a:pt x="21932" y="21348"/>
                </a:lnTo>
                <a:lnTo>
                  <a:pt x="26314" y="20891"/>
                </a:lnTo>
                <a:lnTo>
                  <a:pt x="44932" y="17754"/>
                </a:lnTo>
                <a:lnTo>
                  <a:pt x="63436" y="14998"/>
                </a:lnTo>
                <a:lnTo>
                  <a:pt x="95338" y="10477"/>
                </a:lnTo>
                <a:lnTo>
                  <a:pt x="96177" y="10426"/>
                </a:lnTo>
                <a:lnTo>
                  <a:pt x="106857" y="9842"/>
                </a:lnTo>
                <a:lnTo>
                  <a:pt x="116928" y="9042"/>
                </a:lnTo>
                <a:lnTo>
                  <a:pt x="118567" y="7112"/>
                </a:lnTo>
                <a:close/>
              </a:path>
              <a:path w="151765" h="64770">
                <a:moveTo>
                  <a:pt x="151269" y="47383"/>
                </a:moveTo>
                <a:lnTo>
                  <a:pt x="151130" y="45554"/>
                </a:lnTo>
                <a:lnTo>
                  <a:pt x="147840" y="42773"/>
                </a:lnTo>
                <a:lnTo>
                  <a:pt x="126809" y="44526"/>
                </a:lnTo>
                <a:lnTo>
                  <a:pt x="110375" y="45593"/>
                </a:lnTo>
                <a:lnTo>
                  <a:pt x="82321" y="47383"/>
                </a:lnTo>
                <a:lnTo>
                  <a:pt x="151269" y="47383"/>
                </a:lnTo>
                <a:close/>
              </a:path>
              <a:path w="151765" h="64770">
                <a:moveTo>
                  <a:pt x="151752" y="53060"/>
                </a:moveTo>
                <a:lnTo>
                  <a:pt x="151345" y="48221"/>
                </a:lnTo>
                <a:lnTo>
                  <a:pt x="151282" y="47396"/>
                </a:lnTo>
                <a:lnTo>
                  <a:pt x="82130" y="47396"/>
                </a:lnTo>
                <a:lnTo>
                  <a:pt x="60185" y="48107"/>
                </a:lnTo>
                <a:lnTo>
                  <a:pt x="43649" y="48221"/>
                </a:lnTo>
                <a:lnTo>
                  <a:pt x="43434" y="48221"/>
                </a:lnTo>
                <a:lnTo>
                  <a:pt x="26377" y="47853"/>
                </a:lnTo>
                <a:lnTo>
                  <a:pt x="17360" y="47586"/>
                </a:lnTo>
                <a:lnTo>
                  <a:pt x="10934" y="47472"/>
                </a:lnTo>
                <a:lnTo>
                  <a:pt x="8140" y="46342"/>
                </a:lnTo>
                <a:lnTo>
                  <a:pt x="5727" y="47383"/>
                </a:lnTo>
                <a:lnTo>
                  <a:pt x="4914" y="47358"/>
                </a:lnTo>
                <a:lnTo>
                  <a:pt x="4216" y="48031"/>
                </a:lnTo>
                <a:lnTo>
                  <a:pt x="3378" y="48387"/>
                </a:lnTo>
                <a:lnTo>
                  <a:pt x="3073" y="49123"/>
                </a:lnTo>
                <a:lnTo>
                  <a:pt x="1181" y="50952"/>
                </a:lnTo>
                <a:lnTo>
                  <a:pt x="1117" y="53987"/>
                </a:lnTo>
                <a:lnTo>
                  <a:pt x="0" y="56781"/>
                </a:lnTo>
                <a:lnTo>
                  <a:pt x="1028" y="59194"/>
                </a:lnTo>
                <a:lnTo>
                  <a:pt x="1016" y="59893"/>
                </a:lnTo>
                <a:lnTo>
                  <a:pt x="1587" y="60515"/>
                </a:lnTo>
                <a:lnTo>
                  <a:pt x="2032" y="61544"/>
                </a:lnTo>
                <a:lnTo>
                  <a:pt x="2844" y="61874"/>
                </a:lnTo>
                <a:lnTo>
                  <a:pt x="4432" y="63576"/>
                </a:lnTo>
                <a:lnTo>
                  <a:pt x="7937" y="63779"/>
                </a:lnTo>
                <a:lnTo>
                  <a:pt x="8343" y="63842"/>
                </a:lnTo>
                <a:lnTo>
                  <a:pt x="9067" y="63830"/>
                </a:lnTo>
                <a:lnTo>
                  <a:pt x="12039" y="63995"/>
                </a:lnTo>
                <a:lnTo>
                  <a:pt x="19824" y="64490"/>
                </a:lnTo>
                <a:lnTo>
                  <a:pt x="20853" y="63576"/>
                </a:lnTo>
                <a:lnTo>
                  <a:pt x="26428" y="63411"/>
                </a:lnTo>
                <a:lnTo>
                  <a:pt x="43649" y="63042"/>
                </a:lnTo>
                <a:lnTo>
                  <a:pt x="60769" y="61722"/>
                </a:lnTo>
                <a:lnTo>
                  <a:pt x="82804" y="60998"/>
                </a:lnTo>
                <a:lnTo>
                  <a:pt x="111252" y="59194"/>
                </a:lnTo>
                <a:lnTo>
                  <a:pt x="127939" y="58102"/>
                </a:lnTo>
                <a:lnTo>
                  <a:pt x="148971" y="56349"/>
                </a:lnTo>
                <a:lnTo>
                  <a:pt x="151752" y="5306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0557750" y="4446549"/>
            <a:ext cx="620598" cy="271741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3077349" y="6417436"/>
            <a:ext cx="183515" cy="69850"/>
          </a:xfrm>
          <a:custGeom>
            <a:avLst/>
            <a:gdLst/>
            <a:ahLst/>
            <a:cxnLst/>
            <a:rect l="l" t="t" r="r" b="b"/>
            <a:pathLst>
              <a:path w="183514" h="69850">
                <a:moveTo>
                  <a:pt x="37338" y="64211"/>
                </a:moveTo>
                <a:lnTo>
                  <a:pt x="37312" y="59791"/>
                </a:lnTo>
                <a:lnTo>
                  <a:pt x="37134" y="63969"/>
                </a:lnTo>
                <a:lnTo>
                  <a:pt x="37338" y="64211"/>
                </a:lnTo>
                <a:close/>
              </a:path>
              <a:path w="183514" h="69850">
                <a:moveTo>
                  <a:pt x="175488" y="57492"/>
                </a:moveTo>
                <a:lnTo>
                  <a:pt x="172707" y="54724"/>
                </a:lnTo>
                <a:lnTo>
                  <a:pt x="152120" y="54724"/>
                </a:lnTo>
                <a:lnTo>
                  <a:pt x="134200" y="54394"/>
                </a:lnTo>
                <a:lnTo>
                  <a:pt x="132321" y="54356"/>
                </a:lnTo>
                <a:lnTo>
                  <a:pt x="113804" y="54356"/>
                </a:lnTo>
                <a:lnTo>
                  <a:pt x="95199" y="52374"/>
                </a:lnTo>
                <a:lnTo>
                  <a:pt x="94665" y="52349"/>
                </a:lnTo>
                <a:lnTo>
                  <a:pt x="79362" y="51816"/>
                </a:lnTo>
                <a:lnTo>
                  <a:pt x="65316" y="51689"/>
                </a:lnTo>
                <a:lnTo>
                  <a:pt x="45580" y="51714"/>
                </a:lnTo>
                <a:lnTo>
                  <a:pt x="41313" y="51536"/>
                </a:lnTo>
                <a:lnTo>
                  <a:pt x="41071" y="51752"/>
                </a:lnTo>
                <a:lnTo>
                  <a:pt x="40894" y="51752"/>
                </a:lnTo>
                <a:lnTo>
                  <a:pt x="39217" y="53454"/>
                </a:lnTo>
                <a:lnTo>
                  <a:pt x="37528" y="55003"/>
                </a:lnTo>
                <a:lnTo>
                  <a:pt x="37515" y="55181"/>
                </a:lnTo>
                <a:lnTo>
                  <a:pt x="37287" y="55422"/>
                </a:lnTo>
                <a:lnTo>
                  <a:pt x="37312" y="59791"/>
                </a:lnTo>
                <a:lnTo>
                  <a:pt x="37426" y="56972"/>
                </a:lnTo>
                <a:lnTo>
                  <a:pt x="37338" y="64211"/>
                </a:lnTo>
                <a:lnTo>
                  <a:pt x="37350" y="64389"/>
                </a:lnTo>
                <a:lnTo>
                  <a:pt x="39001" y="66014"/>
                </a:lnTo>
                <a:lnTo>
                  <a:pt x="40601" y="67767"/>
                </a:lnTo>
                <a:lnTo>
                  <a:pt x="40779" y="67767"/>
                </a:lnTo>
                <a:lnTo>
                  <a:pt x="41021" y="67995"/>
                </a:lnTo>
                <a:lnTo>
                  <a:pt x="45212" y="67957"/>
                </a:lnTo>
                <a:lnTo>
                  <a:pt x="46062" y="67970"/>
                </a:lnTo>
                <a:lnTo>
                  <a:pt x="48463" y="68224"/>
                </a:lnTo>
                <a:lnTo>
                  <a:pt x="55943" y="69367"/>
                </a:lnTo>
                <a:lnTo>
                  <a:pt x="57531" y="68199"/>
                </a:lnTo>
                <a:lnTo>
                  <a:pt x="57785" y="67995"/>
                </a:lnTo>
                <a:lnTo>
                  <a:pt x="65316" y="67995"/>
                </a:lnTo>
                <a:lnTo>
                  <a:pt x="79565" y="67868"/>
                </a:lnTo>
                <a:lnTo>
                  <a:pt x="94665" y="67348"/>
                </a:lnTo>
                <a:lnTo>
                  <a:pt x="113588" y="66763"/>
                </a:lnTo>
                <a:lnTo>
                  <a:pt x="132092" y="66763"/>
                </a:lnTo>
                <a:lnTo>
                  <a:pt x="152006" y="67132"/>
                </a:lnTo>
                <a:lnTo>
                  <a:pt x="172707" y="67132"/>
                </a:lnTo>
                <a:lnTo>
                  <a:pt x="173062" y="66763"/>
                </a:lnTo>
                <a:lnTo>
                  <a:pt x="175437" y="64389"/>
                </a:lnTo>
                <a:lnTo>
                  <a:pt x="175488" y="57492"/>
                </a:lnTo>
                <a:close/>
              </a:path>
              <a:path w="183514" h="69850">
                <a:moveTo>
                  <a:pt x="181267" y="5257"/>
                </a:moveTo>
                <a:lnTo>
                  <a:pt x="180695" y="4749"/>
                </a:lnTo>
                <a:lnTo>
                  <a:pt x="171996" y="5257"/>
                </a:lnTo>
                <a:lnTo>
                  <a:pt x="181267" y="5257"/>
                </a:lnTo>
                <a:close/>
              </a:path>
              <a:path w="183514" h="69850">
                <a:moveTo>
                  <a:pt x="183337" y="12217"/>
                </a:moveTo>
                <a:lnTo>
                  <a:pt x="183032" y="7137"/>
                </a:lnTo>
                <a:lnTo>
                  <a:pt x="183007" y="6807"/>
                </a:lnTo>
                <a:lnTo>
                  <a:pt x="182511" y="6362"/>
                </a:lnTo>
                <a:lnTo>
                  <a:pt x="181673" y="5613"/>
                </a:lnTo>
                <a:lnTo>
                  <a:pt x="181267" y="5257"/>
                </a:lnTo>
                <a:lnTo>
                  <a:pt x="171881" y="5270"/>
                </a:lnTo>
                <a:lnTo>
                  <a:pt x="161632" y="5613"/>
                </a:lnTo>
                <a:lnTo>
                  <a:pt x="121920" y="6337"/>
                </a:lnTo>
                <a:lnTo>
                  <a:pt x="100761" y="4597"/>
                </a:lnTo>
                <a:lnTo>
                  <a:pt x="99860" y="4584"/>
                </a:lnTo>
                <a:lnTo>
                  <a:pt x="80987" y="5346"/>
                </a:lnTo>
                <a:lnTo>
                  <a:pt x="63055" y="6362"/>
                </a:lnTo>
                <a:lnTo>
                  <a:pt x="48717" y="7023"/>
                </a:lnTo>
                <a:lnTo>
                  <a:pt x="30645" y="4546"/>
                </a:lnTo>
                <a:lnTo>
                  <a:pt x="30327" y="4508"/>
                </a:lnTo>
                <a:lnTo>
                  <a:pt x="30162" y="4470"/>
                </a:lnTo>
                <a:lnTo>
                  <a:pt x="6591" y="0"/>
                </a:lnTo>
                <a:lnTo>
                  <a:pt x="1854" y="3213"/>
                </a:lnTo>
                <a:lnTo>
                  <a:pt x="47244" y="24726"/>
                </a:lnTo>
                <a:lnTo>
                  <a:pt x="49174" y="24752"/>
                </a:lnTo>
                <a:lnTo>
                  <a:pt x="82346" y="21412"/>
                </a:lnTo>
                <a:lnTo>
                  <a:pt x="101257" y="19265"/>
                </a:lnTo>
                <a:lnTo>
                  <a:pt x="122123" y="16154"/>
                </a:lnTo>
                <a:lnTo>
                  <a:pt x="124815" y="16090"/>
                </a:lnTo>
                <a:lnTo>
                  <a:pt x="161899" y="15430"/>
                </a:lnTo>
                <a:lnTo>
                  <a:pt x="172453" y="15062"/>
                </a:lnTo>
                <a:lnTo>
                  <a:pt x="181267" y="14541"/>
                </a:lnTo>
                <a:lnTo>
                  <a:pt x="183337" y="12217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452698" y="6217161"/>
            <a:ext cx="198234" cy="463097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782085" y="6228631"/>
            <a:ext cx="225310" cy="559803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188447" y="6239037"/>
            <a:ext cx="325793" cy="585452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592701" y="6291029"/>
            <a:ext cx="543661" cy="47569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271287" y="6341173"/>
            <a:ext cx="443717" cy="25118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801334" y="6236440"/>
            <a:ext cx="653084" cy="343477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7843982" y="6120619"/>
            <a:ext cx="487680" cy="511809"/>
            <a:chOff x="7843982" y="6120619"/>
            <a:chExt cx="487680" cy="511809"/>
          </a:xfrm>
        </p:grpSpPr>
        <p:pic>
          <p:nvPicPr>
            <p:cNvPr id="76" name="object 7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843982" y="6120619"/>
              <a:ext cx="290408" cy="35487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161203" y="6129206"/>
              <a:ext cx="170815" cy="503555"/>
            </a:xfrm>
            <a:custGeom>
              <a:avLst/>
              <a:gdLst/>
              <a:ahLst/>
              <a:cxnLst/>
              <a:rect l="l" t="t" r="r" b="b"/>
              <a:pathLst>
                <a:path w="170815" h="503554">
                  <a:moveTo>
                    <a:pt x="69732" y="480657"/>
                  </a:moveTo>
                  <a:lnTo>
                    <a:pt x="66313" y="482342"/>
                  </a:lnTo>
                  <a:lnTo>
                    <a:pt x="63900" y="485820"/>
                  </a:lnTo>
                  <a:lnTo>
                    <a:pt x="63392" y="490697"/>
                  </a:lnTo>
                  <a:lnTo>
                    <a:pt x="63392" y="491277"/>
                  </a:lnTo>
                  <a:lnTo>
                    <a:pt x="64142" y="498565"/>
                  </a:lnTo>
                  <a:lnTo>
                    <a:pt x="69857" y="503198"/>
                  </a:lnTo>
                  <a:lnTo>
                    <a:pt x="77642" y="502387"/>
                  </a:lnTo>
                  <a:lnTo>
                    <a:pt x="79013" y="501984"/>
                  </a:lnTo>
                  <a:lnTo>
                    <a:pt x="80994" y="500979"/>
                  </a:lnTo>
                  <a:lnTo>
                    <a:pt x="82874" y="499788"/>
                  </a:lnTo>
                  <a:lnTo>
                    <a:pt x="84095" y="498839"/>
                  </a:lnTo>
                  <a:lnTo>
                    <a:pt x="90507" y="494075"/>
                  </a:lnTo>
                  <a:lnTo>
                    <a:pt x="91574" y="493177"/>
                  </a:lnTo>
                  <a:lnTo>
                    <a:pt x="97987" y="487070"/>
                  </a:lnTo>
                  <a:lnTo>
                    <a:pt x="103667" y="481224"/>
                  </a:lnTo>
                  <a:lnTo>
                    <a:pt x="68955" y="481224"/>
                  </a:lnTo>
                  <a:lnTo>
                    <a:pt x="69732" y="480657"/>
                  </a:lnTo>
                  <a:close/>
                </a:path>
                <a:path w="170815" h="503554">
                  <a:moveTo>
                    <a:pt x="70619" y="480221"/>
                  </a:moveTo>
                  <a:lnTo>
                    <a:pt x="69732" y="480657"/>
                  </a:lnTo>
                  <a:lnTo>
                    <a:pt x="68955" y="481224"/>
                  </a:lnTo>
                  <a:lnTo>
                    <a:pt x="70619" y="480221"/>
                  </a:lnTo>
                  <a:close/>
                </a:path>
                <a:path w="170815" h="503554">
                  <a:moveTo>
                    <a:pt x="104642" y="480221"/>
                  </a:moveTo>
                  <a:lnTo>
                    <a:pt x="70619" y="480221"/>
                  </a:lnTo>
                  <a:lnTo>
                    <a:pt x="68955" y="481224"/>
                  </a:lnTo>
                  <a:lnTo>
                    <a:pt x="103667" y="481224"/>
                  </a:lnTo>
                  <a:lnTo>
                    <a:pt x="104642" y="480221"/>
                  </a:lnTo>
                  <a:close/>
                </a:path>
                <a:path w="170815" h="503554">
                  <a:moveTo>
                    <a:pt x="109132" y="475482"/>
                  </a:moveTo>
                  <a:lnTo>
                    <a:pt x="77083" y="475482"/>
                  </a:lnTo>
                  <a:lnTo>
                    <a:pt x="75851" y="476476"/>
                  </a:lnTo>
                  <a:lnTo>
                    <a:pt x="75656" y="476483"/>
                  </a:lnTo>
                  <a:lnTo>
                    <a:pt x="69732" y="480657"/>
                  </a:lnTo>
                  <a:lnTo>
                    <a:pt x="70619" y="480221"/>
                  </a:lnTo>
                  <a:lnTo>
                    <a:pt x="104642" y="480221"/>
                  </a:lnTo>
                  <a:lnTo>
                    <a:pt x="108281" y="476476"/>
                  </a:lnTo>
                  <a:lnTo>
                    <a:pt x="75851" y="476476"/>
                  </a:lnTo>
                  <a:lnTo>
                    <a:pt x="76411" y="475954"/>
                  </a:lnTo>
                  <a:lnTo>
                    <a:pt x="108735" y="475954"/>
                  </a:lnTo>
                  <a:lnTo>
                    <a:pt x="109132" y="475482"/>
                  </a:lnTo>
                  <a:close/>
                </a:path>
                <a:path w="170815" h="503554">
                  <a:moveTo>
                    <a:pt x="77083" y="475482"/>
                  </a:moveTo>
                  <a:lnTo>
                    <a:pt x="76411" y="475954"/>
                  </a:lnTo>
                  <a:lnTo>
                    <a:pt x="75851" y="476476"/>
                  </a:lnTo>
                  <a:lnTo>
                    <a:pt x="77083" y="475482"/>
                  </a:lnTo>
                  <a:close/>
                </a:path>
                <a:path w="170815" h="503554">
                  <a:moveTo>
                    <a:pt x="120389" y="460626"/>
                  </a:moveTo>
                  <a:lnTo>
                    <a:pt x="92412" y="460626"/>
                  </a:lnTo>
                  <a:lnTo>
                    <a:pt x="91586" y="461525"/>
                  </a:lnTo>
                  <a:lnTo>
                    <a:pt x="81833" y="470916"/>
                  </a:lnTo>
                  <a:lnTo>
                    <a:pt x="76411" y="475954"/>
                  </a:lnTo>
                  <a:lnTo>
                    <a:pt x="77083" y="475482"/>
                  </a:lnTo>
                  <a:lnTo>
                    <a:pt x="109132" y="475482"/>
                  </a:lnTo>
                  <a:lnTo>
                    <a:pt x="118256" y="464070"/>
                  </a:lnTo>
                  <a:lnTo>
                    <a:pt x="119209" y="462678"/>
                  </a:lnTo>
                  <a:lnTo>
                    <a:pt x="120389" y="460626"/>
                  </a:lnTo>
                  <a:close/>
                </a:path>
                <a:path w="170815" h="503554">
                  <a:moveTo>
                    <a:pt x="91990" y="461036"/>
                  </a:moveTo>
                  <a:lnTo>
                    <a:pt x="91487" y="461525"/>
                  </a:lnTo>
                  <a:lnTo>
                    <a:pt x="91990" y="461036"/>
                  </a:lnTo>
                  <a:close/>
                </a:path>
                <a:path w="170815" h="503554">
                  <a:moveTo>
                    <a:pt x="92412" y="460626"/>
                  </a:moveTo>
                  <a:lnTo>
                    <a:pt x="91990" y="461036"/>
                  </a:lnTo>
                  <a:lnTo>
                    <a:pt x="91586" y="461525"/>
                  </a:lnTo>
                  <a:lnTo>
                    <a:pt x="92412" y="460626"/>
                  </a:lnTo>
                  <a:close/>
                </a:path>
                <a:path w="170815" h="503554">
                  <a:moveTo>
                    <a:pt x="126455" y="450082"/>
                  </a:moveTo>
                  <a:lnTo>
                    <a:pt x="101035" y="450082"/>
                  </a:lnTo>
                  <a:lnTo>
                    <a:pt x="91990" y="461036"/>
                  </a:lnTo>
                  <a:lnTo>
                    <a:pt x="92412" y="460626"/>
                  </a:lnTo>
                  <a:lnTo>
                    <a:pt x="120389" y="460626"/>
                  </a:lnTo>
                  <a:lnTo>
                    <a:pt x="126455" y="450082"/>
                  </a:lnTo>
                  <a:close/>
                </a:path>
                <a:path w="170815" h="503554">
                  <a:moveTo>
                    <a:pt x="134704" y="436008"/>
                  </a:moveTo>
                  <a:lnTo>
                    <a:pt x="111817" y="436008"/>
                  </a:lnTo>
                  <a:lnTo>
                    <a:pt x="111195" y="436921"/>
                  </a:lnTo>
                  <a:lnTo>
                    <a:pt x="100887" y="450261"/>
                  </a:lnTo>
                  <a:lnTo>
                    <a:pt x="101035" y="450082"/>
                  </a:lnTo>
                  <a:lnTo>
                    <a:pt x="126455" y="450082"/>
                  </a:lnTo>
                  <a:lnTo>
                    <a:pt x="128197" y="447055"/>
                  </a:lnTo>
                  <a:lnTo>
                    <a:pt x="134704" y="436008"/>
                  </a:lnTo>
                  <a:close/>
                </a:path>
                <a:path w="170815" h="503554">
                  <a:moveTo>
                    <a:pt x="111481" y="436446"/>
                  </a:moveTo>
                  <a:lnTo>
                    <a:pt x="111117" y="436921"/>
                  </a:lnTo>
                  <a:lnTo>
                    <a:pt x="111481" y="436446"/>
                  </a:lnTo>
                  <a:close/>
                </a:path>
                <a:path w="170815" h="503554">
                  <a:moveTo>
                    <a:pt x="111817" y="436008"/>
                  </a:moveTo>
                  <a:lnTo>
                    <a:pt x="111481" y="436446"/>
                  </a:lnTo>
                  <a:lnTo>
                    <a:pt x="111195" y="436921"/>
                  </a:lnTo>
                  <a:lnTo>
                    <a:pt x="111817" y="436008"/>
                  </a:lnTo>
                  <a:close/>
                </a:path>
                <a:path w="170815" h="503554">
                  <a:moveTo>
                    <a:pt x="144034" y="418254"/>
                  </a:moveTo>
                  <a:lnTo>
                    <a:pt x="122447" y="418254"/>
                  </a:lnTo>
                  <a:lnTo>
                    <a:pt x="122003" y="419070"/>
                  </a:lnTo>
                  <a:lnTo>
                    <a:pt x="111481" y="436446"/>
                  </a:lnTo>
                  <a:lnTo>
                    <a:pt x="111817" y="436008"/>
                  </a:lnTo>
                  <a:lnTo>
                    <a:pt x="134704" y="436008"/>
                  </a:lnTo>
                  <a:lnTo>
                    <a:pt x="139262" y="428283"/>
                  </a:lnTo>
                  <a:lnTo>
                    <a:pt x="139694" y="427479"/>
                  </a:lnTo>
                  <a:lnTo>
                    <a:pt x="144034" y="418254"/>
                  </a:lnTo>
                  <a:close/>
                </a:path>
                <a:path w="170815" h="503554">
                  <a:moveTo>
                    <a:pt x="122189" y="418683"/>
                  </a:moveTo>
                  <a:lnTo>
                    <a:pt x="121955" y="419070"/>
                  </a:lnTo>
                  <a:lnTo>
                    <a:pt x="122189" y="418683"/>
                  </a:lnTo>
                  <a:close/>
                </a:path>
                <a:path w="170815" h="503554">
                  <a:moveTo>
                    <a:pt x="122447" y="418254"/>
                  </a:moveTo>
                  <a:lnTo>
                    <a:pt x="122189" y="418683"/>
                  </a:lnTo>
                  <a:lnTo>
                    <a:pt x="122003" y="419070"/>
                  </a:lnTo>
                  <a:lnTo>
                    <a:pt x="122447" y="418254"/>
                  </a:lnTo>
                  <a:close/>
                </a:path>
                <a:path w="170815" h="503554">
                  <a:moveTo>
                    <a:pt x="153302" y="397149"/>
                  </a:moveTo>
                  <a:lnTo>
                    <a:pt x="132518" y="397149"/>
                  </a:lnTo>
                  <a:lnTo>
                    <a:pt x="132252" y="397784"/>
                  </a:lnTo>
                  <a:lnTo>
                    <a:pt x="122189" y="418683"/>
                  </a:lnTo>
                  <a:lnTo>
                    <a:pt x="122447" y="418254"/>
                  </a:lnTo>
                  <a:lnTo>
                    <a:pt x="144034" y="418254"/>
                  </a:lnTo>
                  <a:lnTo>
                    <a:pt x="150044" y="405480"/>
                  </a:lnTo>
                  <a:lnTo>
                    <a:pt x="150311" y="404855"/>
                  </a:lnTo>
                  <a:lnTo>
                    <a:pt x="153302" y="397149"/>
                  </a:lnTo>
                  <a:close/>
                </a:path>
                <a:path w="170815" h="503554">
                  <a:moveTo>
                    <a:pt x="132428" y="397338"/>
                  </a:moveTo>
                  <a:lnTo>
                    <a:pt x="132214" y="397784"/>
                  </a:lnTo>
                  <a:lnTo>
                    <a:pt x="132428" y="397338"/>
                  </a:lnTo>
                  <a:close/>
                </a:path>
                <a:path w="170815" h="503554">
                  <a:moveTo>
                    <a:pt x="141712" y="373814"/>
                  </a:moveTo>
                  <a:lnTo>
                    <a:pt x="132428" y="397338"/>
                  </a:lnTo>
                  <a:lnTo>
                    <a:pt x="132518" y="397149"/>
                  </a:lnTo>
                  <a:lnTo>
                    <a:pt x="153302" y="397149"/>
                  </a:lnTo>
                  <a:lnTo>
                    <a:pt x="159963" y="379985"/>
                  </a:lnTo>
                  <a:lnTo>
                    <a:pt x="160433" y="378321"/>
                  </a:lnTo>
                  <a:lnTo>
                    <a:pt x="161139" y="374642"/>
                  </a:lnTo>
                  <a:lnTo>
                    <a:pt x="141548" y="374642"/>
                  </a:lnTo>
                  <a:lnTo>
                    <a:pt x="141712" y="373814"/>
                  </a:lnTo>
                  <a:close/>
                </a:path>
                <a:path w="170815" h="503554">
                  <a:moveTo>
                    <a:pt x="142043" y="372974"/>
                  </a:moveTo>
                  <a:lnTo>
                    <a:pt x="141712" y="373814"/>
                  </a:lnTo>
                  <a:lnTo>
                    <a:pt x="141548" y="374642"/>
                  </a:lnTo>
                  <a:lnTo>
                    <a:pt x="142043" y="372974"/>
                  </a:lnTo>
                  <a:close/>
                </a:path>
                <a:path w="170815" h="503554">
                  <a:moveTo>
                    <a:pt x="161459" y="372974"/>
                  </a:moveTo>
                  <a:lnTo>
                    <a:pt x="142043" y="372974"/>
                  </a:lnTo>
                  <a:lnTo>
                    <a:pt x="141548" y="374642"/>
                  </a:lnTo>
                  <a:lnTo>
                    <a:pt x="161139" y="374642"/>
                  </a:lnTo>
                  <a:lnTo>
                    <a:pt x="161459" y="372974"/>
                  </a:lnTo>
                  <a:close/>
                </a:path>
                <a:path w="170815" h="503554">
                  <a:moveTo>
                    <a:pt x="166224" y="346937"/>
                  </a:moveTo>
                  <a:lnTo>
                    <a:pt x="147034" y="346937"/>
                  </a:lnTo>
                  <a:lnTo>
                    <a:pt x="146920" y="347607"/>
                  </a:lnTo>
                  <a:lnTo>
                    <a:pt x="141712" y="373814"/>
                  </a:lnTo>
                  <a:lnTo>
                    <a:pt x="142043" y="372974"/>
                  </a:lnTo>
                  <a:lnTo>
                    <a:pt x="161459" y="372974"/>
                  </a:lnTo>
                  <a:lnTo>
                    <a:pt x="165754" y="350587"/>
                  </a:lnTo>
                  <a:lnTo>
                    <a:pt x="165856" y="349945"/>
                  </a:lnTo>
                  <a:lnTo>
                    <a:pt x="166224" y="346937"/>
                  </a:lnTo>
                  <a:close/>
                </a:path>
                <a:path w="170815" h="503554">
                  <a:moveTo>
                    <a:pt x="146951" y="347356"/>
                  </a:moveTo>
                  <a:lnTo>
                    <a:pt x="146902" y="347607"/>
                  </a:lnTo>
                  <a:lnTo>
                    <a:pt x="146951" y="347356"/>
                  </a:lnTo>
                  <a:close/>
                </a:path>
                <a:path w="170815" h="503554">
                  <a:moveTo>
                    <a:pt x="169531" y="318452"/>
                  </a:moveTo>
                  <a:lnTo>
                    <a:pt x="150552" y="318452"/>
                  </a:lnTo>
                  <a:lnTo>
                    <a:pt x="150489" y="319398"/>
                  </a:lnTo>
                  <a:lnTo>
                    <a:pt x="150379" y="319840"/>
                  </a:lnTo>
                  <a:lnTo>
                    <a:pt x="146951" y="347356"/>
                  </a:lnTo>
                  <a:lnTo>
                    <a:pt x="147034" y="346937"/>
                  </a:lnTo>
                  <a:lnTo>
                    <a:pt x="166224" y="346937"/>
                  </a:lnTo>
                  <a:lnTo>
                    <a:pt x="169425" y="320781"/>
                  </a:lnTo>
                  <a:lnTo>
                    <a:pt x="169531" y="318452"/>
                  </a:lnTo>
                  <a:close/>
                </a:path>
                <a:path w="170815" h="503554">
                  <a:moveTo>
                    <a:pt x="150502" y="318859"/>
                  </a:moveTo>
                  <a:lnTo>
                    <a:pt x="150434" y="319398"/>
                  </a:lnTo>
                  <a:lnTo>
                    <a:pt x="150502" y="318859"/>
                  </a:lnTo>
                  <a:close/>
                </a:path>
                <a:path w="170815" h="503554">
                  <a:moveTo>
                    <a:pt x="170187" y="288439"/>
                  </a:moveTo>
                  <a:lnTo>
                    <a:pt x="151225" y="288439"/>
                  </a:lnTo>
                  <a:lnTo>
                    <a:pt x="151238" y="289102"/>
                  </a:lnTo>
                  <a:lnTo>
                    <a:pt x="150502" y="318859"/>
                  </a:lnTo>
                  <a:lnTo>
                    <a:pt x="150552" y="318452"/>
                  </a:lnTo>
                  <a:lnTo>
                    <a:pt x="169531" y="318452"/>
                  </a:lnTo>
                  <a:lnTo>
                    <a:pt x="170187" y="288439"/>
                  </a:lnTo>
                  <a:close/>
                </a:path>
                <a:path w="170815" h="503554">
                  <a:moveTo>
                    <a:pt x="151219" y="288694"/>
                  </a:moveTo>
                  <a:lnTo>
                    <a:pt x="151210" y="289102"/>
                  </a:lnTo>
                  <a:lnTo>
                    <a:pt x="151219" y="288694"/>
                  </a:lnTo>
                  <a:close/>
                </a:path>
                <a:path w="170815" h="503554">
                  <a:moveTo>
                    <a:pt x="168826" y="256705"/>
                  </a:moveTo>
                  <a:lnTo>
                    <a:pt x="149752" y="256705"/>
                  </a:lnTo>
                  <a:lnTo>
                    <a:pt x="149790" y="257218"/>
                  </a:lnTo>
                  <a:lnTo>
                    <a:pt x="151219" y="288694"/>
                  </a:lnTo>
                  <a:lnTo>
                    <a:pt x="151225" y="288439"/>
                  </a:lnTo>
                  <a:lnTo>
                    <a:pt x="170187" y="288439"/>
                  </a:lnTo>
                  <a:lnTo>
                    <a:pt x="168826" y="256705"/>
                  </a:lnTo>
                  <a:close/>
                </a:path>
                <a:path w="170815" h="503554">
                  <a:moveTo>
                    <a:pt x="149763" y="256950"/>
                  </a:moveTo>
                  <a:lnTo>
                    <a:pt x="149776" y="257218"/>
                  </a:lnTo>
                  <a:lnTo>
                    <a:pt x="149763" y="256950"/>
                  </a:lnTo>
                  <a:close/>
                </a:path>
                <a:path w="170815" h="503554">
                  <a:moveTo>
                    <a:pt x="165715" y="224819"/>
                  </a:moveTo>
                  <a:lnTo>
                    <a:pt x="146539" y="224819"/>
                  </a:lnTo>
                  <a:lnTo>
                    <a:pt x="146679" y="225738"/>
                  </a:lnTo>
                  <a:lnTo>
                    <a:pt x="149763" y="256950"/>
                  </a:lnTo>
                  <a:lnTo>
                    <a:pt x="149752" y="256705"/>
                  </a:lnTo>
                  <a:lnTo>
                    <a:pt x="168826" y="256705"/>
                  </a:lnTo>
                  <a:lnTo>
                    <a:pt x="168751" y="255322"/>
                  </a:lnTo>
                  <a:lnTo>
                    <a:pt x="165715" y="224819"/>
                  </a:lnTo>
                  <a:close/>
                </a:path>
                <a:path w="170815" h="503554">
                  <a:moveTo>
                    <a:pt x="146584" y="225264"/>
                  </a:moveTo>
                  <a:lnTo>
                    <a:pt x="146631" y="225738"/>
                  </a:lnTo>
                  <a:lnTo>
                    <a:pt x="146584" y="225264"/>
                  </a:lnTo>
                  <a:close/>
                </a:path>
                <a:path w="170815" h="503554">
                  <a:moveTo>
                    <a:pt x="146539" y="224819"/>
                  </a:moveTo>
                  <a:lnTo>
                    <a:pt x="146584" y="225264"/>
                  </a:lnTo>
                  <a:lnTo>
                    <a:pt x="146679" y="225738"/>
                  </a:lnTo>
                  <a:lnTo>
                    <a:pt x="146539" y="224819"/>
                  </a:lnTo>
                  <a:close/>
                </a:path>
                <a:path w="170815" h="503554">
                  <a:moveTo>
                    <a:pt x="159657" y="193338"/>
                  </a:moveTo>
                  <a:lnTo>
                    <a:pt x="140189" y="193338"/>
                  </a:lnTo>
                  <a:lnTo>
                    <a:pt x="140469" y="194390"/>
                  </a:lnTo>
                  <a:lnTo>
                    <a:pt x="146584" y="225264"/>
                  </a:lnTo>
                  <a:lnTo>
                    <a:pt x="146539" y="224819"/>
                  </a:lnTo>
                  <a:lnTo>
                    <a:pt x="165715" y="224819"/>
                  </a:lnTo>
                  <a:lnTo>
                    <a:pt x="165526" y="222920"/>
                  </a:lnTo>
                  <a:lnTo>
                    <a:pt x="165386" y="221997"/>
                  </a:lnTo>
                  <a:lnTo>
                    <a:pt x="159657" y="193338"/>
                  </a:lnTo>
                  <a:close/>
                </a:path>
                <a:path w="170815" h="503554">
                  <a:moveTo>
                    <a:pt x="140287" y="193824"/>
                  </a:moveTo>
                  <a:lnTo>
                    <a:pt x="140400" y="194390"/>
                  </a:lnTo>
                  <a:lnTo>
                    <a:pt x="140287" y="193824"/>
                  </a:lnTo>
                  <a:close/>
                </a:path>
                <a:path w="170815" h="503554">
                  <a:moveTo>
                    <a:pt x="140189" y="193338"/>
                  </a:moveTo>
                  <a:lnTo>
                    <a:pt x="140287" y="193824"/>
                  </a:lnTo>
                  <a:lnTo>
                    <a:pt x="140469" y="194390"/>
                  </a:lnTo>
                  <a:lnTo>
                    <a:pt x="140189" y="193338"/>
                  </a:lnTo>
                  <a:close/>
                </a:path>
                <a:path w="170815" h="503554">
                  <a:moveTo>
                    <a:pt x="150428" y="163070"/>
                  </a:moveTo>
                  <a:lnTo>
                    <a:pt x="130385" y="163070"/>
                  </a:lnTo>
                  <a:lnTo>
                    <a:pt x="130791" y="164110"/>
                  </a:lnTo>
                  <a:lnTo>
                    <a:pt x="140287" y="193824"/>
                  </a:lnTo>
                  <a:lnTo>
                    <a:pt x="140189" y="193338"/>
                  </a:lnTo>
                  <a:lnTo>
                    <a:pt x="159657" y="193338"/>
                  </a:lnTo>
                  <a:lnTo>
                    <a:pt x="158909" y="189597"/>
                  </a:lnTo>
                  <a:lnTo>
                    <a:pt x="158630" y="188545"/>
                  </a:lnTo>
                  <a:lnTo>
                    <a:pt x="150428" y="163070"/>
                  </a:lnTo>
                  <a:close/>
                </a:path>
                <a:path w="170815" h="503554">
                  <a:moveTo>
                    <a:pt x="130549" y="163580"/>
                  </a:moveTo>
                  <a:lnTo>
                    <a:pt x="130720" y="164110"/>
                  </a:lnTo>
                  <a:lnTo>
                    <a:pt x="130549" y="163580"/>
                  </a:lnTo>
                  <a:close/>
                </a:path>
                <a:path w="170815" h="503554">
                  <a:moveTo>
                    <a:pt x="130385" y="163070"/>
                  </a:moveTo>
                  <a:lnTo>
                    <a:pt x="130549" y="163580"/>
                  </a:lnTo>
                  <a:lnTo>
                    <a:pt x="130791" y="164110"/>
                  </a:lnTo>
                  <a:lnTo>
                    <a:pt x="130385" y="163070"/>
                  </a:lnTo>
                  <a:close/>
                </a:path>
                <a:path w="170815" h="503554">
                  <a:moveTo>
                    <a:pt x="138451" y="134950"/>
                  </a:moveTo>
                  <a:lnTo>
                    <a:pt x="117469" y="134950"/>
                  </a:lnTo>
                  <a:lnTo>
                    <a:pt x="117799" y="135601"/>
                  </a:lnTo>
                  <a:lnTo>
                    <a:pt x="130549" y="163580"/>
                  </a:lnTo>
                  <a:lnTo>
                    <a:pt x="130385" y="163070"/>
                  </a:lnTo>
                  <a:lnTo>
                    <a:pt x="150428" y="163070"/>
                  </a:lnTo>
                  <a:lnTo>
                    <a:pt x="148546" y="157224"/>
                  </a:lnTo>
                  <a:lnTo>
                    <a:pt x="148152" y="156183"/>
                  </a:lnTo>
                  <a:lnTo>
                    <a:pt x="138451" y="134950"/>
                  </a:lnTo>
                  <a:close/>
                </a:path>
                <a:path w="170815" h="503554">
                  <a:moveTo>
                    <a:pt x="117611" y="135260"/>
                  </a:moveTo>
                  <a:lnTo>
                    <a:pt x="117766" y="135601"/>
                  </a:lnTo>
                  <a:lnTo>
                    <a:pt x="117611" y="135260"/>
                  </a:lnTo>
                  <a:close/>
                </a:path>
                <a:path w="170815" h="503554">
                  <a:moveTo>
                    <a:pt x="117469" y="134950"/>
                  </a:moveTo>
                  <a:lnTo>
                    <a:pt x="117611" y="135260"/>
                  </a:lnTo>
                  <a:lnTo>
                    <a:pt x="117799" y="135601"/>
                  </a:lnTo>
                  <a:lnTo>
                    <a:pt x="117469" y="134950"/>
                  </a:lnTo>
                  <a:close/>
                </a:path>
                <a:path w="170815" h="503554">
                  <a:moveTo>
                    <a:pt x="124474" y="108240"/>
                  </a:moveTo>
                  <a:lnTo>
                    <a:pt x="102686" y="108240"/>
                  </a:lnTo>
                  <a:lnTo>
                    <a:pt x="103143" y="108996"/>
                  </a:lnTo>
                  <a:lnTo>
                    <a:pt x="117611" y="135260"/>
                  </a:lnTo>
                  <a:lnTo>
                    <a:pt x="117469" y="134950"/>
                  </a:lnTo>
                  <a:lnTo>
                    <a:pt x="138451" y="134950"/>
                  </a:lnTo>
                  <a:lnTo>
                    <a:pt x="134830" y="127024"/>
                  </a:lnTo>
                  <a:lnTo>
                    <a:pt x="134500" y="126375"/>
                  </a:lnTo>
                  <a:lnTo>
                    <a:pt x="124474" y="108240"/>
                  </a:lnTo>
                  <a:close/>
                </a:path>
                <a:path w="170815" h="503554">
                  <a:moveTo>
                    <a:pt x="102932" y="108686"/>
                  </a:moveTo>
                  <a:lnTo>
                    <a:pt x="103103" y="108996"/>
                  </a:lnTo>
                  <a:lnTo>
                    <a:pt x="102932" y="108686"/>
                  </a:lnTo>
                  <a:close/>
                </a:path>
                <a:path w="170815" h="503554">
                  <a:moveTo>
                    <a:pt x="102686" y="108240"/>
                  </a:moveTo>
                  <a:lnTo>
                    <a:pt x="102932" y="108686"/>
                  </a:lnTo>
                  <a:lnTo>
                    <a:pt x="103143" y="108996"/>
                  </a:lnTo>
                  <a:lnTo>
                    <a:pt x="102686" y="108240"/>
                  </a:lnTo>
                  <a:close/>
                </a:path>
                <a:path w="170815" h="503554">
                  <a:moveTo>
                    <a:pt x="109304" y="84155"/>
                  </a:moveTo>
                  <a:lnTo>
                    <a:pt x="86227" y="84155"/>
                  </a:lnTo>
                  <a:lnTo>
                    <a:pt x="86430" y="84443"/>
                  </a:lnTo>
                  <a:lnTo>
                    <a:pt x="102932" y="108686"/>
                  </a:lnTo>
                  <a:lnTo>
                    <a:pt x="102686" y="108240"/>
                  </a:lnTo>
                  <a:lnTo>
                    <a:pt x="124474" y="108240"/>
                  </a:lnTo>
                  <a:lnTo>
                    <a:pt x="119374" y="99014"/>
                  </a:lnTo>
                  <a:lnTo>
                    <a:pt x="118917" y="98258"/>
                  </a:lnTo>
                  <a:lnTo>
                    <a:pt x="109304" y="84155"/>
                  </a:lnTo>
                  <a:close/>
                </a:path>
                <a:path w="170815" h="503554">
                  <a:moveTo>
                    <a:pt x="86339" y="84319"/>
                  </a:moveTo>
                  <a:close/>
                </a:path>
                <a:path w="170815" h="503554">
                  <a:moveTo>
                    <a:pt x="93916" y="62472"/>
                  </a:moveTo>
                  <a:lnTo>
                    <a:pt x="70250" y="62472"/>
                  </a:lnTo>
                  <a:lnTo>
                    <a:pt x="70466" y="62760"/>
                  </a:lnTo>
                  <a:lnTo>
                    <a:pt x="86339" y="84319"/>
                  </a:lnTo>
                  <a:lnTo>
                    <a:pt x="86227" y="84155"/>
                  </a:lnTo>
                  <a:lnTo>
                    <a:pt x="109304" y="84155"/>
                  </a:lnTo>
                  <a:lnTo>
                    <a:pt x="101784" y="73121"/>
                  </a:lnTo>
                  <a:lnTo>
                    <a:pt x="93916" y="62472"/>
                  </a:lnTo>
                  <a:close/>
                </a:path>
                <a:path w="170815" h="503554">
                  <a:moveTo>
                    <a:pt x="70419" y="62701"/>
                  </a:moveTo>
                  <a:close/>
                </a:path>
                <a:path w="170815" h="503554">
                  <a:moveTo>
                    <a:pt x="80398" y="44734"/>
                  </a:moveTo>
                  <a:lnTo>
                    <a:pt x="56102" y="44734"/>
                  </a:lnTo>
                  <a:lnTo>
                    <a:pt x="56395" y="45087"/>
                  </a:lnTo>
                  <a:lnTo>
                    <a:pt x="70419" y="62701"/>
                  </a:lnTo>
                  <a:lnTo>
                    <a:pt x="70250" y="62472"/>
                  </a:lnTo>
                  <a:lnTo>
                    <a:pt x="93916" y="62472"/>
                  </a:lnTo>
                  <a:lnTo>
                    <a:pt x="85566" y="51172"/>
                  </a:lnTo>
                  <a:lnTo>
                    <a:pt x="80398" y="44734"/>
                  </a:lnTo>
                  <a:close/>
                </a:path>
                <a:path w="170815" h="503554">
                  <a:moveTo>
                    <a:pt x="56280" y="44957"/>
                  </a:moveTo>
                  <a:lnTo>
                    <a:pt x="56384" y="45087"/>
                  </a:lnTo>
                  <a:lnTo>
                    <a:pt x="56280" y="44957"/>
                  </a:lnTo>
                  <a:close/>
                </a:path>
                <a:path w="170815" h="503554">
                  <a:moveTo>
                    <a:pt x="69360" y="31102"/>
                  </a:moveTo>
                  <a:lnTo>
                    <a:pt x="44088" y="31102"/>
                  </a:lnTo>
                  <a:lnTo>
                    <a:pt x="44660" y="31689"/>
                  </a:lnTo>
                  <a:lnTo>
                    <a:pt x="56280" y="44957"/>
                  </a:lnTo>
                  <a:lnTo>
                    <a:pt x="56102" y="44734"/>
                  </a:lnTo>
                  <a:lnTo>
                    <a:pt x="80398" y="44734"/>
                  </a:lnTo>
                  <a:lnTo>
                    <a:pt x="70682" y="32632"/>
                  </a:lnTo>
                  <a:lnTo>
                    <a:pt x="69360" y="31102"/>
                  </a:lnTo>
                  <a:close/>
                </a:path>
                <a:path w="170815" h="503554">
                  <a:moveTo>
                    <a:pt x="44309" y="31353"/>
                  </a:moveTo>
                  <a:lnTo>
                    <a:pt x="44605" y="31689"/>
                  </a:lnTo>
                  <a:lnTo>
                    <a:pt x="44309" y="31353"/>
                  </a:lnTo>
                  <a:close/>
                </a:path>
                <a:path w="170815" h="503554">
                  <a:moveTo>
                    <a:pt x="44088" y="31102"/>
                  </a:moveTo>
                  <a:lnTo>
                    <a:pt x="44309" y="31353"/>
                  </a:lnTo>
                  <a:lnTo>
                    <a:pt x="44660" y="31689"/>
                  </a:lnTo>
                  <a:lnTo>
                    <a:pt x="44088" y="31102"/>
                  </a:lnTo>
                  <a:close/>
                </a:path>
                <a:path w="170815" h="503554">
                  <a:moveTo>
                    <a:pt x="36755" y="24119"/>
                  </a:moveTo>
                  <a:lnTo>
                    <a:pt x="44309" y="31353"/>
                  </a:lnTo>
                  <a:lnTo>
                    <a:pt x="44088" y="31102"/>
                  </a:lnTo>
                  <a:lnTo>
                    <a:pt x="69360" y="31102"/>
                  </a:lnTo>
                  <a:lnTo>
                    <a:pt x="63792" y="24659"/>
                  </a:lnTo>
                  <a:lnTo>
                    <a:pt x="37637" y="24659"/>
                  </a:lnTo>
                  <a:lnTo>
                    <a:pt x="36755" y="24119"/>
                  </a:lnTo>
                  <a:close/>
                </a:path>
                <a:path w="170815" h="503554">
                  <a:moveTo>
                    <a:pt x="30880" y="0"/>
                  </a:moveTo>
                  <a:lnTo>
                    <a:pt x="0" y="18538"/>
                  </a:lnTo>
                  <a:lnTo>
                    <a:pt x="4896" y="28853"/>
                  </a:lnTo>
                  <a:lnTo>
                    <a:pt x="11144" y="31136"/>
                  </a:lnTo>
                  <a:lnTo>
                    <a:pt x="26264" y="24274"/>
                  </a:lnTo>
                  <a:lnTo>
                    <a:pt x="32575" y="21634"/>
                  </a:lnTo>
                  <a:lnTo>
                    <a:pt x="32110" y="21494"/>
                  </a:lnTo>
                  <a:lnTo>
                    <a:pt x="30880" y="21494"/>
                  </a:lnTo>
                  <a:lnTo>
                    <a:pt x="31609" y="21344"/>
                  </a:lnTo>
                  <a:lnTo>
                    <a:pt x="30550" y="21026"/>
                  </a:lnTo>
                  <a:lnTo>
                    <a:pt x="31704" y="21026"/>
                  </a:lnTo>
                  <a:lnTo>
                    <a:pt x="33369" y="20980"/>
                  </a:lnTo>
                  <a:lnTo>
                    <a:pt x="34893" y="20665"/>
                  </a:lnTo>
                  <a:lnTo>
                    <a:pt x="60341" y="20665"/>
                  </a:lnTo>
                  <a:lnTo>
                    <a:pt x="58503" y="18538"/>
                  </a:lnTo>
                  <a:lnTo>
                    <a:pt x="57880" y="17884"/>
                  </a:lnTo>
                  <a:lnTo>
                    <a:pt x="50083" y="10410"/>
                  </a:lnTo>
                  <a:lnTo>
                    <a:pt x="49244" y="9606"/>
                  </a:lnTo>
                  <a:lnTo>
                    <a:pt x="44139" y="3351"/>
                  </a:lnTo>
                  <a:lnTo>
                    <a:pt x="42336" y="2157"/>
                  </a:lnTo>
                  <a:lnTo>
                    <a:pt x="36710" y="469"/>
                  </a:lnTo>
                  <a:lnTo>
                    <a:pt x="33623" y="17"/>
                  </a:lnTo>
                  <a:lnTo>
                    <a:pt x="30880" y="0"/>
                  </a:lnTo>
                  <a:close/>
                </a:path>
                <a:path w="170815" h="503554">
                  <a:moveTo>
                    <a:pt x="36011" y="23407"/>
                  </a:moveTo>
                  <a:lnTo>
                    <a:pt x="36797" y="24145"/>
                  </a:lnTo>
                  <a:lnTo>
                    <a:pt x="37637" y="24659"/>
                  </a:lnTo>
                  <a:lnTo>
                    <a:pt x="36011" y="23407"/>
                  </a:lnTo>
                  <a:close/>
                </a:path>
                <a:path w="170815" h="503554">
                  <a:moveTo>
                    <a:pt x="62710" y="23407"/>
                  </a:moveTo>
                  <a:lnTo>
                    <a:pt x="36011" y="23407"/>
                  </a:lnTo>
                  <a:lnTo>
                    <a:pt x="37637" y="24659"/>
                  </a:lnTo>
                  <a:lnTo>
                    <a:pt x="63792" y="24659"/>
                  </a:lnTo>
                  <a:lnTo>
                    <a:pt x="62710" y="23407"/>
                  </a:lnTo>
                  <a:close/>
                </a:path>
                <a:path w="170815" h="503554">
                  <a:moveTo>
                    <a:pt x="32815" y="21706"/>
                  </a:moveTo>
                  <a:lnTo>
                    <a:pt x="36755" y="24119"/>
                  </a:lnTo>
                  <a:lnTo>
                    <a:pt x="36011" y="23407"/>
                  </a:lnTo>
                  <a:lnTo>
                    <a:pt x="62710" y="23407"/>
                  </a:lnTo>
                  <a:lnTo>
                    <a:pt x="61585" y="22105"/>
                  </a:lnTo>
                  <a:lnTo>
                    <a:pt x="34144" y="22105"/>
                  </a:lnTo>
                  <a:lnTo>
                    <a:pt x="32815" y="21706"/>
                  </a:lnTo>
                  <a:close/>
                </a:path>
                <a:path w="170815" h="503554">
                  <a:moveTo>
                    <a:pt x="32842" y="21522"/>
                  </a:moveTo>
                  <a:lnTo>
                    <a:pt x="32648" y="21604"/>
                  </a:lnTo>
                  <a:lnTo>
                    <a:pt x="32815" y="21706"/>
                  </a:lnTo>
                  <a:lnTo>
                    <a:pt x="34144" y="22105"/>
                  </a:lnTo>
                  <a:lnTo>
                    <a:pt x="32842" y="21522"/>
                  </a:lnTo>
                  <a:close/>
                </a:path>
                <a:path w="170815" h="503554">
                  <a:moveTo>
                    <a:pt x="60341" y="20665"/>
                  </a:moveTo>
                  <a:lnTo>
                    <a:pt x="34893" y="20665"/>
                  </a:lnTo>
                  <a:lnTo>
                    <a:pt x="33124" y="21404"/>
                  </a:lnTo>
                  <a:lnTo>
                    <a:pt x="33623" y="21478"/>
                  </a:lnTo>
                  <a:lnTo>
                    <a:pt x="32949" y="21478"/>
                  </a:lnTo>
                  <a:lnTo>
                    <a:pt x="34144" y="22105"/>
                  </a:lnTo>
                  <a:lnTo>
                    <a:pt x="61585" y="22105"/>
                  </a:lnTo>
                  <a:lnTo>
                    <a:pt x="61043" y="21478"/>
                  </a:lnTo>
                  <a:lnTo>
                    <a:pt x="33623" y="21478"/>
                  </a:lnTo>
                  <a:lnTo>
                    <a:pt x="33124" y="21404"/>
                  </a:lnTo>
                  <a:lnTo>
                    <a:pt x="60980" y="21404"/>
                  </a:lnTo>
                  <a:lnTo>
                    <a:pt x="60341" y="20665"/>
                  </a:lnTo>
                  <a:close/>
                </a:path>
                <a:path w="170815" h="503554">
                  <a:moveTo>
                    <a:pt x="32648" y="21604"/>
                  </a:moveTo>
                  <a:lnTo>
                    <a:pt x="32815" y="21706"/>
                  </a:lnTo>
                  <a:lnTo>
                    <a:pt x="32648" y="21604"/>
                  </a:lnTo>
                  <a:close/>
                </a:path>
                <a:path w="170815" h="503554">
                  <a:moveTo>
                    <a:pt x="32442" y="21478"/>
                  </a:moveTo>
                  <a:lnTo>
                    <a:pt x="32065" y="21481"/>
                  </a:lnTo>
                  <a:lnTo>
                    <a:pt x="32575" y="21634"/>
                  </a:lnTo>
                  <a:lnTo>
                    <a:pt x="32442" y="21478"/>
                  </a:lnTo>
                  <a:close/>
                </a:path>
                <a:path w="170815" h="503554">
                  <a:moveTo>
                    <a:pt x="32069" y="21249"/>
                  </a:moveTo>
                  <a:lnTo>
                    <a:pt x="32648" y="21604"/>
                  </a:lnTo>
                  <a:lnTo>
                    <a:pt x="32842" y="21522"/>
                  </a:lnTo>
                  <a:lnTo>
                    <a:pt x="32310" y="21285"/>
                  </a:lnTo>
                  <a:lnTo>
                    <a:pt x="32069" y="21249"/>
                  </a:lnTo>
                  <a:close/>
                </a:path>
                <a:path w="170815" h="503554">
                  <a:moveTo>
                    <a:pt x="32310" y="21285"/>
                  </a:moveTo>
                  <a:lnTo>
                    <a:pt x="32842" y="21522"/>
                  </a:lnTo>
                  <a:lnTo>
                    <a:pt x="33124" y="21404"/>
                  </a:lnTo>
                  <a:lnTo>
                    <a:pt x="32310" y="21285"/>
                  </a:lnTo>
                  <a:close/>
                </a:path>
                <a:path w="170815" h="503554">
                  <a:moveTo>
                    <a:pt x="31609" y="21344"/>
                  </a:moveTo>
                  <a:lnTo>
                    <a:pt x="30880" y="21494"/>
                  </a:lnTo>
                  <a:lnTo>
                    <a:pt x="32065" y="21481"/>
                  </a:lnTo>
                  <a:lnTo>
                    <a:pt x="31609" y="21344"/>
                  </a:lnTo>
                  <a:close/>
                </a:path>
                <a:path w="170815" h="503554">
                  <a:moveTo>
                    <a:pt x="32065" y="21481"/>
                  </a:moveTo>
                  <a:lnTo>
                    <a:pt x="30880" y="21494"/>
                  </a:lnTo>
                  <a:lnTo>
                    <a:pt x="32110" y="21494"/>
                  </a:lnTo>
                  <a:close/>
                </a:path>
                <a:path w="170815" h="503554">
                  <a:moveTo>
                    <a:pt x="32068" y="21249"/>
                  </a:moveTo>
                  <a:lnTo>
                    <a:pt x="31609" y="21344"/>
                  </a:lnTo>
                  <a:lnTo>
                    <a:pt x="32065" y="21481"/>
                  </a:lnTo>
                  <a:lnTo>
                    <a:pt x="32328" y="21478"/>
                  </a:lnTo>
                  <a:lnTo>
                    <a:pt x="32068" y="21249"/>
                  </a:lnTo>
                  <a:close/>
                </a:path>
                <a:path w="170815" h="503554">
                  <a:moveTo>
                    <a:pt x="34893" y="20665"/>
                  </a:moveTo>
                  <a:lnTo>
                    <a:pt x="32179" y="21226"/>
                  </a:lnTo>
                  <a:lnTo>
                    <a:pt x="32310" y="21285"/>
                  </a:lnTo>
                  <a:lnTo>
                    <a:pt x="33124" y="21404"/>
                  </a:lnTo>
                  <a:lnTo>
                    <a:pt x="34893" y="20665"/>
                  </a:lnTo>
                  <a:close/>
                </a:path>
                <a:path w="170815" h="503554">
                  <a:moveTo>
                    <a:pt x="30550" y="21026"/>
                  </a:moveTo>
                  <a:lnTo>
                    <a:pt x="31609" y="21344"/>
                  </a:lnTo>
                  <a:lnTo>
                    <a:pt x="32067" y="21249"/>
                  </a:lnTo>
                  <a:lnTo>
                    <a:pt x="30550" y="21026"/>
                  </a:lnTo>
                  <a:close/>
                </a:path>
                <a:path w="170815" h="503554">
                  <a:moveTo>
                    <a:pt x="32179" y="21226"/>
                  </a:moveTo>
                  <a:lnTo>
                    <a:pt x="32310" y="21285"/>
                  </a:lnTo>
                  <a:lnTo>
                    <a:pt x="32179" y="21226"/>
                  </a:lnTo>
                  <a:close/>
                </a:path>
                <a:path w="170815" h="503554">
                  <a:moveTo>
                    <a:pt x="31704" y="21026"/>
                  </a:moveTo>
                  <a:lnTo>
                    <a:pt x="30550" y="21026"/>
                  </a:lnTo>
                  <a:lnTo>
                    <a:pt x="32068" y="21249"/>
                  </a:lnTo>
                  <a:lnTo>
                    <a:pt x="31704" y="21026"/>
                  </a:lnTo>
                  <a:close/>
                </a:path>
                <a:path w="170815" h="503554">
                  <a:moveTo>
                    <a:pt x="31630" y="20980"/>
                  </a:moveTo>
                  <a:lnTo>
                    <a:pt x="32068" y="21249"/>
                  </a:lnTo>
                  <a:lnTo>
                    <a:pt x="31630" y="20980"/>
                  </a:lnTo>
                  <a:close/>
                </a:path>
                <a:path w="170815" h="503554">
                  <a:moveTo>
                    <a:pt x="33369" y="20980"/>
                  </a:moveTo>
                  <a:lnTo>
                    <a:pt x="31630" y="20980"/>
                  </a:lnTo>
                  <a:lnTo>
                    <a:pt x="32179" y="21226"/>
                  </a:lnTo>
                  <a:lnTo>
                    <a:pt x="33369" y="20980"/>
                  </a:lnTo>
                  <a:close/>
                </a:path>
                <a:path w="170815" h="503554">
                  <a:moveTo>
                    <a:pt x="49244" y="9606"/>
                  </a:moveTo>
                  <a:lnTo>
                    <a:pt x="49994" y="10410"/>
                  </a:lnTo>
                  <a:lnTo>
                    <a:pt x="49647" y="9992"/>
                  </a:lnTo>
                  <a:lnTo>
                    <a:pt x="49244" y="9606"/>
                  </a:lnTo>
                  <a:close/>
                </a:path>
                <a:path w="170815" h="503554">
                  <a:moveTo>
                    <a:pt x="49647" y="9992"/>
                  </a:moveTo>
                  <a:lnTo>
                    <a:pt x="49994" y="10410"/>
                  </a:lnTo>
                  <a:lnTo>
                    <a:pt x="49647" y="9992"/>
                  </a:lnTo>
                  <a:close/>
                </a:path>
                <a:path w="170815" h="503554">
                  <a:moveTo>
                    <a:pt x="49327" y="9606"/>
                  </a:moveTo>
                  <a:lnTo>
                    <a:pt x="49647" y="9992"/>
                  </a:lnTo>
                  <a:lnTo>
                    <a:pt x="49327" y="9606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8" name="object 7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737218" y="6139343"/>
            <a:ext cx="406895" cy="219883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9209359" y="6067773"/>
            <a:ext cx="1186669" cy="417112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0473321" y="5936099"/>
            <a:ext cx="737870" cy="609600"/>
            <a:chOff x="10473321" y="5936099"/>
            <a:chExt cx="737870" cy="609600"/>
          </a:xfrm>
        </p:grpSpPr>
        <p:pic>
          <p:nvPicPr>
            <p:cNvPr id="81" name="object 8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473321" y="6043703"/>
              <a:ext cx="368922" cy="29097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868723" y="5936099"/>
              <a:ext cx="342138" cy="609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6045200" cy="4878070"/>
            <a:chOff x="257487" y="954112"/>
            <a:chExt cx="6045200" cy="4878070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9001" y="1062088"/>
              <a:ext cx="206055" cy="1632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66208" y="1602130"/>
              <a:ext cx="341109" cy="2123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7487" y="954112"/>
              <a:ext cx="4726945" cy="487749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73921" y="4627892"/>
              <a:ext cx="368820" cy="21482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50489" y="4417720"/>
              <a:ext cx="756285" cy="363855"/>
            </a:xfrm>
            <a:custGeom>
              <a:avLst/>
              <a:gdLst/>
              <a:ahLst/>
              <a:cxnLst/>
              <a:rect l="l" t="t" r="r" b="b"/>
              <a:pathLst>
                <a:path w="756285" h="363854">
                  <a:moveTo>
                    <a:pt x="5321" y="344944"/>
                  </a:moveTo>
                  <a:lnTo>
                    <a:pt x="4343" y="345681"/>
                  </a:lnTo>
                  <a:lnTo>
                    <a:pt x="3492" y="351917"/>
                  </a:lnTo>
                  <a:lnTo>
                    <a:pt x="4394" y="353123"/>
                  </a:lnTo>
                  <a:lnTo>
                    <a:pt x="5321" y="344944"/>
                  </a:lnTo>
                  <a:close/>
                </a:path>
                <a:path w="756285" h="363854">
                  <a:moveTo>
                    <a:pt x="8166" y="358089"/>
                  </a:moveTo>
                  <a:lnTo>
                    <a:pt x="4394" y="353123"/>
                  </a:lnTo>
                  <a:lnTo>
                    <a:pt x="4381" y="353275"/>
                  </a:lnTo>
                  <a:lnTo>
                    <a:pt x="6527" y="357251"/>
                  </a:lnTo>
                  <a:lnTo>
                    <a:pt x="8166" y="358089"/>
                  </a:lnTo>
                  <a:close/>
                </a:path>
                <a:path w="756285" h="363854">
                  <a:moveTo>
                    <a:pt x="117830" y="288594"/>
                  </a:moveTo>
                  <a:lnTo>
                    <a:pt x="116116" y="286893"/>
                  </a:lnTo>
                  <a:lnTo>
                    <a:pt x="115976" y="286753"/>
                  </a:lnTo>
                  <a:lnTo>
                    <a:pt x="95199" y="286753"/>
                  </a:lnTo>
                  <a:lnTo>
                    <a:pt x="47180" y="281152"/>
                  </a:lnTo>
                  <a:lnTo>
                    <a:pt x="46380" y="281152"/>
                  </a:lnTo>
                  <a:lnTo>
                    <a:pt x="28194" y="281851"/>
                  </a:lnTo>
                  <a:lnTo>
                    <a:pt x="4165" y="284022"/>
                  </a:lnTo>
                  <a:lnTo>
                    <a:pt x="0" y="289026"/>
                  </a:lnTo>
                  <a:lnTo>
                    <a:pt x="1016" y="300329"/>
                  </a:lnTo>
                  <a:lnTo>
                    <a:pt x="6019" y="304507"/>
                  </a:lnTo>
                  <a:lnTo>
                    <a:pt x="11823" y="303974"/>
                  </a:lnTo>
                  <a:lnTo>
                    <a:pt x="30175" y="302031"/>
                  </a:lnTo>
                  <a:lnTo>
                    <a:pt x="47256" y="300596"/>
                  </a:lnTo>
                  <a:lnTo>
                    <a:pt x="85344" y="297624"/>
                  </a:lnTo>
                  <a:lnTo>
                    <a:pt x="95161" y="294995"/>
                  </a:lnTo>
                  <a:lnTo>
                    <a:pt x="115976" y="294995"/>
                  </a:lnTo>
                  <a:lnTo>
                    <a:pt x="116128" y="294843"/>
                  </a:lnTo>
                  <a:lnTo>
                    <a:pt x="117830" y="293154"/>
                  </a:lnTo>
                  <a:lnTo>
                    <a:pt x="117830" y="288594"/>
                  </a:lnTo>
                  <a:close/>
                </a:path>
                <a:path w="756285" h="363854">
                  <a:moveTo>
                    <a:pt x="122186" y="349186"/>
                  </a:moveTo>
                  <a:lnTo>
                    <a:pt x="120243" y="347243"/>
                  </a:lnTo>
                  <a:lnTo>
                    <a:pt x="119837" y="346837"/>
                  </a:lnTo>
                  <a:lnTo>
                    <a:pt x="108140" y="346837"/>
                  </a:lnTo>
                  <a:lnTo>
                    <a:pt x="96977" y="347192"/>
                  </a:lnTo>
                  <a:lnTo>
                    <a:pt x="84150" y="347192"/>
                  </a:lnTo>
                  <a:lnTo>
                    <a:pt x="69011" y="345147"/>
                  </a:lnTo>
                  <a:lnTo>
                    <a:pt x="53378" y="343865"/>
                  </a:lnTo>
                  <a:lnTo>
                    <a:pt x="53225" y="343852"/>
                  </a:lnTo>
                  <a:lnTo>
                    <a:pt x="34493" y="342176"/>
                  </a:lnTo>
                  <a:lnTo>
                    <a:pt x="25666" y="341515"/>
                  </a:lnTo>
                  <a:lnTo>
                    <a:pt x="25539" y="341515"/>
                  </a:lnTo>
                  <a:lnTo>
                    <a:pt x="25285" y="341490"/>
                  </a:lnTo>
                  <a:lnTo>
                    <a:pt x="25158" y="341477"/>
                  </a:lnTo>
                  <a:lnTo>
                    <a:pt x="20040" y="340906"/>
                  </a:lnTo>
                  <a:lnTo>
                    <a:pt x="19291" y="339902"/>
                  </a:lnTo>
                  <a:lnTo>
                    <a:pt x="13068" y="339051"/>
                  </a:lnTo>
                  <a:lnTo>
                    <a:pt x="11849" y="339979"/>
                  </a:lnTo>
                  <a:lnTo>
                    <a:pt x="10375" y="339801"/>
                  </a:lnTo>
                  <a:lnTo>
                    <a:pt x="5461" y="343712"/>
                  </a:lnTo>
                  <a:lnTo>
                    <a:pt x="5321" y="344944"/>
                  </a:lnTo>
                  <a:lnTo>
                    <a:pt x="4533" y="351917"/>
                  </a:lnTo>
                  <a:lnTo>
                    <a:pt x="4521" y="353275"/>
                  </a:lnTo>
                  <a:lnTo>
                    <a:pt x="8166" y="358089"/>
                  </a:lnTo>
                  <a:lnTo>
                    <a:pt x="8445" y="358444"/>
                  </a:lnTo>
                  <a:lnTo>
                    <a:pt x="10922" y="359841"/>
                  </a:lnTo>
                  <a:lnTo>
                    <a:pt x="11836" y="359943"/>
                  </a:lnTo>
                  <a:lnTo>
                    <a:pt x="12725" y="360387"/>
                  </a:lnTo>
                  <a:lnTo>
                    <a:pt x="13792" y="360845"/>
                  </a:lnTo>
                  <a:lnTo>
                    <a:pt x="20866" y="363321"/>
                  </a:lnTo>
                  <a:lnTo>
                    <a:pt x="25146" y="361264"/>
                  </a:lnTo>
                  <a:lnTo>
                    <a:pt x="33540" y="361276"/>
                  </a:lnTo>
                  <a:lnTo>
                    <a:pt x="52273" y="361759"/>
                  </a:lnTo>
                  <a:lnTo>
                    <a:pt x="53225" y="361734"/>
                  </a:lnTo>
                  <a:lnTo>
                    <a:pt x="68605" y="360489"/>
                  </a:lnTo>
                  <a:lnTo>
                    <a:pt x="69367" y="360387"/>
                  </a:lnTo>
                  <a:lnTo>
                    <a:pt x="84328" y="357670"/>
                  </a:lnTo>
                  <a:lnTo>
                    <a:pt x="97320" y="357670"/>
                  </a:lnTo>
                  <a:lnTo>
                    <a:pt x="99707" y="357593"/>
                  </a:lnTo>
                  <a:lnTo>
                    <a:pt x="108470" y="357314"/>
                  </a:lnTo>
                  <a:lnTo>
                    <a:pt x="119837" y="357314"/>
                  </a:lnTo>
                  <a:lnTo>
                    <a:pt x="122186" y="354965"/>
                  </a:lnTo>
                  <a:lnTo>
                    <a:pt x="122186" y="349186"/>
                  </a:lnTo>
                  <a:close/>
                </a:path>
                <a:path w="756285" h="363854">
                  <a:moveTo>
                    <a:pt x="376910" y="313994"/>
                  </a:moveTo>
                  <a:lnTo>
                    <a:pt x="376034" y="318427"/>
                  </a:lnTo>
                  <a:lnTo>
                    <a:pt x="375996" y="319100"/>
                  </a:lnTo>
                  <a:lnTo>
                    <a:pt x="376542" y="319925"/>
                  </a:lnTo>
                  <a:lnTo>
                    <a:pt x="376910" y="313994"/>
                  </a:lnTo>
                  <a:close/>
                </a:path>
                <a:path w="756285" h="363854">
                  <a:moveTo>
                    <a:pt x="377037" y="320649"/>
                  </a:moveTo>
                  <a:lnTo>
                    <a:pt x="376542" y="319925"/>
                  </a:lnTo>
                  <a:lnTo>
                    <a:pt x="377037" y="320649"/>
                  </a:lnTo>
                  <a:close/>
                </a:path>
                <a:path w="756285" h="363854">
                  <a:moveTo>
                    <a:pt x="380149" y="324612"/>
                  </a:moveTo>
                  <a:lnTo>
                    <a:pt x="377037" y="320649"/>
                  </a:lnTo>
                  <a:lnTo>
                    <a:pt x="379628" y="324497"/>
                  </a:lnTo>
                  <a:lnTo>
                    <a:pt x="380149" y="324612"/>
                  </a:lnTo>
                  <a:close/>
                </a:path>
                <a:path w="756285" h="363854">
                  <a:moveTo>
                    <a:pt x="385127" y="325589"/>
                  </a:moveTo>
                  <a:lnTo>
                    <a:pt x="380149" y="324612"/>
                  </a:lnTo>
                  <a:lnTo>
                    <a:pt x="380263" y="324739"/>
                  </a:lnTo>
                  <a:lnTo>
                    <a:pt x="385127" y="325589"/>
                  </a:lnTo>
                  <a:close/>
                </a:path>
                <a:path w="756285" h="363854">
                  <a:moveTo>
                    <a:pt x="611720" y="217119"/>
                  </a:moveTo>
                  <a:lnTo>
                    <a:pt x="611708" y="216496"/>
                  </a:lnTo>
                  <a:lnTo>
                    <a:pt x="611644" y="217119"/>
                  </a:lnTo>
                  <a:close/>
                </a:path>
                <a:path w="756285" h="363854">
                  <a:moveTo>
                    <a:pt x="626059" y="57251"/>
                  </a:moveTo>
                  <a:lnTo>
                    <a:pt x="625995" y="43078"/>
                  </a:lnTo>
                  <a:lnTo>
                    <a:pt x="625817" y="11518"/>
                  </a:lnTo>
                  <a:lnTo>
                    <a:pt x="625817" y="5880"/>
                  </a:lnTo>
                  <a:lnTo>
                    <a:pt x="625817" y="5156"/>
                  </a:lnTo>
                  <a:lnTo>
                    <a:pt x="624433" y="3784"/>
                  </a:lnTo>
                  <a:lnTo>
                    <a:pt x="623379" y="2159"/>
                  </a:lnTo>
                  <a:lnTo>
                    <a:pt x="622668" y="2019"/>
                  </a:lnTo>
                  <a:lnTo>
                    <a:pt x="621538" y="876"/>
                  </a:lnTo>
                  <a:lnTo>
                    <a:pt x="617232" y="876"/>
                  </a:lnTo>
                  <a:lnTo>
                    <a:pt x="613041" y="0"/>
                  </a:lnTo>
                  <a:lnTo>
                    <a:pt x="607987" y="3314"/>
                  </a:lnTo>
                  <a:lnTo>
                    <a:pt x="607009" y="8013"/>
                  </a:lnTo>
                  <a:lnTo>
                    <a:pt x="607898" y="4000"/>
                  </a:lnTo>
                  <a:lnTo>
                    <a:pt x="607847" y="4241"/>
                  </a:lnTo>
                  <a:lnTo>
                    <a:pt x="607847" y="213029"/>
                  </a:lnTo>
                  <a:lnTo>
                    <a:pt x="607796" y="212877"/>
                  </a:lnTo>
                  <a:lnTo>
                    <a:pt x="607822" y="213144"/>
                  </a:lnTo>
                  <a:lnTo>
                    <a:pt x="607720" y="212712"/>
                  </a:lnTo>
                  <a:lnTo>
                    <a:pt x="607796" y="212877"/>
                  </a:lnTo>
                  <a:lnTo>
                    <a:pt x="607682" y="212051"/>
                  </a:lnTo>
                  <a:lnTo>
                    <a:pt x="607593" y="211670"/>
                  </a:lnTo>
                  <a:lnTo>
                    <a:pt x="607682" y="212051"/>
                  </a:lnTo>
                  <a:lnTo>
                    <a:pt x="607745" y="212471"/>
                  </a:lnTo>
                  <a:lnTo>
                    <a:pt x="607847" y="213029"/>
                  </a:lnTo>
                  <a:lnTo>
                    <a:pt x="607847" y="4241"/>
                  </a:lnTo>
                  <a:lnTo>
                    <a:pt x="607618" y="5283"/>
                  </a:lnTo>
                  <a:lnTo>
                    <a:pt x="607618" y="211569"/>
                  </a:lnTo>
                  <a:lnTo>
                    <a:pt x="607593" y="211277"/>
                  </a:lnTo>
                  <a:lnTo>
                    <a:pt x="607593" y="211658"/>
                  </a:lnTo>
                  <a:lnTo>
                    <a:pt x="607580" y="211239"/>
                  </a:lnTo>
                  <a:lnTo>
                    <a:pt x="607593" y="210870"/>
                  </a:lnTo>
                  <a:lnTo>
                    <a:pt x="607618" y="211569"/>
                  </a:lnTo>
                  <a:lnTo>
                    <a:pt x="607618" y="5283"/>
                  </a:lnTo>
                  <a:lnTo>
                    <a:pt x="606780" y="9131"/>
                  </a:lnTo>
                  <a:lnTo>
                    <a:pt x="606704" y="11442"/>
                  </a:lnTo>
                  <a:lnTo>
                    <a:pt x="606704" y="9779"/>
                  </a:lnTo>
                  <a:lnTo>
                    <a:pt x="606780" y="9131"/>
                  </a:lnTo>
                  <a:lnTo>
                    <a:pt x="607009" y="8013"/>
                  </a:lnTo>
                  <a:lnTo>
                    <a:pt x="600875" y="35814"/>
                  </a:lnTo>
                  <a:lnTo>
                    <a:pt x="604100" y="40855"/>
                  </a:lnTo>
                  <a:lnTo>
                    <a:pt x="606526" y="41402"/>
                  </a:lnTo>
                  <a:lnTo>
                    <a:pt x="606691" y="11518"/>
                  </a:lnTo>
                  <a:lnTo>
                    <a:pt x="606526" y="41402"/>
                  </a:lnTo>
                  <a:lnTo>
                    <a:pt x="606463" y="57556"/>
                  </a:lnTo>
                  <a:lnTo>
                    <a:pt x="605675" y="79463"/>
                  </a:lnTo>
                  <a:lnTo>
                    <a:pt x="602030" y="127977"/>
                  </a:lnTo>
                  <a:lnTo>
                    <a:pt x="596950" y="170815"/>
                  </a:lnTo>
                  <a:lnTo>
                    <a:pt x="595172" y="184175"/>
                  </a:lnTo>
                  <a:lnTo>
                    <a:pt x="595172" y="214731"/>
                  </a:lnTo>
                  <a:lnTo>
                    <a:pt x="595134" y="215061"/>
                  </a:lnTo>
                  <a:lnTo>
                    <a:pt x="595096" y="215353"/>
                  </a:lnTo>
                  <a:lnTo>
                    <a:pt x="595058" y="215125"/>
                  </a:lnTo>
                  <a:lnTo>
                    <a:pt x="594880" y="213639"/>
                  </a:lnTo>
                  <a:lnTo>
                    <a:pt x="594791" y="212928"/>
                  </a:lnTo>
                  <a:lnTo>
                    <a:pt x="594677" y="211277"/>
                  </a:lnTo>
                  <a:lnTo>
                    <a:pt x="594690" y="210235"/>
                  </a:lnTo>
                  <a:lnTo>
                    <a:pt x="594791" y="211594"/>
                  </a:lnTo>
                  <a:lnTo>
                    <a:pt x="594690" y="211289"/>
                  </a:lnTo>
                  <a:lnTo>
                    <a:pt x="594791" y="212928"/>
                  </a:lnTo>
                  <a:lnTo>
                    <a:pt x="594956" y="212877"/>
                  </a:lnTo>
                  <a:lnTo>
                    <a:pt x="594880" y="213639"/>
                  </a:lnTo>
                  <a:lnTo>
                    <a:pt x="595071" y="213156"/>
                  </a:lnTo>
                  <a:lnTo>
                    <a:pt x="594982" y="214439"/>
                  </a:lnTo>
                  <a:lnTo>
                    <a:pt x="595058" y="215125"/>
                  </a:lnTo>
                  <a:lnTo>
                    <a:pt x="595172" y="214731"/>
                  </a:lnTo>
                  <a:lnTo>
                    <a:pt x="595172" y="184175"/>
                  </a:lnTo>
                  <a:lnTo>
                    <a:pt x="594741" y="187413"/>
                  </a:lnTo>
                  <a:lnTo>
                    <a:pt x="591400" y="214439"/>
                  </a:lnTo>
                  <a:lnTo>
                    <a:pt x="591273" y="216979"/>
                  </a:lnTo>
                  <a:lnTo>
                    <a:pt x="590245" y="218998"/>
                  </a:lnTo>
                  <a:lnTo>
                    <a:pt x="590181" y="219278"/>
                  </a:lnTo>
                  <a:lnTo>
                    <a:pt x="593585" y="229819"/>
                  </a:lnTo>
                  <a:lnTo>
                    <a:pt x="594652" y="230378"/>
                  </a:lnTo>
                  <a:lnTo>
                    <a:pt x="594931" y="230911"/>
                  </a:lnTo>
                  <a:lnTo>
                    <a:pt x="597192" y="231673"/>
                  </a:lnTo>
                  <a:lnTo>
                    <a:pt x="599287" y="232740"/>
                  </a:lnTo>
                  <a:lnTo>
                    <a:pt x="599846" y="232562"/>
                  </a:lnTo>
                  <a:lnTo>
                    <a:pt x="601002" y="232943"/>
                  </a:lnTo>
                  <a:lnTo>
                    <a:pt x="605332" y="230797"/>
                  </a:lnTo>
                  <a:lnTo>
                    <a:pt x="607199" y="230187"/>
                  </a:lnTo>
                  <a:lnTo>
                    <a:pt x="608101" y="229425"/>
                  </a:lnTo>
                  <a:lnTo>
                    <a:pt x="611022" y="227965"/>
                  </a:lnTo>
                  <a:lnTo>
                    <a:pt x="613054" y="221894"/>
                  </a:lnTo>
                  <a:lnTo>
                    <a:pt x="611746" y="219278"/>
                  </a:lnTo>
                  <a:lnTo>
                    <a:pt x="611784" y="220789"/>
                  </a:lnTo>
                  <a:lnTo>
                    <a:pt x="611670" y="219125"/>
                  </a:lnTo>
                  <a:lnTo>
                    <a:pt x="611746" y="219278"/>
                  </a:lnTo>
                  <a:lnTo>
                    <a:pt x="611746" y="219125"/>
                  </a:lnTo>
                  <a:lnTo>
                    <a:pt x="611644" y="217119"/>
                  </a:lnTo>
                  <a:lnTo>
                    <a:pt x="611708" y="215887"/>
                  </a:lnTo>
                  <a:lnTo>
                    <a:pt x="611708" y="216496"/>
                  </a:lnTo>
                  <a:lnTo>
                    <a:pt x="611771" y="215887"/>
                  </a:lnTo>
                  <a:lnTo>
                    <a:pt x="613359" y="201904"/>
                  </a:lnTo>
                  <a:lnTo>
                    <a:pt x="614730" y="189915"/>
                  </a:lnTo>
                  <a:lnTo>
                    <a:pt x="617169" y="170751"/>
                  </a:lnTo>
                  <a:lnTo>
                    <a:pt x="619366" y="152984"/>
                  </a:lnTo>
                  <a:lnTo>
                    <a:pt x="621868" y="129730"/>
                  </a:lnTo>
                  <a:lnTo>
                    <a:pt x="624001" y="104952"/>
                  </a:lnTo>
                  <a:lnTo>
                    <a:pt x="624078" y="103505"/>
                  </a:lnTo>
                  <a:lnTo>
                    <a:pt x="625411" y="80200"/>
                  </a:lnTo>
                  <a:lnTo>
                    <a:pt x="625436" y="79311"/>
                  </a:lnTo>
                  <a:lnTo>
                    <a:pt x="626059" y="57251"/>
                  </a:lnTo>
                  <a:close/>
                </a:path>
                <a:path w="756285" h="363854">
                  <a:moveTo>
                    <a:pt x="626694" y="7213"/>
                  </a:moveTo>
                  <a:lnTo>
                    <a:pt x="625817" y="5880"/>
                  </a:lnTo>
                  <a:lnTo>
                    <a:pt x="625817" y="11430"/>
                  </a:lnTo>
                  <a:lnTo>
                    <a:pt x="626694" y="7213"/>
                  </a:lnTo>
                  <a:close/>
                </a:path>
                <a:path w="756285" h="363854">
                  <a:moveTo>
                    <a:pt x="755700" y="321360"/>
                  </a:moveTo>
                  <a:lnTo>
                    <a:pt x="755015" y="314820"/>
                  </a:lnTo>
                  <a:lnTo>
                    <a:pt x="754748" y="314617"/>
                  </a:lnTo>
                  <a:lnTo>
                    <a:pt x="754773" y="314274"/>
                  </a:lnTo>
                  <a:lnTo>
                    <a:pt x="750455" y="309346"/>
                  </a:lnTo>
                  <a:lnTo>
                    <a:pt x="746963" y="309118"/>
                  </a:lnTo>
                  <a:lnTo>
                    <a:pt x="745972" y="308800"/>
                  </a:lnTo>
                  <a:lnTo>
                    <a:pt x="744067" y="308927"/>
                  </a:lnTo>
                  <a:lnTo>
                    <a:pt x="742149" y="308800"/>
                  </a:lnTo>
                  <a:lnTo>
                    <a:pt x="741502" y="309003"/>
                  </a:lnTo>
                  <a:lnTo>
                    <a:pt x="740765" y="308978"/>
                  </a:lnTo>
                  <a:lnTo>
                    <a:pt x="740765" y="309245"/>
                  </a:lnTo>
                  <a:lnTo>
                    <a:pt x="739584" y="309626"/>
                  </a:lnTo>
                  <a:lnTo>
                    <a:pt x="740765" y="309245"/>
                  </a:lnTo>
                  <a:lnTo>
                    <a:pt x="740765" y="308978"/>
                  </a:lnTo>
                  <a:lnTo>
                    <a:pt x="740460" y="308965"/>
                  </a:lnTo>
                  <a:lnTo>
                    <a:pt x="736485" y="308927"/>
                  </a:lnTo>
                  <a:lnTo>
                    <a:pt x="732142" y="308927"/>
                  </a:lnTo>
                  <a:lnTo>
                    <a:pt x="732142" y="324624"/>
                  </a:lnTo>
                  <a:lnTo>
                    <a:pt x="726567" y="325247"/>
                  </a:lnTo>
                  <a:lnTo>
                    <a:pt x="719848" y="326263"/>
                  </a:lnTo>
                  <a:lnTo>
                    <a:pt x="716089" y="327279"/>
                  </a:lnTo>
                  <a:lnTo>
                    <a:pt x="719670" y="326301"/>
                  </a:lnTo>
                  <a:lnTo>
                    <a:pt x="719848" y="326263"/>
                  </a:lnTo>
                  <a:lnTo>
                    <a:pt x="720204" y="326199"/>
                  </a:lnTo>
                  <a:lnTo>
                    <a:pt x="726567" y="325247"/>
                  </a:lnTo>
                  <a:lnTo>
                    <a:pt x="726732" y="325221"/>
                  </a:lnTo>
                  <a:lnTo>
                    <a:pt x="732142" y="324624"/>
                  </a:lnTo>
                  <a:lnTo>
                    <a:pt x="732142" y="308927"/>
                  </a:lnTo>
                  <a:lnTo>
                    <a:pt x="577024" y="308698"/>
                  </a:lnTo>
                  <a:lnTo>
                    <a:pt x="512038" y="308711"/>
                  </a:lnTo>
                  <a:lnTo>
                    <a:pt x="491223" y="309067"/>
                  </a:lnTo>
                  <a:lnTo>
                    <a:pt x="491032" y="309067"/>
                  </a:lnTo>
                  <a:lnTo>
                    <a:pt x="490804" y="309067"/>
                  </a:lnTo>
                  <a:lnTo>
                    <a:pt x="470700" y="308622"/>
                  </a:lnTo>
                  <a:lnTo>
                    <a:pt x="439064" y="307809"/>
                  </a:lnTo>
                  <a:lnTo>
                    <a:pt x="414058" y="307149"/>
                  </a:lnTo>
                  <a:lnTo>
                    <a:pt x="413829" y="307149"/>
                  </a:lnTo>
                  <a:lnTo>
                    <a:pt x="413588" y="307136"/>
                  </a:lnTo>
                  <a:lnTo>
                    <a:pt x="400291" y="306184"/>
                  </a:lnTo>
                  <a:lnTo>
                    <a:pt x="400138" y="306184"/>
                  </a:lnTo>
                  <a:lnTo>
                    <a:pt x="399910" y="306158"/>
                  </a:lnTo>
                  <a:lnTo>
                    <a:pt x="399719" y="306133"/>
                  </a:lnTo>
                  <a:lnTo>
                    <a:pt x="392201" y="305206"/>
                  </a:lnTo>
                  <a:lnTo>
                    <a:pt x="388696" y="304990"/>
                  </a:lnTo>
                  <a:lnTo>
                    <a:pt x="383654" y="303987"/>
                  </a:lnTo>
                  <a:lnTo>
                    <a:pt x="382739" y="304596"/>
                  </a:lnTo>
                  <a:lnTo>
                    <a:pt x="382206" y="304558"/>
                  </a:lnTo>
                  <a:lnTo>
                    <a:pt x="380276" y="306260"/>
                  </a:lnTo>
                  <a:lnTo>
                    <a:pt x="378167" y="307670"/>
                  </a:lnTo>
                  <a:lnTo>
                    <a:pt x="378053" y="308216"/>
                  </a:lnTo>
                  <a:lnTo>
                    <a:pt x="377240" y="308927"/>
                  </a:lnTo>
                  <a:lnTo>
                    <a:pt x="376910" y="313994"/>
                  </a:lnTo>
                  <a:lnTo>
                    <a:pt x="376707" y="317360"/>
                  </a:lnTo>
                  <a:lnTo>
                    <a:pt x="376605" y="320014"/>
                  </a:lnTo>
                  <a:lnTo>
                    <a:pt x="377037" y="320649"/>
                  </a:lnTo>
                  <a:lnTo>
                    <a:pt x="380136" y="324586"/>
                  </a:lnTo>
                  <a:lnTo>
                    <a:pt x="385127" y="325589"/>
                  </a:lnTo>
                  <a:lnTo>
                    <a:pt x="385699" y="325691"/>
                  </a:lnTo>
                  <a:lnTo>
                    <a:pt x="414909" y="330708"/>
                  </a:lnTo>
                  <a:lnTo>
                    <a:pt x="417652" y="328764"/>
                  </a:lnTo>
                  <a:lnTo>
                    <a:pt x="452488" y="329666"/>
                  </a:lnTo>
                  <a:lnTo>
                    <a:pt x="490842" y="330276"/>
                  </a:lnTo>
                  <a:lnTo>
                    <a:pt x="512406" y="329920"/>
                  </a:lnTo>
                  <a:lnTo>
                    <a:pt x="732599" y="329742"/>
                  </a:lnTo>
                  <a:lnTo>
                    <a:pt x="740397" y="329666"/>
                  </a:lnTo>
                  <a:lnTo>
                    <a:pt x="742048" y="330974"/>
                  </a:lnTo>
                  <a:lnTo>
                    <a:pt x="748563" y="330263"/>
                  </a:lnTo>
                  <a:lnTo>
                    <a:pt x="748766" y="330009"/>
                  </a:lnTo>
                  <a:lnTo>
                    <a:pt x="749096" y="330022"/>
                  </a:lnTo>
                  <a:lnTo>
                    <a:pt x="754024" y="325704"/>
                  </a:lnTo>
                  <a:lnTo>
                    <a:pt x="754176" y="323265"/>
                  </a:lnTo>
                  <a:lnTo>
                    <a:pt x="755700" y="32136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79558" y="4840528"/>
              <a:ext cx="219113" cy="2386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81182" y="4526432"/>
              <a:ext cx="344790" cy="3537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55260" y="4527219"/>
              <a:ext cx="772858" cy="25252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25419" y="5424550"/>
              <a:ext cx="183515" cy="69850"/>
            </a:xfrm>
            <a:custGeom>
              <a:avLst/>
              <a:gdLst/>
              <a:ahLst/>
              <a:cxnLst/>
              <a:rect l="l" t="t" r="r" b="b"/>
              <a:pathLst>
                <a:path w="183514" h="69850">
                  <a:moveTo>
                    <a:pt x="37350" y="64211"/>
                  </a:moveTo>
                  <a:lnTo>
                    <a:pt x="37325" y="59677"/>
                  </a:lnTo>
                  <a:lnTo>
                    <a:pt x="37147" y="63969"/>
                  </a:lnTo>
                  <a:lnTo>
                    <a:pt x="37350" y="64211"/>
                  </a:lnTo>
                  <a:close/>
                </a:path>
                <a:path w="183514" h="69850">
                  <a:moveTo>
                    <a:pt x="37515" y="55206"/>
                  </a:moveTo>
                  <a:lnTo>
                    <a:pt x="37299" y="55422"/>
                  </a:lnTo>
                  <a:lnTo>
                    <a:pt x="37325" y="59677"/>
                  </a:lnTo>
                  <a:lnTo>
                    <a:pt x="37515" y="55206"/>
                  </a:lnTo>
                  <a:close/>
                </a:path>
                <a:path w="183514" h="69850">
                  <a:moveTo>
                    <a:pt x="175501" y="57492"/>
                  </a:moveTo>
                  <a:lnTo>
                    <a:pt x="172732" y="54724"/>
                  </a:lnTo>
                  <a:lnTo>
                    <a:pt x="152019" y="54711"/>
                  </a:lnTo>
                  <a:lnTo>
                    <a:pt x="134366" y="54394"/>
                  </a:lnTo>
                  <a:lnTo>
                    <a:pt x="132321" y="54356"/>
                  </a:lnTo>
                  <a:lnTo>
                    <a:pt x="113779" y="54356"/>
                  </a:lnTo>
                  <a:lnTo>
                    <a:pt x="95211" y="52374"/>
                  </a:lnTo>
                  <a:lnTo>
                    <a:pt x="94678" y="52336"/>
                  </a:lnTo>
                  <a:lnTo>
                    <a:pt x="79578" y="51816"/>
                  </a:lnTo>
                  <a:lnTo>
                    <a:pt x="65328" y="51689"/>
                  </a:lnTo>
                  <a:lnTo>
                    <a:pt x="50330" y="51714"/>
                  </a:lnTo>
                  <a:lnTo>
                    <a:pt x="50330" y="52895"/>
                  </a:lnTo>
                  <a:lnTo>
                    <a:pt x="46494" y="51752"/>
                  </a:lnTo>
                  <a:lnTo>
                    <a:pt x="50330" y="52895"/>
                  </a:lnTo>
                  <a:lnTo>
                    <a:pt x="50330" y="51714"/>
                  </a:lnTo>
                  <a:lnTo>
                    <a:pt x="45605" y="51714"/>
                  </a:lnTo>
                  <a:lnTo>
                    <a:pt x="41325" y="51536"/>
                  </a:lnTo>
                  <a:lnTo>
                    <a:pt x="41084" y="51752"/>
                  </a:lnTo>
                  <a:lnTo>
                    <a:pt x="40906" y="51752"/>
                  </a:lnTo>
                  <a:lnTo>
                    <a:pt x="39306" y="53378"/>
                  </a:lnTo>
                  <a:lnTo>
                    <a:pt x="37528" y="55003"/>
                  </a:lnTo>
                  <a:lnTo>
                    <a:pt x="37515" y="55206"/>
                  </a:lnTo>
                  <a:lnTo>
                    <a:pt x="37452" y="56781"/>
                  </a:lnTo>
                  <a:lnTo>
                    <a:pt x="37350" y="64211"/>
                  </a:lnTo>
                  <a:lnTo>
                    <a:pt x="37363" y="64389"/>
                  </a:lnTo>
                  <a:lnTo>
                    <a:pt x="38976" y="65989"/>
                  </a:lnTo>
                  <a:lnTo>
                    <a:pt x="40614" y="67767"/>
                  </a:lnTo>
                  <a:lnTo>
                    <a:pt x="40805" y="67779"/>
                  </a:lnTo>
                  <a:lnTo>
                    <a:pt x="41033" y="67995"/>
                  </a:lnTo>
                  <a:lnTo>
                    <a:pt x="45110" y="67970"/>
                  </a:lnTo>
                  <a:lnTo>
                    <a:pt x="46113" y="67983"/>
                  </a:lnTo>
                  <a:lnTo>
                    <a:pt x="48348" y="68211"/>
                  </a:lnTo>
                  <a:lnTo>
                    <a:pt x="48539" y="68237"/>
                  </a:lnTo>
                  <a:lnTo>
                    <a:pt x="55956" y="69367"/>
                  </a:lnTo>
                  <a:lnTo>
                    <a:pt x="57531" y="68199"/>
                  </a:lnTo>
                  <a:lnTo>
                    <a:pt x="57810" y="67995"/>
                  </a:lnTo>
                  <a:lnTo>
                    <a:pt x="65328" y="67995"/>
                  </a:lnTo>
                  <a:lnTo>
                    <a:pt x="79375" y="67868"/>
                  </a:lnTo>
                  <a:lnTo>
                    <a:pt x="94678" y="67348"/>
                  </a:lnTo>
                  <a:lnTo>
                    <a:pt x="113677" y="66763"/>
                  </a:lnTo>
                  <a:lnTo>
                    <a:pt x="132105" y="66763"/>
                  </a:lnTo>
                  <a:lnTo>
                    <a:pt x="151904" y="67132"/>
                  </a:lnTo>
                  <a:lnTo>
                    <a:pt x="172720" y="67132"/>
                  </a:lnTo>
                  <a:lnTo>
                    <a:pt x="173088" y="66763"/>
                  </a:lnTo>
                  <a:lnTo>
                    <a:pt x="175463" y="64389"/>
                  </a:lnTo>
                  <a:lnTo>
                    <a:pt x="175501" y="57492"/>
                  </a:lnTo>
                  <a:close/>
                </a:path>
                <a:path w="183514" h="69850">
                  <a:moveTo>
                    <a:pt x="183349" y="12217"/>
                  </a:moveTo>
                  <a:lnTo>
                    <a:pt x="183045" y="7137"/>
                  </a:lnTo>
                  <a:lnTo>
                    <a:pt x="183032" y="6807"/>
                  </a:lnTo>
                  <a:lnTo>
                    <a:pt x="182511" y="6350"/>
                  </a:lnTo>
                  <a:lnTo>
                    <a:pt x="180708" y="4749"/>
                  </a:lnTo>
                  <a:lnTo>
                    <a:pt x="172008" y="5257"/>
                  </a:lnTo>
                  <a:lnTo>
                    <a:pt x="161645" y="5613"/>
                  </a:lnTo>
                  <a:lnTo>
                    <a:pt x="121958" y="6337"/>
                  </a:lnTo>
                  <a:lnTo>
                    <a:pt x="100774" y="4597"/>
                  </a:lnTo>
                  <a:lnTo>
                    <a:pt x="99872" y="4584"/>
                  </a:lnTo>
                  <a:lnTo>
                    <a:pt x="81127" y="5346"/>
                  </a:lnTo>
                  <a:lnTo>
                    <a:pt x="63055" y="6362"/>
                  </a:lnTo>
                  <a:lnTo>
                    <a:pt x="48717" y="7035"/>
                  </a:lnTo>
                  <a:lnTo>
                    <a:pt x="30670" y="4546"/>
                  </a:lnTo>
                  <a:lnTo>
                    <a:pt x="30416" y="4521"/>
                  </a:lnTo>
                  <a:lnTo>
                    <a:pt x="30251" y="4495"/>
                  </a:lnTo>
                  <a:lnTo>
                    <a:pt x="30124" y="4470"/>
                  </a:lnTo>
                  <a:lnTo>
                    <a:pt x="6591" y="0"/>
                  </a:lnTo>
                  <a:lnTo>
                    <a:pt x="1866" y="3213"/>
                  </a:lnTo>
                  <a:lnTo>
                    <a:pt x="0" y="13017"/>
                  </a:lnTo>
                  <a:lnTo>
                    <a:pt x="47256" y="24726"/>
                  </a:lnTo>
                  <a:lnTo>
                    <a:pt x="49187" y="24752"/>
                  </a:lnTo>
                  <a:lnTo>
                    <a:pt x="82359" y="21412"/>
                  </a:lnTo>
                  <a:lnTo>
                    <a:pt x="101269" y="19265"/>
                  </a:lnTo>
                  <a:lnTo>
                    <a:pt x="122161" y="16154"/>
                  </a:lnTo>
                  <a:lnTo>
                    <a:pt x="124650" y="16103"/>
                  </a:lnTo>
                  <a:lnTo>
                    <a:pt x="161823" y="15430"/>
                  </a:lnTo>
                  <a:lnTo>
                    <a:pt x="172339" y="15062"/>
                  </a:lnTo>
                  <a:lnTo>
                    <a:pt x="181292" y="14541"/>
                  </a:lnTo>
                  <a:lnTo>
                    <a:pt x="183349" y="12217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19370" y="5348300"/>
              <a:ext cx="443718" cy="2511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49427" y="5243563"/>
              <a:ext cx="653074" cy="343471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402516" y="3498786"/>
            <a:ext cx="539661" cy="54686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11595" y="3517569"/>
            <a:ext cx="567237" cy="470268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883992" y="4415625"/>
            <a:ext cx="325246" cy="34382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0070236" y="4471555"/>
            <a:ext cx="160997" cy="211505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0325024" y="4602200"/>
            <a:ext cx="151765" cy="64769"/>
          </a:xfrm>
          <a:custGeom>
            <a:avLst/>
            <a:gdLst/>
            <a:ahLst/>
            <a:cxnLst/>
            <a:rect l="l" t="t" r="r" b="b"/>
            <a:pathLst>
              <a:path w="151765" h="64770">
                <a:moveTo>
                  <a:pt x="118262" y="3340"/>
                </a:moveTo>
                <a:lnTo>
                  <a:pt x="118237" y="2959"/>
                </a:lnTo>
                <a:lnTo>
                  <a:pt x="116687" y="1409"/>
                </a:lnTo>
                <a:lnTo>
                  <a:pt x="106857" y="622"/>
                </a:lnTo>
                <a:lnTo>
                  <a:pt x="95250" y="0"/>
                </a:lnTo>
                <a:lnTo>
                  <a:pt x="94437" y="12"/>
                </a:lnTo>
                <a:lnTo>
                  <a:pt x="62179" y="3340"/>
                </a:lnTo>
                <a:lnTo>
                  <a:pt x="118262" y="3340"/>
                </a:lnTo>
                <a:close/>
              </a:path>
              <a:path w="151765" h="64770">
                <a:moveTo>
                  <a:pt x="118567" y="7112"/>
                </a:moveTo>
                <a:lnTo>
                  <a:pt x="118262" y="3340"/>
                </a:lnTo>
                <a:lnTo>
                  <a:pt x="62064" y="3352"/>
                </a:lnTo>
                <a:lnTo>
                  <a:pt x="43192" y="4889"/>
                </a:lnTo>
                <a:lnTo>
                  <a:pt x="20497" y="7188"/>
                </a:lnTo>
                <a:lnTo>
                  <a:pt x="17653" y="10680"/>
                </a:lnTo>
                <a:lnTo>
                  <a:pt x="18440" y="18503"/>
                </a:lnTo>
                <a:lnTo>
                  <a:pt x="21932" y="21348"/>
                </a:lnTo>
                <a:lnTo>
                  <a:pt x="26314" y="20891"/>
                </a:lnTo>
                <a:lnTo>
                  <a:pt x="44932" y="17754"/>
                </a:lnTo>
                <a:lnTo>
                  <a:pt x="63436" y="14998"/>
                </a:lnTo>
                <a:lnTo>
                  <a:pt x="95338" y="10477"/>
                </a:lnTo>
                <a:lnTo>
                  <a:pt x="96177" y="10426"/>
                </a:lnTo>
                <a:lnTo>
                  <a:pt x="106857" y="9842"/>
                </a:lnTo>
                <a:lnTo>
                  <a:pt x="116928" y="9042"/>
                </a:lnTo>
                <a:lnTo>
                  <a:pt x="118567" y="7112"/>
                </a:lnTo>
                <a:close/>
              </a:path>
              <a:path w="151765" h="64770">
                <a:moveTo>
                  <a:pt x="151269" y="47383"/>
                </a:moveTo>
                <a:lnTo>
                  <a:pt x="151130" y="45554"/>
                </a:lnTo>
                <a:lnTo>
                  <a:pt x="147840" y="42773"/>
                </a:lnTo>
                <a:lnTo>
                  <a:pt x="126809" y="44526"/>
                </a:lnTo>
                <a:lnTo>
                  <a:pt x="110375" y="45593"/>
                </a:lnTo>
                <a:lnTo>
                  <a:pt x="82321" y="47383"/>
                </a:lnTo>
                <a:lnTo>
                  <a:pt x="151269" y="47383"/>
                </a:lnTo>
                <a:close/>
              </a:path>
              <a:path w="151765" h="64770">
                <a:moveTo>
                  <a:pt x="151752" y="53060"/>
                </a:moveTo>
                <a:lnTo>
                  <a:pt x="151345" y="48221"/>
                </a:lnTo>
                <a:lnTo>
                  <a:pt x="151282" y="47396"/>
                </a:lnTo>
                <a:lnTo>
                  <a:pt x="82130" y="47396"/>
                </a:lnTo>
                <a:lnTo>
                  <a:pt x="60185" y="48107"/>
                </a:lnTo>
                <a:lnTo>
                  <a:pt x="43649" y="48221"/>
                </a:lnTo>
                <a:lnTo>
                  <a:pt x="43434" y="48221"/>
                </a:lnTo>
                <a:lnTo>
                  <a:pt x="26377" y="47853"/>
                </a:lnTo>
                <a:lnTo>
                  <a:pt x="17360" y="47586"/>
                </a:lnTo>
                <a:lnTo>
                  <a:pt x="10934" y="47472"/>
                </a:lnTo>
                <a:lnTo>
                  <a:pt x="8140" y="46342"/>
                </a:lnTo>
                <a:lnTo>
                  <a:pt x="5727" y="47383"/>
                </a:lnTo>
                <a:lnTo>
                  <a:pt x="4914" y="47358"/>
                </a:lnTo>
                <a:lnTo>
                  <a:pt x="4216" y="48031"/>
                </a:lnTo>
                <a:lnTo>
                  <a:pt x="3378" y="48387"/>
                </a:lnTo>
                <a:lnTo>
                  <a:pt x="3073" y="49123"/>
                </a:lnTo>
                <a:lnTo>
                  <a:pt x="1181" y="50952"/>
                </a:lnTo>
                <a:lnTo>
                  <a:pt x="1117" y="53987"/>
                </a:lnTo>
                <a:lnTo>
                  <a:pt x="0" y="56781"/>
                </a:lnTo>
                <a:lnTo>
                  <a:pt x="1028" y="59194"/>
                </a:lnTo>
                <a:lnTo>
                  <a:pt x="1016" y="59893"/>
                </a:lnTo>
                <a:lnTo>
                  <a:pt x="1587" y="60515"/>
                </a:lnTo>
                <a:lnTo>
                  <a:pt x="2032" y="61544"/>
                </a:lnTo>
                <a:lnTo>
                  <a:pt x="2844" y="61874"/>
                </a:lnTo>
                <a:lnTo>
                  <a:pt x="4432" y="63576"/>
                </a:lnTo>
                <a:lnTo>
                  <a:pt x="7937" y="63779"/>
                </a:lnTo>
                <a:lnTo>
                  <a:pt x="8343" y="63842"/>
                </a:lnTo>
                <a:lnTo>
                  <a:pt x="9067" y="63830"/>
                </a:lnTo>
                <a:lnTo>
                  <a:pt x="12039" y="63995"/>
                </a:lnTo>
                <a:lnTo>
                  <a:pt x="19824" y="64490"/>
                </a:lnTo>
                <a:lnTo>
                  <a:pt x="20853" y="63576"/>
                </a:lnTo>
                <a:lnTo>
                  <a:pt x="26428" y="63411"/>
                </a:lnTo>
                <a:lnTo>
                  <a:pt x="43649" y="63042"/>
                </a:lnTo>
                <a:lnTo>
                  <a:pt x="60769" y="61722"/>
                </a:lnTo>
                <a:lnTo>
                  <a:pt x="82804" y="60998"/>
                </a:lnTo>
                <a:lnTo>
                  <a:pt x="111252" y="59194"/>
                </a:lnTo>
                <a:lnTo>
                  <a:pt x="127939" y="58102"/>
                </a:lnTo>
                <a:lnTo>
                  <a:pt x="148971" y="56349"/>
                </a:lnTo>
                <a:lnTo>
                  <a:pt x="151752" y="5306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557750" y="4446549"/>
            <a:ext cx="620598" cy="27174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115276" y="4977358"/>
            <a:ext cx="482088" cy="712102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7692064" y="5127739"/>
            <a:ext cx="935355" cy="511809"/>
            <a:chOff x="7692064" y="5127739"/>
            <a:chExt cx="935355" cy="511809"/>
          </a:xfrm>
        </p:grpSpPr>
        <p:pic>
          <p:nvPicPr>
            <p:cNvPr id="59" name="object 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92064" y="5127739"/>
              <a:ext cx="290414" cy="3548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19896" y="5146459"/>
              <a:ext cx="406895" cy="21988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009274" y="5136324"/>
              <a:ext cx="170815" cy="503555"/>
            </a:xfrm>
            <a:custGeom>
              <a:avLst/>
              <a:gdLst/>
              <a:ahLst/>
              <a:cxnLst/>
              <a:rect l="l" t="t" r="r" b="b"/>
              <a:pathLst>
                <a:path w="170815" h="503554">
                  <a:moveTo>
                    <a:pt x="69747" y="480652"/>
                  </a:moveTo>
                  <a:lnTo>
                    <a:pt x="66325" y="482343"/>
                  </a:lnTo>
                  <a:lnTo>
                    <a:pt x="63899" y="485821"/>
                  </a:lnTo>
                  <a:lnTo>
                    <a:pt x="63404" y="490698"/>
                  </a:lnTo>
                  <a:lnTo>
                    <a:pt x="63404" y="491280"/>
                  </a:lnTo>
                  <a:lnTo>
                    <a:pt x="64153" y="498566"/>
                  </a:lnTo>
                  <a:lnTo>
                    <a:pt x="69856" y="503199"/>
                  </a:lnTo>
                  <a:lnTo>
                    <a:pt x="77653" y="502389"/>
                  </a:lnTo>
                  <a:lnTo>
                    <a:pt x="79025" y="501986"/>
                  </a:lnTo>
                  <a:lnTo>
                    <a:pt x="81006" y="500981"/>
                  </a:lnTo>
                  <a:lnTo>
                    <a:pt x="82886" y="499789"/>
                  </a:lnTo>
                  <a:lnTo>
                    <a:pt x="84109" y="498840"/>
                  </a:lnTo>
                  <a:lnTo>
                    <a:pt x="90519" y="494076"/>
                  </a:lnTo>
                  <a:lnTo>
                    <a:pt x="91585" y="493179"/>
                  </a:lnTo>
                  <a:lnTo>
                    <a:pt x="97986" y="487071"/>
                  </a:lnTo>
                  <a:lnTo>
                    <a:pt x="103673" y="481225"/>
                  </a:lnTo>
                  <a:lnTo>
                    <a:pt x="68954" y="481225"/>
                  </a:lnTo>
                  <a:lnTo>
                    <a:pt x="69747" y="480652"/>
                  </a:lnTo>
                  <a:close/>
                </a:path>
                <a:path w="170815" h="503554">
                  <a:moveTo>
                    <a:pt x="70618" y="480222"/>
                  </a:moveTo>
                  <a:lnTo>
                    <a:pt x="69747" y="480652"/>
                  </a:lnTo>
                  <a:lnTo>
                    <a:pt x="68954" y="481225"/>
                  </a:lnTo>
                  <a:lnTo>
                    <a:pt x="70618" y="480222"/>
                  </a:lnTo>
                  <a:close/>
                </a:path>
                <a:path w="170815" h="503554">
                  <a:moveTo>
                    <a:pt x="104650" y="480222"/>
                  </a:moveTo>
                  <a:lnTo>
                    <a:pt x="70618" y="480222"/>
                  </a:lnTo>
                  <a:lnTo>
                    <a:pt x="68954" y="481225"/>
                  </a:lnTo>
                  <a:lnTo>
                    <a:pt x="103673" y="481225"/>
                  </a:lnTo>
                  <a:lnTo>
                    <a:pt x="104650" y="480222"/>
                  </a:lnTo>
                  <a:close/>
                </a:path>
                <a:path w="170815" h="503554">
                  <a:moveTo>
                    <a:pt x="109143" y="475485"/>
                  </a:moveTo>
                  <a:lnTo>
                    <a:pt x="77082" y="475485"/>
                  </a:lnTo>
                  <a:lnTo>
                    <a:pt x="75863" y="476477"/>
                  </a:lnTo>
                  <a:lnTo>
                    <a:pt x="75659" y="476484"/>
                  </a:lnTo>
                  <a:lnTo>
                    <a:pt x="69747" y="480652"/>
                  </a:lnTo>
                  <a:lnTo>
                    <a:pt x="70618" y="480222"/>
                  </a:lnTo>
                  <a:lnTo>
                    <a:pt x="104650" y="480222"/>
                  </a:lnTo>
                  <a:lnTo>
                    <a:pt x="108292" y="476477"/>
                  </a:lnTo>
                  <a:lnTo>
                    <a:pt x="75863" y="476477"/>
                  </a:lnTo>
                  <a:lnTo>
                    <a:pt x="76453" y="475927"/>
                  </a:lnTo>
                  <a:lnTo>
                    <a:pt x="108771" y="475927"/>
                  </a:lnTo>
                  <a:lnTo>
                    <a:pt x="109143" y="475485"/>
                  </a:lnTo>
                  <a:close/>
                </a:path>
                <a:path w="170815" h="503554">
                  <a:moveTo>
                    <a:pt x="77082" y="475485"/>
                  </a:moveTo>
                  <a:lnTo>
                    <a:pt x="76453" y="475927"/>
                  </a:lnTo>
                  <a:lnTo>
                    <a:pt x="75863" y="476477"/>
                  </a:lnTo>
                  <a:lnTo>
                    <a:pt x="77082" y="475485"/>
                  </a:lnTo>
                  <a:close/>
                </a:path>
                <a:path w="170815" h="503554">
                  <a:moveTo>
                    <a:pt x="112929" y="470749"/>
                  </a:moveTo>
                  <a:lnTo>
                    <a:pt x="82010" y="470749"/>
                  </a:lnTo>
                  <a:lnTo>
                    <a:pt x="76453" y="475927"/>
                  </a:lnTo>
                  <a:lnTo>
                    <a:pt x="77082" y="475485"/>
                  </a:lnTo>
                  <a:lnTo>
                    <a:pt x="109143" y="475485"/>
                  </a:lnTo>
                  <a:lnTo>
                    <a:pt x="112929" y="470749"/>
                  </a:lnTo>
                  <a:close/>
                </a:path>
                <a:path w="170815" h="503554">
                  <a:moveTo>
                    <a:pt x="120389" y="460627"/>
                  </a:moveTo>
                  <a:lnTo>
                    <a:pt x="92424" y="460627"/>
                  </a:lnTo>
                  <a:lnTo>
                    <a:pt x="91598" y="461526"/>
                  </a:lnTo>
                  <a:lnTo>
                    <a:pt x="81881" y="470869"/>
                  </a:lnTo>
                  <a:lnTo>
                    <a:pt x="82010" y="470749"/>
                  </a:lnTo>
                  <a:lnTo>
                    <a:pt x="112929" y="470749"/>
                  </a:lnTo>
                  <a:lnTo>
                    <a:pt x="118268" y="464071"/>
                  </a:lnTo>
                  <a:lnTo>
                    <a:pt x="119208" y="462680"/>
                  </a:lnTo>
                  <a:lnTo>
                    <a:pt x="120389" y="460627"/>
                  </a:lnTo>
                  <a:close/>
                </a:path>
                <a:path w="170815" h="503554">
                  <a:moveTo>
                    <a:pt x="92005" y="461034"/>
                  </a:moveTo>
                  <a:lnTo>
                    <a:pt x="91498" y="461526"/>
                  </a:lnTo>
                  <a:lnTo>
                    <a:pt x="92005" y="461034"/>
                  </a:lnTo>
                  <a:close/>
                </a:path>
                <a:path w="170815" h="503554">
                  <a:moveTo>
                    <a:pt x="92424" y="460627"/>
                  </a:moveTo>
                  <a:lnTo>
                    <a:pt x="92005" y="461034"/>
                  </a:lnTo>
                  <a:lnTo>
                    <a:pt x="91598" y="461526"/>
                  </a:lnTo>
                  <a:lnTo>
                    <a:pt x="92424" y="460627"/>
                  </a:lnTo>
                  <a:close/>
                </a:path>
                <a:path w="170815" h="503554">
                  <a:moveTo>
                    <a:pt x="126453" y="450088"/>
                  </a:moveTo>
                  <a:lnTo>
                    <a:pt x="101047" y="450088"/>
                  </a:lnTo>
                  <a:lnTo>
                    <a:pt x="92005" y="461034"/>
                  </a:lnTo>
                  <a:lnTo>
                    <a:pt x="92424" y="460627"/>
                  </a:lnTo>
                  <a:lnTo>
                    <a:pt x="120389" y="460627"/>
                  </a:lnTo>
                  <a:lnTo>
                    <a:pt x="126453" y="450088"/>
                  </a:lnTo>
                  <a:close/>
                </a:path>
                <a:path w="170815" h="503554">
                  <a:moveTo>
                    <a:pt x="134718" y="436003"/>
                  </a:moveTo>
                  <a:lnTo>
                    <a:pt x="111829" y="436003"/>
                  </a:lnTo>
                  <a:lnTo>
                    <a:pt x="111207" y="436918"/>
                  </a:lnTo>
                  <a:lnTo>
                    <a:pt x="100899" y="450267"/>
                  </a:lnTo>
                  <a:lnTo>
                    <a:pt x="101047" y="450088"/>
                  </a:lnTo>
                  <a:lnTo>
                    <a:pt x="126453" y="450088"/>
                  </a:lnTo>
                  <a:lnTo>
                    <a:pt x="128252" y="446963"/>
                  </a:lnTo>
                  <a:lnTo>
                    <a:pt x="134718" y="436003"/>
                  </a:lnTo>
                  <a:close/>
                </a:path>
                <a:path w="170815" h="503554">
                  <a:moveTo>
                    <a:pt x="111494" y="436440"/>
                  </a:moveTo>
                  <a:lnTo>
                    <a:pt x="111128" y="436918"/>
                  </a:lnTo>
                  <a:lnTo>
                    <a:pt x="111494" y="436440"/>
                  </a:lnTo>
                  <a:close/>
                </a:path>
                <a:path w="170815" h="503554">
                  <a:moveTo>
                    <a:pt x="111829" y="436003"/>
                  </a:moveTo>
                  <a:lnTo>
                    <a:pt x="111494" y="436440"/>
                  </a:lnTo>
                  <a:lnTo>
                    <a:pt x="111207" y="436918"/>
                  </a:lnTo>
                  <a:lnTo>
                    <a:pt x="111829" y="436003"/>
                  </a:lnTo>
                  <a:close/>
                </a:path>
                <a:path w="170815" h="503554">
                  <a:moveTo>
                    <a:pt x="144043" y="418249"/>
                  </a:moveTo>
                  <a:lnTo>
                    <a:pt x="122446" y="418249"/>
                  </a:lnTo>
                  <a:lnTo>
                    <a:pt x="122015" y="419074"/>
                  </a:lnTo>
                  <a:lnTo>
                    <a:pt x="111494" y="436440"/>
                  </a:lnTo>
                  <a:lnTo>
                    <a:pt x="111829" y="436003"/>
                  </a:lnTo>
                  <a:lnTo>
                    <a:pt x="134718" y="436003"/>
                  </a:lnTo>
                  <a:lnTo>
                    <a:pt x="139274" y="428282"/>
                  </a:lnTo>
                  <a:lnTo>
                    <a:pt x="139693" y="427481"/>
                  </a:lnTo>
                  <a:lnTo>
                    <a:pt x="144043" y="418249"/>
                  </a:lnTo>
                  <a:close/>
                </a:path>
                <a:path w="170815" h="503554">
                  <a:moveTo>
                    <a:pt x="122270" y="418541"/>
                  </a:moveTo>
                  <a:lnTo>
                    <a:pt x="121949" y="419074"/>
                  </a:lnTo>
                  <a:lnTo>
                    <a:pt x="122270" y="418541"/>
                  </a:lnTo>
                  <a:close/>
                </a:path>
                <a:path w="170815" h="503554">
                  <a:moveTo>
                    <a:pt x="122446" y="418249"/>
                  </a:moveTo>
                  <a:lnTo>
                    <a:pt x="122270" y="418541"/>
                  </a:lnTo>
                  <a:lnTo>
                    <a:pt x="122015" y="419074"/>
                  </a:lnTo>
                  <a:lnTo>
                    <a:pt x="122446" y="418249"/>
                  </a:lnTo>
                  <a:close/>
                </a:path>
                <a:path w="170815" h="503554">
                  <a:moveTo>
                    <a:pt x="153310" y="397154"/>
                  </a:moveTo>
                  <a:lnTo>
                    <a:pt x="132530" y="397154"/>
                  </a:lnTo>
                  <a:lnTo>
                    <a:pt x="132251" y="397789"/>
                  </a:lnTo>
                  <a:lnTo>
                    <a:pt x="122270" y="418541"/>
                  </a:lnTo>
                  <a:lnTo>
                    <a:pt x="122446" y="418249"/>
                  </a:lnTo>
                  <a:lnTo>
                    <a:pt x="144043" y="418249"/>
                  </a:lnTo>
                  <a:lnTo>
                    <a:pt x="150056" y="405485"/>
                  </a:lnTo>
                  <a:lnTo>
                    <a:pt x="150323" y="404863"/>
                  </a:lnTo>
                  <a:lnTo>
                    <a:pt x="153310" y="397154"/>
                  </a:lnTo>
                  <a:close/>
                </a:path>
                <a:path w="170815" h="503554">
                  <a:moveTo>
                    <a:pt x="132368" y="397491"/>
                  </a:moveTo>
                  <a:lnTo>
                    <a:pt x="132225" y="397789"/>
                  </a:lnTo>
                  <a:lnTo>
                    <a:pt x="132368" y="397491"/>
                  </a:lnTo>
                  <a:close/>
                </a:path>
                <a:path w="170815" h="503554">
                  <a:moveTo>
                    <a:pt x="141727" y="373804"/>
                  </a:moveTo>
                  <a:lnTo>
                    <a:pt x="132368" y="397491"/>
                  </a:lnTo>
                  <a:lnTo>
                    <a:pt x="132530" y="397154"/>
                  </a:lnTo>
                  <a:lnTo>
                    <a:pt x="153310" y="397154"/>
                  </a:lnTo>
                  <a:lnTo>
                    <a:pt x="159962" y="379984"/>
                  </a:lnTo>
                  <a:lnTo>
                    <a:pt x="160445" y="378320"/>
                  </a:lnTo>
                  <a:lnTo>
                    <a:pt x="161149" y="374650"/>
                  </a:lnTo>
                  <a:lnTo>
                    <a:pt x="141560" y="374650"/>
                  </a:lnTo>
                  <a:lnTo>
                    <a:pt x="141727" y="373804"/>
                  </a:lnTo>
                  <a:close/>
                </a:path>
                <a:path w="170815" h="503554">
                  <a:moveTo>
                    <a:pt x="142055" y="372973"/>
                  </a:moveTo>
                  <a:lnTo>
                    <a:pt x="141727" y="373804"/>
                  </a:lnTo>
                  <a:lnTo>
                    <a:pt x="141560" y="374650"/>
                  </a:lnTo>
                  <a:lnTo>
                    <a:pt x="142055" y="372973"/>
                  </a:lnTo>
                  <a:close/>
                </a:path>
                <a:path w="170815" h="503554">
                  <a:moveTo>
                    <a:pt x="161470" y="372973"/>
                  </a:moveTo>
                  <a:lnTo>
                    <a:pt x="142055" y="372973"/>
                  </a:lnTo>
                  <a:lnTo>
                    <a:pt x="141560" y="374650"/>
                  </a:lnTo>
                  <a:lnTo>
                    <a:pt x="161149" y="374650"/>
                  </a:lnTo>
                  <a:lnTo>
                    <a:pt x="161470" y="372973"/>
                  </a:lnTo>
                  <a:close/>
                </a:path>
                <a:path w="170815" h="503554">
                  <a:moveTo>
                    <a:pt x="166236" y="346938"/>
                  </a:moveTo>
                  <a:lnTo>
                    <a:pt x="147034" y="346938"/>
                  </a:lnTo>
                  <a:lnTo>
                    <a:pt x="146932" y="347611"/>
                  </a:lnTo>
                  <a:lnTo>
                    <a:pt x="141727" y="373804"/>
                  </a:lnTo>
                  <a:lnTo>
                    <a:pt x="142055" y="372973"/>
                  </a:lnTo>
                  <a:lnTo>
                    <a:pt x="161470" y="372973"/>
                  </a:lnTo>
                  <a:lnTo>
                    <a:pt x="165766" y="350583"/>
                  </a:lnTo>
                  <a:lnTo>
                    <a:pt x="165868" y="349948"/>
                  </a:lnTo>
                  <a:lnTo>
                    <a:pt x="166236" y="346938"/>
                  </a:lnTo>
                  <a:close/>
                </a:path>
                <a:path w="170815" h="503554">
                  <a:moveTo>
                    <a:pt x="146985" y="347181"/>
                  </a:moveTo>
                  <a:lnTo>
                    <a:pt x="146901" y="347611"/>
                  </a:lnTo>
                  <a:lnTo>
                    <a:pt x="146985" y="347181"/>
                  </a:lnTo>
                  <a:close/>
                </a:path>
                <a:path w="170815" h="503554">
                  <a:moveTo>
                    <a:pt x="169531" y="318452"/>
                  </a:moveTo>
                  <a:lnTo>
                    <a:pt x="150564" y="318452"/>
                  </a:lnTo>
                  <a:lnTo>
                    <a:pt x="150488" y="319404"/>
                  </a:lnTo>
                  <a:lnTo>
                    <a:pt x="150392" y="319836"/>
                  </a:lnTo>
                  <a:lnTo>
                    <a:pt x="146985" y="347181"/>
                  </a:lnTo>
                  <a:lnTo>
                    <a:pt x="147034" y="346938"/>
                  </a:lnTo>
                  <a:lnTo>
                    <a:pt x="166236" y="346938"/>
                  </a:lnTo>
                  <a:lnTo>
                    <a:pt x="169436" y="320789"/>
                  </a:lnTo>
                  <a:lnTo>
                    <a:pt x="169531" y="318452"/>
                  </a:lnTo>
                  <a:close/>
                </a:path>
                <a:path w="170815" h="503554">
                  <a:moveTo>
                    <a:pt x="150498" y="318982"/>
                  </a:moveTo>
                  <a:lnTo>
                    <a:pt x="150445" y="319404"/>
                  </a:lnTo>
                  <a:lnTo>
                    <a:pt x="150498" y="318982"/>
                  </a:lnTo>
                  <a:close/>
                </a:path>
                <a:path w="170815" h="503554">
                  <a:moveTo>
                    <a:pt x="170198" y="288442"/>
                  </a:moveTo>
                  <a:lnTo>
                    <a:pt x="151237" y="288442"/>
                  </a:lnTo>
                  <a:lnTo>
                    <a:pt x="151250" y="289102"/>
                  </a:lnTo>
                  <a:lnTo>
                    <a:pt x="150498" y="318982"/>
                  </a:lnTo>
                  <a:lnTo>
                    <a:pt x="150564" y="318452"/>
                  </a:lnTo>
                  <a:lnTo>
                    <a:pt x="169531" y="318452"/>
                  </a:lnTo>
                  <a:lnTo>
                    <a:pt x="170198" y="288442"/>
                  </a:lnTo>
                  <a:close/>
                </a:path>
                <a:path w="170815" h="503554">
                  <a:moveTo>
                    <a:pt x="151231" y="288695"/>
                  </a:moveTo>
                  <a:lnTo>
                    <a:pt x="151221" y="289102"/>
                  </a:lnTo>
                  <a:lnTo>
                    <a:pt x="151231" y="288695"/>
                  </a:lnTo>
                  <a:close/>
                </a:path>
                <a:path w="170815" h="503554">
                  <a:moveTo>
                    <a:pt x="168838" y="256705"/>
                  </a:moveTo>
                  <a:lnTo>
                    <a:pt x="149751" y="256705"/>
                  </a:lnTo>
                  <a:lnTo>
                    <a:pt x="149789" y="257225"/>
                  </a:lnTo>
                  <a:lnTo>
                    <a:pt x="151231" y="288695"/>
                  </a:lnTo>
                  <a:lnTo>
                    <a:pt x="151237" y="288442"/>
                  </a:lnTo>
                  <a:lnTo>
                    <a:pt x="170198" y="288442"/>
                  </a:lnTo>
                  <a:lnTo>
                    <a:pt x="168838" y="256705"/>
                  </a:lnTo>
                  <a:close/>
                </a:path>
                <a:path w="170815" h="503554">
                  <a:moveTo>
                    <a:pt x="149763" y="256964"/>
                  </a:moveTo>
                  <a:lnTo>
                    <a:pt x="149775" y="257225"/>
                  </a:lnTo>
                  <a:lnTo>
                    <a:pt x="149763" y="256964"/>
                  </a:lnTo>
                  <a:close/>
                </a:path>
                <a:path w="170815" h="503554">
                  <a:moveTo>
                    <a:pt x="165726" y="224815"/>
                  </a:moveTo>
                  <a:lnTo>
                    <a:pt x="146551" y="224815"/>
                  </a:lnTo>
                  <a:lnTo>
                    <a:pt x="146678" y="225742"/>
                  </a:lnTo>
                  <a:lnTo>
                    <a:pt x="149763" y="256964"/>
                  </a:lnTo>
                  <a:lnTo>
                    <a:pt x="149751" y="256705"/>
                  </a:lnTo>
                  <a:lnTo>
                    <a:pt x="168838" y="256705"/>
                  </a:lnTo>
                  <a:lnTo>
                    <a:pt x="168763" y="255320"/>
                  </a:lnTo>
                  <a:lnTo>
                    <a:pt x="165726" y="224815"/>
                  </a:lnTo>
                  <a:close/>
                </a:path>
                <a:path w="170815" h="503554">
                  <a:moveTo>
                    <a:pt x="146609" y="225398"/>
                  </a:moveTo>
                  <a:lnTo>
                    <a:pt x="146644" y="225742"/>
                  </a:lnTo>
                  <a:lnTo>
                    <a:pt x="146609" y="225398"/>
                  </a:lnTo>
                  <a:close/>
                </a:path>
                <a:path w="170815" h="503554">
                  <a:moveTo>
                    <a:pt x="159658" y="193344"/>
                  </a:moveTo>
                  <a:lnTo>
                    <a:pt x="140201" y="193344"/>
                  </a:lnTo>
                  <a:lnTo>
                    <a:pt x="140480" y="194386"/>
                  </a:lnTo>
                  <a:lnTo>
                    <a:pt x="146609" y="225398"/>
                  </a:lnTo>
                  <a:lnTo>
                    <a:pt x="146551" y="224815"/>
                  </a:lnTo>
                  <a:lnTo>
                    <a:pt x="165726" y="224815"/>
                  </a:lnTo>
                  <a:lnTo>
                    <a:pt x="165537" y="222923"/>
                  </a:lnTo>
                  <a:lnTo>
                    <a:pt x="165398" y="221996"/>
                  </a:lnTo>
                  <a:lnTo>
                    <a:pt x="159658" y="193344"/>
                  </a:lnTo>
                  <a:close/>
                </a:path>
                <a:path w="170815" h="503554">
                  <a:moveTo>
                    <a:pt x="140292" y="193802"/>
                  </a:moveTo>
                  <a:lnTo>
                    <a:pt x="140409" y="194386"/>
                  </a:lnTo>
                  <a:lnTo>
                    <a:pt x="140292" y="193802"/>
                  </a:lnTo>
                  <a:close/>
                </a:path>
                <a:path w="170815" h="503554">
                  <a:moveTo>
                    <a:pt x="140201" y="193344"/>
                  </a:moveTo>
                  <a:lnTo>
                    <a:pt x="140292" y="193802"/>
                  </a:lnTo>
                  <a:lnTo>
                    <a:pt x="140480" y="194386"/>
                  </a:lnTo>
                  <a:lnTo>
                    <a:pt x="140201" y="193344"/>
                  </a:lnTo>
                  <a:close/>
                </a:path>
                <a:path w="170815" h="503554">
                  <a:moveTo>
                    <a:pt x="150439" y="163068"/>
                  </a:moveTo>
                  <a:lnTo>
                    <a:pt x="130397" y="163068"/>
                  </a:lnTo>
                  <a:lnTo>
                    <a:pt x="130803" y="164109"/>
                  </a:lnTo>
                  <a:lnTo>
                    <a:pt x="140292" y="193802"/>
                  </a:lnTo>
                  <a:lnTo>
                    <a:pt x="140201" y="193344"/>
                  </a:lnTo>
                  <a:lnTo>
                    <a:pt x="159658" y="193344"/>
                  </a:lnTo>
                  <a:lnTo>
                    <a:pt x="158908" y="189598"/>
                  </a:lnTo>
                  <a:lnTo>
                    <a:pt x="158641" y="188544"/>
                  </a:lnTo>
                  <a:lnTo>
                    <a:pt x="150439" y="163068"/>
                  </a:lnTo>
                  <a:close/>
                </a:path>
                <a:path w="170815" h="503554">
                  <a:moveTo>
                    <a:pt x="130562" y="163582"/>
                  </a:moveTo>
                  <a:lnTo>
                    <a:pt x="130732" y="164109"/>
                  </a:lnTo>
                  <a:lnTo>
                    <a:pt x="130562" y="163582"/>
                  </a:lnTo>
                  <a:close/>
                </a:path>
                <a:path w="170815" h="503554">
                  <a:moveTo>
                    <a:pt x="130397" y="163068"/>
                  </a:moveTo>
                  <a:lnTo>
                    <a:pt x="130562" y="163582"/>
                  </a:lnTo>
                  <a:lnTo>
                    <a:pt x="130803" y="164109"/>
                  </a:lnTo>
                  <a:lnTo>
                    <a:pt x="130397" y="163068"/>
                  </a:lnTo>
                  <a:close/>
                </a:path>
                <a:path w="170815" h="503554">
                  <a:moveTo>
                    <a:pt x="138450" y="134950"/>
                  </a:moveTo>
                  <a:lnTo>
                    <a:pt x="117481" y="134950"/>
                  </a:lnTo>
                  <a:lnTo>
                    <a:pt x="117811" y="135597"/>
                  </a:lnTo>
                  <a:lnTo>
                    <a:pt x="130562" y="163582"/>
                  </a:lnTo>
                  <a:lnTo>
                    <a:pt x="130397" y="163068"/>
                  </a:lnTo>
                  <a:lnTo>
                    <a:pt x="150439" y="163068"/>
                  </a:lnTo>
                  <a:lnTo>
                    <a:pt x="148558" y="157225"/>
                  </a:lnTo>
                  <a:lnTo>
                    <a:pt x="148151" y="156184"/>
                  </a:lnTo>
                  <a:lnTo>
                    <a:pt x="138450" y="134950"/>
                  </a:lnTo>
                  <a:close/>
                </a:path>
                <a:path w="170815" h="503554">
                  <a:moveTo>
                    <a:pt x="117613" y="135241"/>
                  </a:moveTo>
                  <a:lnTo>
                    <a:pt x="117777" y="135597"/>
                  </a:lnTo>
                  <a:lnTo>
                    <a:pt x="117613" y="135241"/>
                  </a:lnTo>
                  <a:close/>
                </a:path>
                <a:path w="170815" h="503554">
                  <a:moveTo>
                    <a:pt x="117481" y="134950"/>
                  </a:moveTo>
                  <a:lnTo>
                    <a:pt x="117613" y="135241"/>
                  </a:lnTo>
                  <a:lnTo>
                    <a:pt x="117811" y="135597"/>
                  </a:lnTo>
                  <a:lnTo>
                    <a:pt x="117481" y="134950"/>
                  </a:lnTo>
                  <a:close/>
                </a:path>
                <a:path w="170815" h="503554">
                  <a:moveTo>
                    <a:pt x="124484" y="108242"/>
                  </a:moveTo>
                  <a:lnTo>
                    <a:pt x="102685" y="108242"/>
                  </a:lnTo>
                  <a:lnTo>
                    <a:pt x="103155" y="108991"/>
                  </a:lnTo>
                  <a:lnTo>
                    <a:pt x="117613" y="135241"/>
                  </a:lnTo>
                  <a:lnTo>
                    <a:pt x="117481" y="134950"/>
                  </a:lnTo>
                  <a:lnTo>
                    <a:pt x="138450" y="134950"/>
                  </a:lnTo>
                  <a:lnTo>
                    <a:pt x="134829" y="127025"/>
                  </a:lnTo>
                  <a:lnTo>
                    <a:pt x="134511" y="126377"/>
                  </a:lnTo>
                  <a:lnTo>
                    <a:pt x="124484" y="108242"/>
                  </a:lnTo>
                  <a:close/>
                </a:path>
                <a:path w="170815" h="503554">
                  <a:moveTo>
                    <a:pt x="102860" y="108558"/>
                  </a:moveTo>
                  <a:lnTo>
                    <a:pt x="103099" y="108991"/>
                  </a:lnTo>
                  <a:lnTo>
                    <a:pt x="102860" y="108558"/>
                  </a:lnTo>
                  <a:close/>
                </a:path>
                <a:path w="170815" h="503554">
                  <a:moveTo>
                    <a:pt x="102685" y="108242"/>
                  </a:moveTo>
                  <a:lnTo>
                    <a:pt x="102860" y="108558"/>
                  </a:lnTo>
                  <a:lnTo>
                    <a:pt x="103155" y="108991"/>
                  </a:lnTo>
                  <a:lnTo>
                    <a:pt x="102685" y="108242"/>
                  </a:lnTo>
                  <a:close/>
                </a:path>
                <a:path w="170815" h="503554">
                  <a:moveTo>
                    <a:pt x="109316" y="84162"/>
                  </a:moveTo>
                  <a:lnTo>
                    <a:pt x="86239" y="84162"/>
                  </a:lnTo>
                  <a:lnTo>
                    <a:pt x="86442" y="84442"/>
                  </a:lnTo>
                  <a:lnTo>
                    <a:pt x="102860" y="108558"/>
                  </a:lnTo>
                  <a:lnTo>
                    <a:pt x="102685" y="108242"/>
                  </a:lnTo>
                  <a:lnTo>
                    <a:pt x="124484" y="108242"/>
                  </a:lnTo>
                  <a:lnTo>
                    <a:pt x="119386" y="99021"/>
                  </a:lnTo>
                  <a:lnTo>
                    <a:pt x="118916" y="98259"/>
                  </a:lnTo>
                  <a:lnTo>
                    <a:pt x="109316" y="84162"/>
                  </a:lnTo>
                  <a:close/>
                </a:path>
                <a:path w="170815" h="503554">
                  <a:moveTo>
                    <a:pt x="86270" y="84209"/>
                  </a:moveTo>
                  <a:lnTo>
                    <a:pt x="86429" y="84442"/>
                  </a:lnTo>
                  <a:lnTo>
                    <a:pt x="86270" y="84209"/>
                  </a:lnTo>
                  <a:close/>
                </a:path>
                <a:path w="170815" h="503554">
                  <a:moveTo>
                    <a:pt x="93920" y="62471"/>
                  </a:moveTo>
                  <a:lnTo>
                    <a:pt x="70262" y="62471"/>
                  </a:lnTo>
                  <a:lnTo>
                    <a:pt x="70478" y="62763"/>
                  </a:lnTo>
                  <a:lnTo>
                    <a:pt x="86270" y="84209"/>
                  </a:lnTo>
                  <a:lnTo>
                    <a:pt x="109316" y="84162"/>
                  </a:lnTo>
                  <a:lnTo>
                    <a:pt x="101999" y="73418"/>
                  </a:lnTo>
                  <a:lnTo>
                    <a:pt x="93920" y="62471"/>
                  </a:lnTo>
                  <a:close/>
                </a:path>
                <a:path w="170815" h="503554">
                  <a:moveTo>
                    <a:pt x="70467" y="62750"/>
                  </a:moveTo>
                  <a:close/>
                </a:path>
                <a:path w="170815" h="503554">
                  <a:moveTo>
                    <a:pt x="80416" y="44742"/>
                  </a:moveTo>
                  <a:lnTo>
                    <a:pt x="56114" y="44742"/>
                  </a:lnTo>
                  <a:lnTo>
                    <a:pt x="56406" y="45085"/>
                  </a:lnTo>
                  <a:lnTo>
                    <a:pt x="70467" y="62750"/>
                  </a:lnTo>
                  <a:lnTo>
                    <a:pt x="70262" y="62471"/>
                  </a:lnTo>
                  <a:lnTo>
                    <a:pt x="93920" y="62471"/>
                  </a:lnTo>
                  <a:lnTo>
                    <a:pt x="85578" y="51168"/>
                  </a:lnTo>
                  <a:lnTo>
                    <a:pt x="80416" y="44742"/>
                  </a:lnTo>
                  <a:close/>
                </a:path>
                <a:path w="170815" h="503554">
                  <a:moveTo>
                    <a:pt x="56207" y="44858"/>
                  </a:moveTo>
                  <a:lnTo>
                    <a:pt x="56388" y="45085"/>
                  </a:lnTo>
                  <a:lnTo>
                    <a:pt x="56207" y="44858"/>
                  </a:lnTo>
                  <a:close/>
                </a:path>
                <a:path w="170815" h="503554">
                  <a:moveTo>
                    <a:pt x="69366" y="31102"/>
                  </a:moveTo>
                  <a:lnTo>
                    <a:pt x="44100" y="31102"/>
                  </a:lnTo>
                  <a:lnTo>
                    <a:pt x="44659" y="31686"/>
                  </a:lnTo>
                  <a:lnTo>
                    <a:pt x="56207" y="44858"/>
                  </a:lnTo>
                  <a:lnTo>
                    <a:pt x="80416" y="44742"/>
                  </a:lnTo>
                  <a:lnTo>
                    <a:pt x="70694" y="32638"/>
                  </a:lnTo>
                  <a:lnTo>
                    <a:pt x="69366" y="31102"/>
                  </a:lnTo>
                  <a:close/>
                </a:path>
                <a:path w="170815" h="503554">
                  <a:moveTo>
                    <a:pt x="44373" y="31412"/>
                  </a:moveTo>
                  <a:lnTo>
                    <a:pt x="44614" y="31686"/>
                  </a:lnTo>
                  <a:lnTo>
                    <a:pt x="44373" y="31412"/>
                  </a:lnTo>
                  <a:close/>
                </a:path>
                <a:path w="170815" h="503554">
                  <a:moveTo>
                    <a:pt x="44100" y="31102"/>
                  </a:moveTo>
                  <a:lnTo>
                    <a:pt x="44373" y="31412"/>
                  </a:lnTo>
                  <a:lnTo>
                    <a:pt x="44659" y="31686"/>
                  </a:lnTo>
                  <a:lnTo>
                    <a:pt x="44100" y="31102"/>
                  </a:lnTo>
                  <a:close/>
                </a:path>
                <a:path w="170815" h="503554">
                  <a:moveTo>
                    <a:pt x="36777" y="24128"/>
                  </a:moveTo>
                  <a:lnTo>
                    <a:pt x="44373" y="31412"/>
                  </a:lnTo>
                  <a:lnTo>
                    <a:pt x="44100" y="31102"/>
                  </a:lnTo>
                  <a:lnTo>
                    <a:pt x="69366" y="31102"/>
                  </a:lnTo>
                  <a:lnTo>
                    <a:pt x="63803" y="24663"/>
                  </a:lnTo>
                  <a:lnTo>
                    <a:pt x="37648" y="24663"/>
                  </a:lnTo>
                  <a:lnTo>
                    <a:pt x="36777" y="24128"/>
                  </a:lnTo>
                  <a:close/>
                </a:path>
                <a:path w="170815" h="503554">
                  <a:moveTo>
                    <a:pt x="30892" y="0"/>
                  </a:moveTo>
                  <a:lnTo>
                    <a:pt x="0" y="18542"/>
                  </a:lnTo>
                  <a:lnTo>
                    <a:pt x="4908" y="28854"/>
                  </a:lnTo>
                  <a:lnTo>
                    <a:pt x="11144" y="31140"/>
                  </a:lnTo>
                  <a:lnTo>
                    <a:pt x="26561" y="24142"/>
                  </a:lnTo>
                  <a:lnTo>
                    <a:pt x="32578" y="21638"/>
                  </a:lnTo>
                  <a:lnTo>
                    <a:pt x="32119" y="21501"/>
                  </a:lnTo>
                  <a:lnTo>
                    <a:pt x="30892" y="21501"/>
                  </a:lnTo>
                  <a:lnTo>
                    <a:pt x="31615" y="21350"/>
                  </a:lnTo>
                  <a:lnTo>
                    <a:pt x="30549" y="21031"/>
                  </a:lnTo>
                  <a:lnTo>
                    <a:pt x="31724" y="21031"/>
                  </a:lnTo>
                  <a:lnTo>
                    <a:pt x="33385" y="20980"/>
                  </a:lnTo>
                  <a:lnTo>
                    <a:pt x="34905" y="20662"/>
                  </a:lnTo>
                  <a:lnTo>
                    <a:pt x="60347" y="20662"/>
                  </a:lnTo>
                  <a:lnTo>
                    <a:pt x="58515" y="18542"/>
                  </a:lnTo>
                  <a:lnTo>
                    <a:pt x="57892" y="17881"/>
                  </a:lnTo>
                  <a:lnTo>
                    <a:pt x="50104" y="10413"/>
                  </a:lnTo>
                  <a:lnTo>
                    <a:pt x="49256" y="9601"/>
                  </a:lnTo>
                  <a:lnTo>
                    <a:pt x="44151" y="3352"/>
                  </a:lnTo>
                  <a:lnTo>
                    <a:pt x="42347" y="2158"/>
                  </a:lnTo>
                  <a:lnTo>
                    <a:pt x="36721" y="469"/>
                  </a:lnTo>
                  <a:lnTo>
                    <a:pt x="33635" y="25"/>
                  </a:lnTo>
                  <a:lnTo>
                    <a:pt x="30892" y="0"/>
                  </a:lnTo>
                  <a:close/>
                </a:path>
                <a:path w="170815" h="503554">
                  <a:moveTo>
                    <a:pt x="36023" y="23406"/>
                  </a:moveTo>
                  <a:lnTo>
                    <a:pt x="36799" y="24142"/>
                  </a:lnTo>
                  <a:lnTo>
                    <a:pt x="37648" y="24663"/>
                  </a:lnTo>
                  <a:lnTo>
                    <a:pt x="36023" y="23406"/>
                  </a:lnTo>
                  <a:close/>
                </a:path>
                <a:path w="170815" h="503554">
                  <a:moveTo>
                    <a:pt x="62717" y="23406"/>
                  </a:moveTo>
                  <a:lnTo>
                    <a:pt x="36023" y="23406"/>
                  </a:lnTo>
                  <a:lnTo>
                    <a:pt x="37648" y="24663"/>
                  </a:lnTo>
                  <a:lnTo>
                    <a:pt x="63803" y="24663"/>
                  </a:lnTo>
                  <a:lnTo>
                    <a:pt x="62717" y="23406"/>
                  </a:lnTo>
                  <a:close/>
                </a:path>
                <a:path w="170815" h="503554">
                  <a:moveTo>
                    <a:pt x="26603" y="24142"/>
                  </a:moveTo>
                  <a:lnTo>
                    <a:pt x="26269" y="24282"/>
                  </a:lnTo>
                  <a:lnTo>
                    <a:pt x="26603" y="24142"/>
                  </a:lnTo>
                  <a:close/>
                </a:path>
                <a:path w="170815" h="503554">
                  <a:moveTo>
                    <a:pt x="32845" y="21718"/>
                  </a:moveTo>
                  <a:lnTo>
                    <a:pt x="36777" y="24128"/>
                  </a:lnTo>
                  <a:lnTo>
                    <a:pt x="36023" y="23406"/>
                  </a:lnTo>
                  <a:lnTo>
                    <a:pt x="62717" y="23406"/>
                  </a:lnTo>
                  <a:lnTo>
                    <a:pt x="61598" y="22110"/>
                  </a:lnTo>
                  <a:lnTo>
                    <a:pt x="34156" y="22110"/>
                  </a:lnTo>
                  <a:lnTo>
                    <a:pt x="32845" y="21718"/>
                  </a:lnTo>
                  <a:close/>
                </a:path>
                <a:path w="170815" h="503554">
                  <a:moveTo>
                    <a:pt x="32851" y="21523"/>
                  </a:moveTo>
                  <a:lnTo>
                    <a:pt x="32659" y="21604"/>
                  </a:lnTo>
                  <a:lnTo>
                    <a:pt x="32845" y="21718"/>
                  </a:lnTo>
                  <a:lnTo>
                    <a:pt x="34156" y="22110"/>
                  </a:lnTo>
                  <a:lnTo>
                    <a:pt x="32851" y="21523"/>
                  </a:lnTo>
                  <a:close/>
                </a:path>
                <a:path w="170815" h="503554">
                  <a:moveTo>
                    <a:pt x="60347" y="20662"/>
                  </a:moveTo>
                  <a:lnTo>
                    <a:pt x="34905" y="20662"/>
                  </a:lnTo>
                  <a:lnTo>
                    <a:pt x="33137" y="21403"/>
                  </a:lnTo>
                  <a:lnTo>
                    <a:pt x="33635" y="21475"/>
                  </a:lnTo>
                  <a:lnTo>
                    <a:pt x="32966" y="21475"/>
                  </a:lnTo>
                  <a:lnTo>
                    <a:pt x="34156" y="22110"/>
                  </a:lnTo>
                  <a:lnTo>
                    <a:pt x="61598" y="22110"/>
                  </a:lnTo>
                  <a:lnTo>
                    <a:pt x="61049" y="21475"/>
                  </a:lnTo>
                  <a:lnTo>
                    <a:pt x="33635" y="21475"/>
                  </a:lnTo>
                  <a:lnTo>
                    <a:pt x="33137" y="21403"/>
                  </a:lnTo>
                  <a:lnTo>
                    <a:pt x="60987" y="21403"/>
                  </a:lnTo>
                  <a:lnTo>
                    <a:pt x="60347" y="20662"/>
                  </a:lnTo>
                  <a:close/>
                </a:path>
                <a:path w="170815" h="503554">
                  <a:moveTo>
                    <a:pt x="32659" y="21604"/>
                  </a:moveTo>
                  <a:lnTo>
                    <a:pt x="32845" y="21718"/>
                  </a:lnTo>
                  <a:lnTo>
                    <a:pt x="32659" y="21604"/>
                  </a:lnTo>
                  <a:close/>
                </a:path>
                <a:path w="170815" h="503554">
                  <a:moveTo>
                    <a:pt x="32449" y="21475"/>
                  </a:moveTo>
                  <a:lnTo>
                    <a:pt x="32051" y="21480"/>
                  </a:lnTo>
                  <a:lnTo>
                    <a:pt x="32578" y="21638"/>
                  </a:lnTo>
                  <a:lnTo>
                    <a:pt x="32449" y="21475"/>
                  </a:lnTo>
                  <a:close/>
                </a:path>
                <a:path w="170815" h="503554">
                  <a:moveTo>
                    <a:pt x="32085" y="21252"/>
                  </a:moveTo>
                  <a:lnTo>
                    <a:pt x="32659" y="21604"/>
                  </a:lnTo>
                  <a:lnTo>
                    <a:pt x="32851" y="21523"/>
                  </a:lnTo>
                  <a:lnTo>
                    <a:pt x="32323" y="21286"/>
                  </a:lnTo>
                  <a:lnTo>
                    <a:pt x="32085" y="21252"/>
                  </a:lnTo>
                  <a:close/>
                </a:path>
                <a:path w="170815" h="503554">
                  <a:moveTo>
                    <a:pt x="32323" y="21286"/>
                  </a:moveTo>
                  <a:lnTo>
                    <a:pt x="32851" y="21523"/>
                  </a:lnTo>
                  <a:lnTo>
                    <a:pt x="33137" y="21403"/>
                  </a:lnTo>
                  <a:lnTo>
                    <a:pt x="32323" y="21286"/>
                  </a:lnTo>
                  <a:close/>
                </a:path>
                <a:path w="170815" h="503554">
                  <a:moveTo>
                    <a:pt x="31615" y="21350"/>
                  </a:moveTo>
                  <a:lnTo>
                    <a:pt x="30892" y="21501"/>
                  </a:lnTo>
                  <a:lnTo>
                    <a:pt x="32051" y="21480"/>
                  </a:lnTo>
                  <a:lnTo>
                    <a:pt x="31615" y="21350"/>
                  </a:lnTo>
                  <a:close/>
                </a:path>
                <a:path w="170815" h="503554">
                  <a:moveTo>
                    <a:pt x="32051" y="21480"/>
                  </a:moveTo>
                  <a:lnTo>
                    <a:pt x="30892" y="21501"/>
                  </a:lnTo>
                  <a:lnTo>
                    <a:pt x="32119" y="21501"/>
                  </a:lnTo>
                  <a:close/>
                </a:path>
                <a:path w="170815" h="503554">
                  <a:moveTo>
                    <a:pt x="32084" y="21252"/>
                  </a:moveTo>
                  <a:lnTo>
                    <a:pt x="31615" y="21350"/>
                  </a:lnTo>
                  <a:lnTo>
                    <a:pt x="32051" y="21480"/>
                  </a:lnTo>
                  <a:lnTo>
                    <a:pt x="32327" y="21475"/>
                  </a:lnTo>
                  <a:lnTo>
                    <a:pt x="32084" y="21252"/>
                  </a:lnTo>
                  <a:close/>
                </a:path>
                <a:path w="170815" h="503554">
                  <a:moveTo>
                    <a:pt x="34905" y="20662"/>
                  </a:moveTo>
                  <a:lnTo>
                    <a:pt x="32195" y="21229"/>
                  </a:lnTo>
                  <a:lnTo>
                    <a:pt x="32323" y="21286"/>
                  </a:lnTo>
                  <a:lnTo>
                    <a:pt x="33137" y="21403"/>
                  </a:lnTo>
                  <a:lnTo>
                    <a:pt x="34905" y="20662"/>
                  </a:lnTo>
                  <a:close/>
                </a:path>
                <a:path w="170815" h="503554">
                  <a:moveTo>
                    <a:pt x="30549" y="21031"/>
                  </a:moveTo>
                  <a:lnTo>
                    <a:pt x="31615" y="21350"/>
                  </a:lnTo>
                  <a:lnTo>
                    <a:pt x="32083" y="21252"/>
                  </a:lnTo>
                  <a:lnTo>
                    <a:pt x="30549" y="21031"/>
                  </a:lnTo>
                  <a:close/>
                </a:path>
                <a:path w="170815" h="503554">
                  <a:moveTo>
                    <a:pt x="32195" y="21229"/>
                  </a:moveTo>
                  <a:lnTo>
                    <a:pt x="32323" y="21286"/>
                  </a:lnTo>
                  <a:lnTo>
                    <a:pt x="32195" y="21229"/>
                  </a:lnTo>
                  <a:close/>
                </a:path>
                <a:path w="170815" h="503554">
                  <a:moveTo>
                    <a:pt x="31724" y="21031"/>
                  </a:moveTo>
                  <a:lnTo>
                    <a:pt x="30549" y="21031"/>
                  </a:lnTo>
                  <a:lnTo>
                    <a:pt x="32084" y="21252"/>
                  </a:lnTo>
                  <a:lnTo>
                    <a:pt x="31724" y="21031"/>
                  </a:lnTo>
                  <a:close/>
                </a:path>
                <a:path w="170815" h="503554">
                  <a:moveTo>
                    <a:pt x="31641" y="20980"/>
                  </a:moveTo>
                  <a:lnTo>
                    <a:pt x="32084" y="21252"/>
                  </a:lnTo>
                  <a:lnTo>
                    <a:pt x="31641" y="20980"/>
                  </a:lnTo>
                  <a:close/>
                </a:path>
                <a:path w="170815" h="503554">
                  <a:moveTo>
                    <a:pt x="33385" y="20980"/>
                  </a:moveTo>
                  <a:lnTo>
                    <a:pt x="31641" y="20980"/>
                  </a:lnTo>
                  <a:lnTo>
                    <a:pt x="32195" y="21229"/>
                  </a:lnTo>
                  <a:lnTo>
                    <a:pt x="33385" y="20980"/>
                  </a:lnTo>
                  <a:close/>
                </a:path>
                <a:path w="170815" h="503554">
                  <a:moveTo>
                    <a:pt x="49256" y="9601"/>
                  </a:moveTo>
                  <a:lnTo>
                    <a:pt x="50006" y="10413"/>
                  </a:lnTo>
                  <a:lnTo>
                    <a:pt x="49624" y="9953"/>
                  </a:lnTo>
                  <a:lnTo>
                    <a:pt x="49256" y="9601"/>
                  </a:lnTo>
                  <a:close/>
                </a:path>
                <a:path w="170815" h="503554">
                  <a:moveTo>
                    <a:pt x="49624" y="9953"/>
                  </a:moveTo>
                  <a:lnTo>
                    <a:pt x="50006" y="10413"/>
                  </a:lnTo>
                  <a:lnTo>
                    <a:pt x="49624" y="9953"/>
                  </a:lnTo>
                  <a:close/>
                </a:path>
                <a:path w="170815" h="503554">
                  <a:moveTo>
                    <a:pt x="49332" y="9601"/>
                  </a:moveTo>
                  <a:lnTo>
                    <a:pt x="49624" y="9953"/>
                  </a:lnTo>
                  <a:lnTo>
                    <a:pt x="49332" y="9601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692037" y="5074894"/>
            <a:ext cx="1186670" cy="417106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9956000" y="4943221"/>
            <a:ext cx="737870" cy="609600"/>
            <a:chOff x="9956000" y="4943221"/>
            <a:chExt cx="737870" cy="609600"/>
          </a:xfrm>
        </p:grpSpPr>
        <p:pic>
          <p:nvPicPr>
            <p:cNvPr id="64" name="object 6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956000" y="5050828"/>
              <a:ext cx="368922" cy="29096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351401" y="4943221"/>
              <a:ext cx="342137" cy="609599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6595973" y="5417261"/>
            <a:ext cx="309245" cy="37465"/>
          </a:xfrm>
          <a:custGeom>
            <a:avLst/>
            <a:gdLst/>
            <a:ahLst/>
            <a:cxnLst/>
            <a:rect l="l" t="t" r="r" b="b"/>
            <a:pathLst>
              <a:path w="309245" h="37464">
                <a:moveTo>
                  <a:pt x="2344" y="32374"/>
                </a:moveTo>
                <a:lnTo>
                  <a:pt x="2527" y="33502"/>
                </a:lnTo>
                <a:lnTo>
                  <a:pt x="7924" y="37401"/>
                </a:lnTo>
                <a:lnTo>
                  <a:pt x="12088" y="36730"/>
                </a:lnTo>
                <a:lnTo>
                  <a:pt x="11353" y="36652"/>
                </a:lnTo>
                <a:lnTo>
                  <a:pt x="8851" y="36245"/>
                </a:lnTo>
                <a:lnTo>
                  <a:pt x="7480" y="35712"/>
                </a:lnTo>
                <a:lnTo>
                  <a:pt x="2344" y="32374"/>
                </a:lnTo>
                <a:close/>
              </a:path>
              <a:path w="309245" h="37464">
                <a:moveTo>
                  <a:pt x="262979" y="17373"/>
                </a:moveTo>
                <a:lnTo>
                  <a:pt x="27952" y="17373"/>
                </a:lnTo>
                <a:lnTo>
                  <a:pt x="28638" y="17386"/>
                </a:lnTo>
                <a:lnTo>
                  <a:pt x="44754" y="18262"/>
                </a:lnTo>
                <a:lnTo>
                  <a:pt x="47853" y="21361"/>
                </a:lnTo>
                <a:lnTo>
                  <a:pt x="47918" y="21894"/>
                </a:lnTo>
                <a:lnTo>
                  <a:pt x="48336" y="29552"/>
                </a:lnTo>
                <a:lnTo>
                  <a:pt x="45084" y="33185"/>
                </a:lnTo>
                <a:lnTo>
                  <a:pt x="28549" y="34086"/>
                </a:lnTo>
                <a:lnTo>
                  <a:pt x="18289" y="34541"/>
                </a:lnTo>
                <a:lnTo>
                  <a:pt x="16484" y="35712"/>
                </a:lnTo>
                <a:lnTo>
                  <a:pt x="15100" y="36245"/>
                </a:lnTo>
                <a:lnTo>
                  <a:pt x="12088" y="36730"/>
                </a:lnTo>
                <a:lnTo>
                  <a:pt x="13131" y="36842"/>
                </a:lnTo>
                <a:lnTo>
                  <a:pt x="13855" y="36880"/>
                </a:lnTo>
                <a:lnTo>
                  <a:pt x="20434" y="37020"/>
                </a:lnTo>
                <a:lnTo>
                  <a:pt x="26631" y="37071"/>
                </a:lnTo>
                <a:lnTo>
                  <a:pt x="28168" y="36982"/>
                </a:lnTo>
                <a:lnTo>
                  <a:pt x="38671" y="35610"/>
                </a:lnTo>
                <a:lnTo>
                  <a:pt x="38544" y="35610"/>
                </a:lnTo>
                <a:lnTo>
                  <a:pt x="54025" y="34201"/>
                </a:lnTo>
                <a:lnTo>
                  <a:pt x="54673" y="34124"/>
                </a:lnTo>
                <a:lnTo>
                  <a:pt x="75586" y="30949"/>
                </a:lnTo>
                <a:lnTo>
                  <a:pt x="101507" y="28105"/>
                </a:lnTo>
                <a:lnTo>
                  <a:pt x="131192" y="25603"/>
                </a:lnTo>
                <a:lnTo>
                  <a:pt x="162130" y="23456"/>
                </a:lnTo>
                <a:lnTo>
                  <a:pt x="162001" y="23456"/>
                </a:lnTo>
                <a:lnTo>
                  <a:pt x="162496" y="23431"/>
                </a:lnTo>
                <a:lnTo>
                  <a:pt x="163119" y="23431"/>
                </a:lnTo>
                <a:lnTo>
                  <a:pt x="193319" y="22745"/>
                </a:lnTo>
                <a:lnTo>
                  <a:pt x="221284" y="22377"/>
                </a:lnTo>
                <a:lnTo>
                  <a:pt x="263507" y="22377"/>
                </a:lnTo>
                <a:lnTo>
                  <a:pt x="262254" y="18935"/>
                </a:lnTo>
                <a:lnTo>
                  <a:pt x="262979" y="17373"/>
                </a:lnTo>
                <a:close/>
              </a:path>
              <a:path w="309245" h="37464">
                <a:moveTo>
                  <a:pt x="14651" y="15284"/>
                </a:moveTo>
                <a:lnTo>
                  <a:pt x="1030" y="24244"/>
                </a:lnTo>
                <a:lnTo>
                  <a:pt x="2344" y="32374"/>
                </a:lnTo>
                <a:lnTo>
                  <a:pt x="7480" y="35712"/>
                </a:lnTo>
                <a:lnTo>
                  <a:pt x="8851" y="36245"/>
                </a:lnTo>
                <a:lnTo>
                  <a:pt x="11353" y="36652"/>
                </a:lnTo>
                <a:lnTo>
                  <a:pt x="12088" y="36730"/>
                </a:lnTo>
                <a:lnTo>
                  <a:pt x="15100" y="36245"/>
                </a:lnTo>
                <a:lnTo>
                  <a:pt x="16484" y="35712"/>
                </a:lnTo>
                <a:lnTo>
                  <a:pt x="18129" y="34645"/>
                </a:lnTo>
                <a:lnTo>
                  <a:pt x="15951" y="34645"/>
                </a:lnTo>
                <a:lnTo>
                  <a:pt x="20243" y="33274"/>
                </a:lnTo>
                <a:lnTo>
                  <a:pt x="43454" y="33274"/>
                </a:lnTo>
                <a:lnTo>
                  <a:pt x="45084" y="33185"/>
                </a:lnTo>
                <a:lnTo>
                  <a:pt x="48336" y="29552"/>
                </a:lnTo>
                <a:lnTo>
                  <a:pt x="47918" y="21894"/>
                </a:lnTo>
                <a:lnTo>
                  <a:pt x="47853" y="21361"/>
                </a:lnTo>
                <a:lnTo>
                  <a:pt x="45402" y="18910"/>
                </a:lnTo>
                <a:lnTo>
                  <a:pt x="20243" y="18910"/>
                </a:lnTo>
                <a:lnTo>
                  <a:pt x="15951" y="17538"/>
                </a:lnTo>
                <a:lnTo>
                  <a:pt x="18128" y="17538"/>
                </a:lnTo>
                <a:lnTo>
                  <a:pt x="14651" y="15284"/>
                </a:lnTo>
                <a:close/>
              </a:path>
              <a:path w="309245" h="37464">
                <a:moveTo>
                  <a:pt x="20243" y="33274"/>
                </a:moveTo>
                <a:lnTo>
                  <a:pt x="15951" y="34645"/>
                </a:lnTo>
                <a:lnTo>
                  <a:pt x="18289" y="34541"/>
                </a:lnTo>
                <a:lnTo>
                  <a:pt x="20243" y="33274"/>
                </a:lnTo>
                <a:close/>
              </a:path>
              <a:path w="309245" h="37464">
                <a:moveTo>
                  <a:pt x="18289" y="34541"/>
                </a:moveTo>
                <a:lnTo>
                  <a:pt x="15951" y="34645"/>
                </a:lnTo>
                <a:lnTo>
                  <a:pt x="18129" y="34645"/>
                </a:lnTo>
                <a:lnTo>
                  <a:pt x="18289" y="34541"/>
                </a:lnTo>
                <a:close/>
              </a:path>
              <a:path w="309245" h="37464">
                <a:moveTo>
                  <a:pt x="43454" y="33274"/>
                </a:moveTo>
                <a:lnTo>
                  <a:pt x="20243" y="33274"/>
                </a:lnTo>
                <a:lnTo>
                  <a:pt x="18289" y="34541"/>
                </a:lnTo>
                <a:lnTo>
                  <a:pt x="28549" y="34086"/>
                </a:lnTo>
                <a:lnTo>
                  <a:pt x="43454" y="33274"/>
                </a:lnTo>
                <a:close/>
              </a:path>
              <a:path w="309245" h="37464">
                <a:moveTo>
                  <a:pt x="953" y="23766"/>
                </a:moveTo>
                <a:lnTo>
                  <a:pt x="0" y="25234"/>
                </a:lnTo>
                <a:lnTo>
                  <a:pt x="1384" y="31750"/>
                </a:lnTo>
                <a:lnTo>
                  <a:pt x="2344" y="32374"/>
                </a:lnTo>
                <a:lnTo>
                  <a:pt x="953" y="23766"/>
                </a:lnTo>
                <a:close/>
              </a:path>
              <a:path w="309245" h="37464">
                <a:moveTo>
                  <a:pt x="75900" y="30902"/>
                </a:moveTo>
                <a:lnTo>
                  <a:pt x="75463" y="30949"/>
                </a:lnTo>
                <a:lnTo>
                  <a:pt x="75900" y="30902"/>
                </a:lnTo>
                <a:close/>
              </a:path>
              <a:path w="309245" h="37464">
                <a:moveTo>
                  <a:pt x="285241" y="11455"/>
                </a:moveTo>
                <a:lnTo>
                  <a:pt x="272440" y="11455"/>
                </a:lnTo>
                <a:lnTo>
                  <a:pt x="271818" y="11709"/>
                </a:lnTo>
                <a:lnTo>
                  <a:pt x="264363" y="14389"/>
                </a:lnTo>
                <a:lnTo>
                  <a:pt x="262254" y="18935"/>
                </a:lnTo>
                <a:lnTo>
                  <a:pt x="265239" y="27139"/>
                </a:lnTo>
                <a:lnTo>
                  <a:pt x="269773" y="29260"/>
                </a:lnTo>
                <a:lnTo>
                  <a:pt x="277850" y="26327"/>
                </a:lnTo>
                <a:lnTo>
                  <a:pt x="278460" y="26085"/>
                </a:lnTo>
                <a:lnTo>
                  <a:pt x="282446" y="24244"/>
                </a:lnTo>
                <a:lnTo>
                  <a:pt x="283133" y="23926"/>
                </a:lnTo>
                <a:lnTo>
                  <a:pt x="283273" y="23926"/>
                </a:lnTo>
                <a:lnTo>
                  <a:pt x="287921" y="22377"/>
                </a:lnTo>
                <a:lnTo>
                  <a:pt x="266166" y="22377"/>
                </a:lnTo>
                <a:lnTo>
                  <a:pt x="287997" y="22352"/>
                </a:lnTo>
                <a:lnTo>
                  <a:pt x="289344" y="21903"/>
                </a:lnTo>
                <a:lnTo>
                  <a:pt x="286105" y="15684"/>
                </a:lnTo>
                <a:lnTo>
                  <a:pt x="289649" y="15684"/>
                </a:lnTo>
                <a:lnTo>
                  <a:pt x="286034" y="11734"/>
                </a:lnTo>
                <a:lnTo>
                  <a:pt x="285229" y="11734"/>
                </a:lnTo>
                <a:lnTo>
                  <a:pt x="285241" y="11455"/>
                </a:lnTo>
                <a:close/>
              </a:path>
              <a:path w="309245" h="37464">
                <a:moveTo>
                  <a:pt x="283133" y="23926"/>
                </a:moveTo>
                <a:lnTo>
                  <a:pt x="282320" y="24244"/>
                </a:lnTo>
                <a:lnTo>
                  <a:pt x="282886" y="24041"/>
                </a:lnTo>
                <a:lnTo>
                  <a:pt x="283133" y="23926"/>
                </a:lnTo>
                <a:close/>
              </a:path>
              <a:path w="309245" h="37464">
                <a:moveTo>
                  <a:pt x="282771" y="24094"/>
                </a:moveTo>
                <a:lnTo>
                  <a:pt x="282320" y="24244"/>
                </a:lnTo>
                <a:lnTo>
                  <a:pt x="282771" y="24094"/>
                </a:lnTo>
                <a:close/>
              </a:path>
              <a:path w="309245" h="37464">
                <a:moveTo>
                  <a:pt x="283273" y="23926"/>
                </a:moveTo>
                <a:lnTo>
                  <a:pt x="283133" y="23926"/>
                </a:lnTo>
                <a:lnTo>
                  <a:pt x="282771" y="24094"/>
                </a:lnTo>
                <a:lnTo>
                  <a:pt x="283273" y="23926"/>
                </a:lnTo>
                <a:close/>
              </a:path>
              <a:path w="309245" h="37464">
                <a:moveTo>
                  <a:pt x="290769" y="22359"/>
                </a:moveTo>
                <a:lnTo>
                  <a:pt x="296024" y="24041"/>
                </a:lnTo>
                <a:lnTo>
                  <a:pt x="299116" y="22440"/>
                </a:lnTo>
                <a:lnTo>
                  <a:pt x="295833" y="22440"/>
                </a:lnTo>
                <a:lnTo>
                  <a:pt x="294648" y="22388"/>
                </a:lnTo>
                <a:lnTo>
                  <a:pt x="290769" y="22359"/>
                </a:lnTo>
                <a:close/>
              </a:path>
              <a:path w="309245" h="37464">
                <a:moveTo>
                  <a:pt x="5701" y="16454"/>
                </a:moveTo>
                <a:lnTo>
                  <a:pt x="4571" y="16637"/>
                </a:lnTo>
                <a:lnTo>
                  <a:pt x="774" y="21894"/>
                </a:lnTo>
                <a:lnTo>
                  <a:pt x="788" y="22745"/>
                </a:lnTo>
                <a:lnTo>
                  <a:pt x="953" y="23766"/>
                </a:lnTo>
                <a:lnTo>
                  <a:pt x="5701" y="16454"/>
                </a:lnTo>
                <a:close/>
              </a:path>
              <a:path w="309245" h="37464">
                <a:moveTo>
                  <a:pt x="163119" y="23431"/>
                </a:moveTo>
                <a:lnTo>
                  <a:pt x="162496" y="23431"/>
                </a:lnTo>
                <a:lnTo>
                  <a:pt x="162193" y="23452"/>
                </a:lnTo>
                <a:lnTo>
                  <a:pt x="163119" y="23431"/>
                </a:lnTo>
                <a:close/>
              </a:path>
              <a:path w="309245" h="37464">
                <a:moveTo>
                  <a:pt x="295775" y="22377"/>
                </a:moveTo>
                <a:lnTo>
                  <a:pt x="294398" y="22377"/>
                </a:lnTo>
                <a:lnTo>
                  <a:pt x="294868" y="22390"/>
                </a:lnTo>
                <a:lnTo>
                  <a:pt x="294685" y="22390"/>
                </a:lnTo>
                <a:lnTo>
                  <a:pt x="295833" y="22440"/>
                </a:lnTo>
                <a:lnTo>
                  <a:pt x="294868" y="22390"/>
                </a:lnTo>
                <a:lnTo>
                  <a:pt x="295785" y="22388"/>
                </a:lnTo>
                <a:close/>
              </a:path>
              <a:path w="309245" h="37464">
                <a:moveTo>
                  <a:pt x="305458" y="4660"/>
                </a:moveTo>
                <a:lnTo>
                  <a:pt x="290296" y="4660"/>
                </a:lnTo>
                <a:lnTo>
                  <a:pt x="285582" y="11241"/>
                </a:lnTo>
                <a:lnTo>
                  <a:pt x="291543" y="17753"/>
                </a:lnTo>
                <a:lnTo>
                  <a:pt x="295986" y="19443"/>
                </a:lnTo>
                <a:lnTo>
                  <a:pt x="293841" y="20263"/>
                </a:lnTo>
                <a:lnTo>
                  <a:pt x="295833" y="22440"/>
                </a:lnTo>
                <a:lnTo>
                  <a:pt x="299116" y="22440"/>
                </a:lnTo>
                <a:lnTo>
                  <a:pt x="306946" y="18389"/>
                </a:lnTo>
                <a:lnTo>
                  <a:pt x="309063" y="11734"/>
                </a:lnTo>
                <a:lnTo>
                  <a:pt x="308962" y="11455"/>
                </a:lnTo>
                <a:lnTo>
                  <a:pt x="305458" y="4660"/>
                </a:lnTo>
                <a:close/>
              </a:path>
              <a:path w="309245" h="37464">
                <a:moveTo>
                  <a:pt x="293841" y="20263"/>
                </a:moveTo>
                <a:lnTo>
                  <a:pt x="290855" y="21399"/>
                </a:lnTo>
                <a:lnTo>
                  <a:pt x="289344" y="21903"/>
                </a:lnTo>
                <a:lnTo>
                  <a:pt x="290769" y="22359"/>
                </a:lnTo>
                <a:lnTo>
                  <a:pt x="294648" y="22388"/>
                </a:lnTo>
                <a:lnTo>
                  <a:pt x="294398" y="22377"/>
                </a:lnTo>
                <a:lnTo>
                  <a:pt x="295775" y="22377"/>
                </a:lnTo>
                <a:lnTo>
                  <a:pt x="293841" y="20263"/>
                </a:lnTo>
                <a:close/>
              </a:path>
              <a:path w="309245" h="37464">
                <a:moveTo>
                  <a:pt x="287997" y="22352"/>
                </a:moveTo>
                <a:lnTo>
                  <a:pt x="266166" y="22377"/>
                </a:lnTo>
                <a:lnTo>
                  <a:pt x="287921" y="22377"/>
                </a:lnTo>
                <a:close/>
              </a:path>
              <a:path w="309245" h="37464">
                <a:moveTo>
                  <a:pt x="289344" y="21903"/>
                </a:moveTo>
                <a:lnTo>
                  <a:pt x="287997" y="22352"/>
                </a:lnTo>
                <a:lnTo>
                  <a:pt x="290769" y="22359"/>
                </a:lnTo>
                <a:lnTo>
                  <a:pt x="289344" y="21903"/>
                </a:lnTo>
                <a:close/>
              </a:path>
              <a:path w="309245" h="37464">
                <a:moveTo>
                  <a:pt x="286105" y="15684"/>
                </a:moveTo>
                <a:lnTo>
                  <a:pt x="289318" y="21894"/>
                </a:lnTo>
                <a:lnTo>
                  <a:pt x="290969" y="21361"/>
                </a:lnTo>
                <a:lnTo>
                  <a:pt x="293841" y="20263"/>
                </a:lnTo>
                <a:lnTo>
                  <a:pt x="291543" y="17753"/>
                </a:lnTo>
                <a:lnTo>
                  <a:pt x="286105" y="15684"/>
                </a:lnTo>
                <a:close/>
              </a:path>
              <a:path w="309245" h="37464">
                <a:moveTo>
                  <a:pt x="291543" y="17753"/>
                </a:moveTo>
                <a:lnTo>
                  <a:pt x="293841" y="20263"/>
                </a:lnTo>
                <a:lnTo>
                  <a:pt x="295986" y="19443"/>
                </a:lnTo>
                <a:lnTo>
                  <a:pt x="291543" y="17753"/>
                </a:lnTo>
                <a:close/>
              </a:path>
              <a:path w="309245" h="37464">
                <a:moveTo>
                  <a:pt x="15951" y="17538"/>
                </a:moveTo>
                <a:lnTo>
                  <a:pt x="20243" y="18910"/>
                </a:lnTo>
                <a:lnTo>
                  <a:pt x="18304" y="17653"/>
                </a:lnTo>
                <a:lnTo>
                  <a:pt x="17868" y="17653"/>
                </a:lnTo>
                <a:lnTo>
                  <a:pt x="18211" y="17641"/>
                </a:lnTo>
                <a:lnTo>
                  <a:pt x="15951" y="17538"/>
                </a:lnTo>
                <a:close/>
              </a:path>
              <a:path w="309245" h="37464">
                <a:moveTo>
                  <a:pt x="27952" y="17373"/>
                </a:moveTo>
                <a:lnTo>
                  <a:pt x="18286" y="17641"/>
                </a:lnTo>
                <a:lnTo>
                  <a:pt x="18465" y="17653"/>
                </a:lnTo>
                <a:lnTo>
                  <a:pt x="18304" y="17653"/>
                </a:lnTo>
                <a:lnTo>
                  <a:pt x="20243" y="18910"/>
                </a:lnTo>
                <a:lnTo>
                  <a:pt x="45402" y="18910"/>
                </a:lnTo>
                <a:lnTo>
                  <a:pt x="44754" y="18262"/>
                </a:lnTo>
                <a:lnTo>
                  <a:pt x="33567" y="17653"/>
                </a:lnTo>
                <a:lnTo>
                  <a:pt x="18292" y="17645"/>
                </a:lnTo>
                <a:lnTo>
                  <a:pt x="33421" y="17645"/>
                </a:lnTo>
                <a:lnTo>
                  <a:pt x="28638" y="17386"/>
                </a:lnTo>
                <a:lnTo>
                  <a:pt x="27952" y="17373"/>
                </a:lnTo>
                <a:close/>
              </a:path>
              <a:path w="309245" h="37464">
                <a:moveTo>
                  <a:pt x="289649" y="15684"/>
                </a:moveTo>
                <a:lnTo>
                  <a:pt x="286105" y="15684"/>
                </a:lnTo>
                <a:lnTo>
                  <a:pt x="291543" y="17753"/>
                </a:lnTo>
                <a:lnTo>
                  <a:pt x="289649" y="15684"/>
                </a:lnTo>
                <a:close/>
              </a:path>
              <a:path w="309245" h="37464">
                <a:moveTo>
                  <a:pt x="18239" y="17642"/>
                </a:moveTo>
                <a:lnTo>
                  <a:pt x="17868" y="17653"/>
                </a:lnTo>
                <a:lnTo>
                  <a:pt x="18304" y="17653"/>
                </a:lnTo>
                <a:close/>
              </a:path>
              <a:path w="309245" h="37464">
                <a:moveTo>
                  <a:pt x="18128" y="17538"/>
                </a:moveTo>
                <a:lnTo>
                  <a:pt x="15951" y="17538"/>
                </a:lnTo>
                <a:lnTo>
                  <a:pt x="18286" y="17641"/>
                </a:lnTo>
                <a:lnTo>
                  <a:pt x="18128" y="17538"/>
                </a:lnTo>
                <a:close/>
              </a:path>
              <a:path w="309245" h="37464">
                <a:moveTo>
                  <a:pt x="25953" y="15120"/>
                </a:moveTo>
                <a:lnTo>
                  <a:pt x="14651" y="15284"/>
                </a:lnTo>
                <a:lnTo>
                  <a:pt x="18286" y="17641"/>
                </a:lnTo>
                <a:lnTo>
                  <a:pt x="27952" y="17373"/>
                </a:lnTo>
                <a:lnTo>
                  <a:pt x="262979" y="17373"/>
                </a:lnTo>
                <a:lnTo>
                  <a:pt x="263980" y="15214"/>
                </a:lnTo>
                <a:lnTo>
                  <a:pt x="25260" y="15214"/>
                </a:lnTo>
                <a:lnTo>
                  <a:pt x="25953" y="15120"/>
                </a:lnTo>
                <a:close/>
              </a:path>
              <a:path w="309245" h="37464">
                <a:moveTo>
                  <a:pt x="12839" y="14109"/>
                </a:moveTo>
                <a:lnTo>
                  <a:pt x="6324" y="15494"/>
                </a:lnTo>
                <a:lnTo>
                  <a:pt x="5701" y="16454"/>
                </a:lnTo>
                <a:lnTo>
                  <a:pt x="10299" y="15709"/>
                </a:lnTo>
                <a:lnTo>
                  <a:pt x="12064" y="15443"/>
                </a:lnTo>
                <a:lnTo>
                  <a:pt x="13131" y="15341"/>
                </a:lnTo>
                <a:lnTo>
                  <a:pt x="14651" y="15284"/>
                </a:lnTo>
                <a:lnTo>
                  <a:pt x="12839" y="14109"/>
                </a:lnTo>
                <a:close/>
              </a:path>
              <a:path w="309245" h="37464">
                <a:moveTo>
                  <a:pt x="26631" y="15113"/>
                </a:moveTo>
                <a:lnTo>
                  <a:pt x="25953" y="15120"/>
                </a:lnTo>
                <a:lnTo>
                  <a:pt x="25260" y="15214"/>
                </a:lnTo>
                <a:lnTo>
                  <a:pt x="26631" y="15113"/>
                </a:lnTo>
                <a:close/>
              </a:path>
              <a:path w="309245" h="37464">
                <a:moveTo>
                  <a:pt x="264027" y="15113"/>
                </a:moveTo>
                <a:lnTo>
                  <a:pt x="26536" y="15120"/>
                </a:lnTo>
                <a:lnTo>
                  <a:pt x="25260" y="15214"/>
                </a:lnTo>
                <a:lnTo>
                  <a:pt x="263980" y="15214"/>
                </a:lnTo>
                <a:close/>
              </a:path>
              <a:path w="309245" h="37464">
                <a:moveTo>
                  <a:pt x="51619" y="12264"/>
                </a:moveTo>
                <a:lnTo>
                  <a:pt x="36055" y="13741"/>
                </a:lnTo>
                <a:lnTo>
                  <a:pt x="25953" y="15120"/>
                </a:lnTo>
                <a:lnTo>
                  <a:pt x="26631" y="15113"/>
                </a:lnTo>
                <a:lnTo>
                  <a:pt x="264027" y="15113"/>
                </a:lnTo>
                <a:lnTo>
                  <a:pt x="264363" y="14389"/>
                </a:lnTo>
                <a:lnTo>
                  <a:pt x="270097" y="12306"/>
                </a:lnTo>
                <a:lnTo>
                  <a:pt x="51346" y="12306"/>
                </a:lnTo>
                <a:lnTo>
                  <a:pt x="51619" y="12264"/>
                </a:lnTo>
                <a:close/>
              </a:path>
              <a:path w="309245" h="37464">
                <a:moveTo>
                  <a:pt x="270307" y="12230"/>
                </a:moveTo>
                <a:lnTo>
                  <a:pt x="51981" y="12230"/>
                </a:lnTo>
                <a:lnTo>
                  <a:pt x="51346" y="12306"/>
                </a:lnTo>
                <a:lnTo>
                  <a:pt x="270097" y="12306"/>
                </a:lnTo>
                <a:lnTo>
                  <a:pt x="270307" y="12230"/>
                </a:lnTo>
                <a:close/>
              </a:path>
              <a:path w="309245" h="37464">
                <a:moveTo>
                  <a:pt x="246341" y="279"/>
                </a:moveTo>
                <a:lnTo>
                  <a:pt x="192912" y="647"/>
                </a:lnTo>
                <a:lnTo>
                  <a:pt x="129489" y="3556"/>
                </a:lnTo>
                <a:lnTo>
                  <a:pt x="72580" y="9055"/>
                </a:lnTo>
                <a:lnTo>
                  <a:pt x="51619" y="12264"/>
                </a:lnTo>
                <a:lnTo>
                  <a:pt x="51981" y="12230"/>
                </a:lnTo>
                <a:lnTo>
                  <a:pt x="270307" y="12230"/>
                </a:lnTo>
                <a:lnTo>
                  <a:pt x="272105" y="11577"/>
                </a:lnTo>
                <a:lnTo>
                  <a:pt x="276504" y="9550"/>
                </a:lnTo>
                <a:lnTo>
                  <a:pt x="277317" y="9220"/>
                </a:lnTo>
                <a:lnTo>
                  <a:pt x="285952" y="6337"/>
                </a:lnTo>
                <a:lnTo>
                  <a:pt x="290296" y="4660"/>
                </a:lnTo>
                <a:lnTo>
                  <a:pt x="305458" y="4660"/>
                </a:lnTo>
                <a:lnTo>
                  <a:pt x="304266" y="2349"/>
                </a:lnTo>
                <a:lnTo>
                  <a:pt x="300729" y="317"/>
                </a:lnTo>
                <a:lnTo>
                  <a:pt x="281279" y="317"/>
                </a:lnTo>
                <a:lnTo>
                  <a:pt x="246341" y="279"/>
                </a:lnTo>
                <a:close/>
              </a:path>
              <a:path w="309245" h="37464">
                <a:moveTo>
                  <a:pt x="285267" y="10896"/>
                </a:moveTo>
                <a:lnTo>
                  <a:pt x="285229" y="11734"/>
                </a:lnTo>
                <a:lnTo>
                  <a:pt x="285582" y="11241"/>
                </a:lnTo>
                <a:lnTo>
                  <a:pt x="285267" y="10896"/>
                </a:lnTo>
                <a:close/>
              </a:path>
              <a:path w="309245" h="37464">
                <a:moveTo>
                  <a:pt x="285582" y="11241"/>
                </a:moveTo>
                <a:lnTo>
                  <a:pt x="285229" y="11734"/>
                </a:lnTo>
                <a:lnTo>
                  <a:pt x="286034" y="11734"/>
                </a:lnTo>
                <a:lnTo>
                  <a:pt x="285582" y="11241"/>
                </a:lnTo>
                <a:close/>
              </a:path>
              <a:path w="309245" h="37464">
                <a:moveTo>
                  <a:pt x="272105" y="11577"/>
                </a:moveTo>
                <a:lnTo>
                  <a:pt x="271741" y="11709"/>
                </a:lnTo>
                <a:lnTo>
                  <a:pt x="272105" y="11577"/>
                </a:lnTo>
                <a:close/>
              </a:path>
              <a:path w="309245" h="37464">
                <a:moveTo>
                  <a:pt x="289095" y="6337"/>
                </a:moveTo>
                <a:lnTo>
                  <a:pt x="285946" y="6339"/>
                </a:lnTo>
                <a:lnTo>
                  <a:pt x="285622" y="6464"/>
                </a:lnTo>
                <a:lnTo>
                  <a:pt x="277317" y="9220"/>
                </a:lnTo>
                <a:lnTo>
                  <a:pt x="276504" y="9550"/>
                </a:lnTo>
                <a:lnTo>
                  <a:pt x="272105" y="11577"/>
                </a:lnTo>
                <a:lnTo>
                  <a:pt x="272440" y="11455"/>
                </a:lnTo>
                <a:lnTo>
                  <a:pt x="285241" y="11455"/>
                </a:lnTo>
                <a:lnTo>
                  <a:pt x="285267" y="10896"/>
                </a:lnTo>
                <a:lnTo>
                  <a:pt x="285829" y="10896"/>
                </a:lnTo>
                <a:lnTo>
                  <a:pt x="289095" y="6337"/>
                </a:lnTo>
                <a:close/>
              </a:path>
              <a:path w="309245" h="37464">
                <a:moveTo>
                  <a:pt x="285829" y="10896"/>
                </a:moveTo>
                <a:lnTo>
                  <a:pt x="285267" y="10896"/>
                </a:lnTo>
                <a:lnTo>
                  <a:pt x="285582" y="11241"/>
                </a:lnTo>
                <a:lnTo>
                  <a:pt x="285829" y="10896"/>
                </a:lnTo>
                <a:close/>
              </a:path>
              <a:path w="309245" h="37464">
                <a:moveTo>
                  <a:pt x="285945" y="6339"/>
                </a:moveTo>
                <a:lnTo>
                  <a:pt x="285572" y="6464"/>
                </a:lnTo>
                <a:lnTo>
                  <a:pt x="285945" y="6339"/>
                </a:lnTo>
                <a:close/>
              </a:path>
              <a:path w="309245" h="37464">
                <a:moveTo>
                  <a:pt x="290296" y="4660"/>
                </a:moveTo>
                <a:lnTo>
                  <a:pt x="285945" y="6339"/>
                </a:lnTo>
                <a:lnTo>
                  <a:pt x="289095" y="6337"/>
                </a:lnTo>
                <a:lnTo>
                  <a:pt x="290296" y="4660"/>
                </a:lnTo>
                <a:close/>
              </a:path>
              <a:path w="309245" h="37464">
                <a:moveTo>
                  <a:pt x="294611" y="281"/>
                </a:moveTo>
                <a:lnTo>
                  <a:pt x="289826" y="317"/>
                </a:lnTo>
                <a:lnTo>
                  <a:pt x="300729" y="317"/>
                </a:lnTo>
                <a:lnTo>
                  <a:pt x="294398" y="292"/>
                </a:lnTo>
                <a:lnTo>
                  <a:pt x="294611" y="281"/>
                </a:lnTo>
                <a:close/>
              </a:path>
              <a:path w="309245" h="37464">
                <a:moveTo>
                  <a:pt x="300663" y="279"/>
                </a:moveTo>
                <a:lnTo>
                  <a:pt x="294398" y="292"/>
                </a:lnTo>
                <a:lnTo>
                  <a:pt x="300685" y="292"/>
                </a:lnTo>
                <a:close/>
              </a:path>
              <a:path w="309245" h="37464">
                <a:moveTo>
                  <a:pt x="300177" y="0"/>
                </a:moveTo>
                <a:lnTo>
                  <a:pt x="294611" y="281"/>
                </a:lnTo>
                <a:lnTo>
                  <a:pt x="300663" y="279"/>
                </a:lnTo>
                <a:lnTo>
                  <a:pt x="300177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89178" y="6021163"/>
            <a:ext cx="512970" cy="46333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74833" y="6036509"/>
            <a:ext cx="775315" cy="52265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941154" y="6088284"/>
            <a:ext cx="203238" cy="103983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383762" y="5912007"/>
            <a:ext cx="220357" cy="48238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756291" y="5937443"/>
            <a:ext cx="128727" cy="55666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101465" y="5909381"/>
            <a:ext cx="864935" cy="67973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151628" y="5982305"/>
            <a:ext cx="428409" cy="25883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666828" y="5888104"/>
            <a:ext cx="691248" cy="34751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606984" y="6026001"/>
            <a:ext cx="203492" cy="224999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6976300" y="5787723"/>
            <a:ext cx="1051560" cy="626110"/>
            <a:chOff x="6976300" y="5787723"/>
            <a:chExt cx="1051560" cy="626110"/>
          </a:xfrm>
        </p:grpSpPr>
        <p:pic>
          <p:nvPicPr>
            <p:cNvPr id="77" name="object 7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976300" y="5790401"/>
              <a:ext cx="807808" cy="62334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809547" y="5787723"/>
              <a:ext cx="218256" cy="477785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111104" y="5929989"/>
            <a:ext cx="488142" cy="19942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688285" y="5911099"/>
            <a:ext cx="409867" cy="251550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248458" y="5679296"/>
            <a:ext cx="762265" cy="638413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6045200" cy="4878070"/>
            <a:chOff x="257487" y="954112"/>
            <a:chExt cx="6045200" cy="4878070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9001" y="1062088"/>
              <a:ext cx="206055" cy="1632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66208" y="1602130"/>
              <a:ext cx="341109" cy="2123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7487" y="954112"/>
              <a:ext cx="4726945" cy="487749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73921" y="4627892"/>
              <a:ext cx="368820" cy="21482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50489" y="4417720"/>
              <a:ext cx="756285" cy="363855"/>
            </a:xfrm>
            <a:custGeom>
              <a:avLst/>
              <a:gdLst/>
              <a:ahLst/>
              <a:cxnLst/>
              <a:rect l="l" t="t" r="r" b="b"/>
              <a:pathLst>
                <a:path w="756285" h="363854">
                  <a:moveTo>
                    <a:pt x="5321" y="344944"/>
                  </a:moveTo>
                  <a:lnTo>
                    <a:pt x="4343" y="345681"/>
                  </a:lnTo>
                  <a:lnTo>
                    <a:pt x="3492" y="351917"/>
                  </a:lnTo>
                  <a:lnTo>
                    <a:pt x="4394" y="353123"/>
                  </a:lnTo>
                  <a:lnTo>
                    <a:pt x="5321" y="344944"/>
                  </a:lnTo>
                  <a:close/>
                </a:path>
                <a:path w="756285" h="363854">
                  <a:moveTo>
                    <a:pt x="8166" y="358089"/>
                  </a:moveTo>
                  <a:lnTo>
                    <a:pt x="4394" y="353123"/>
                  </a:lnTo>
                  <a:lnTo>
                    <a:pt x="4381" y="353275"/>
                  </a:lnTo>
                  <a:lnTo>
                    <a:pt x="6527" y="357251"/>
                  </a:lnTo>
                  <a:lnTo>
                    <a:pt x="8166" y="358089"/>
                  </a:lnTo>
                  <a:close/>
                </a:path>
                <a:path w="756285" h="363854">
                  <a:moveTo>
                    <a:pt x="117830" y="288594"/>
                  </a:moveTo>
                  <a:lnTo>
                    <a:pt x="116116" y="286893"/>
                  </a:lnTo>
                  <a:lnTo>
                    <a:pt x="115976" y="286753"/>
                  </a:lnTo>
                  <a:lnTo>
                    <a:pt x="95199" y="286753"/>
                  </a:lnTo>
                  <a:lnTo>
                    <a:pt x="47180" y="281152"/>
                  </a:lnTo>
                  <a:lnTo>
                    <a:pt x="46380" y="281152"/>
                  </a:lnTo>
                  <a:lnTo>
                    <a:pt x="28194" y="281851"/>
                  </a:lnTo>
                  <a:lnTo>
                    <a:pt x="4165" y="284022"/>
                  </a:lnTo>
                  <a:lnTo>
                    <a:pt x="0" y="289026"/>
                  </a:lnTo>
                  <a:lnTo>
                    <a:pt x="1016" y="300329"/>
                  </a:lnTo>
                  <a:lnTo>
                    <a:pt x="6019" y="304507"/>
                  </a:lnTo>
                  <a:lnTo>
                    <a:pt x="11823" y="303974"/>
                  </a:lnTo>
                  <a:lnTo>
                    <a:pt x="30175" y="302031"/>
                  </a:lnTo>
                  <a:lnTo>
                    <a:pt x="47256" y="300596"/>
                  </a:lnTo>
                  <a:lnTo>
                    <a:pt x="85344" y="297624"/>
                  </a:lnTo>
                  <a:lnTo>
                    <a:pt x="95161" y="294995"/>
                  </a:lnTo>
                  <a:lnTo>
                    <a:pt x="115976" y="294995"/>
                  </a:lnTo>
                  <a:lnTo>
                    <a:pt x="116128" y="294843"/>
                  </a:lnTo>
                  <a:lnTo>
                    <a:pt x="117830" y="293154"/>
                  </a:lnTo>
                  <a:lnTo>
                    <a:pt x="117830" y="288594"/>
                  </a:lnTo>
                  <a:close/>
                </a:path>
                <a:path w="756285" h="363854">
                  <a:moveTo>
                    <a:pt x="122186" y="349186"/>
                  </a:moveTo>
                  <a:lnTo>
                    <a:pt x="120243" y="347243"/>
                  </a:lnTo>
                  <a:lnTo>
                    <a:pt x="119837" y="346837"/>
                  </a:lnTo>
                  <a:lnTo>
                    <a:pt x="108140" y="346837"/>
                  </a:lnTo>
                  <a:lnTo>
                    <a:pt x="96977" y="347192"/>
                  </a:lnTo>
                  <a:lnTo>
                    <a:pt x="84150" y="347192"/>
                  </a:lnTo>
                  <a:lnTo>
                    <a:pt x="69011" y="345147"/>
                  </a:lnTo>
                  <a:lnTo>
                    <a:pt x="53378" y="343865"/>
                  </a:lnTo>
                  <a:lnTo>
                    <a:pt x="53225" y="343852"/>
                  </a:lnTo>
                  <a:lnTo>
                    <a:pt x="34493" y="342176"/>
                  </a:lnTo>
                  <a:lnTo>
                    <a:pt x="25666" y="341515"/>
                  </a:lnTo>
                  <a:lnTo>
                    <a:pt x="25539" y="341515"/>
                  </a:lnTo>
                  <a:lnTo>
                    <a:pt x="25285" y="341490"/>
                  </a:lnTo>
                  <a:lnTo>
                    <a:pt x="25158" y="341477"/>
                  </a:lnTo>
                  <a:lnTo>
                    <a:pt x="20040" y="340906"/>
                  </a:lnTo>
                  <a:lnTo>
                    <a:pt x="19291" y="339902"/>
                  </a:lnTo>
                  <a:lnTo>
                    <a:pt x="13068" y="339051"/>
                  </a:lnTo>
                  <a:lnTo>
                    <a:pt x="11849" y="339979"/>
                  </a:lnTo>
                  <a:lnTo>
                    <a:pt x="10375" y="339801"/>
                  </a:lnTo>
                  <a:lnTo>
                    <a:pt x="5461" y="343712"/>
                  </a:lnTo>
                  <a:lnTo>
                    <a:pt x="5321" y="344944"/>
                  </a:lnTo>
                  <a:lnTo>
                    <a:pt x="4533" y="351917"/>
                  </a:lnTo>
                  <a:lnTo>
                    <a:pt x="4521" y="353275"/>
                  </a:lnTo>
                  <a:lnTo>
                    <a:pt x="8166" y="358089"/>
                  </a:lnTo>
                  <a:lnTo>
                    <a:pt x="8445" y="358444"/>
                  </a:lnTo>
                  <a:lnTo>
                    <a:pt x="10922" y="359841"/>
                  </a:lnTo>
                  <a:lnTo>
                    <a:pt x="11836" y="359943"/>
                  </a:lnTo>
                  <a:lnTo>
                    <a:pt x="12725" y="360387"/>
                  </a:lnTo>
                  <a:lnTo>
                    <a:pt x="13792" y="360845"/>
                  </a:lnTo>
                  <a:lnTo>
                    <a:pt x="20866" y="363321"/>
                  </a:lnTo>
                  <a:lnTo>
                    <a:pt x="25146" y="361264"/>
                  </a:lnTo>
                  <a:lnTo>
                    <a:pt x="33540" y="361276"/>
                  </a:lnTo>
                  <a:lnTo>
                    <a:pt x="52273" y="361759"/>
                  </a:lnTo>
                  <a:lnTo>
                    <a:pt x="53225" y="361734"/>
                  </a:lnTo>
                  <a:lnTo>
                    <a:pt x="68605" y="360489"/>
                  </a:lnTo>
                  <a:lnTo>
                    <a:pt x="69367" y="360387"/>
                  </a:lnTo>
                  <a:lnTo>
                    <a:pt x="84328" y="357670"/>
                  </a:lnTo>
                  <a:lnTo>
                    <a:pt x="97320" y="357670"/>
                  </a:lnTo>
                  <a:lnTo>
                    <a:pt x="99707" y="357593"/>
                  </a:lnTo>
                  <a:lnTo>
                    <a:pt x="108470" y="357314"/>
                  </a:lnTo>
                  <a:lnTo>
                    <a:pt x="119837" y="357314"/>
                  </a:lnTo>
                  <a:lnTo>
                    <a:pt x="122186" y="354965"/>
                  </a:lnTo>
                  <a:lnTo>
                    <a:pt x="122186" y="349186"/>
                  </a:lnTo>
                  <a:close/>
                </a:path>
                <a:path w="756285" h="363854">
                  <a:moveTo>
                    <a:pt x="376910" y="313994"/>
                  </a:moveTo>
                  <a:lnTo>
                    <a:pt x="376034" y="318427"/>
                  </a:lnTo>
                  <a:lnTo>
                    <a:pt x="375996" y="319100"/>
                  </a:lnTo>
                  <a:lnTo>
                    <a:pt x="376542" y="319925"/>
                  </a:lnTo>
                  <a:lnTo>
                    <a:pt x="376910" y="313994"/>
                  </a:lnTo>
                  <a:close/>
                </a:path>
                <a:path w="756285" h="363854">
                  <a:moveTo>
                    <a:pt x="377037" y="320649"/>
                  </a:moveTo>
                  <a:lnTo>
                    <a:pt x="376542" y="319925"/>
                  </a:lnTo>
                  <a:lnTo>
                    <a:pt x="377037" y="320649"/>
                  </a:lnTo>
                  <a:close/>
                </a:path>
                <a:path w="756285" h="363854">
                  <a:moveTo>
                    <a:pt x="380149" y="324612"/>
                  </a:moveTo>
                  <a:lnTo>
                    <a:pt x="377037" y="320649"/>
                  </a:lnTo>
                  <a:lnTo>
                    <a:pt x="379628" y="324497"/>
                  </a:lnTo>
                  <a:lnTo>
                    <a:pt x="380149" y="324612"/>
                  </a:lnTo>
                  <a:close/>
                </a:path>
                <a:path w="756285" h="363854">
                  <a:moveTo>
                    <a:pt x="385127" y="325589"/>
                  </a:moveTo>
                  <a:lnTo>
                    <a:pt x="380149" y="324612"/>
                  </a:lnTo>
                  <a:lnTo>
                    <a:pt x="380263" y="324739"/>
                  </a:lnTo>
                  <a:lnTo>
                    <a:pt x="385127" y="325589"/>
                  </a:lnTo>
                  <a:close/>
                </a:path>
                <a:path w="756285" h="363854">
                  <a:moveTo>
                    <a:pt x="611720" y="217119"/>
                  </a:moveTo>
                  <a:lnTo>
                    <a:pt x="611708" y="216496"/>
                  </a:lnTo>
                  <a:lnTo>
                    <a:pt x="611644" y="217119"/>
                  </a:lnTo>
                  <a:close/>
                </a:path>
                <a:path w="756285" h="363854">
                  <a:moveTo>
                    <a:pt x="626059" y="57251"/>
                  </a:moveTo>
                  <a:lnTo>
                    <a:pt x="625995" y="43078"/>
                  </a:lnTo>
                  <a:lnTo>
                    <a:pt x="625817" y="11518"/>
                  </a:lnTo>
                  <a:lnTo>
                    <a:pt x="625817" y="5880"/>
                  </a:lnTo>
                  <a:lnTo>
                    <a:pt x="625817" y="5156"/>
                  </a:lnTo>
                  <a:lnTo>
                    <a:pt x="624433" y="3784"/>
                  </a:lnTo>
                  <a:lnTo>
                    <a:pt x="623379" y="2159"/>
                  </a:lnTo>
                  <a:lnTo>
                    <a:pt x="622668" y="2019"/>
                  </a:lnTo>
                  <a:lnTo>
                    <a:pt x="621538" y="876"/>
                  </a:lnTo>
                  <a:lnTo>
                    <a:pt x="617232" y="876"/>
                  </a:lnTo>
                  <a:lnTo>
                    <a:pt x="613041" y="0"/>
                  </a:lnTo>
                  <a:lnTo>
                    <a:pt x="607987" y="3314"/>
                  </a:lnTo>
                  <a:lnTo>
                    <a:pt x="607009" y="8013"/>
                  </a:lnTo>
                  <a:lnTo>
                    <a:pt x="607898" y="4000"/>
                  </a:lnTo>
                  <a:lnTo>
                    <a:pt x="607847" y="4241"/>
                  </a:lnTo>
                  <a:lnTo>
                    <a:pt x="607847" y="213029"/>
                  </a:lnTo>
                  <a:lnTo>
                    <a:pt x="607796" y="212877"/>
                  </a:lnTo>
                  <a:lnTo>
                    <a:pt x="607822" y="213144"/>
                  </a:lnTo>
                  <a:lnTo>
                    <a:pt x="607720" y="212712"/>
                  </a:lnTo>
                  <a:lnTo>
                    <a:pt x="607796" y="212877"/>
                  </a:lnTo>
                  <a:lnTo>
                    <a:pt x="607682" y="212051"/>
                  </a:lnTo>
                  <a:lnTo>
                    <a:pt x="607593" y="211670"/>
                  </a:lnTo>
                  <a:lnTo>
                    <a:pt x="607682" y="212051"/>
                  </a:lnTo>
                  <a:lnTo>
                    <a:pt x="607745" y="212471"/>
                  </a:lnTo>
                  <a:lnTo>
                    <a:pt x="607847" y="213029"/>
                  </a:lnTo>
                  <a:lnTo>
                    <a:pt x="607847" y="4241"/>
                  </a:lnTo>
                  <a:lnTo>
                    <a:pt x="607618" y="5283"/>
                  </a:lnTo>
                  <a:lnTo>
                    <a:pt x="607618" y="211569"/>
                  </a:lnTo>
                  <a:lnTo>
                    <a:pt x="607593" y="211277"/>
                  </a:lnTo>
                  <a:lnTo>
                    <a:pt x="607593" y="211658"/>
                  </a:lnTo>
                  <a:lnTo>
                    <a:pt x="607580" y="211239"/>
                  </a:lnTo>
                  <a:lnTo>
                    <a:pt x="607593" y="210870"/>
                  </a:lnTo>
                  <a:lnTo>
                    <a:pt x="607618" y="211569"/>
                  </a:lnTo>
                  <a:lnTo>
                    <a:pt x="607618" y="5283"/>
                  </a:lnTo>
                  <a:lnTo>
                    <a:pt x="606780" y="9131"/>
                  </a:lnTo>
                  <a:lnTo>
                    <a:pt x="606704" y="11442"/>
                  </a:lnTo>
                  <a:lnTo>
                    <a:pt x="606704" y="9779"/>
                  </a:lnTo>
                  <a:lnTo>
                    <a:pt x="606780" y="9131"/>
                  </a:lnTo>
                  <a:lnTo>
                    <a:pt x="607009" y="8013"/>
                  </a:lnTo>
                  <a:lnTo>
                    <a:pt x="600875" y="35814"/>
                  </a:lnTo>
                  <a:lnTo>
                    <a:pt x="604100" y="40855"/>
                  </a:lnTo>
                  <a:lnTo>
                    <a:pt x="606526" y="41402"/>
                  </a:lnTo>
                  <a:lnTo>
                    <a:pt x="606691" y="11518"/>
                  </a:lnTo>
                  <a:lnTo>
                    <a:pt x="606526" y="41402"/>
                  </a:lnTo>
                  <a:lnTo>
                    <a:pt x="606463" y="57556"/>
                  </a:lnTo>
                  <a:lnTo>
                    <a:pt x="605675" y="79463"/>
                  </a:lnTo>
                  <a:lnTo>
                    <a:pt x="602030" y="127977"/>
                  </a:lnTo>
                  <a:lnTo>
                    <a:pt x="596950" y="170815"/>
                  </a:lnTo>
                  <a:lnTo>
                    <a:pt x="595172" y="184175"/>
                  </a:lnTo>
                  <a:lnTo>
                    <a:pt x="595172" y="214731"/>
                  </a:lnTo>
                  <a:lnTo>
                    <a:pt x="595134" y="215061"/>
                  </a:lnTo>
                  <a:lnTo>
                    <a:pt x="595096" y="215353"/>
                  </a:lnTo>
                  <a:lnTo>
                    <a:pt x="595058" y="215125"/>
                  </a:lnTo>
                  <a:lnTo>
                    <a:pt x="594880" y="213639"/>
                  </a:lnTo>
                  <a:lnTo>
                    <a:pt x="594791" y="212928"/>
                  </a:lnTo>
                  <a:lnTo>
                    <a:pt x="594677" y="211277"/>
                  </a:lnTo>
                  <a:lnTo>
                    <a:pt x="594690" y="210235"/>
                  </a:lnTo>
                  <a:lnTo>
                    <a:pt x="594791" y="211594"/>
                  </a:lnTo>
                  <a:lnTo>
                    <a:pt x="594690" y="211289"/>
                  </a:lnTo>
                  <a:lnTo>
                    <a:pt x="594791" y="212928"/>
                  </a:lnTo>
                  <a:lnTo>
                    <a:pt x="594956" y="212877"/>
                  </a:lnTo>
                  <a:lnTo>
                    <a:pt x="594880" y="213639"/>
                  </a:lnTo>
                  <a:lnTo>
                    <a:pt x="595071" y="213156"/>
                  </a:lnTo>
                  <a:lnTo>
                    <a:pt x="594982" y="214439"/>
                  </a:lnTo>
                  <a:lnTo>
                    <a:pt x="595058" y="215125"/>
                  </a:lnTo>
                  <a:lnTo>
                    <a:pt x="595172" y="214731"/>
                  </a:lnTo>
                  <a:lnTo>
                    <a:pt x="595172" y="184175"/>
                  </a:lnTo>
                  <a:lnTo>
                    <a:pt x="594741" y="187413"/>
                  </a:lnTo>
                  <a:lnTo>
                    <a:pt x="591400" y="214439"/>
                  </a:lnTo>
                  <a:lnTo>
                    <a:pt x="591273" y="216979"/>
                  </a:lnTo>
                  <a:lnTo>
                    <a:pt x="590245" y="218998"/>
                  </a:lnTo>
                  <a:lnTo>
                    <a:pt x="590181" y="219278"/>
                  </a:lnTo>
                  <a:lnTo>
                    <a:pt x="593585" y="229819"/>
                  </a:lnTo>
                  <a:lnTo>
                    <a:pt x="594652" y="230378"/>
                  </a:lnTo>
                  <a:lnTo>
                    <a:pt x="594931" y="230911"/>
                  </a:lnTo>
                  <a:lnTo>
                    <a:pt x="597192" y="231673"/>
                  </a:lnTo>
                  <a:lnTo>
                    <a:pt x="599287" y="232740"/>
                  </a:lnTo>
                  <a:lnTo>
                    <a:pt x="599846" y="232562"/>
                  </a:lnTo>
                  <a:lnTo>
                    <a:pt x="601002" y="232943"/>
                  </a:lnTo>
                  <a:lnTo>
                    <a:pt x="605332" y="230797"/>
                  </a:lnTo>
                  <a:lnTo>
                    <a:pt x="607199" y="230187"/>
                  </a:lnTo>
                  <a:lnTo>
                    <a:pt x="608101" y="229425"/>
                  </a:lnTo>
                  <a:lnTo>
                    <a:pt x="611022" y="227965"/>
                  </a:lnTo>
                  <a:lnTo>
                    <a:pt x="613054" y="221894"/>
                  </a:lnTo>
                  <a:lnTo>
                    <a:pt x="611746" y="219278"/>
                  </a:lnTo>
                  <a:lnTo>
                    <a:pt x="611784" y="220789"/>
                  </a:lnTo>
                  <a:lnTo>
                    <a:pt x="611670" y="219125"/>
                  </a:lnTo>
                  <a:lnTo>
                    <a:pt x="611746" y="219278"/>
                  </a:lnTo>
                  <a:lnTo>
                    <a:pt x="611746" y="219125"/>
                  </a:lnTo>
                  <a:lnTo>
                    <a:pt x="611644" y="217119"/>
                  </a:lnTo>
                  <a:lnTo>
                    <a:pt x="611708" y="215887"/>
                  </a:lnTo>
                  <a:lnTo>
                    <a:pt x="611708" y="216496"/>
                  </a:lnTo>
                  <a:lnTo>
                    <a:pt x="611771" y="215887"/>
                  </a:lnTo>
                  <a:lnTo>
                    <a:pt x="613359" y="201904"/>
                  </a:lnTo>
                  <a:lnTo>
                    <a:pt x="614730" y="189915"/>
                  </a:lnTo>
                  <a:lnTo>
                    <a:pt x="617169" y="170751"/>
                  </a:lnTo>
                  <a:lnTo>
                    <a:pt x="619366" y="152984"/>
                  </a:lnTo>
                  <a:lnTo>
                    <a:pt x="621868" y="129730"/>
                  </a:lnTo>
                  <a:lnTo>
                    <a:pt x="624001" y="104952"/>
                  </a:lnTo>
                  <a:lnTo>
                    <a:pt x="624078" y="103505"/>
                  </a:lnTo>
                  <a:lnTo>
                    <a:pt x="625411" y="80200"/>
                  </a:lnTo>
                  <a:lnTo>
                    <a:pt x="625436" y="79311"/>
                  </a:lnTo>
                  <a:lnTo>
                    <a:pt x="626059" y="57251"/>
                  </a:lnTo>
                  <a:close/>
                </a:path>
                <a:path w="756285" h="363854">
                  <a:moveTo>
                    <a:pt x="626694" y="7213"/>
                  </a:moveTo>
                  <a:lnTo>
                    <a:pt x="625817" y="5880"/>
                  </a:lnTo>
                  <a:lnTo>
                    <a:pt x="625817" y="11430"/>
                  </a:lnTo>
                  <a:lnTo>
                    <a:pt x="626694" y="7213"/>
                  </a:lnTo>
                  <a:close/>
                </a:path>
                <a:path w="756285" h="363854">
                  <a:moveTo>
                    <a:pt x="755700" y="321360"/>
                  </a:moveTo>
                  <a:lnTo>
                    <a:pt x="755015" y="314820"/>
                  </a:lnTo>
                  <a:lnTo>
                    <a:pt x="754748" y="314617"/>
                  </a:lnTo>
                  <a:lnTo>
                    <a:pt x="754773" y="314274"/>
                  </a:lnTo>
                  <a:lnTo>
                    <a:pt x="750455" y="309346"/>
                  </a:lnTo>
                  <a:lnTo>
                    <a:pt x="746963" y="309118"/>
                  </a:lnTo>
                  <a:lnTo>
                    <a:pt x="745972" y="308800"/>
                  </a:lnTo>
                  <a:lnTo>
                    <a:pt x="744067" y="308927"/>
                  </a:lnTo>
                  <a:lnTo>
                    <a:pt x="742149" y="308800"/>
                  </a:lnTo>
                  <a:lnTo>
                    <a:pt x="741502" y="309003"/>
                  </a:lnTo>
                  <a:lnTo>
                    <a:pt x="740765" y="308978"/>
                  </a:lnTo>
                  <a:lnTo>
                    <a:pt x="740765" y="309245"/>
                  </a:lnTo>
                  <a:lnTo>
                    <a:pt x="739584" y="309626"/>
                  </a:lnTo>
                  <a:lnTo>
                    <a:pt x="740765" y="309245"/>
                  </a:lnTo>
                  <a:lnTo>
                    <a:pt x="740765" y="308978"/>
                  </a:lnTo>
                  <a:lnTo>
                    <a:pt x="740460" y="308965"/>
                  </a:lnTo>
                  <a:lnTo>
                    <a:pt x="736485" y="308927"/>
                  </a:lnTo>
                  <a:lnTo>
                    <a:pt x="732142" y="308927"/>
                  </a:lnTo>
                  <a:lnTo>
                    <a:pt x="732142" y="324624"/>
                  </a:lnTo>
                  <a:lnTo>
                    <a:pt x="726567" y="325247"/>
                  </a:lnTo>
                  <a:lnTo>
                    <a:pt x="719848" y="326263"/>
                  </a:lnTo>
                  <a:lnTo>
                    <a:pt x="716089" y="327279"/>
                  </a:lnTo>
                  <a:lnTo>
                    <a:pt x="719670" y="326301"/>
                  </a:lnTo>
                  <a:lnTo>
                    <a:pt x="719848" y="326263"/>
                  </a:lnTo>
                  <a:lnTo>
                    <a:pt x="720204" y="326199"/>
                  </a:lnTo>
                  <a:lnTo>
                    <a:pt x="726567" y="325247"/>
                  </a:lnTo>
                  <a:lnTo>
                    <a:pt x="726732" y="325221"/>
                  </a:lnTo>
                  <a:lnTo>
                    <a:pt x="732142" y="324624"/>
                  </a:lnTo>
                  <a:lnTo>
                    <a:pt x="732142" y="308927"/>
                  </a:lnTo>
                  <a:lnTo>
                    <a:pt x="577024" y="308698"/>
                  </a:lnTo>
                  <a:lnTo>
                    <a:pt x="512038" y="308711"/>
                  </a:lnTo>
                  <a:lnTo>
                    <a:pt x="491223" y="309067"/>
                  </a:lnTo>
                  <a:lnTo>
                    <a:pt x="491032" y="309067"/>
                  </a:lnTo>
                  <a:lnTo>
                    <a:pt x="490804" y="309067"/>
                  </a:lnTo>
                  <a:lnTo>
                    <a:pt x="470700" y="308622"/>
                  </a:lnTo>
                  <a:lnTo>
                    <a:pt x="439064" y="307809"/>
                  </a:lnTo>
                  <a:lnTo>
                    <a:pt x="414058" y="307149"/>
                  </a:lnTo>
                  <a:lnTo>
                    <a:pt x="413829" y="307149"/>
                  </a:lnTo>
                  <a:lnTo>
                    <a:pt x="413588" y="307136"/>
                  </a:lnTo>
                  <a:lnTo>
                    <a:pt x="400291" y="306184"/>
                  </a:lnTo>
                  <a:lnTo>
                    <a:pt x="400138" y="306184"/>
                  </a:lnTo>
                  <a:lnTo>
                    <a:pt x="399910" y="306158"/>
                  </a:lnTo>
                  <a:lnTo>
                    <a:pt x="399719" y="306133"/>
                  </a:lnTo>
                  <a:lnTo>
                    <a:pt x="392201" y="305206"/>
                  </a:lnTo>
                  <a:lnTo>
                    <a:pt x="388696" y="304990"/>
                  </a:lnTo>
                  <a:lnTo>
                    <a:pt x="383654" y="303987"/>
                  </a:lnTo>
                  <a:lnTo>
                    <a:pt x="382739" y="304596"/>
                  </a:lnTo>
                  <a:lnTo>
                    <a:pt x="382206" y="304558"/>
                  </a:lnTo>
                  <a:lnTo>
                    <a:pt x="380276" y="306260"/>
                  </a:lnTo>
                  <a:lnTo>
                    <a:pt x="378167" y="307670"/>
                  </a:lnTo>
                  <a:lnTo>
                    <a:pt x="378053" y="308216"/>
                  </a:lnTo>
                  <a:lnTo>
                    <a:pt x="377240" y="308927"/>
                  </a:lnTo>
                  <a:lnTo>
                    <a:pt x="376910" y="313994"/>
                  </a:lnTo>
                  <a:lnTo>
                    <a:pt x="376707" y="317360"/>
                  </a:lnTo>
                  <a:lnTo>
                    <a:pt x="376605" y="320014"/>
                  </a:lnTo>
                  <a:lnTo>
                    <a:pt x="377037" y="320649"/>
                  </a:lnTo>
                  <a:lnTo>
                    <a:pt x="380136" y="324586"/>
                  </a:lnTo>
                  <a:lnTo>
                    <a:pt x="385127" y="325589"/>
                  </a:lnTo>
                  <a:lnTo>
                    <a:pt x="385699" y="325691"/>
                  </a:lnTo>
                  <a:lnTo>
                    <a:pt x="414909" y="330708"/>
                  </a:lnTo>
                  <a:lnTo>
                    <a:pt x="417652" y="328764"/>
                  </a:lnTo>
                  <a:lnTo>
                    <a:pt x="452488" y="329666"/>
                  </a:lnTo>
                  <a:lnTo>
                    <a:pt x="490842" y="330276"/>
                  </a:lnTo>
                  <a:lnTo>
                    <a:pt x="512406" y="329920"/>
                  </a:lnTo>
                  <a:lnTo>
                    <a:pt x="732599" y="329742"/>
                  </a:lnTo>
                  <a:lnTo>
                    <a:pt x="740397" y="329666"/>
                  </a:lnTo>
                  <a:lnTo>
                    <a:pt x="742048" y="330974"/>
                  </a:lnTo>
                  <a:lnTo>
                    <a:pt x="748563" y="330263"/>
                  </a:lnTo>
                  <a:lnTo>
                    <a:pt x="748766" y="330009"/>
                  </a:lnTo>
                  <a:lnTo>
                    <a:pt x="749096" y="330022"/>
                  </a:lnTo>
                  <a:lnTo>
                    <a:pt x="754024" y="325704"/>
                  </a:lnTo>
                  <a:lnTo>
                    <a:pt x="754176" y="323265"/>
                  </a:lnTo>
                  <a:lnTo>
                    <a:pt x="755700" y="32136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79558" y="4840528"/>
              <a:ext cx="219113" cy="2386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81182" y="4526432"/>
              <a:ext cx="344790" cy="3537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55260" y="4527219"/>
              <a:ext cx="772858" cy="25252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25419" y="5424550"/>
              <a:ext cx="183515" cy="69850"/>
            </a:xfrm>
            <a:custGeom>
              <a:avLst/>
              <a:gdLst/>
              <a:ahLst/>
              <a:cxnLst/>
              <a:rect l="l" t="t" r="r" b="b"/>
              <a:pathLst>
                <a:path w="183514" h="69850">
                  <a:moveTo>
                    <a:pt x="37350" y="64211"/>
                  </a:moveTo>
                  <a:lnTo>
                    <a:pt x="37325" y="59677"/>
                  </a:lnTo>
                  <a:lnTo>
                    <a:pt x="37147" y="63969"/>
                  </a:lnTo>
                  <a:lnTo>
                    <a:pt x="37350" y="64211"/>
                  </a:lnTo>
                  <a:close/>
                </a:path>
                <a:path w="183514" h="69850">
                  <a:moveTo>
                    <a:pt x="37515" y="55206"/>
                  </a:moveTo>
                  <a:lnTo>
                    <a:pt x="37299" y="55422"/>
                  </a:lnTo>
                  <a:lnTo>
                    <a:pt x="37325" y="59677"/>
                  </a:lnTo>
                  <a:lnTo>
                    <a:pt x="37515" y="55206"/>
                  </a:lnTo>
                  <a:close/>
                </a:path>
                <a:path w="183514" h="69850">
                  <a:moveTo>
                    <a:pt x="175501" y="57492"/>
                  </a:moveTo>
                  <a:lnTo>
                    <a:pt x="172732" y="54724"/>
                  </a:lnTo>
                  <a:lnTo>
                    <a:pt x="152019" y="54711"/>
                  </a:lnTo>
                  <a:lnTo>
                    <a:pt x="134366" y="54394"/>
                  </a:lnTo>
                  <a:lnTo>
                    <a:pt x="132321" y="54356"/>
                  </a:lnTo>
                  <a:lnTo>
                    <a:pt x="113779" y="54356"/>
                  </a:lnTo>
                  <a:lnTo>
                    <a:pt x="95211" y="52374"/>
                  </a:lnTo>
                  <a:lnTo>
                    <a:pt x="94678" y="52336"/>
                  </a:lnTo>
                  <a:lnTo>
                    <a:pt x="79578" y="51816"/>
                  </a:lnTo>
                  <a:lnTo>
                    <a:pt x="65328" y="51689"/>
                  </a:lnTo>
                  <a:lnTo>
                    <a:pt x="50330" y="51714"/>
                  </a:lnTo>
                  <a:lnTo>
                    <a:pt x="50330" y="52895"/>
                  </a:lnTo>
                  <a:lnTo>
                    <a:pt x="46494" y="51752"/>
                  </a:lnTo>
                  <a:lnTo>
                    <a:pt x="50330" y="52895"/>
                  </a:lnTo>
                  <a:lnTo>
                    <a:pt x="50330" y="51714"/>
                  </a:lnTo>
                  <a:lnTo>
                    <a:pt x="45605" y="51714"/>
                  </a:lnTo>
                  <a:lnTo>
                    <a:pt x="41325" y="51536"/>
                  </a:lnTo>
                  <a:lnTo>
                    <a:pt x="41084" y="51752"/>
                  </a:lnTo>
                  <a:lnTo>
                    <a:pt x="40906" y="51752"/>
                  </a:lnTo>
                  <a:lnTo>
                    <a:pt x="39306" y="53378"/>
                  </a:lnTo>
                  <a:lnTo>
                    <a:pt x="37528" y="55003"/>
                  </a:lnTo>
                  <a:lnTo>
                    <a:pt x="37515" y="55206"/>
                  </a:lnTo>
                  <a:lnTo>
                    <a:pt x="37452" y="56781"/>
                  </a:lnTo>
                  <a:lnTo>
                    <a:pt x="37350" y="64211"/>
                  </a:lnTo>
                  <a:lnTo>
                    <a:pt x="37363" y="64389"/>
                  </a:lnTo>
                  <a:lnTo>
                    <a:pt x="38976" y="65989"/>
                  </a:lnTo>
                  <a:lnTo>
                    <a:pt x="40614" y="67767"/>
                  </a:lnTo>
                  <a:lnTo>
                    <a:pt x="40805" y="67779"/>
                  </a:lnTo>
                  <a:lnTo>
                    <a:pt x="41033" y="67995"/>
                  </a:lnTo>
                  <a:lnTo>
                    <a:pt x="45110" y="67970"/>
                  </a:lnTo>
                  <a:lnTo>
                    <a:pt x="46113" y="67983"/>
                  </a:lnTo>
                  <a:lnTo>
                    <a:pt x="48348" y="68211"/>
                  </a:lnTo>
                  <a:lnTo>
                    <a:pt x="48539" y="68237"/>
                  </a:lnTo>
                  <a:lnTo>
                    <a:pt x="55956" y="69367"/>
                  </a:lnTo>
                  <a:lnTo>
                    <a:pt x="57531" y="68199"/>
                  </a:lnTo>
                  <a:lnTo>
                    <a:pt x="57810" y="67995"/>
                  </a:lnTo>
                  <a:lnTo>
                    <a:pt x="65328" y="67995"/>
                  </a:lnTo>
                  <a:lnTo>
                    <a:pt x="79375" y="67868"/>
                  </a:lnTo>
                  <a:lnTo>
                    <a:pt x="94678" y="67348"/>
                  </a:lnTo>
                  <a:lnTo>
                    <a:pt x="113677" y="66763"/>
                  </a:lnTo>
                  <a:lnTo>
                    <a:pt x="132105" y="66763"/>
                  </a:lnTo>
                  <a:lnTo>
                    <a:pt x="151904" y="67132"/>
                  </a:lnTo>
                  <a:lnTo>
                    <a:pt x="172720" y="67132"/>
                  </a:lnTo>
                  <a:lnTo>
                    <a:pt x="173088" y="66763"/>
                  </a:lnTo>
                  <a:lnTo>
                    <a:pt x="175463" y="64389"/>
                  </a:lnTo>
                  <a:lnTo>
                    <a:pt x="175501" y="57492"/>
                  </a:lnTo>
                  <a:close/>
                </a:path>
                <a:path w="183514" h="69850">
                  <a:moveTo>
                    <a:pt x="183349" y="12217"/>
                  </a:moveTo>
                  <a:lnTo>
                    <a:pt x="183045" y="7137"/>
                  </a:lnTo>
                  <a:lnTo>
                    <a:pt x="183032" y="6807"/>
                  </a:lnTo>
                  <a:lnTo>
                    <a:pt x="182511" y="6350"/>
                  </a:lnTo>
                  <a:lnTo>
                    <a:pt x="180708" y="4749"/>
                  </a:lnTo>
                  <a:lnTo>
                    <a:pt x="172008" y="5257"/>
                  </a:lnTo>
                  <a:lnTo>
                    <a:pt x="161645" y="5613"/>
                  </a:lnTo>
                  <a:lnTo>
                    <a:pt x="121958" y="6337"/>
                  </a:lnTo>
                  <a:lnTo>
                    <a:pt x="100774" y="4597"/>
                  </a:lnTo>
                  <a:lnTo>
                    <a:pt x="99872" y="4584"/>
                  </a:lnTo>
                  <a:lnTo>
                    <a:pt x="81127" y="5346"/>
                  </a:lnTo>
                  <a:lnTo>
                    <a:pt x="63055" y="6362"/>
                  </a:lnTo>
                  <a:lnTo>
                    <a:pt x="48717" y="7035"/>
                  </a:lnTo>
                  <a:lnTo>
                    <a:pt x="30670" y="4546"/>
                  </a:lnTo>
                  <a:lnTo>
                    <a:pt x="30416" y="4521"/>
                  </a:lnTo>
                  <a:lnTo>
                    <a:pt x="30251" y="4495"/>
                  </a:lnTo>
                  <a:lnTo>
                    <a:pt x="30124" y="4470"/>
                  </a:lnTo>
                  <a:lnTo>
                    <a:pt x="6591" y="0"/>
                  </a:lnTo>
                  <a:lnTo>
                    <a:pt x="1866" y="3213"/>
                  </a:lnTo>
                  <a:lnTo>
                    <a:pt x="0" y="13017"/>
                  </a:lnTo>
                  <a:lnTo>
                    <a:pt x="47256" y="24726"/>
                  </a:lnTo>
                  <a:lnTo>
                    <a:pt x="49187" y="24752"/>
                  </a:lnTo>
                  <a:lnTo>
                    <a:pt x="82359" y="21412"/>
                  </a:lnTo>
                  <a:lnTo>
                    <a:pt x="101269" y="19265"/>
                  </a:lnTo>
                  <a:lnTo>
                    <a:pt x="122161" y="16154"/>
                  </a:lnTo>
                  <a:lnTo>
                    <a:pt x="124650" y="16103"/>
                  </a:lnTo>
                  <a:lnTo>
                    <a:pt x="161823" y="15430"/>
                  </a:lnTo>
                  <a:lnTo>
                    <a:pt x="172339" y="15062"/>
                  </a:lnTo>
                  <a:lnTo>
                    <a:pt x="181292" y="14541"/>
                  </a:lnTo>
                  <a:lnTo>
                    <a:pt x="183349" y="12217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19370" y="5348300"/>
              <a:ext cx="443718" cy="2511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49427" y="5243563"/>
              <a:ext cx="653074" cy="343471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402516" y="3498786"/>
            <a:ext cx="539661" cy="54686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11595" y="3517569"/>
            <a:ext cx="567237" cy="470268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883992" y="4415625"/>
            <a:ext cx="325246" cy="34382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0070236" y="4471555"/>
            <a:ext cx="160997" cy="211505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0325024" y="4602200"/>
            <a:ext cx="151765" cy="64769"/>
          </a:xfrm>
          <a:custGeom>
            <a:avLst/>
            <a:gdLst/>
            <a:ahLst/>
            <a:cxnLst/>
            <a:rect l="l" t="t" r="r" b="b"/>
            <a:pathLst>
              <a:path w="151765" h="64770">
                <a:moveTo>
                  <a:pt x="118262" y="3340"/>
                </a:moveTo>
                <a:lnTo>
                  <a:pt x="118237" y="2959"/>
                </a:lnTo>
                <a:lnTo>
                  <a:pt x="116687" y="1409"/>
                </a:lnTo>
                <a:lnTo>
                  <a:pt x="106857" y="622"/>
                </a:lnTo>
                <a:lnTo>
                  <a:pt x="95250" y="0"/>
                </a:lnTo>
                <a:lnTo>
                  <a:pt x="94437" y="12"/>
                </a:lnTo>
                <a:lnTo>
                  <a:pt x="62179" y="3340"/>
                </a:lnTo>
                <a:lnTo>
                  <a:pt x="118262" y="3340"/>
                </a:lnTo>
                <a:close/>
              </a:path>
              <a:path w="151765" h="64770">
                <a:moveTo>
                  <a:pt x="118567" y="7112"/>
                </a:moveTo>
                <a:lnTo>
                  <a:pt x="118262" y="3340"/>
                </a:lnTo>
                <a:lnTo>
                  <a:pt x="62064" y="3352"/>
                </a:lnTo>
                <a:lnTo>
                  <a:pt x="43192" y="4889"/>
                </a:lnTo>
                <a:lnTo>
                  <a:pt x="20497" y="7188"/>
                </a:lnTo>
                <a:lnTo>
                  <a:pt x="17653" y="10680"/>
                </a:lnTo>
                <a:lnTo>
                  <a:pt x="18440" y="18503"/>
                </a:lnTo>
                <a:lnTo>
                  <a:pt x="21932" y="21348"/>
                </a:lnTo>
                <a:lnTo>
                  <a:pt x="26314" y="20891"/>
                </a:lnTo>
                <a:lnTo>
                  <a:pt x="44932" y="17754"/>
                </a:lnTo>
                <a:lnTo>
                  <a:pt x="63436" y="14998"/>
                </a:lnTo>
                <a:lnTo>
                  <a:pt x="95338" y="10477"/>
                </a:lnTo>
                <a:lnTo>
                  <a:pt x="96177" y="10426"/>
                </a:lnTo>
                <a:lnTo>
                  <a:pt x="106857" y="9842"/>
                </a:lnTo>
                <a:lnTo>
                  <a:pt x="116928" y="9042"/>
                </a:lnTo>
                <a:lnTo>
                  <a:pt x="118567" y="7112"/>
                </a:lnTo>
                <a:close/>
              </a:path>
              <a:path w="151765" h="64770">
                <a:moveTo>
                  <a:pt x="151269" y="47383"/>
                </a:moveTo>
                <a:lnTo>
                  <a:pt x="151130" y="45554"/>
                </a:lnTo>
                <a:lnTo>
                  <a:pt x="147840" y="42773"/>
                </a:lnTo>
                <a:lnTo>
                  <a:pt x="126809" y="44526"/>
                </a:lnTo>
                <a:lnTo>
                  <a:pt x="110375" y="45593"/>
                </a:lnTo>
                <a:lnTo>
                  <a:pt x="82321" y="47383"/>
                </a:lnTo>
                <a:lnTo>
                  <a:pt x="151269" y="47383"/>
                </a:lnTo>
                <a:close/>
              </a:path>
              <a:path w="151765" h="64770">
                <a:moveTo>
                  <a:pt x="151752" y="53060"/>
                </a:moveTo>
                <a:lnTo>
                  <a:pt x="151345" y="48221"/>
                </a:lnTo>
                <a:lnTo>
                  <a:pt x="151282" y="47396"/>
                </a:lnTo>
                <a:lnTo>
                  <a:pt x="82130" y="47396"/>
                </a:lnTo>
                <a:lnTo>
                  <a:pt x="60185" y="48107"/>
                </a:lnTo>
                <a:lnTo>
                  <a:pt x="43649" y="48221"/>
                </a:lnTo>
                <a:lnTo>
                  <a:pt x="43434" y="48221"/>
                </a:lnTo>
                <a:lnTo>
                  <a:pt x="26377" y="47853"/>
                </a:lnTo>
                <a:lnTo>
                  <a:pt x="17360" y="47586"/>
                </a:lnTo>
                <a:lnTo>
                  <a:pt x="10934" y="47472"/>
                </a:lnTo>
                <a:lnTo>
                  <a:pt x="8140" y="46342"/>
                </a:lnTo>
                <a:lnTo>
                  <a:pt x="5727" y="47383"/>
                </a:lnTo>
                <a:lnTo>
                  <a:pt x="4914" y="47358"/>
                </a:lnTo>
                <a:lnTo>
                  <a:pt x="4216" y="48031"/>
                </a:lnTo>
                <a:lnTo>
                  <a:pt x="3378" y="48387"/>
                </a:lnTo>
                <a:lnTo>
                  <a:pt x="3073" y="49123"/>
                </a:lnTo>
                <a:lnTo>
                  <a:pt x="1181" y="50952"/>
                </a:lnTo>
                <a:lnTo>
                  <a:pt x="1117" y="53987"/>
                </a:lnTo>
                <a:lnTo>
                  <a:pt x="0" y="56781"/>
                </a:lnTo>
                <a:lnTo>
                  <a:pt x="1028" y="59194"/>
                </a:lnTo>
                <a:lnTo>
                  <a:pt x="1016" y="59893"/>
                </a:lnTo>
                <a:lnTo>
                  <a:pt x="1587" y="60515"/>
                </a:lnTo>
                <a:lnTo>
                  <a:pt x="2032" y="61544"/>
                </a:lnTo>
                <a:lnTo>
                  <a:pt x="2844" y="61874"/>
                </a:lnTo>
                <a:lnTo>
                  <a:pt x="4432" y="63576"/>
                </a:lnTo>
                <a:lnTo>
                  <a:pt x="7937" y="63779"/>
                </a:lnTo>
                <a:lnTo>
                  <a:pt x="8343" y="63842"/>
                </a:lnTo>
                <a:lnTo>
                  <a:pt x="9067" y="63830"/>
                </a:lnTo>
                <a:lnTo>
                  <a:pt x="12039" y="63995"/>
                </a:lnTo>
                <a:lnTo>
                  <a:pt x="19824" y="64490"/>
                </a:lnTo>
                <a:lnTo>
                  <a:pt x="20853" y="63576"/>
                </a:lnTo>
                <a:lnTo>
                  <a:pt x="26428" y="63411"/>
                </a:lnTo>
                <a:lnTo>
                  <a:pt x="43649" y="63042"/>
                </a:lnTo>
                <a:lnTo>
                  <a:pt x="60769" y="61722"/>
                </a:lnTo>
                <a:lnTo>
                  <a:pt x="82804" y="60998"/>
                </a:lnTo>
                <a:lnTo>
                  <a:pt x="111252" y="59194"/>
                </a:lnTo>
                <a:lnTo>
                  <a:pt x="127939" y="58102"/>
                </a:lnTo>
                <a:lnTo>
                  <a:pt x="148971" y="56349"/>
                </a:lnTo>
                <a:lnTo>
                  <a:pt x="151752" y="5306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557750" y="4446549"/>
            <a:ext cx="620598" cy="27174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115276" y="4977358"/>
            <a:ext cx="482088" cy="712102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7692064" y="5127739"/>
            <a:ext cx="935355" cy="511809"/>
            <a:chOff x="7692064" y="5127739"/>
            <a:chExt cx="935355" cy="511809"/>
          </a:xfrm>
        </p:grpSpPr>
        <p:pic>
          <p:nvPicPr>
            <p:cNvPr id="59" name="object 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92064" y="5127739"/>
              <a:ext cx="290414" cy="3548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19896" y="5146459"/>
              <a:ext cx="406895" cy="21988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009274" y="5136324"/>
              <a:ext cx="170815" cy="503555"/>
            </a:xfrm>
            <a:custGeom>
              <a:avLst/>
              <a:gdLst/>
              <a:ahLst/>
              <a:cxnLst/>
              <a:rect l="l" t="t" r="r" b="b"/>
              <a:pathLst>
                <a:path w="170815" h="503554">
                  <a:moveTo>
                    <a:pt x="69747" y="480652"/>
                  </a:moveTo>
                  <a:lnTo>
                    <a:pt x="66325" y="482343"/>
                  </a:lnTo>
                  <a:lnTo>
                    <a:pt x="63899" y="485821"/>
                  </a:lnTo>
                  <a:lnTo>
                    <a:pt x="63404" y="490698"/>
                  </a:lnTo>
                  <a:lnTo>
                    <a:pt x="63404" y="491280"/>
                  </a:lnTo>
                  <a:lnTo>
                    <a:pt x="64153" y="498566"/>
                  </a:lnTo>
                  <a:lnTo>
                    <a:pt x="69856" y="503199"/>
                  </a:lnTo>
                  <a:lnTo>
                    <a:pt x="77653" y="502389"/>
                  </a:lnTo>
                  <a:lnTo>
                    <a:pt x="79025" y="501986"/>
                  </a:lnTo>
                  <a:lnTo>
                    <a:pt x="81006" y="500981"/>
                  </a:lnTo>
                  <a:lnTo>
                    <a:pt x="82886" y="499789"/>
                  </a:lnTo>
                  <a:lnTo>
                    <a:pt x="84109" y="498840"/>
                  </a:lnTo>
                  <a:lnTo>
                    <a:pt x="90519" y="494076"/>
                  </a:lnTo>
                  <a:lnTo>
                    <a:pt x="91585" y="493179"/>
                  </a:lnTo>
                  <a:lnTo>
                    <a:pt x="97986" y="487071"/>
                  </a:lnTo>
                  <a:lnTo>
                    <a:pt x="103673" y="481225"/>
                  </a:lnTo>
                  <a:lnTo>
                    <a:pt x="68954" y="481225"/>
                  </a:lnTo>
                  <a:lnTo>
                    <a:pt x="69747" y="480652"/>
                  </a:lnTo>
                  <a:close/>
                </a:path>
                <a:path w="170815" h="503554">
                  <a:moveTo>
                    <a:pt x="70618" y="480222"/>
                  </a:moveTo>
                  <a:lnTo>
                    <a:pt x="69747" y="480652"/>
                  </a:lnTo>
                  <a:lnTo>
                    <a:pt x="68954" y="481225"/>
                  </a:lnTo>
                  <a:lnTo>
                    <a:pt x="70618" y="480222"/>
                  </a:lnTo>
                  <a:close/>
                </a:path>
                <a:path w="170815" h="503554">
                  <a:moveTo>
                    <a:pt x="104650" y="480222"/>
                  </a:moveTo>
                  <a:lnTo>
                    <a:pt x="70618" y="480222"/>
                  </a:lnTo>
                  <a:lnTo>
                    <a:pt x="68954" y="481225"/>
                  </a:lnTo>
                  <a:lnTo>
                    <a:pt x="103673" y="481225"/>
                  </a:lnTo>
                  <a:lnTo>
                    <a:pt x="104650" y="480222"/>
                  </a:lnTo>
                  <a:close/>
                </a:path>
                <a:path w="170815" h="503554">
                  <a:moveTo>
                    <a:pt x="109143" y="475485"/>
                  </a:moveTo>
                  <a:lnTo>
                    <a:pt x="77082" y="475485"/>
                  </a:lnTo>
                  <a:lnTo>
                    <a:pt x="75863" y="476477"/>
                  </a:lnTo>
                  <a:lnTo>
                    <a:pt x="75659" y="476484"/>
                  </a:lnTo>
                  <a:lnTo>
                    <a:pt x="69747" y="480652"/>
                  </a:lnTo>
                  <a:lnTo>
                    <a:pt x="70618" y="480222"/>
                  </a:lnTo>
                  <a:lnTo>
                    <a:pt x="104650" y="480222"/>
                  </a:lnTo>
                  <a:lnTo>
                    <a:pt x="108292" y="476477"/>
                  </a:lnTo>
                  <a:lnTo>
                    <a:pt x="75863" y="476477"/>
                  </a:lnTo>
                  <a:lnTo>
                    <a:pt x="76453" y="475927"/>
                  </a:lnTo>
                  <a:lnTo>
                    <a:pt x="108771" y="475927"/>
                  </a:lnTo>
                  <a:lnTo>
                    <a:pt x="109143" y="475485"/>
                  </a:lnTo>
                  <a:close/>
                </a:path>
                <a:path w="170815" h="503554">
                  <a:moveTo>
                    <a:pt x="77082" y="475485"/>
                  </a:moveTo>
                  <a:lnTo>
                    <a:pt x="76453" y="475927"/>
                  </a:lnTo>
                  <a:lnTo>
                    <a:pt x="75863" y="476477"/>
                  </a:lnTo>
                  <a:lnTo>
                    <a:pt x="77082" y="475485"/>
                  </a:lnTo>
                  <a:close/>
                </a:path>
                <a:path w="170815" h="503554">
                  <a:moveTo>
                    <a:pt x="112929" y="470749"/>
                  </a:moveTo>
                  <a:lnTo>
                    <a:pt x="82010" y="470749"/>
                  </a:lnTo>
                  <a:lnTo>
                    <a:pt x="76453" y="475927"/>
                  </a:lnTo>
                  <a:lnTo>
                    <a:pt x="77082" y="475485"/>
                  </a:lnTo>
                  <a:lnTo>
                    <a:pt x="109143" y="475485"/>
                  </a:lnTo>
                  <a:lnTo>
                    <a:pt x="112929" y="470749"/>
                  </a:lnTo>
                  <a:close/>
                </a:path>
                <a:path w="170815" h="503554">
                  <a:moveTo>
                    <a:pt x="120389" y="460627"/>
                  </a:moveTo>
                  <a:lnTo>
                    <a:pt x="92424" y="460627"/>
                  </a:lnTo>
                  <a:lnTo>
                    <a:pt x="91598" y="461526"/>
                  </a:lnTo>
                  <a:lnTo>
                    <a:pt x="81881" y="470869"/>
                  </a:lnTo>
                  <a:lnTo>
                    <a:pt x="82010" y="470749"/>
                  </a:lnTo>
                  <a:lnTo>
                    <a:pt x="112929" y="470749"/>
                  </a:lnTo>
                  <a:lnTo>
                    <a:pt x="118268" y="464071"/>
                  </a:lnTo>
                  <a:lnTo>
                    <a:pt x="119208" y="462680"/>
                  </a:lnTo>
                  <a:lnTo>
                    <a:pt x="120389" y="460627"/>
                  </a:lnTo>
                  <a:close/>
                </a:path>
                <a:path w="170815" h="503554">
                  <a:moveTo>
                    <a:pt x="92005" y="461034"/>
                  </a:moveTo>
                  <a:lnTo>
                    <a:pt x="91498" y="461526"/>
                  </a:lnTo>
                  <a:lnTo>
                    <a:pt x="92005" y="461034"/>
                  </a:lnTo>
                  <a:close/>
                </a:path>
                <a:path w="170815" h="503554">
                  <a:moveTo>
                    <a:pt x="92424" y="460627"/>
                  </a:moveTo>
                  <a:lnTo>
                    <a:pt x="92005" y="461034"/>
                  </a:lnTo>
                  <a:lnTo>
                    <a:pt x="91598" y="461526"/>
                  </a:lnTo>
                  <a:lnTo>
                    <a:pt x="92424" y="460627"/>
                  </a:lnTo>
                  <a:close/>
                </a:path>
                <a:path w="170815" h="503554">
                  <a:moveTo>
                    <a:pt x="126453" y="450088"/>
                  </a:moveTo>
                  <a:lnTo>
                    <a:pt x="101047" y="450088"/>
                  </a:lnTo>
                  <a:lnTo>
                    <a:pt x="92005" y="461034"/>
                  </a:lnTo>
                  <a:lnTo>
                    <a:pt x="92424" y="460627"/>
                  </a:lnTo>
                  <a:lnTo>
                    <a:pt x="120389" y="460627"/>
                  </a:lnTo>
                  <a:lnTo>
                    <a:pt x="126453" y="450088"/>
                  </a:lnTo>
                  <a:close/>
                </a:path>
                <a:path w="170815" h="503554">
                  <a:moveTo>
                    <a:pt x="134718" y="436003"/>
                  </a:moveTo>
                  <a:lnTo>
                    <a:pt x="111829" y="436003"/>
                  </a:lnTo>
                  <a:lnTo>
                    <a:pt x="111207" y="436918"/>
                  </a:lnTo>
                  <a:lnTo>
                    <a:pt x="100899" y="450267"/>
                  </a:lnTo>
                  <a:lnTo>
                    <a:pt x="101047" y="450088"/>
                  </a:lnTo>
                  <a:lnTo>
                    <a:pt x="126453" y="450088"/>
                  </a:lnTo>
                  <a:lnTo>
                    <a:pt x="128252" y="446963"/>
                  </a:lnTo>
                  <a:lnTo>
                    <a:pt x="134718" y="436003"/>
                  </a:lnTo>
                  <a:close/>
                </a:path>
                <a:path w="170815" h="503554">
                  <a:moveTo>
                    <a:pt x="111494" y="436440"/>
                  </a:moveTo>
                  <a:lnTo>
                    <a:pt x="111128" y="436918"/>
                  </a:lnTo>
                  <a:lnTo>
                    <a:pt x="111494" y="436440"/>
                  </a:lnTo>
                  <a:close/>
                </a:path>
                <a:path w="170815" h="503554">
                  <a:moveTo>
                    <a:pt x="111829" y="436003"/>
                  </a:moveTo>
                  <a:lnTo>
                    <a:pt x="111494" y="436440"/>
                  </a:lnTo>
                  <a:lnTo>
                    <a:pt x="111207" y="436918"/>
                  </a:lnTo>
                  <a:lnTo>
                    <a:pt x="111829" y="436003"/>
                  </a:lnTo>
                  <a:close/>
                </a:path>
                <a:path w="170815" h="503554">
                  <a:moveTo>
                    <a:pt x="144043" y="418249"/>
                  </a:moveTo>
                  <a:lnTo>
                    <a:pt x="122446" y="418249"/>
                  </a:lnTo>
                  <a:lnTo>
                    <a:pt x="122015" y="419074"/>
                  </a:lnTo>
                  <a:lnTo>
                    <a:pt x="111494" y="436440"/>
                  </a:lnTo>
                  <a:lnTo>
                    <a:pt x="111829" y="436003"/>
                  </a:lnTo>
                  <a:lnTo>
                    <a:pt x="134718" y="436003"/>
                  </a:lnTo>
                  <a:lnTo>
                    <a:pt x="139274" y="428282"/>
                  </a:lnTo>
                  <a:lnTo>
                    <a:pt x="139693" y="427481"/>
                  </a:lnTo>
                  <a:lnTo>
                    <a:pt x="144043" y="418249"/>
                  </a:lnTo>
                  <a:close/>
                </a:path>
                <a:path w="170815" h="503554">
                  <a:moveTo>
                    <a:pt x="122270" y="418541"/>
                  </a:moveTo>
                  <a:lnTo>
                    <a:pt x="121949" y="419074"/>
                  </a:lnTo>
                  <a:lnTo>
                    <a:pt x="122270" y="418541"/>
                  </a:lnTo>
                  <a:close/>
                </a:path>
                <a:path w="170815" h="503554">
                  <a:moveTo>
                    <a:pt x="122446" y="418249"/>
                  </a:moveTo>
                  <a:lnTo>
                    <a:pt x="122270" y="418541"/>
                  </a:lnTo>
                  <a:lnTo>
                    <a:pt x="122015" y="419074"/>
                  </a:lnTo>
                  <a:lnTo>
                    <a:pt x="122446" y="418249"/>
                  </a:lnTo>
                  <a:close/>
                </a:path>
                <a:path w="170815" h="503554">
                  <a:moveTo>
                    <a:pt x="153310" y="397154"/>
                  </a:moveTo>
                  <a:lnTo>
                    <a:pt x="132530" y="397154"/>
                  </a:lnTo>
                  <a:lnTo>
                    <a:pt x="132251" y="397789"/>
                  </a:lnTo>
                  <a:lnTo>
                    <a:pt x="122270" y="418541"/>
                  </a:lnTo>
                  <a:lnTo>
                    <a:pt x="122446" y="418249"/>
                  </a:lnTo>
                  <a:lnTo>
                    <a:pt x="144043" y="418249"/>
                  </a:lnTo>
                  <a:lnTo>
                    <a:pt x="150056" y="405485"/>
                  </a:lnTo>
                  <a:lnTo>
                    <a:pt x="150323" y="404863"/>
                  </a:lnTo>
                  <a:lnTo>
                    <a:pt x="153310" y="397154"/>
                  </a:lnTo>
                  <a:close/>
                </a:path>
                <a:path w="170815" h="503554">
                  <a:moveTo>
                    <a:pt x="132368" y="397491"/>
                  </a:moveTo>
                  <a:lnTo>
                    <a:pt x="132225" y="397789"/>
                  </a:lnTo>
                  <a:lnTo>
                    <a:pt x="132368" y="397491"/>
                  </a:lnTo>
                  <a:close/>
                </a:path>
                <a:path w="170815" h="503554">
                  <a:moveTo>
                    <a:pt x="141727" y="373804"/>
                  </a:moveTo>
                  <a:lnTo>
                    <a:pt x="132368" y="397491"/>
                  </a:lnTo>
                  <a:lnTo>
                    <a:pt x="132530" y="397154"/>
                  </a:lnTo>
                  <a:lnTo>
                    <a:pt x="153310" y="397154"/>
                  </a:lnTo>
                  <a:lnTo>
                    <a:pt x="159962" y="379984"/>
                  </a:lnTo>
                  <a:lnTo>
                    <a:pt x="160445" y="378320"/>
                  </a:lnTo>
                  <a:lnTo>
                    <a:pt x="161149" y="374650"/>
                  </a:lnTo>
                  <a:lnTo>
                    <a:pt x="141560" y="374650"/>
                  </a:lnTo>
                  <a:lnTo>
                    <a:pt x="141727" y="373804"/>
                  </a:lnTo>
                  <a:close/>
                </a:path>
                <a:path w="170815" h="503554">
                  <a:moveTo>
                    <a:pt x="142055" y="372973"/>
                  </a:moveTo>
                  <a:lnTo>
                    <a:pt x="141727" y="373804"/>
                  </a:lnTo>
                  <a:lnTo>
                    <a:pt x="141560" y="374650"/>
                  </a:lnTo>
                  <a:lnTo>
                    <a:pt x="142055" y="372973"/>
                  </a:lnTo>
                  <a:close/>
                </a:path>
                <a:path w="170815" h="503554">
                  <a:moveTo>
                    <a:pt x="161470" y="372973"/>
                  </a:moveTo>
                  <a:lnTo>
                    <a:pt x="142055" y="372973"/>
                  </a:lnTo>
                  <a:lnTo>
                    <a:pt x="141560" y="374650"/>
                  </a:lnTo>
                  <a:lnTo>
                    <a:pt x="161149" y="374650"/>
                  </a:lnTo>
                  <a:lnTo>
                    <a:pt x="161470" y="372973"/>
                  </a:lnTo>
                  <a:close/>
                </a:path>
                <a:path w="170815" h="503554">
                  <a:moveTo>
                    <a:pt x="166236" y="346938"/>
                  </a:moveTo>
                  <a:lnTo>
                    <a:pt x="147034" y="346938"/>
                  </a:lnTo>
                  <a:lnTo>
                    <a:pt x="146932" y="347611"/>
                  </a:lnTo>
                  <a:lnTo>
                    <a:pt x="141727" y="373804"/>
                  </a:lnTo>
                  <a:lnTo>
                    <a:pt x="142055" y="372973"/>
                  </a:lnTo>
                  <a:lnTo>
                    <a:pt x="161470" y="372973"/>
                  </a:lnTo>
                  <a:lnTo>
                    <a:pt x="165766" y="350583"/>
                  </a:lnTo>
                  <a:lnTo>
                    <a:pt x="165868" y="349948"/>
                  </a:lnTo>
                  <a:lnTo>
                    <a:pt x="166236" y="346938"/>
                  </a:lnTo>
                  <a:close/>
                </a:path>
                <a:path w="170815" h="503554">
                  <a:moveTo>
                    <a:pt x="146985" y="347181"/>
                  </a:moveTo>
                  <a:lnTo>
                    <a:pt x="146901" y="347611"/>
                  </a:lnTo>
                  <a:lnTo>
                    <a:pt x="146985" y="347181"/>
                  </a:lnTo>
                  <a:close/>
                </a:path>
                <a:path w="170815" h="503554">
                  <a:moveTo>
                    <a:pt x="169531" y="318452"/>
                  </a:moveTo>
                  <a:lnTo>
                    <a:pt x="150564" y="318452"/>
                  </a:lnTo>
                  <a:lnTo>
                    <a:pt x="150488" y="319404"/>
                  </a:lnTo>
                  <a:lnTo>
                    <a:pt x="150392" y="319836"/>
                  </a:lnTo>
                  <a:lnTo>
                    <a:pt x="146985" y="347181"/>
                  </a:lnTo>
                  <a:lnTo>
                    <a:pt x="147034" y="346938"/>
                  </a:lnTo>
                  <a:lnTo>
                    <a:pt x="166236" y="346938"/>
                  </a:lnTo>
                  <a:lnTo>
                    <a:pt x="169436" y="320789"/>
                  </a:lnTo>
                  <a:lnTo>
                    <a:pt x="169531" y="318452"/>
                  </a:lnTo>
                  <a:close/>
                </a:path>
                <a:path w="170815" h="503554">
                  <a:moveTo>
                    <a:pt x="150498" y="318982"/>
                  </a:moveTo>
                  <a:lnTo>
                    <a:pt x="150445" y="319404"/>
                  </a:lnTo>
                  <a:lnTo>
                    <a:pt x="150498" y="318982"/>
                  </a:lnTo>
                  <a:close/>
                </a:path>
                <a:path w="170815" h="503554">
                  <a:moveTo>
                    <a:pt x="170198" y="288442"/>
                  </a:moveTo>
                  <a:lnTo>
                    <a:pt x="151237" y="288442"/>
                  </a:lnTo>
                  <a:lnTo>
                    <a:pt x="151250" y="289102"/>
                  </a:lnTo>
                  <a:lnTo>
                    <a:pt x="150498" y="318982"/>
                  </a:lnTo>
                  <a:lnTo>
                    <a:pt x="150564" y="318452"/>
                  </a:lnTo>
                  <a:lnTo>
                    <a:pt x="169531" y="318452"/>
                  </a:lnTo>
                  <a:lnTo>
                    <a:pt x="170198" y="288442"/>
                  </a:lnTo>
                  <a:close/>
                </a:path>
                <a:path w="170815" h="503554">
                  <a:moveTo>
                    <a:pt x="151231" y="288695"/>
                  </a:moveTo>
                  <a:lnTo>
                    <a:pt x="151221" y="289102"/>
                  </a:lnTo>
                  <a:lnTo>
                    <a:pt x="151231" y="288695"/>
                  </a:lnTo>
                  <a:close/>
                </a:path>
                <a:path w="170815" h="503554">
                  <a:moveTo>
                    <a:pt x="168838" y="256705"/>
                  </a:moveTo>
                  <a:lnTo>
                    <a:pt x="149751" y="256705"/>
                  </a:lnTo>
                  <a:lnTo>
                    <a:pt x="149789" y="257225"/>
                  </a:lnTo>
                  <a:lnTo>
                    <a:pt x="151231" y="288695"/>
                  </a:lnTo>
                  <a:lnTo>
                    <a:pt x="151237" y="288442"/>
                  </a:lnTo>
                  <a:lnTo>
                    <a:pt x="170198" y="288442"/>
                  </a:lnTo>
                  <a:lnTo>
                    <a:pt x="168838" y="256705"/>
                  </a:lnTo>
                  <a:close/>
                </a:path>
                <a:path w="170815" h="503554">
                  <a:moveTo>
                    <a:pt x="149763" y="256964"/>
                  </a:moveTo>
                  <a:lnTo>
                    <a:pt x="149775" y="257225"/>
                  </a:lnTo>
                  <a:lnTo>
                    <a:pt x="149763" y="256964"/>
                  </a:lnTo>
                  <a:close/>
                </a:path>
                <a:path w="170815" h="503554">
                  <a:moveTo>
                    <a:pt x="165726" y="224815"/>
                  </a:moveTo>
                  <a:lnTo>
                    <a:pt x="146551" y="224815"/>
                  </a:lnTo>
                  <a:lnTo>
                    <a:pt x="146678" y="225742"/>
                  </a:lnTo>
                  <a:lnTo>
                    <a:pt x="149763" y="256964"/>
                  </a:lnTo>
                  <a:lnTo>
                    <a:pt x="149751" y="256705"/>
                  </a:lnTo>
                  <a:lnTo>
                    <a:pt x="168838" y="256705"/>
                  </a:lnTo>
                  <a:lnTo>
                    <a:pt x="168763" y="255320"/>
                  </a:lnTo>
                  <a:lnTo>
                    <a:pt x="165726" y="224815"/>
                  </a:lnTo>
                  <a:close/>
                </a:path>
                <a:path w="170815" h="503554">
                  <a:moveTo>
                    <a:pt x="146609" y="225398"/>
                  </a:moveTo>
                  <a:lnTo>
                    <a:pt x="146644" y="225742"/>
                  </a:lnTo>
                  <a:lnTo>
                    <a:pt x="146609" y="225398"/>
                  </a:lnTo>
                  <a:close/>
                </a:path>
                <a:path w="170815" h="503554">
                  <a:moveTo>
                    <a:pt x="159658" y="193344"/>
                  </a:moveTo>
                  <a:lnTo>
                    <a:pt x="140201" y="193344"/>
                  </a:lnTo>
                  <a:lnTo>
                    <a:pt x="140480" y="194386"/>
                  </a:lnTo>
                  <a:lnTo>
                    <a:pt x="146609" y="225398"/>
                  </a:lnTo>
                  <a:lnTo>
                    <a:pt x="146551" y="224815"/>
                  </a:lnTo>
                  <a:lnTo>
                    <a:pt x="165726" y="224815"/>
                  </a:lnTo>
                  <a:lnTo>
                    <a:pt x="165537" y="222923"/>
                  </a:lnTo>
                  <a:lnTo>
                    <a:pt x="165398" y="221996"/>
                  </a:lnTo>
                  <a:lnTo>
                    <a:pt x="159658" y="193344"/>
                  </a:lnTo>
                  <a:close/>
                </a:path>
                <a:path w="170815" h="503554">
                  <a:moveTo>
                    <a:pt x="140292" y="193802"/>
                  </a:moveTo>
                  <a:lnTo>
                    <a:pt x="140409" y="194386"/>
                  </a:lnTo>
                  <a:lnTo>
                    <a:pt x="140292" y="193802"/>
                  </a:lnTo>
                  <a:close/>
                </a:path>
                <a:path w="170815" h="503554">
                  <a:moveTo>
                    <a:pt x="140201" y="193344"/>
                  </a:moveTo>
                  <a:lnTo>
                    <a:pt x="140292" y="193802"/>
                  </a:lnTo>
                  <a:lnTo>
                    <a:pt x="140480" y="194386"/>
                  </a:lnTo>
                  <a:lnTo>
                    <a:pt x="140201" y="193344"/>
                  </a:lnTo>
                  <a:close/>
                </a:path>
                <a:path w="170815" h="503554">
                  <a:moveTo>
                    <a:pt x="150439" y="163068"/>
                  </a:moveTo>
                  <a:lnTo>
                    <a:pt x="130397" y="163068"/>
                  </a:lnTo>
                  <a:lnTo>
                    <a:pt x="130803" y="164109"/>
                  </a:lnTo>
                  <a:lnTo>
                    <a:pt x="140292" y="193802"/>
                  </a:lnTo>
                  <a:lnTo>
                    <a:pt x="140201" y="193344"/>
                  </a:lnTo>
                  <a:lnTo>
                    <a:pt x="159658" y="193344"/>
                  </a:lnTo>
                  <a:lnTo>
                    <a:pt x="158908" y="189598"/>
                  </a:lnTo>
                  <a:lnTo>
                    <a:pt x="158641" y="188544"/>
                  </a:lnTo>
                  <a:lnTo>
                    <a:pt x="150439" y="163068"/>
                  </a:lnTo>
                  <a:close/>
                </a:path>
                <a:path w="170815" h="503554">
                  <a:moveTo>
                    <a:pt x="130562" y="163582"/>
                  </a:moveTo>
                  <a:lnTo>
                    <a:pt x="130732" y="164109"/>
                  </a:lnTo>
                  <a:lnTo>
                    <a:pt x="130562" y="163582"/>
                  </a:lnTo>
                  <a:close/>
                </a:path>
                <a:path w="170815" h="503554">
                  <a:moveTo>
                    <a:pt x="130397" y="163068"/>
                  </a:moveTo>
                  <a:lnTo>
                    <a:pt x="130562" y="163582"/>
                  </a:lnTo>
                  <a:lnTo>
                    <a:pt x="130803" y="164109"/>
                  </a:lnTo>
                  <a:lnTo>
                    <a:pt x="130397" y="163068"/>
                  </a:lnTo>
                  <a:close/>
                </a:path>
                <a:path w="170815" h="503554">
                  <a:moveTo>
                    <a:pt x="138450" y="134950"/>
                  </a:moveTo>
                  <a:lnTo>
                    <a:pt x="117481" y="134950"/>
                  </a:lnTo>
                  <a:lnTo>
                    <a:pt x="117811" y="135597"/>
                  </a:lnTo>
                  <a:lnTo>
                    <a:pt x="130562" y="163582"/>
                  </a:lnTo>
                  <a:lnTo>
                    <a:pt x="130397" y="163068"/>
                  </a:lnTo>
                  <a:lnTo>
                    <a:pt x="150439" y="163068"/>
                  </a:lnTo>
                  <a:lnTo>
                    <a:pt x="148558" y="157225"/>
                  </a:lnTo>
                  <a:lnTo>
                    <a:pt x="148151" y="156184"/>
                  </a:lnTo>
                  <a:lnTo>
                    <a:pt x="138450" y="134950"/>
                  </a:lnTo>
                  <a:close/>
                </a:path>
                <a:path w="170815" h="503554">
                  <a:moveTo>
                    <a:pt x="117613" y="135241"/>
                  </a:moveTo>
                  <a:lnTo>
                    <a:pt x="117777" y="135597"/>
                  </a:lnTo>
                  <a:lnTo>
                    <a:pt x="117613" y="135241"/>
                  </a:lnTo>
                  <a:close/>
                </a:path>
                <a:path w="170815" h="503554">
                  <a:moveTo>
                    <a:pt x="117481" y="134950"/>
                  </a:moveTo>
                  <a:lnTo>
                    <a:pt x="117613" y="135241"/>
                  </a:lnTo>
                  <a:lnTo>
                    <a:pt x="117811" y="135597"/>
                  </a:lnTo>
                  <a:lnTo>
                    <a:pt x="117481" y="134950"/>
                  </a:lnTo>
                  <a:close/>
                </a:path>
                <a:path w="170815" h="503554">
                  <a:moveTo>
                    <a:pt x="124484" y="108242"/>
                  </a:moveTo>
                  <a:lnTo>
                    <a:pt x="102685" y="108242"/>
                  </a:lnTo>
                  <a:lnTo>
                    <a:pt x="103155" y="108991"/>
                  </a:lnTo>
                  <a:lnTo>
                    <a:pt x="117613" y="135241"/>
                  </a:lnTo>
                  <a:lnTo>
                    <a:pt x="117481" y="134950"/>
                  </a:lnTo>
                  <a:lnTo>
                    <a:pt x="138450" y="134950"/>
                  </a:lnTo>
                  <a:lnTo>
                    <a:pt x="134829" y="127025"/>
                  </a:lnTo>
                  <a:lnTo>
                    <a:pt x="134511" y="126377"/>
                  </a:lnTo>
                  <a:lnTo>
                    <a:pt x="124484" y="108242"/>
                  </a:lnTo>
                  <a:close/>
                </a:path>
                <a:path w="170815" h="503554">
                  <a:moveTo>
                    <a:pt x="102860" y="108558"/>
                  </a:moveTo>
                  <a:lnTo>
                    <a:pt x="103099" y="108991"/>
                  </a:lnTo>
                  <a:lnTo>
                    <a:pt x="102860" y="108558"/>
                  </a:lnTo>
                  <a:close/>
                </a:path>
                <a:path w="170815" h="503554">
                  <a:moveTo>
                    <a:pt x="102685" y="108242"/>
                  </a:moveTo>
                  <a:lnTo>
                    <a:pt x="102860" y="108558"/>
                  </a:lnTo>
                  <a:lnTo>
                    <a:pt x="103155" y="108991"/>
                  </a:lnTo>
                  <a:lnTo>
                    <a:pt x="102685" y="108242"/>
                  </a:lnTo>
                  <a:close/>
                </a:path>
                <a:path w="170815" h="503554">
                  <a:moveTo>
                    <a:pt x="109316" y="84162"/>
                  </a:moveTo>
                  <a:lnTo>
                    <a:pt x="86239" y="84162"/>
                  </a:lnTo>
                  <a:lnTo>
                    <a:pt x="86442" y="84442"/>
                  </a:lnTo>
                  <a:lnTo>
                    <a:pt x="102860" y="108558"/>
                  </a:lnTo>
                  <a:lnTo>
                    <a:pt x="102685" y="108242"/>
                  </a:lnTo>
                  <a:lnTo>
                    <a:pt x="124484" y="108242"/>
                  </a:lnTo>
                  <a:lnTo>
                    <a:pt x="119386" y="99021"/>
                  </a:lnTo>
                  <a:lnTo>
                    <a:pt x="118916" y="98259"/>
                  </a:lnTo>
                  <a:lnTo>
                    <a:pt x="109316" y="84162"/>
                  </a:lnTo>
                  <a:close/>
                </a:path>
                <a:path w="170815" h="503554">
                  <a:moveTo>
                    <a:pt x="86270" y="84209"/>
                  </a:moveTo>
                  <a:lnTo>
                    <a:pt x="86429" y="84442"/>
                  </a:lnTo>
                  <a:lnTo>
                    <a:pt x="86270" y="84209"/>
                  </a:lnTo>
                  <a:close/>
                </a:path>
                <a:path w="170815" h="503554">
                  <a:moveTo>
                    <a:pt x="93920" y="62471"/>
                  </a:moveTo>
                  <a:lnTo>
                    <a:pt x="70262" y="62471"/>
                  </a:lnTo>
                  <a:lnTo>
                    <a:pt x="70478" y="62763"/>
                  </a:lnTo>
                  <a:lnTo>
                    <a:pt x="86270" y="84209"/>
                  </a:lnTo>
                  <a:lnTo>
                    <a:pt x="109316" y="84162"/>
                  </a:lnTo>
                  <a:lnTo>
                    <a:pt x="101999" y="73418"/>
                  </a:lnTo>
                  <a:lnTo>
                    <a:pt x="93920" y="62471"/>
                  </a:lnTo>
                  <a:close/>
                </a:path>
                <a:path w="170815" h="503554">
                  <a:moveTo>
                    <a:pt x="70467" y="62750"/>
                  </a:moveTo>
                  <a:close/>
                </a:path>
                <a:path w="170815" h="503554">
                  <a:moveTo>
                    <a:pt x="80416" y="44742"/>
                  </a:moveTo>
                  <a:lnTo>
                    <a:pt x="56114" y="44742"/>
                  </a:lnTo>
                  <a:lnTo>
                    <a:pt x="56406" y="45085"/>
                  </a:lnTo>
                  <a:lnTo>
                    <a:pt x="70467" y="62750"/>
                  </a:lnTo>
                  <a:lnTo>
                    <a:pt x="70262" y="62471"/>
                  </a:lnTo>
                  <a:lnTo>
                    <a:pt x="93920" y="62471"/>
                  </a:lnTo>
                  <a:lnTo>
                    <a:pt x="85578" y="51168"/>
                  </a:lnTo>
                  <a:lnTo>
                    <a:pt x="80416" y="44742"/>
                  </a:lnTo>
                  <a:close/>
                </a:path>
                <a:path w="170815" h="503554">
                  <a:moveTo>
                    <a:pt x="56207" y="44858"/>
                  </a:moveTo>
                  <a:lnTo>
                    <a:pt x="56388" y="45085"/>
                  </a:lnTo>
                  <a:lnTo>
                    <a:pt x="56207" y="44858"/>
                  </a:lnTo>
                  <a:close/>
                </a:path>
                <a:path w="170815" h="503554">
                  <a:moveTo>
                    <a:pt x="69366" y="31102"/>
                  </a:moveTo>
                  <a:lnTo>
                    <a:pt x="44100" y="31102"/>
                  </a:lnTo>
                  <a:lnTo>
                    <a:pt x="44659" y="31686"/>
                  </a:lnTo>
                  <a:lnTo>
                    <a:pt x="56207" y="44858"/>
                  </a:lnTo>
                  <a:lnTo>
                    <a:pt x="80416" y="44742"/>
                  </a:lnTo>
                  <a:lnTo>
                    <a:pt x="70694" y="32638"/>
                  </a:lnTo>
                  <a:lnTo>
                    <a:pt x="69366" y="31102"/>
                  </a:lnTo>
                  <a:close/>
                </a:path>
                <a:path w="170815" h="503554">
                  <a:moveTo>
                    <a:pt x="44373" y="31412"/>
                  </a:moveTo>
                  <a:lnTo>
                    <a:pt x="44614" y="31686"/>
                  </a:lnTo>
                  <a:lnTo>
                    <a:pt x="44373" y="31412"/>
                  </a:lnTo>
                  <a:close/>
                </a:path>
                <a:path w="170815" h="503554">
                  <a:moveTo>
                    <a:pt x="44100" y="31102"/>
                  </a:moveTo>
                  <a:lnTo>
                    <a:pt x="44373" y="31412"/>
                  </a:lnTo>
                  <a:lnTo>
                    <a:pt x="44659" y="31686"/>
                  </a:lnTo>
                  <a:lnTo>
                    <a:pt x="44100" y="31102"/>
                  </a:lnTo>
                  <a:close/>
                </a:path>
                <a:path w="170815" h="503554">
                  <a:moveTo>
                    <a:pt x="36777" y="24128"/>
                  </a:moveTo>
                  <a:lnTo>
                    <a:pt x="44373" y="31412"/>
                  </a:lnTo>
                  <a:lnTo>
                    <a:pt x="44100" y="31102"/>
                  </a:lnTo>
                  <a:lnTo>
                    <a:pt x="69366" y="31102"/>
                  </a:lnTo>
                  <a:lnTo>
                    <a:pt x="63803" y="24663"/>
                  </a:lnTo>
                  <a:lnTo>
                    <a:pt x="37648" y="24663"/>
                  </a:lnTo>
                  <a:lnTo>
                    <a:pt x="36777" y="24128"/>
                  </a:lnTo>
                  <a:close/>
                </a:path>
                <a:path w="170815" h="503554">
                  <a:moveTo>
                    <a:pt x="30892" y="0"/>
                  </a:moveTo>
                  <a:lnTo>
                    <a:pt x="0" y="18542"/>
                  </a:lnTo>
                  <a:lnTo>
                    <a:pt x="4908" y="28854"/>
                  </a:lnTo>
                  <a:lnTo>
                    <a:pt x="11144" y="31140"/>
                  </a:lnTo>
                  <a:lnTo>
                    <a:pt x="26561" y="24142"/>
                  </a:lnTo>
                  <a:lnTo>
                    <a:pt x="32578" y="21638"/>
                  </a:lnTo>
                  <a:lnTo>
                    <a:pt x="32119" y="21501"/>
                  </a:lnTo>
                  <a:lnTo>
                    <a:pt x="30892" y="21501"/>
                  </a:lnTo>
                  <a:lnTo>
                    <a:pt x="31615" y="21350"/>
                  </a:lnTo>
                  <a:lnTo>
                    <a:pt x="30549" y="21031"/>
                  </a:lnTo>
                  <a:lnTo>
                    <a:pt x="31724" y="21031"/>
                  </a:lnTo>
                  <a:lnTo>
                    <a:pt x="33385" y="20980"/>
                  </a:lnTo>
                  <a:lnTo>
                    <a:pt x="34905" y="20662"/>
                  </a:lnTo>
                  <a:lnTo>
                    <a:pt x="60347" y="20662"/>
                  </a:lnTo>
                  <a:lnTo>
                    <a:pt x="58515" y="18542"/>
                  </a:lnTo>
                  <a:lnTo>
                    <a:pt x="57892" y="17881"/>
                  </a:lnTo>
                  <a:lnTo>
                    <a:pt x="50104" y="10413"/>
                  </a:lnTo>
                  <a:lnTo>
                    <a:pt x="49256" y="9601"/>
                  </a:lnTo>
                  <a:lnTo>
                    <a:pt x="44151" y="3352"/>
                  </a:lnTo>
                  <a:lnTo>
                    <a:pt x="42347" y="2158"/>
                  </a:lnTo>
                  <a:lnTo>
                    <a:pt x="36721" y="469"/>
                  </a:lnTo>
                  <a:lnTo>
                    <a:pt x="33635" y="25"/>
                  </a:lnTo>
                  <a:lnTo>
                    <a:pt x="30892" y="0"/>
                  </a:lnTo>
                  <a:close/>
                </a:path>
                <a:path w="170815" h="503554">
                  <a:moveTo>
                    <a:pt x="36023" y="23406"/>
                  </a:moveTo>
                  <a:lnTo>
                    <a:pt x="36799" y="24142"/>
                  </a:lnTo>
                  <a:lnTo>
                    <a:pt x="37648" y="24663"/>
                  </a:lnTo>
                  <a:lnTo>
                    <a:pt x="36023" y="23406"/>
                  </a:lnTo>
                  <a:close/>
                </a:path>
                <a:path w="170815" h="503554">
                  <a:moveTo>
                    <a:pt x="62717" y="23406"/>
                  </a:moveTo>
                  <a:lnTo>
                    <a:pt x="36023" y="23406"/>
                  </a:lnTo>
                  <a:lnTo>
                    <a:pt x="37648" y="24663"/>
                  </a:lnTo>
                  <a:lnTo>
                    <a:pt x="63803" y="24663"/>
                  </a:lnTo>
                  <a:lnTo>
                    <a:pt x="62717" y="23406"/>
                  </a:lnTo>
                  <a:close/>
                </a:path>
                <a:path w="170815" h="503554">
                  <a:moveTo>
                    <a:pt x="26603" y="24142"/>
                  </a:moveTo>
                  <a:lnTo>
                    <a:pt x="26269" y="24282"/>
                  </a:lnTo>
                  <a:lnTo>
                    <a:pt x="26603" y="24142"/>
                  </a:lnTo>
                  <a:close/>
                </a:path>
                <a:path w="170815" h="503554">
                  <a:moveTo>
                    <a:pt x="32845" y="21718"/>
                  </a:moveTo>
                  <a:lnTo>
                    <a:pt x="36777" y="24128"/>
                  </a:lnTo>
                  <a:lnTo>
                    <a:pt x="36023" y="23406"/>
                  </a:lnTo>
                  <a:lnTo>
                    <a:pt x="62717" y="23406"/>
                  </a:lnTo>
                  <a:lnTo>
                    <a:pt x="61598" y="22110"/>
                  </a:lnTo>
                  <a:lnTo>
                    <a:pt x="34156" y="22110"/>
                  </a:lnTo>
                  <a:lnTo>
                    <a:pt x="32845" y="21718"/>
                  </a:lnTo>
                  <a:close/>
                </a:path>
                <a:path w="170815" h="503554">
                  <a:moveTo>
                    <a:pt x="32851" y="21523"/>
                  </a:moveTo>
                  <a:lnTo>
                    <a:pt x="32659" y="21604"/>
                  </a:lnTo>
                  <a:lnTo>
                    <a:pt x="32845" y="21718"/>
                  </a:lnTo>
                  <a:lnTo>
                    <a:pt x="34156" y="22110"/>
                  </a:lnTo>
                  <a:lnTo>
                    <a:pt x="32851" y="21523"/>
                  </a:lnTo>
                  <a:close/>
                </a:path>
                <a:path w="170815" h="503554">
                  <a:moveTo>
                    <a:pt x="60347" y="20662"/>
                  </a:moveTo>
                  <a:lnTo>
                    <a:pt x="34905" y="20662"/>
                  </a:lnTo>
                  <a:lnTo>
                    <a:pt x="33137" y="21403"/>
                  </a:lnTo>
                  <a:lnTo>
                    <a:pt x="33635" y="21475"/>
                  </a:lnTo>
                  <a:lnTo>
                    <a:pt x="32966" y="21475"/>
                  </a:lnTo>
                  <a:lnTo>
                    <a:pt x="34156" y="22110"/>
                  </a:lnTo>
                  <a:lnTo>
                    <a:pt x="61598" y="22110"/>
                  </a:lnTo>
                  <a:lnTo>
                    <a:pt x="61049" y="21475"/>
                  </a:lnTo>
                  <a:lnTo>
                    <a:pt x="33635" y="21475"/>
                  </a:lnTo>
                  <a:lnTo>
                    <a:pt x="33137" y="21403"/>
                  </a:lnTo>
                  <a:lnTo>
                    <a:pt x="60987" y="21403"/>
                  </a:lnTo>
                  <a:lnTo>
                    <a:pt x="60347" y="20662"/>
                  </a:lnTo>
                  <a:close/>
                </a:path>
                <a:path w="170815" h="503554">
                  <a:moveTo>
                    <a:pt x="32659" y="21604"/>
                  </a:moveTo>
                  <a:lnTo>
                    <a:pt x="32845" y="21718"/>
                  </a:lnTo>
                  <a:lnTo>
                    <a:pt x="32659" y="21604"/>
                  </a:lnTo>
                  <a:close/>
                </a:path>
                <a:path w="170815" h="503554">
                  <a:moveTo>
                    <a:pt x="32449" y="21475"/>
                  </a:moveTo>
                  <a:lnTo>
                    <a:pt x="32051" y="21480"/>
                  </a:lnTo>
                  <a:lnTo>
                    <a:pt x="32578" y="21638"/>
                  </a:lnTo>
                  <a:lnTo>
                    <a:pt x="32449" y="21475"/>
                  </a:lnTo>
                  <a:close/>
                </a:path>
                <a:path w="170815" h="503554">
                  <a:moveTo>
                    <a:pt x="32085" y="21252"/>
                  </a:moveTo>
                  <a:lnTo>
                    <a:pt x="32659" y="21604"/>
                  </a:lnTo>
                  <a:lnTo>
                    <a:pt x="32851" y="21523"/>
                  </a:lnTo>
                  <a:lnTo>
                    <a:pt x="32323" y="21286"/>
                  </a:lnTo>
                  <a:lnTo>
                    <a:pt x="32085" y="21252"/>
                  </a:lnTo>
                  <a:close/>
                </a:path>
                <a:path w="170815" h="503554">
                  <a:moveTo>
                    <a:pt x="32323" y="21286"/>
                  </a:moveTo>
                  <a:lnTo>
                    <a:pt x="32851" y="21523"/>
                  </a:lnTo>
                  <a:lnTo>
                    <a:pt x="33137" y="21403"/>
                  </a:lnTo>
                  <a:lnTo>
                    <a:pt x="32323" y="21286"/>
                  </a:lnTo>
                  <a:close/>
                </a:path>
                <a:path w="170815" h="503554">
                  <a:moveTo>
                    <a:pt x="31615" y="21350"/>
                  </a:moveTo>
                  <a:lnTo>
                    <a:pt x="30892" y="21501"/>
                  </a:lnTo>
                  <a:lnTo>
                    <a:pt x="32051" y="21480"/>
                  </a:lnTo>
                  <a:lnTo>
                    <a:pt x="31615" y="21350"/>
                  </a:lnTo>
                  <a:close/>
                </a:path>
                <a:path w="170815" h="503554">
                  <a:moveTo>
                    <a:pt x="32051" y="21480"/>
                  </a:moveTo>
                  <a:lnTo>
                    <a:pt x="30892" y="21501"/>
                  </a:lnTo>
                  <a:lnTo>
                    <a:pt x="32119" y="21501"/>
                  </a:lnTo>
                  <a:close/>
                </a:path>
                <a:path w="170815" h="503554">
                  <a:moveTo>
                    <a:pt x="32084" y="21252"/>
                  </a:moveTo>
                  <a:lnTo>
                    <a:pt x="31615" y="21350"/>
                  </a:lnTo>
                  <a:lnTo>
                    <a:pt x="32051" y="21480"/>
                  </a:lnTo>
                  <a:lnTo>
                    <a:pt x="32327" y="21475"/>
                  </a:lnTo>
                  <a:lnTo>
                    <a:pt x="32084" y="21252"/>
                  </a:lnTo>
                  <a:close/>
                </a:path>
                <a:path w="170815" h="503554">
                  <a:moveTo>
                    <a:pt x="34905" y="20662"/>
                  </a:moveTo>
                  <a:lnTo>
                    <a:pt x="32195" y="21229"/>
                  </a:lnTo>
                  <a:lnTo>
                    <a:pt x="32323" y="21286"/>
                  </a:lnTo>
                  <a:lnTo>
                    <a:pt x="33137" y="21403"/>
                  </a:lnTo>
                  <a:lnTo>
                    <a:pt x="34905" y="20662"/>
                  </a:lnTo>
                  <a:close/>
                </a:path>
                <a:path w="170815" h="503554">
                  <a:moveTo>
                    <a:pt x="30549" y="21031"/>
                  </a:moveTo>
                  <a:lnTo>
                    <a:pt x="31615" y="21350"/>
                  </a:lnTo>
                  <a:lnTo>
                    <a:pt x="32083" y="21252"/>
                  </a:lnTo>
                  <a:lnTo>
                    <a:pt x="30549" y="21031"/>
                  </a:lnTo>
                  <a:close/>
                </a:path>
                <a:path w="170815" h="503554">
                  <a:moveTo>
                    <a:pt x="32195" y="21229"/>
                  </a:moveTo>
                  <a:lnTo>
                    <a:pt x="32323" y="21286"/>
                  </a:lnTo>
                  <a:lnTo>
                    <a:pt x="32195" y="21229"/>
                  </a:lnTo>
                  <a:close/>
                </a:path>
                <a:path w="170815" h="503554">
                  <a:moveTo>
                    <a:pt x="31724" y="21031"/>
                  </a:moveTo>
                  <a:lnTo>
                    <a:pt x="30549" y="21031"/>
                  </a:lnTo>
                  <a:lnTo>
                    <a:pt x="32084" y="21252"/>
                  </a:lnTo>
                  <a:lnTo>
                    <a:pt x="31724" y="21031"/>
                  </a:lnTo>
                  <a:close/>
                </a:path>
                <a:path w="170815" h="503554">
                  <a:moveTo>
                    <a:pt x="31641" y="20980"/>
                  </a:moveTo>
                  <a:lnTo>
                    <a:pt x="32084" y="21252"/>
                  </a:lnTo>
                  <a:lnTo>
                    <a:pt x="31641" y="20980"/>
                  </a:lnTo>
                  <a:close/>
                </a:path>
                <a:path w="170815" h="503554">
                  <a:moveTo>
                    <a:pt x="33385" y="20980"/>
                  </a:moveTo>
                  <a:lnTo>
                    <a:pt x="31641" y="20980"/>
                  </a:lnTo>
                  <a:lnTo>
                    <a:pt x="32195" y="21229"/>
                  </a:lnTo>
                  <a:lnTo>
                    <a:pt x="33385" y="20980"/>
                  </a:lnTo>
                  <a:close/>
                </a:path>
                <a:path w="170815" h="503554">
                  <a:moveTo>
                    <a:pt x="49256" y="9601"/>
                  </a:moveTo>
                  <a:lnTo>
                    <a:pt x="50006" y="10413"/>
                  </a:lnTo>
                  <a:lnTo>
                    <a:pt x="49624" y="9953"/>
                  </a:lnTo>
                  <a:lnTo>
                    <a:pt x="49256" y="9601"/>
                  </a:lnTo>
                  <a:close/>
                </a:path>
                <a:path w="170815" h="503554">
                  <a:moveTo>
                    <a:pt x="49624" y="9953"/>
                  </a:moveTo>
                  <a:lnTo>
                    <a:pt x="50006" y="10413"/>
                  </a:lnTo>
                  <a:lnTo>
                    <a:pt x="49624" y="9953"/>
                  </a:lnTo>
                  <a:close/>
                </a:path>
                <a:path w="170815" h="503554">
                  <a:moveTo>
                    <a:pt x="49332" y="9601"/>
                  </a:moveTo>
                  <a:lnTo>
                    <a:pt x="49624" y="9953"/>
                  </a:lnTo>
                  <a:lnTo>
                    <a:pt x="49332" y="9601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692037" y="5074894"/>
            <a:ext cx="1186670" cy="417106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9956000" y="4943221"/>
            <a:ext cx="737870" cy="609600"/>
            <a:chOff x="9956000" y="4943221"/>
            <a:chExt cx="737870" cy="609600"/>
          </a:xfrm>
        </p:grpSpPr>
        <p:pic>
          <p:nvPicPr>
            <p:cNvPr id="64" name="object 6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956000" y="5050828"/>
              <a:ext cx="368922" cy="29096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351401" y="4943221"/>
              <a:ext cx="342137" cy="609599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6595973" y="5417261"/>
            <a:ext cx="309245" cy="37465"/>
          </a:xfrm>
          <a:custGeom>
            <a:avLst/>
            <a:gdLst/>
            <a:ahLst/>
            <a:cxnLst/>
            <a:rect l="l" t="t" r="r" b="b"/>
            <a:pathLst>
              <a:path w="309245" h="37464">
                <a:moveTo>
                  <a:pt x="2344" y="32374"/>
                </a:moveTo>
                <a:lnTo>
                  <a:pt x="2527" y="33502"/>
                </a:lnTo>
                <a:lnTo>
                  <a:pt x="7924" y="37401"/>
                </a:lnTo>
                <a:lnTo>
                  <a:pt x="12088" y="36730"/>
                </a:lnTo>
                <a:lnTo>
                  <a:pt x="11353" y="36652"/>
                </a:lnTo>
                <a:lnTo>
                  <a:pt x="8851" y="36245"/>
                </a:lnTo>
                <a:lnTo>
                  <a:pt x="7480" y="35712"/>
                </a:lnTo>
                <a:lnTo>
                  <a:pt x="2344" y="32374"/>
                </a:lnTo>
                <a:close/>
              </a:path>
              <a:path w="309245" h="37464">
                <a:moveTo>
                  <a:pt x="262979" y="17373"/>
                </a:moveTo>
                <a:lnTo>
                  <a:pt x="27952" y="17373"/>
                </a:lnTo>
                <a:lnTo>
                  <a:pt x="28638" y="17386"/>
                </a:lnTo>
                <a:lnTo>
                  <a:pt x="44754" y="18262"/>
                </a:lnTo>
                <a:lnTo>
                  <a:pt x="47853" y="21361"/>
                </a:lnTo>
                <a:lnTo>
                  <a:pt x="47918" y="21894"/>
                </a:lnTo>
                <a:lnTo>
                  <a:pt x="48336" y="29552"/>
                </a:lnTo>
                <a:lnTo>
                  <a:pt x="45084" y="33185"/>
                </a:lnTo>
                <a:lnTo>
                  <a:pt x="28549" y="34086"/>
                </a:lnTo>
                <a:lnTo>
                  <a:pt x="18289" y="34541"/>
                </a:lnTo>
                <a:lnTo>
                  <a:pt x="16484" y="35712"/>
                </a:lnTo>
                <a:lnTo>
                  <a:pt x="15100" y="36245"/>
                </a:lnTo>
                <a:lnTo>
                  <a:pt x="12088" y="36730"/>
                </a:lnTo>
                <a:lnTo>
                  <a:pt x="13131" y="36842"/>
                </a:lnTo>
                <a:lnTo>
                  <a:pt x="13855" y="36880"/>
                </a:lnTo>
                <a:lnTo>
                  <a:pt x="20434" y="37020"/>
                </a:lnTo>
                <a:lnTo>
                  <a:pt x="26631" y="37071"/>
                </a:lnTo>
                <a:lnTo>
                  <a:pt x="28168" y="36982"/>
                </a:lnTo>
                <a:lnTo>
                  <a:pt x="38671" y="35610"/>
                </a:lnTo>
                <a:lnTo>
                  <a:pt x="38544" y="35610"/>
                </a:lnTo>
                <a:lnTo>
                  <a:pt x="54025" y="34201"/>
                </a:lnTo>
                <a:lnTo>
                  <a:pt x="54673" y="34124"/>
                </a:lnTo>
                <a:lnTo>
                  <a:pt x="75586" y="30949"/>
                </a:lnTo>
                <a:lnTo>
                  <a:pt x="101507" y="28105"/>
                </a:lnTo>
                <a:lnTo>
                  <a:pt x="131192" y="25603"/>
                </a:lnTo>
                <a:lnTo>
                  <a:pt x="162130" y="23456"/>
                </a:lnTo>
                <a:lnTo>
                  <a:pt x="162001" y="23456"/>
                </a:lnTo>
                <a:lnTo>
                  <a:pt x="162496" y="23431"/>
                </a:lnTo>
                <a:lnTo>
                  <a:pt x="163119" y="23431"/>
                </a:lnTo>
                <a:lnTo>
                  <a:pt x="193319" y="22745"/>
                </a:lnTo>
                <a:lnTo>
                  <a:pt x="221284" y="22377"/>
                </a:lnTo>
                <a:lnTo>
                  <a:pt x="263507" y="22377"/>
                </a:lnTo>
                <a:lnTo>
                  <a:pt x="262254" y="18935"/>
                </a:lnTo>
                <a:lnTo>
                  <a:pt x="262979" y="17373"/>
                </a:lnTo>
                <a:close/>
              </a:path>
              <a:path w="309245" h="37464">
                <a:moveTo>
                  <a:pt x="14651" y="15284"/>
                </a:moveTo>
                <a:lnTo>
                  <a:pt x="1030" y="24244"/>
                </a:lnTo>
                <a:lnTo>
                  <a:pt x="2344" y="32374"/>
                </a:lnTo>
                <a:lnTo>
                  <a:pt x="7480" y="35712"/>
                </a:lnTo>
                <a:lnTo>
                  <a:pt x="8851" y="36245"/>
                </a:lnTo>
                <a:lnTo>
                  <a:pt x="11353" y="36652"/>
                </a:lnTo>
                <a:lnTo>
                  <a:pt x="12088" y="36730"/>
                </a:lnTo>
                <a:lnTo>
                  <a:pt x="15100" y="36245"/>
                </a:lnTo>
                <a:lnTo>
                  <a:pt x="16484" y="35712"/>
                </a:lnTo>
                <a:lnTo>
                  <a:pt x="18129" y="34645"/>
                </a:lnTo>
                <a:lnTo>
                  <a:pt x="15951" y="34645"/>
                </a:lnTo>
                <a:lnTo>
                  <a:pt x="20243" y="33274"/>
                </a:lnTo>
                <a:lnTo>
                  <a:pt x="43454" y="33274"/>
                </a:lnTo>
                <a:lnTo>
                  <a:pt x="45084" y="33185"/>
                </a:lnTo>
                <a:lnTo>
                  <a:pt x="48336" y="29552"/>
                </a:lnTo>
                <a:lnTo>
                  <a:pt x="47918" y="21894"/>
                </a:lnTo>
                <a:lnTo>
                  <a:pt x="47853" y="21361"/>
                </a:lnTo>
                <a:lnTo>
                  <a:pt x="45402" y="18910"/>
                </a:lnTo>
                <a:lnTo>
                  <a:pt x="20243" y="18910"/>
                </a:lnTo>
                <a:lnTo>
                  <a:pt x="15951" y="17538"/>
                </a:lnTo>
                <a:lnTo>
                  <a:pt x="18128" y="17538"/>
                </a:lnTo>
                <a:lnTo>
                  <a:pt x="14651" y="15284"/>
                </a:lnTo>
                <a:close/>
              </a:path>
              <a:path w="309245" h="37464">
                <a:moveTo>
                  <a:pt x="20243" y="33274"/>
                </a:moveTo>
                <a:lnTo>
                  <a:pt x="15951" y="34645"/>
                </a:lnTo>
                <a:lnTo>
                  <a:pt x="18289" y="34541"/>
                </a:lnTo>
                <a:lnTo>
                  <a:pt x="20243" y="33274"/>
                </a:lnTo>
                <a:close/>
              </a:path>
              <a:path w="309245" h="37464">
                <a:moveTo>
                  <a:pt x="18289" y="34541"/>
                </a:moveTo>
                <a:lnTo>
                  <a:pt x="15951" y="34645"/>
                </a:lnTo>
                <a:lnTo>
                  <a:pt x="18129" y="34645"/>
                </a:lnTo>
                <a:lnTo>
                  <a:pt x="18289" y="34541"/>
                </a:lnTo>
                <a:close/>
              </a:path>
              <a:path w="309245" h="37464">
                <a:moveTo>
                  <a:pt x="43454" y="33274"/>
                </a:moveTo>
                <a:lnTo>
                  <a:pt x="20243" y="33274"/>
                </a:lnTo>
                <a:lnTo>
                  <a:pt x="18289" y="34541"/>
                </a:lnTo>
                <a:lnTo>
                  <a:pt x="28549" y="34086"/>
                </a:lnTo>
                <a:lnTo>
                  <a:pt x="43454" y="33274"/>
                </a:lnTo>
                <a:close/>
              </a:path>
              <a:path w="309245" h="37464">
                <a:moveTo>
                  <a:pt x="953" y="23766"/>
                </a:moveTo>
                <a:lnTo>
                  <a:pt x="0" y="25234"/>
                </a:lnTo>
                <a:lnTo>
                  <a:pt x="1384" y="31750"/>
                </a:lnTo>
                <a:lnTo>
                  <a:pt x="2344" y="32374"/>
                </a:lnTo>
                <a:lnTo>
                  <a:pt x="953" y="23766"/>
                </a:lnTo>
                <a:close/>
              </a:path>
              <a:path w="309245" h="37464">
                <a:moveTo>
                  <a:pt x="75900" y="30902"/>
                </a:moveTo>
                <a:lnTo>
                  <a:pt x="75463" y="30949"/>
                </a:lnTo>
                <a:lnTo>
                  <a:pt x="75900" y="30902"/>
                </a:lnTo>
                <a:close/>
              </a:path>
              <a:path w="309245" h="37464">
                <a:moveTo>
                  <a:pt x="285241" y="11455"/>
                </a:moveTo>
                <a:lnTo>
                  <a:pt x="272440" y="11455"/>
                </a:lnTo>
                <a:lnTo>
                  <a:pt x="271818" y="11709"/>
                </a:lnTo>
                <a:lnTo>
                  <a:pt x="264363" y="14389"/>
                </a:lnTo>
                <a:lnTo>
                  <a:pt x="262254" y="18935"/>
                </a:lnTo>
                <a:lnTo>
                  <a:pt x="265239" y="27139"/>
                </a:lnTo>
                <a:lnTo>
                  <a:pt x="269773" y="29260"/>
                </a:lnTo>
                <a:lnTo>
                  <a:pt x="277850" y="26327"/>
                </a:lnTo>
                <a:lnTo>
                  <a:pt x="278460" y="26085"/>
                </a:lnTo>
                <a:lnTo>
                  <a:pt x="282446" y="24244"/>
                </a:lnTo>
                <a:lnTo>
                  <a:pt x="283133" y="23926"/>
                </a:lnTo>
                <a:lnTo>
                  <a:pt x="283273" y="23926"/>
                </a:lnTo>
                <a:lnTo>
                  <a:pt x="287921" y="22377"/>
                </a:lnTo>
                <a:lnTo>
                  <a:pt x="266166" y="22377"/>
                </a:lnTo>
                <a:lnTo>
                  <a:pt x="287997" y="22352"/>
                </a:lnTo>
                <a:lnTo>
                  <a:pt x="289344" y="21903"/>
                </a:lnTo>
                <a:lnTo>
                  <a:pt x="286105" y="15684"/>
                </a:lnTo>
                <a:lnTo>
                  <a:pt x="289649" y="15684"/>
                </a:lnTo>
                <a:lnTo>
                  <a:pt x="286034" y="11734"/>
                </a:lnTo>
                <a:lnTo>
                  <a:pt x="285229" y="11734"/>
                </a:lnTo>
                <a:lnTo>
                  <a:pt x="285241" y="11455"/>
                </a:lnTo>
                <a:close/>
              </a:path>
              <a:path w="309245" h="37464">
                <a:moveTo>
                  <a:pt x="283133" y="23926"/>
                </a:moveTo>
                <a:lnTo>
                  <a:pt x="282320" y="24244"/>
                </a:lnTo>
                <a:lnTo>
                  <a:pt x="282886" y="24041"/>
                </a:lnTo>
                <a:lnTo>
                  <a:pt x="283133" y="23926"/>
                </a:lnTo>
                <a:close/>
              </a:path>
              <a:path w="309245" h="37464">
                <a:moveTo>
                  <a:pt x="282771" y="24094"/>
                </a:moveTo>
                <a:lnTo>
                  <a:pt x="282320" y="24244"/>
                </a:lnTo>
                <a:lnTo>
                  <a:pt x="282771" y="24094"/>
                </a:lnTo>
                <a:close/>
              </a:path>
              <a:path w="309245" h="37464">
                <a:moveTo>
                  <a:pt x="283273" y="23926"/>
                </a:moveTo>
                <a:lnTo>
                  <a:pt x="283133" y="23926"/>
                </a:lnTo>
                <a:lnTo>
                  <a:pt x="282771" y="24094"/>
                </a:lnTo>
                <a:lnTo>
                  <a:pt x="283273" y="23926"/>
                </a:lnTo>
                <a:close/>
              </a:path>
              <a:path w="309245" h="37464">
                <a:moveTo>
                  <a:pt x="290769" y="22359"/>
                </a:moveTo>
                <a:lnTo>
                  <a:pt x="296024" y="24041"/>
                </a:lnTo>
                <a:lnTo>
                  <a:pt x="299116" y="22440"/>
                </a:lnTo>
                <a:lnTo>
                  <a:pt x="295833" y="22440"/>
                </a:lnTo>
                <a:lnTo>
                  <a:pt x="294648" y="22388"/>
                </a:lnTo>
                <a:lnTo>
                  <a:pt x="290769" y="22359"/>
                </a:lnTo>
                <a:close/>
              </a:path>
              <a:path w="309245" h="37464">
                <a:moveTo>
                  <a:pt x="5701" y="16454"/>
                </a:moveTo>
                <a:lnTo>
                  <a:pt x="4571" y="16637"/>
                </a:lnTo>
                <a:lnTo>
                  <a:pt x="774" y="21894"/>
                </a:lnTo>
                <a:lnTo>
                  <a:pt x="788" y="22745"/>
                </a:lnTo>
                <a:lnTo>
                  <a:pt x="953" y="23766"/>
                </a:lnTo>
                <a:lnTo>
                  <a:pt x="5701" y="16454"/>
                </a:lnTo>
                <a:close/>
              </a:path>
              <a:path w="309245" h="37464">
                <a:moveTo>
                  <a:pt x="163119" y="23431"/>
                </a:moveTo>
                <a:lnTo>
                  <a:pt x="162496" y="23431"/>
                </a:lnTo>
                <a:lnTo>
                  <a:pt x="162193" y="23452"/>
                </a:lnTo>
                <a:lnTo>
                  <a:pt x="163119" y="23431"/>
                </a:lnTo>
                <a:close/>
              </a:path>
              <a:path w="309245" h="37464">
                <a:moveTo>
                  <a:pt x="295775" y="22377"/>
                </a:moveTo>
                <a:lnTo>
                  <a:pt x="294398" y="22377"/>
                </a:lnTo>
                <a:lnTo>
                  <a:pt x="294868" y="22390"/>
                </a:lnTo>
                <a:lnTo>
                  <a:pt x="294685" y="22390"/>
                </a:lnTo>
                <a:lnTo>
                  <a:pt x="295833" y="22440"/>
                </a:lnTo>
                <a:lnTo>
                  <a:pt x="294868" y="22390"/>
                </a:lnTo>
                <a:lnTo>
                  <a:pt x="295785" y="22388"/>
                </a:lnTo>
                <a:close/>
              </a:path>
              <a:path w="309245" h="37464">
                <a:moveTo>
                  <a:pt x="305458" y="4660"/>
                </a:moveTo>
                <a:lnTo>
                  <a:pt x="290296" y="4660"/>
                </a:lnTo>
                <a:lnTo>
                  <a:pt x="285582" y="11241"/>
                </a:lnTo>
                <a:lnTo>
                  <a:pt x="291543" y="17753"/>
                </a:lnTo>
                <a:lnTo>
                  <a:pt x="295986" y="19443"/>
                </a:lnTo>
                <a:lnTo>
                  <a:pt x="293841" y="20263"/>
                </a:lnTo>
                <a:lnTo>
                  <a:pt x="295833" y="22440"/>
                </a:lnTo>
                <a:lnTo>
                  <a:pt x="299116" y="22440"/>
                </a:lnTo>
                <a:lnTo>
                  <a:pt x="306946" y="18389"/>
                </a:lnTo>
                <a:lnTo>
                  <a:pt x="309063" y="11734"/>
                </a:lnTo>
                <a:lnTo>
                  <a:pt x="308962" y="11455"/>
                </a:lnTo>
                <a:lnTo>
                  <a:pt x="305458" y="4660"/>
                </a:lnTo>
                <a:close/>
              </a:path>
              <a:path w="309245" h="37464">
                <a:moveTo>
                  <a:pt x="293841" y="20263"/>
                </a:moveTo>
                <a:lnTo>
                  <a:pt x="290855" y="21399"/>
                </a:lnTo>
                <a:lnTo>
                  <a:pt x="289344" y="21903"/>
                </a:lnTo>
                <a:lnTo>
                  <a:pt x="290769" y="22359"/>
                </a:lnTo>
                <a:lnTo>
                  <a:pt x="294648" y="22388"/>
                </a:lnTo>
                <a:lnTo>
                  <a:pt x="294398" y="22377"/>
                </a:lnTo>
                <a:lnTo>
                  <a:pt x="295775" y="22377"/>
                </a:lnTo>
                <a:lnTo>
                  <a:pt x="293841" y="20263"/>
                </a:lnTo>
                <a:close/>
              </a:path>
              <a:path w="309245" h="37464">
                <a:moveTo>
                  <a:pt x="287997" y="22352"/>
                </a:moveTo>
                <a:lnTo>
                  <a:pt x="266166" y="22377"/>
                </a:lnTo>
                <a:lnTo>
                  <a:pt x="287921" y="22377"/>
                </a:lnTo>
                <a:close/>
              </a:path>
              <a:path w="309245" h="37464">
                <a:moveTo>
                  <a:pt x="289344" y="21903"/>
                </a:moveTo>
                <a:lnTo>
                  <a:pt x="287997" y="22352"/>
                </a:lnTo>
                <a:lnTo>
                  <a:pt x="290769" y="22359"/>
                </a:lnTo>
                <a:lnTo>
                  <a:pt x="289344" y="21903"/>
                </a:lnTo>
                <a:close/>
              </a:path>
              <a:path w="309245" h="37464">
                <a:moveTo>
                  <a:pt x="286105" y="15684"/>
                </a:moveTo>
                <a:lnTo>
                  <a:pt x="289318" y="21894"/>
                </a:lnTo>
                <a:lnTo>
                  <a:pt x="290969" y="21361"/>
                </a:lnTo>
                <a:lnTo>
                  <a:pt x="293841" y="20263"/>
                </a:lnTo>
                <a:lnTo>
                  <a:pt x="291543" y="17753"/>
                </a:lnTo>
                <a:lnTo>
                  <a:pt x="286105" y="15684"/>
                </a:lnTo>
                <a:close/>
              </a:path>
              <a:path w="309245" h="37464">
                <a:moveTo>
                  <a:pt x="291543" y="17753"/>
                </a:moveTo>
                <a:lnTo>
                  <a:pt x="293841" y="20263"/>
                </a:lnTo>
                <a:lnTo>
                  <a:pt x="295986" y="19443"/>
                </a:lnTo>
                <a:lnTo>
                  <a:pt x="291543" y="17753"/>
                </a:lnTo>
                <a:close/>
              </a:path>
              <a:path w="309245" h="37464">
                <a:moveTo>
                  <a:pt x="15951" y="17538"/>
                </a:moveTo>
                <a:lnTo>
                  <a:pt x="20243" y="18910"/>
                </a:lnTo>
                <a:lnTo>
                  <a:pt x="18304" y="17653"/>
                </a:lnTo>
                <a:lnTo>
                  <a:pt x="17868" y="17653"/>
                </a:lnTo>
                <a:lnTo>
                  <a:pt x="18211" y="17641"/>
                </a:lnTo>
                <a:lnTo>
                  <a:pt x="15951" y="17538"/>
                </a:lnTo>
                <a:close/>
              </a:path>
              <a:path w="309245" h="37464">
                <a:moveTo>
                  <a:pt x="27952" y="17373"/>
                </a:moveTo>
                <a:lnTo>
                  <a:pt x="18286" y="17641"/>
                </a:lnTo>
                <a:lnTo>
                  <a:pt x="18465" y="17653"/>
                </a:lnTo>
                <a:lnTo>
                  <a:pt x="18304" y="17653"/>
                </a:lnTo>
                <a:lnTo>
                  <a:pt x="20243" y="18910"/>
                </a:lnTo>
                <a:lnTo>
                  <a:pt x="45402" y="18910"/>
                </a:lnTo>
                <a:lnTo>
                  <a:pt x="44754" y="18262"/>
                </a:lnTo>
                <a:lnTo>
                  <a:pt x="33567" y="17653"/>
                </a:lnTo>
                <a:lnTo>
                  <a:pt x="18292" y="17645"/>
                </a:lnTo>
                <a:lnTo>
                  <a:pt x="33421" y="17645"/>
                </a:lnTo>
                <a:lnTo>
                  <a:pt x="28638" y="17386"/>
                </a:lnTo>
                <a:lnTo>
                  <a:pt x="27952" y="17373"/>
                </a:lnTo>
                <a:close/>
              </a:path>
              <a:path w="309245" h="37464">
                <a:moveTo>
                  <a:pt x="289649" y="15684"/>
                </a:moveTo>
                <a:lnTo>
                  <a:pt x="286105" y="15684"/>
                </a:lnTo>
                <a:lnTo>
                  <a:pt x="291543" y="17753"/>
                </a:lnTo>
                <a:lnTo>
                  <a:pt x="289649" y="15684"/>
                </a:lnTo>
                <a:close/>
              </a:path>
              <a:path w="309245" h="37464">
                <a:moveTo>
                  <a:pt x="18239" y="17642"/>
                </a:moveTo>
                <a:lnTo>
                  <a:pt x="17868" y="17653"/>
                </a:lnTo>
                <a:lnTo>
                  <a:pt x="18304" y="17653"/>
                </a:lnTo>
                <a:close/>
              </a:path>
              <a:path w="309245" h="37464">
                <a:moveTo>
                  <a:pt x="18128" y="17538"/>
                </a:moveTo>
                <a:lnTo>
                  <a:pt x="15951" y="17538"/>
                </a:lnTo>
                <a:lnTo>
                  <a:pt x="18286" y="17641"/>
                </a:lnTo>
                <a:lnTo>
                  <a:pt x="18128" y="17538"/>
                </a:lnTo>
                <a:close/>
              </a:path>
              <a:path w="309245" h="37464">
                <a:moveTo>
                  <a:pt x="25953" y="15120"/>
                </a:moveTo>
                <a:lnTo>
                  <a:pt x="14651" y="15284"/>
                </a:lnTo>
                <a:lnTo>
                  <a:pt x="18286" y="17641"/>
                </a:lnTo>
                <a:lnTo>
                  <a:pt x="27952" y="17373"/>
                </a:lnTo>
                <a:lnTo>
                  <a:pt x="262979" y="17373"/>
                </a:lnTo>
                <a:lnTo>
                  <a:pt x="263980" y="15214"/>
                </a:lnTo>
                <a:lnTo>
                  <a:pt x="25260" y="15214"/>
                </a:lnTo>
                <a:lnTo>
                  <a:pt x="25953" y="15120"/>
                </a:lnTo>
                <a:close/>
              </a:path>
              <a:path w="309245" h="37464">
                <a:moveTo>
                  <a:pt x="12839" y="14109"/>
                </a:moveTo>
                <a:lnTo>
                  <a:pt x="6324" y="15494"/>
                </a:lnTo>
                <a:lnTo>
                  <a:pt x="5701" y="16454"/>
                </a:lnTo>
                <a:lnTo>
                  <a:pt x="10299" y="15709"/>
                </a:lnTo>
                <a:lnTo>
                  <a:pt x="12064" y="15443"/>
                </a:lnTo>
                <a:lnTo>
                  <a:pt x="13131" y="15341"/>
                </a:lnTo>
                <a:lnTo>
                  <a:pt x="14651" y="15284"/>
                </a:lnTo>
                <a:lnTo>
                  <a:pt x="12839" y="14109"/>
                </a:lnTo>
                <a:close/>
              </a:path>
              <a:path w="309245" h="37464">
                <a:moveTo>
                  <a:pt x="26631" y="15113"/>
                </a:moveTo>
                <a:lnTo>
                  <a:pt x="25953" y="15120"/>
                </a:lnTo>
                <a:lnTo>
                  <a:pt x="25260" y="15214"/>
                </a:lnTo>
                <a:lnTo>
                  <a:pt x="26631" y="15113"/>
                </a:lnTo>
                <a:close/>
              </a:path>
              <a:path w="309245" h="37464">
                <a:moveTo>
                  <a:pt x="264027" y="15113"/>
                </a:moveTo>
                <a:lnTo>
                  <a:pt x="26536" y="15120"/>
                </a:lnTo>
                <a:lnTo>
                  <a:pt x="25260" y="15214"/>
                </a:lnTo>
                <a:lnTo>
                  <a:pt x="263980" y="15214"/>
                </a:lnTo>
                <a:close/>
              </a:path>
              <a:path w="309245" h="37464">
                <a:moveTo>
                  <a:pt x="51619" y="12264"/>
                </a:moveTo>
                <a:lnTo>
                  <a:pt x="36055" y="13741"/>
                </a:lnTo>
                <a:lnTo>
                  <a:pt x="25953" y="15120"/>
                </a:lnTo>
                <a:lnTo>
                  <a:pt x="26631" y="15113"/>
                </a:lnTo>
                <a:lnTo>
                  <a:pt x="264027" y="15113"/>
                </a:lnTo>
                <a:lnTo>
                  <a:pt x="264363" y="14389"/>
                </a:lnTo>
                <a:lnTo>
                  <a:pt x="270097" y="12306"/>
                </a:lnTo>
                <a:lnTo>
                  <a:pt x="51346" y="12306"/>
                </a:lnTo>
                <a:lnTo>
                  <a:pt x="51619" y="12264"/>
                </a:lnTo>
                <a:close/>
              </a:path>
              <a:path w="309245" h="37464">
                <a:moveTo>
                  <a:pt x="270307" y="12230"/>
                </a:moveTo>
                <a:lnTo>
                  <a:pt x="51981" y="12230"/>
                </a:lnTo>
                <a:lnTo>
                  <a:pt x="51346" y="12306"/>
                </a:lnTo>
                <a:lnTo>
                  <a:pt x="270097" y="12306"/>
                </a:lnTo>
                <a:lnTo>
                  <a:pt x="270307" y="12230"/>
                </a:lnTo>
                <a:close/>
              </a:path>
              <a:path w="309245" h="37464">
                <a:moveTo>
                  <a:pt x="246341" y="279"/>
                </a:moveTo>
                <a:lnTo>
                  <a:pt x="192912" y="647"/>
                </a:lnTo>
                <a:lnTo>
                  <a:pt x="129489" y="3556"/>
                </a:lnTo>
                <a:lnTo>
                  <a:pt x="72580" y="9055"/>
                </a:lnTo>
                <a:lnTo>
                  <a:pt x="51619" y="12264"/>
                </a:lnTo>
                <a:lnTo>
                  <a:pt x="51981" y="12230"/>
                </a:lnTo>
                <a:lnTo>
                  <a:pt x="270307" y="12230"/>
                </a:lnTo>
                <a:lnTo>
                  <a:pt x="272105" y="11577"/>
                </a:lnTo>
                <a:lnTo>
                  <a:pt x="276504" y="9550"/>
                </a:lnTo>
                <a:lnTo>
                  <a:pt x="277317" y="9220"/>
                </a:lnTo>
                <a:lnTo>
                  <a:pt x="285952" y="6337"/>
                </a:lnTo>
                <a:lnTo>
                  <a:pt x="290296" y="4660"/>
                </a:lnTo>
                <a:lnTo>
                  <a:pt x="305458" y="4660"/>
                </a:lnTo>
                <a:lnTo>
                  <a:pt x="304266" y="2349"/>
                </a:lnTo>
                <a:lnTo>
                  <a:pt x="300729" y="317"/>
                </a:lnTo>
                <a:lnTo>
                  <a:pt x="281279" y="317"/>
                </a:lnTo>
                <a:lnTo>
                  <a:pt x="246341" y="279"/>
                </a:lnTo>
                <a:close/>
              </a:path>
              <a:path w="309245" h="37464">
                <a:moveTo>
                  <a:pt x="285267" y="10896"/>
                </a:moveTo>
                <a:lnTo>
                  <a:pt x="285229" y="11734"/>
                </a:lnTo>
                <a:lnTo>
                  <a:pt x="285582" y="11241"/>
                </a:lnTo>
                <a:lnTo>
                  <a:pt x="285267" y="10896"/>
                </a:lnTo>
                <a:close/>
              </a:path>
              <a:path w="309245" h="37464">
                <a:moveTo>
                  <a:pt x="285582" y="11241"/>
                </a:moveTo>
                <a:lnTo>
                  <a:pt x="285229" y="11734"/>
                </a:lnTo>
                <a:lnTo>
                  <a:pt x="286034" y="11734"/>
                </a:lnTo>
                <a:lnTo>
                  <a:pt x="285582" y="11241"/>
                </a:lnTo>
                <a:close/>
              </a:path>
              <a:path w="309245" h="37464">
                <a:moveTo>
                  <a:pt x="272105" y="11577"/>
                </a:moveTo>
                <a:lnTo>
                  <a:pt x="271741" y="11709"/>
                </a:lnTo>
                <a:lnTo>
                  <a:pt x="272105" y="11577"/>
                </a:lnTo>
                <a:close/>
              </a:path>
              <a:path w="309245" h="37464">
                <a:moveTo>
                  <a:pt x="289095" y="6337"/>
                </a:moveTo>
                <a:lnTo>
                  <a:pt x="285946" y="6339"/>
                </a:lnTo>
                <a:lnTo>
                  <a:pt x="285622" y="6464"/>
                </a:lnTo>
                <a:lnTo>
                  <a:pt x="277317" y="9220"/>
                </a:lnTo>
                <a:lnTo>
                  <a:pt x="276504" y="9550"/>
                </a:lnTo>
                <a:lnTo>
                  <a:pt x="272105" y="11577"/>
                </a:lnTo>
                <a:lnTo>
                  <a:pt x="272440" y="11455"/>
                </a:lnTo>
                <a:lnTo>
                  <a:pt x="285241" y="11455"/>
                </a:lnTo>
                <a:lnTo>
                  <a:pt x="285267" y="10896"/>
                </a:lnTo>
                <a:lnTo>
                  <a:pt x="285829" y="10896"/>
                </a:lnTo>
                <a:lnTo>
                  <a:pt x="289095" y="6337"/>
                </a:lnTo>
                <a:close/>
              </a:path>
              <a:path w="309245" h="37464">
                <a:moveTo>
                  <a:pt x="285829" y="10896"/>
                </a:moveTo>
                <a:lnTo>
                  <a:pt x="285267" y="10896"/>
                </a:lnTo>
                <a:lnTo>
                  <a:pt x="285582" y="11241"/>
                </a:lnTo>
                <a:lnTo>
                  <a:pt x="285829" y="10896"/>
                </a:lnTo>
                <a:close/>
              </a:path>
              <a:path w="309245" h="37464">
                <a:moveTo>
                  <a:pt x="285945" y="6339"/>
                </a:moveTo>
                <a:lnTo>
                  <a:pt x="285572" y="6464"/>
                </a:lnTo>
                <a:lnTo>
                  <a:pt x="285945" y="6339"/>
                </a:lnTo>
                <a:close/>
              </a:path>
              <a:path w="309245" h="37464">
                <a:moveTo>
                  <a:pt x="290296" y="4660"/>
                </a:moveTo>
                <a:lnTo>
                  <a:pt x="285945" y="6339"/>
                </a:lnTo>
                <a:lnTo>
                  <a:pt x="289095" y="6337"/>
                </a:lnTo>
                <a:lnTo>
                  <a:pt x="290296" y="4660"/>
                </a:lnTo>
                <a:close/>
              </a:path>
              <a:path w="309245" h="37464">
                <a:moveTo>
                  <a:pt x="294611" y="281"/>
                </a:moveTo>
                <a:lnTo>
                  <a:pt x="289826" y="317"/>
                </a:lnTo>
                <a:lnTo>
                  <a:pt x="300729" y="317"/>
                </a:lnTo>
                <a:lnTo>
                  <a:pt x="294398" y="292"/>
                </a:lnTo>
                <a:lnTo>
                  <a:pt x="294611" y="281"/>
                </a:lnTo>
                <a:close/>
              </a:path>
              <a:path w="309245" h="37464">
                <a:moveTo>
                  <a:pt x="300663" y="279"/>
                </a:moveTo>
                <a:lnTo>
                  <a:pt x="294398" y="292"/>
                </a:lnTo>
                <a:lnTo>
                  <a:pt x="300685" y="292"/>
                </a:lnTo>
                <a:close/>
              </a:path>
              <a:path w="309245" h="37464">
                <a:moveTo>
                  <a:pt x="300177" y="0"/>
                </a:moveTo>
                <a:lnTo>
                  <a:pt x="294611" y="281"/>
                </a:lnTo>
                <a:lnTo>
                  <a:pt x="300663" y="279"/>
                </a:lnTo>
                <a:lnTo>
                  <a:pt x="300177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89178" y="6021163"/>
            <a:ext cx="512970" cy="46333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74833" y="6036509"/>
            <a:ext cx="775315" cy="52265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941154" y="6088284"/>
            <a:ext cx="203238" cy="103983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101465" y="5909381"/>
            <a:ext cx="864935" cy="67973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151628" y="5982305"/>
            <a:ext cx="428409" cy="25883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383762" y="5918939"/>
            <a:ext cx="315188" cy="47545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666828" y="5888104"/>
            <a:ext cx="691248" cy="34751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6045200" cy="4878070"/>
            <a:chOff x="257487" y="954112"/>
            <a:chExt cx="6045200" cy="4878070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9001" y="1062088"/>
              <a:ext cx="206055" cy="1632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66208" y="1602130"/>
              <a:ext cx="341109" cy="2123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7487" y="954112"/>
              <a:ext cx="4726945" cy="487749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73921" y="4627892"/>
              <a:ext cx="368820" cy="21482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50489" y="4417720"/>
              <a:ext cx="756285" cy="363855"/>
            </a:xfrm>
            <a:custGeom>
              <a:avLst/>
              <a:gdLst/>
              <a:ahLst/>
              <a:cxnLst/>
              <a:rect l="l" t="t" r="r" b="b"/>
              <a:pathLst>
                <a:path w="756285" h="363854">
                  <a:moveTo>
                    <a:pt x="5321" y="344944"/>
                  </a:moveTo>
                  <a:lnTo>
                    <a:pt x="4343" y="345681"/>
                  </a:lnTo>
                  <a:lnTo>
                    <a:pt x="3492" y="351917"/>
                  </a:lnTo>
                  <a:lnTo>
                    <a:pt x="4394" y="353123"/>
                  </a:lnTo>
                  <a:lnTo>
                    <a:pt x="5321" y="344944"/>
                  </a:lnTo>
                  <a:close/>
                </a:path>
                <a:path w="756285" h="363854">
                  <a:moveTo>
                    <a:pt x="8166" y="358089"/>
                  </a:moveTo>
                  <a:lnTo>
                    <a:pt x="4394" y="353123"/>
                  </a:lnTo>
                  <a:lnTo>
                    <a:pt x="4381" y="353275"/>
                  </a:lnTo>
                  <a:lnTo>
                    <a:pt x="6527" y="357251"/>
                  </a:lnTo>
                  <a:lnTo>
                    <a:pt x="8166" y="358089"/>
                  </a:lnTo>
                  <a:close/>
                </a:path>
                <a:path w="756285" h="363854">
                  <a:moveTo>
                    <a:pt x="117830" y="288594"/>
                  </a:moveTo>
                  <a:lnTo>
                    <a:pt x="116116" y="286893"/>
                  </a:lnTo>
                  <a:lnTo>
                    <a:pt x="115976" y="286753"/>
                  </a:lnTo>
                  <a:lnTo>
                    <a:pt x="95199" y="286753"/>
                  </a:lnTo>
                  <a:lnTo>
                    <a:pt x="47180" y="281152"/>
                  </a:lnTo>
                  <a:lnTo>
                    <a:pt x="46380" y="281152"/>
                  </a:lnTo>
                  <a:lnTo>
                    <a:pt x="28194" y="281851"/>
                  </a:lnTo>
                  <a:lnTo>
                    <a:pt x="4165" y="284022"/>
                  </a:lnTo>
                  <a:lnTo>
                    <a:pt x="0" y="289026"/>
                  </a:lnTo>
                  <a:lnTo>
                    <a:pt x="1016" y="300329"/>
                  </a:lnTo>
                  <a:lnTo>
                    <a:pt x="6019" y="304507"/>
                  </a:lnTo>
                  <a:lnTo>
                    <a:pt x="11823" y="303974"/>
                  </a:lnTo>
                  <a:lnTo>
                    <a:pt x="30175" y="302031"/>
                  </a:lnTo>
                  <a:lnTo>
                    <a:pt x="47256" y="300596"/>
                  </a:lnTo>
                  <a:lnTo>
                    <a:pt x="85344" y="297624"/>
                  </a:lnTo>
                  <a:lnTo>
                    <a:pt x="95161" y="294995"/>
                  </a:lnTo>
                  <a:lnTo>
                    <a:pt x="115976" y="294995"/>
                  </a:lnTo>
                  <a:lnTo>
                    <a:pt x="116128" y="294843"/>
                  </a:lnTo>
                  <a:lnTo>
                    <a:pt x="117830" y="293154"/>
                  </a:lnTo>
                  <a:lnTo>
                    <a:pt x="117830" y="288594"/>
                  </a:lnTo>
                  <a:close/>
                </a:path>
                <a:path w="756285" h="363854">
                  <a:moveTo>
                    <a:pt x="122186" y="349186"/>
                  </a:moveTo>
                  <a:lnTo>
                    <a:pt x="120243" y="347243"/>
                  </a:lnTo>
                  <a:lnTo>
                    <a:pt x="119837" y="346837"/>
                  </a:lnTo>
                  <a:lnTo>
                    <a:pt x="108140" y="346837"/>
                  </a:lnTo>
                  <a:lnTo>
                    <a:pt x="96977" y="347192"/>
                  </a:lnTo>
                  <a:lnTo>
                    <a:pt x="84150" y="347192"/>
                  </a:lnTo>
                  <a:lnTo>
                    <a:pt x="69011" y="345147"/>
                  </a:lnTo>
                  <a:lnTo>
                    <a:pt x="53378" y="343865"/>
                  </a:lnTo>
                  <a:lnTo>
                    <a:pt x="53225" y="343852"/>
                  </a:lnTo>
                  <a:lnTo>
                    <a:pt x="34493" y="342176"/>
                  </a:lnTo>
                  <a:lnTo>
                    <a:pt x="25666" y="341515"/>
                  </a:lnTo>
                  <a:lnTo>
                    <a:pt x="25539" y="341515"/>
                  </a:lnTo>
                  <a:lnTo>
                    <a:pt x="25285" y="341490"/>
                  </a:lnTo>
                  <a:lnTo>
                    <a:pt x="25158" y="341477"/>
                  </a:lnTo>
                  <a:lnTo>
                    <a:pt x="20040" y="340906"/>
                  </a:lnTo>
                  <a:lnTo>
                    <a:pt x="19291" y="339902"/>
                  </a:lnTo>
                  <a:lnTo>
                    <a:pt x="13068" y="339051"/>
                  </a:lnTo>
                  <a:lnTo>
                    <a:pt x="11849" y="339979"/>
                  </a:lnTo>
                  <a:lnTo>
                    <a:pt x="10375" y="339801"/>
                  </a:lnTo>
                  <a:lnTo>
                    <a:pt x="5461" y="343712"/>
                  </a:lnTo>
                  <a:lnTo>
                    <a:pt x="5321" y="344944"/>
                  </a:lnTo>
                  <a:lnTo>
                    <a:pt x="4533" y="351917"/>
                  </a:lnTo>
                  <a:lnTo>
                    <a:pt x="4521" y="353275"/>
                  </a:lnTo>
                  <a:lnTo>
                    <a:pt x="8166" y="358089"/>
                  </a:lnTo>
                  <a:lnTo>
                    <a:pt x="8445" y="358444"/>
                  </a:lnTo>
                  <a:lnTo>
                    <a:pt x="10922" y="359841"/>
                  </a:lnTo>
                  <a:lnTo>
                    <a:pt x="11836" y="359943"/>
                  </a:lnTo>
                  <a:lnTo>
                    <a:pt x="12725" y="360387"/>
                  </a:lnTo>
                  <a:lnTo>
                    <a:pt x="13792" y="360845"/>
                  </a:lnTo>
                  <a:lnTo>
                    <a:pt x="20866" y="363321"/>
                  </a:lnTo>
                  <a:lnTo>
                    <a:pt x="25146" y="361264"/>
                  </a:lnTo>
                  <a:lnTo>
                    <a:pt x="33540" y="361276"/>
                  </a:lnTo>
                  <a:lnTo>
                    <a:pt x="52273" y="361759"/>
                  </a:lnTo>
                  <a:lnTo>
                    <a:pt x="53225" y="361734"/>
                  </a:lnTo>
                  <a:lnTo>
                    <a:pt x="68605" y="360489"/>
                  </a:lnTo>
                  <a:lnTo>
                    <a:pt x="69367" y="360387"/>
                  </a:lnTo>
                  <a:lnTo>
                    <a:pt x="84328" y="357670"/>
                  </a:lnTo>
                  <a:lnTo>
                    <a:pt x="97320" y="357670"/>
                  </a:lnTo>
                  <a:lnTo>
                    <a:pt x="99707" y="357593"/>
                  </a:lnTo>
                  <a:lnTo>
                    <a:pt x="108470" y="357314"/>
                  </a:lnTo>
                  <a:lnTo>
                    <a:pt x="119837" y="357314"/>
                  </a:lnTo>
                  <a:lnTo>
                    <a:pt x="122186" y="354965"/>
                  </a:lnTo>
                  <a:lnTo>
                    <a:pt x="122186" y="349186"/>
                  </a:lnTo>
                  <a:close/>
                </a:path>
                <a:path w="756285" h="363854">
                  <a:moveTo>
                    <a:pt x="376910" y="313994"/>
                  </a:moveTo>
                  <a:lnTo>
                    <a:pt x="376034" y="318427"/>
                  </a:lnTo>
                  <a:lnTo>
                    <a:pt x="375996" y="319100"/>
                  </a:lnTo>
                  <a:lnTo>
                    <a:pt x="376542" y="319925"/>
                  </a:lnTo>
                  <a:lnTo>
                    <a:pt x="376910" y="313994"/>
                  </a:lnTo>
                  <a:close/>
                </a:path>
                <a:path w="756285" h="363854">
                  <a:moveTo>
                    <a:pt x="377037" y="320649"/>
                  </a:moveTo>
                  <a:lnTo>
                    <a:pt x="376542" y="319925"/>
                  </a:lnTo>
                  <a:lnTo>
                    <a:pt x="377037" y="320649"/>
                  </a:lnTo>
                  <a:close/>
                </a:path>
                <a:path w="756285" h="363854">
                  <a:moveTo>
                    <a:pt x="380149" y="324612"/>
                  </a:moveTo>
                  <a:lnTo>
                    <a:pt x="377037" y="320649"/>
                  </a:lnTo>
                  <a:lnTo>
                    <a:pt x="379628" y="324497"/>
                  </a:lnTo>
                  <a:lnTo>
                    <a:pt x="380149" y="324612"/>
                  </a:lnTo>
                  <a:close/>
                </a:path>
                <a:path w="756285" h="363854">
                  <a:moveTo>
                    <a:pt x="385127" y="325589"/>
                  </a:moveTo>
                  <a:lnTo>
                    <a:pt x="380149" y="324612"/>
                  </a:lnTo>
                  <a:lnTo>
                    <a:pt x="380263" y="324739"/>
                  </a:lnTo>
                  <a:lnTo>
                    <a:pt x="385127" y="325589"/>
                  </a:lnTo>
                  <a:close/>
                </a:path>
                <a:path w="756285" h="363854">
                  <a:moveTo>
                    <a:pt x="611720" y="217119"/>
                  </a:moveTo>
                  <a:lnTo>
                    <a:pt x="611708" y="216496"/>
                  </a:lnTo>
                  <a:lnTo>
                    <a:pt x="611644" y="217119"/>
                  </a:lnTo>
                  <a:close/>
                </a:path>
                <a:path w="756285" h="363854">
                  <a:moveTo>
                    <a:pt x="626059" y="57251"/>
                  </a:moveTo>
                  <a:lnTo>
                    <a:pt x="625995" y="43078"/>
                  </a:lnTo>
                  <a:lnTo>
                    <a:pt x="625817" y="11518"/>
                  </a:lnTo>
                  <a:lnTo>
                    <a:pt x="625817" y="5880"/>
                  </a:lnTo>
                  <a:lnTo>
                    <a:pt x="625817" y="5156"/>
                  </a:lnTo>
                  <a:lnTo>
                    <a:pt x="624433" y="3784"/>
                  </a:lnTo>
                  <a:lnTo>
                    <a:pt x="623379" y="2159"/>
                  </a:lnTo>
                  <a:lnTo>
                    <a:pt x="622668" y="2019"/>
                  </a:lnTo>
                  <a:lnTo>
                    <a:pt x="621538" y="876"/>
                  </a:lnTo>
                  <a:lnTo>
                    <a:pt x="617232" y="876"/>
                  </a:lnTo>
                  <a:lnTo>
                    <a:pt x="613041" y="0"/>
                  </a:lnTo>
                  <a:lnTo>
                    <a:pt x="607987" y="3314"/>
                  </a:lnTo>
                  <a:lnTo>
                    <a:pt x="607009" y="8013"/>
                  </a:lnTo>
                  <a:lnTo>
                    <a:pt x="607898" y="4000"/>
                  </a:lnTo>
                  <a:lnTo>
                    <a:pt x="607847" y="4241"/>
                  </a:lnTo>
                  <a:lnTo>
                    <a:pt x="607847" y="213029"/>
                  </a:lnTo>
                  <a:lnTo>
                    <a:pt x="607796" y="212877"/>
                  </a:lnTo>
                  <a:lnTo>
                    <a:pt x="607822" y="213144"/>
                  </a:lnTo>
                  <a:lnTo>
                    <a:pt x="607720" y="212712"/>
                  </a:lnTo>
                  <a:lnTo>
                    <a:pt x="607796" y="212877"/>
                  </a:lnTo>
                  <a:lnTo>
                    <a:pt x="607682" y="212051"/>
                  </a:lnTo>
                  <a:lnTo>
                    <a:pt x="607593" y="211670"/>
                  </a:lnTo>
                  <a:lnTo>
                    <a:pt x="607682" y="212051"/>
                  </a:lnTo>
                  <a:lnTo>
                    <a:pt x="607745" y="212471"/>
                  </a:lnTo>
                  <a:lnTo>
                    <a:pt x="607847" y="213029"/>
                  </a:lnTo>
                  <a:lnTo>
                    <a:pt x="607847" y="4241"/>
                  </a:lnTo>
                  <a:lnTo>
                    <a:pt x="607618" y="5283"/>
                  </a:lnTo>
                  <a:lnTo>
                    <a:pt x="607618" y="211569"/>
                  </a:lnTo>
                  <a:lnTo>
                    <a:pt x="607593" y="211277"/>
                  </a:lnTo>
                  <a:lnTo>
                    <a:pt x="607593" y="211658"/>
                  </a:lnTo>
                  <a:lnTo>
                    <a:pt x="607580" y="211239"/>
                  </a:lnTo>
                  <a:lnTo>
                    <a:pt x="607593" y="210870"/>
                  </a:lnTo>
                  <a:lnTo>
                    <a:pt x="607618" y="211569"/>
                  </a:lnTo>
                  <a:lnTo>
                    <a:pt x="607618" y="5283"/>
                  </a:lnTo>
                  <a:lnTo>
                    <a:pt x="606780" y="9131"/>
                  </a:lnTo>
                  <a:lnTo>
                    <a:pt x="606704" y="11442"/>
                  </a:lnTo>
                  <a:lnTo>
                    <a:pt x="606704" y="9779"/>
                  </a:lnTo>
                  <a:lnTo>
                    <a:pt x="606780" y="9131"/>
                  </a:lnTo>
                  <a:lnTo>
                    <a:pt x="607009" y="8013"/>
                  </a:lnTo>
                  <a:lnTo>
                    <a:pt x="600875" y="35814"/>
                  </a:lnTo>
                  <a:lnTo>
                    <a:pt x="604100" y="40855"/>
                  </a:lnTo>
                  <a:lnTo>
                    <a:pt x="606526" y="41402"/>
                  </a:lnTo>
                  <a:lnTo>
                    <a:pt x="606691" y="11518"/>
                  </a:lnTo>
                  <a:lnTo>
                    <a:pt x="606526" y="41402"/>
                  </a:lnTo>
                  <a:lnTo>
                    <a:pt x="606463" y="57556"/>
                  </a:lnTo>
                  <a:lnTo>
                    <a:pt x="605675" y="79463"/>
                  </a:lnTo>
                  <a:lnTo>
                    <a:pt x="602030" y="127977"/>
                  </a:lnTo>
                  <a:lnTo>
                    <a:pt x="596950" y="170815"/>
                  </a:lnTo>
                  <a:lnTo>
                    <a:pt x="595172" y="184175"/>
                  </a:lnTo>
                  <a:lnTo>
                    <a:pt x="595172" y="214731"/>
                  </a:lnTo>
                  <a:lnTo>
                    <a:pt x="595134" y="215061"/>
                  </a:lnTo>
                  <a:lnTo>
                    <a:pt x="595096" y="215353"/>
                  </a:lnTo>
                  <a:lnTo>
                    <a:pt x="595058" y="215125"/>
                  </a:lnTo>
                  <a:lnTo>
                    <a:pt x="594880" y="213639"/>
                  </a:lnTo>
                  <a:lnTo>
                    <a:pt x="594791" y="212928"/>
                  </a:lnTo>
                  <a:lnTo>
                    <a:pt x="594677" y="211277"/>
                  </a:lnTo>
                  <a:lnTo>
                    <a:pt x="594690" y="210235"/>
                  </a:lnTo>
                  <a:lnTo>
                    <a:pt x="594791" y="211594"/>
                  </a:lnTo>
                  <a:lnTo>
                    <a:pt x="594690" y="211289"/>
                  </a:lnTo>
                  <a:lnTo>
                    <a:pt x="594791" y="212928"/>
                  </a:lnTo>
                  <a:lnTo>
                    <a:pt x="594956" y="212877"/>
                  </a:lnTo>
                  <a:lnTo>
                    <a:pt x="594880" y="213639"/>
                  </a:lnTo>
                  <a:lnTo>
                    <a:pt x="595071" y="213156"/>
                  </a:lnTo>
                  <a:lnTo>
                    <a:pt x="594982" y="214439"/>
                  </a:lnTo>
                  <a:lnTo>
                    <a:pt x="595058" y="215125"/>
                  </a:lnTo>
                  <a:lnTo>
                    <a:pt x="595172" y="214731"/>
                  </a:lnTo>
                  <a:lnTo>
                    <a:pt x="595172" y="184175"/>
                  </a:lnTo>
                  <a:lnTo>
                    <a:pt x="594741" y="187413"/>
                  </a:lnTo>
                  <a:lnTo>
                    <a:pt x="591400" y="214439"/>
                  </a:lnTo>
                  <a:lnTo>
                    <a:pt x="591273" y="216979"/>
                  </a:lnTo>
                  <a:lnTo>
                    <a:pt x="590245" y="218998"/>
                  </a:lnTo>
                  <a:lnTo>
                    <a:pt x="590181" y="219278"/>
                  </a:lnTo>
                  <a:lnTo>
                    <a:pt x="593585" y="229819"/>
                  </a:lnTo>
                  <a:lnTo>
                    <a:pt x="594652" y="230378"/>
                  </a:lnTo>
                  <a:lnTo>
                    <a:pt x="594931" y="230911"/>
                  </a:lnTo>
                  <a:lnTo>
                    <a:pt x="597192" y="231673"/>
                  </a:lnTo>
                  <a:lnTo>
                    <a:pt x="599287" y="232740"/>
                  </a:lnTo>
                  <a:lnTo>
                    <a:pt x="599846" y="232562"/>
                  </a:lnTo>
                  <a:lnTo>
                    <a:pt x="601002" y="232943"/>
                  </a:lnTo>
                  <a:lnTo>
                    <a:pt x="605332" y="230797"/>
                  </a:lnTo>
                  <a:lnTo>
                    <a:pt x="607199" y="230187"/>
                  </a:lnTo>
                  <a:lnTo>
                    <a:pt x="608101" y="229425"/>
                  </a:lnTo>
                  <a:lnTo>
                    <a:pt x="611022" y="227965"/>
                  </a:lnTo>
                  <a:lnTo>
                    <a:pt x="613054" y="221894"/>
                  </a:lnTo>
                  <a:lnTo>
                    <a:pt x="611746" y="219278"/>
                  </a:lnTo>
                  <a:lnTo>
                    <a:pt x="611784" y="220789"/>
                  </a:lnTo>
                  <a:lnTo>
                    <a:pt x="611670" y="219125"/>
                  </a:lnTo>
                  <a:lnTo>
                    <a:pt x="611746" y="219278"/>
                  </a:lnTo>
                  <a:lnTo>
                    <a:pt x="611746" y="219125"/>
                  </a:lnTo>
                  <a:lnTo>
                    <a:pt x="611644" y="217119"/>
                  </a:lnTo>
                  <a:lnTo>
                    <a:pt x="611708" y="215887"/>
                  </a:lnTo>
                  <a:lnTo>
                    <a:pt x="611708" y="216496"/>
                  </a:lnTo>
                  <a:lnTo>
                    <a:pt x="611771" y="215887"/>
                  </a:lnTo>
                  <a:lnTo>
                    <a:pt x="613359" y="201904"/>
                  </a:lnTo>
                  <a:lnTo>
                    <a:pt x="614730" y="189915"/>
                  </a:lnTo>
                  <a:lnTo>
                    <a:pt x="617169" y="170751"/>
                  </a:lnTo>
                  <a:lnTo>
                    <a:pt x="619366" y="152984"/>
                  </a:lnTo>
                  <a:lnTo>
                    <a:pt x="621868" y="129730"/>
                  </a:lnTo>
                  <a:lnTo>
                    <a:pt x="624001" y="104952"/>
                  </a:lnTo>
                  <a:lnTo>
                    <a:pt x="624078" y="103505"/>
                  </a:lnTo>
                  <a:lnTo>
                    <a:pt x="625411" y="80200"/>
                  </a:lnTo>
                  <a:lnTo>
                    <a:pt x="625436" y="79311"/>
                  </a:lnTo>
                  <a:lnTo>
                    <a:pt x="626059" y="57251"/>
                  </a:lnTo>
                  <a:close/>
                </a:path>
                <a:path w="756285" h="363854">
                  <a:moveTo>
                    <a:pt x="626694" y="7213"/>
                  </a:moveTo>
                  <a:lnTo>
                    <a:pt x="625817" y="5880"/>
                  </a:lnTo>
                  <a:lnTo>
                    <a:pt x="625817" y="11430"/>
                  </a:lnTo>
                  <a:lnTo>
                    <a:pt x="626694" y="7213"/>
                  </a:lnTo>
                  <a:close/>
                </a:path>
                <a:path w="756285" h="363854">
                  <a:moveTo>
                    <a:pt x="755700" y="321360"/>
                  </a:moveTo>
                  <a:lnTo>
                    <a:pt x="755015" y="314820"/>
                  </a:lnTo>
                  <a:lnTo>
                    <a:pt x="754748" y="314617"/>
                  </a:lnTo>
                  <a:lnTo>
                    <a:pt x="754773" y="314274"/>
                  </a:lnTo>
                  <a:lnTo>
                    <a:pt x="750455" y="309346"/>
                  </a:lnTo>
                  <a:lnTo>
                    <a:pt x="746963" y="309118"/>
                  </a:lnTo>
                  <a:lnTo>
                    <a:pt x="745972" y="308800"/>
                  </a:lnTo>
                  <a:lnTo>
                    <a:pt x="744067" y="308927"/>
                  </a:lnTo>
                  <a:lnTo>
                    <a:pt x="742149" y="308800"/>
                  </a:lnTo>
                  <a:lnTo>
                    <a:pt x="741502" y="309003"/>
                  </a:lnTo>
                  <a:lnTo>
                    <a:pt x="740765" y="308978"/>
                  </a:lnTo>
                  <a:lnTo>
                    <a:pt x="740765" y="309245"/>
                  </a:lnTo>
                  <a:lnTo>
                    <a:pt x="739584" y="309626"/>
                  </a:lnTo>
                  <a:lnTo>
                    <a:pt x="740765" y="309245"/>
                  </a:lnTo>
                  <a:lnTo>
                    <a:pt x="740765" y="308978"/>
                  </a:lnTo>
                  <a:lnTo>
                    <a:pt x="740460" y="308965"/>
                  </a:lnTo>
                  <a:lnTo>
                    <a:pt x="736485" y="308927"/>
                  </a:lnTo>
                  <a:lnTo>
                    <a:pt x="732142" y="308927"/>
                  </a:lnTo>
                  <a:lnTo>
                    <a:pt x="732142" y="324624"/>
                  </a:lnTo>
                  <a:lnTo>
                    <a:pt x="726567" y="325247"/>
                  </a:lnTo>
                  <a:lnTo>
                    <a:pt x="719848" y="326263"/>
                  </a:lnTo>
                  <a:lnTo>
                    <a:pt x="716089" y="327279"/>
                  </a:lnTo>
                  <a:lnTo>
                    <a:pt x="719670" y="326301"/>
                  </a:lnTo>
                  <a:lnTo>
                    <a:pt x="719848" y="326263"/>
                  </a:lnTo>
                  <a:lnTo>
                    <a:pt x="720204" y="326199"/>
                  </a:lnTo>
                  <a:lnTo>
                    <a:pt x="726567" y="325247"/>
                  </a:lnTo>
                  <a:lnTo>
                    <a:pt x="726732" y="325221"/>
                  </a:lnTo>
                  <a:lnTo>
                    <a:pt x="732142" y="324624"/>
                  </a:lnTo>
                  <a:lnTo>
                    <a:pt x="732142" y="308927"/>
                  </a:lnTo>
                  <a:lnTo>
                    <a:pt x="577024" y="308698"/>
                  </a:lnTo>
                  <a:lnTo>
                    <a:pt x="512038" y="308711"/>
                  </a:lnTo>
                  <a:lnTo>
                    <a:pt x="491223" y="309067"/>
                  </a:lnTo>
                  <a:lnTo>
                    <a:pt x="491032" y="309067"/>
                  </a:lnTo>
                  <a:lnTo>
                    <a:pt x="490804" y="309067"/>
                  </a:lnTo>
                  <a:lnTo>
                    <a:pt x="470700" y="308622"/>
                  </a:lnTo>
                  <a:lnTo>
                    <a:pt x="439064" y="307809"/>
                  </a:lnTo>
                  <a:lnTo>
                    <a:pt x="414058" y="307149"/>
                  </a:lnTo>
                  <a:lnTo>
                    <a:pt x="413829" y="307149"/>
                  </a:lnTo>
                  <a:lnTo>
                    <a:pt x="413588" y="307136"/>
                  </a:lnTo>
                  <a:lnTo>
                    <a:pt x="400291" y="306184"/>
                  </a:lnTo>
                  <a:lnTo>
                    <a:pt x="400138" y="306184"/>
                  </a:lnTo>
                  <a:lnTo>
                    <a:pt x="399910" y="306158"/>
                  </a:lnTo>
                  <a:lnTo>
                    <a:pt x="399719" y="306133"/>
                  </a:lnTo>
                  <a:lnTo>
                    <a:pt x="392201" y="305206"/>
                  </a:lnTo>
                  <a:lnTo>
                    <a:pt x="388696" y="304990"/>
                  </a:lnTo>
                  <a:lnTo>
                    <a:pt x="383654" y="303987"/>
                  </a:lnTo>
                  <a:lnTo>
                    <a:pt x="382739" y="304596"/>
                  </a:lnTo>
                  <a:lnTo>
                    <a:pt x="382206" y="304558"/>
                  </a:lnTo>
                  <a:lnTo>
                    <a:pt x="380276" y="306260"/>
                  </a:lnTo>
                  <a:lnTo>
                    <a:pt x="378167" y="307670"/>
                  </a:lnTo>
                  <a:lnTo>
                    <a:pt x="378053" y="308216"/>
                  </a:lnTo>
                  <a:lnTo>
                    <a:pt x="377240" y="308927"/>
                  </a:lnTo>
                  <a:lnTo>
                    <a:pt x="376910" y="313994"/>
                  </a:lnTo>
                  <a:lnTo>
                    <a:pt x="376707" y="317360"/>
                  </a:lnTo>
                  <a:lnTo>
                    <a:pt x="376605" y="320014"/>
                  </a:lnTo>
                  <a:lnTo>
                    <a:pt x="377037" y="320649"/>
                  </a:lnTo>
                  <a:lnTo>
                    <a:pt x="380136" y="324586"/>
                  </a:lnTo>
                  <a:lnTo>
                    <a:pt x="385127" y="325589"/>
                  </a:lnTo>
                  <a:lnTo>
                    <a:pt x="385699" y="325691"/>
                  </a:lnTo>
                  <a:lnTo>
                    <a:pt x="414909" y="330708"/>
                  </a:lnTo>
                  <a:lnTo>
                    <a:pt x="417652" y="328764"/>
                  </a:lnTo>
                  <a:lnTo>
                    <a:pt x="452488" y="329666"/>
                  </a:lnTo>
                  <a:lnTo>
                    <a:pt x="490842" y="330276"/>
                  </a:lnTo>
                  <a:lnTo>
                    <a:pt x="512406" y="329920"/>
                  </a:lnTo>
                  <a:lnTo>
                    <a:pt x="732599" y="329742"/>
                  </a:lnTo>
                  <a:lnTo>
                    <a:pt x="740397" y="329666"/>
                  </a:lnTo>
                  <a:lnTo>
                    <a:pt x="742048" y="330974"/>
                  </a:lnTo>
                  <a:lnTo>
                    <a:pt x="748563" y="330263"/>
                  </a:lnTo>
                  <a:lnTo>
                    <a:pt x="748766" y="330009"/>
                  </a:lnTo>
                  <a:lnTo>
                    <a:pt x="749096" y="330022"/>
                  </a:lnTo>
                  <a:lnTo>
                    <a:pt x="754024" y="325704"/>
                  </a:lnTo>
                  <a:lnTo>
                    <a:pt x="754176" y="323265"/>
                  </a:lnTo>
                  <a:lnTo>
                    <a:pt x="755700" y="32136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79558" y="4840528"/>
              <a:ext cx="219113" cy="2386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81182" y="4526432"/>
              <a:ext cx="344790" cy="3537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55260" y="4527219"/>
              <a:ext cx="772858" cy="25252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25419" y="5424550"/>
              <a:ext cx="183515" cy="69850"/>
            </a:xfrm>
            <a:custGeom>
              <a:avLst/>
              <a:gdLst/>
              <a:ahLst/>
              <a:cxnLst/>
              <a:rect l="l" t="t" r="r" b="b"/>
              <a:pathLst>
                <a:path w="183514" h="69850">
                  <a:moveTo>
                    <a:pt x="37350" y="64211"/>
                  </a:moveTo>
                  <a:lnTo>
                    <a:pt x="37325" y="59677"/>
                  </a:lnTo>
                  <a:lnTo>
                    <a:pt x="37147" y="63969"/>
                  </a:lnTo>
                  <a:lnTo>
                    <a:pt x="37350" y="64211"/>
                  </a:lnTo>
                  <a:close/>
                </a:path>
                <a:path w="183514" h="69850">
                  <a:moveTo>
                    <a:pt x="37515" y="55206"/>
                  </a:moveTo>
                  <a:lnTo>
                    <a:pt x="37299" y="55422"/>
                  </a:lnTo>
                  <a:lnTo>
                    <a:pt x="37325" y="59677"/>
                  </a:lnTo>
                  <a:lnTo>
                    <a:pt x="37515" y="55206"/>
                  </a:lnTo>
                  <a:close/>
                </a:path>
                <a:path w="183514" h="69850">
                  <a:moveTo>
                    <a:pt x="175501" y="57492"/>
                  </a:moveTo>
                  <a:lnTo>
                    <a:pt x="172732" y="54724"/>
                  </a:lnTo>
                  <a:lnTo>
                    <a:pt x="152019" y="54711"/>
                  </a:lnTo>
                  <a:lnTo>
                    <a:pt x="134366" y="54394"/>
                  </a:lnTo>
                  <a:lnTo>
                    <a:pt x="132321" y="54356"/>
                  </a:lnTo>
                  <a:lnTo>
                    <a:pt x="113779" y="54356"/>
                  </a:lnTo>
                  <a:lnTo>
                    <a:pt x="95211" y="52374"/>
                  </a:lnTo>
                  <a:lnTo>
                    <a:pt x="94678" y="52336"/>
                  </a:lnTo>
                  <a:lnTo>
                    <a:pt x="79578" y="51816"/>
                  </a:lnTo>
                  <a:lnTo>
                    <a:pt x="65328" y="51689"/>
                  </a:lnTo>
                  <a:lnTo>
                    <a:pt x="50330" y="51714"/>
                  </a:lnTo>
                  <a:lnTo>
                    <a:pt x="50330" y="52895"/>
                  </a:lnTo>
                  <a:lnTo>
                    <a:pt x="46494" y="51752"/>
                  </a:lnTo>
                  <a:lnTo>
                    <a:pt x="50330" y="52895"/>
                  </a:lnTo>
                  <a:lnTo>
                    <a:pt x="50330" y="51714"/>
                  </a:lnTo>
                  <a:lnTo>
                    <a:pt x="45605" y="51714"/>
                  </a:lnTo>
                  <a:lnTo>
                    <a:pt x="41325" y="51536"/>
                  </a:lnTo>
                  <a:lnTo>
                    <a:pt x="41084" y="51752"/>
                  </a:lnTo>
                  <a:lnTo>
                    <a:pt x="40906" y="51752"/>
                  </a:lnTo>
                  <a:lnTo>
                    <a:pt x="39306" y="53378"/>
                  </a:lnTo>
                  <a:lnTo>
                    <a:pt x="37528" y="55003"/>
                  </a:lnTo>
                  <a:lnTo>
                    <a:pt x="37515" y="55206"/>
                  </a:lnTo>
                  <a:lnTo>
                    <a:pt x="37452" y="56781"/>
                  </a:lnTo>
                  <a:lnTo>
                    <a:pt x="37350" y="64211"/>
                  </a:lnTo>
                  <a:lnTo>
                    <a:pt x="37363" y="64389"/>
                  </a:lnTo>
                  <a:lnTo>
                    <a:pt x="38976" y="65989"/>
                  </a:lnTo>
                  <a:lnTo>
                    <a:pt x="40614" y="67767"/>
                  </a:lnTo>
                  <a:lnTo>
                    <a:pt x="40805" y="67779"/>
                  </a:lnTo>
                  <a:lnTo>
                    <a:pt x="41033" y="67995"/>
                  </a:lnTo>
                  <a:lnTo>
                    <a:pt x="45110" y="67970"/>
                  </a:lnTo>
                  <a:lnTo>
                    <a:pt x="46113" y="67983"/>
                  </a:lnTo>
                  <a:lnTo>
                    <a:pt x="48348" y="68211"/>
                  </a:lnTo>
                  <a:lnTo>
                    <a:pt x="48539" y="68237"/>
                  </a:lnTo>
                  <a:lnTo>
                    <a:pt x="55956" y="69367"/>
                  </a:lnTo>
                  <a:lnTo>
                    <a:pt x="57531" y="68199"/>
                  </a:lnTo>
                  <a:lnTo>
                    <a:pt x="57810" y="67995"/>
                  </a:lnTo>
                  <a:lnTo>
                    <a:pt x="65328" y="67995"/>
                  </a:lnTo>
                  <a:lnTo>
                    <a:pt x="79375" y="67868"/>
                  </a:lnTo>
                  <a:lnTo>
                    <a:pt x="94678" y="67348"/>
                  </a:lnTo>
                  <a:lnTo>
                    <a:pt x="113677" y="66763"/>
                  </a:lnTo>
                  <a:lnTo>
                    <a:pt x="132105" y="66763"/>
                  </a:lnTo>
                  <a:lnTo>
                    <a:pt x="151904" y="67132"/>
                  </a:lnTo>
                  <a:lnTo>
                    <a:pt x="172720" y="67132"/>
                  </a:lnTo>
                  <a:lnTo>
                    <a:pt x="173088" y="66763"/>
                  </a:lnTo>
                  <a:lnTo>
                    <a:pt x="175463" y="64389"/>
                  </a:lnTo>
                  <a:lnTo>
                    <a:pt x="175501" y="57492"/>
                  </a:lnTo>
                  <a:close/>
                </a:path>
                <a:path w="183514" h="69850">
                  <a:moveTo>
                    <a:pt x="183349" y="12217"/>
                  </a:moveTo>
                  <a:lnTo>
                    <a:pt x="183045" y="7137"/>
                  </a:lnTo>
                  <a:lnTo>
                    <a:pt x="183032" y="6807"/>
                  </a:lnTo>
                  <a:lnTo>
                    <a:pt x="182511" y="6350"/>
                  </a:lnTo>
                  <a:lnTo>
                    <a:pt x="180708" y="4749"/>
                  </a:lnTo>
                  <a:lnTo>
                    <a:pt x="172008" y="5257"/>
                  </a:lnTo>
                  <a:lnTo>
                    <a:pt x="161645" y="5613"/>
                  </a:lnTo>
                  <a:lnTo>
                    <a:pt x="121958" y="6337"/>
                  </a:lnTo>
                  <a:lnTo>
                    <a:pt x="100774" y="4597"/>
                  </a:lnTo>
                  <a:lnTo>
                    <a:pt x="99872" y="4584"/>
                  </a:lnTo>
                  <a:lnTo>
                    <a:pt x="81127" y="5346"/>
                  </a:lnTo>
                  <a:lnTo>
                    <a:pt x="63055" y="6362"/>
                  </a:lnTo>
                  <a:lnTo>
                    <a:pt x="48717" y="7035"/>
                  </a:lnTo>
                  <a:lnTo>
                    <a:pt x="30670" y="4546"/>
                  </a:lnTo>
                  <a:lnTo>
                    <a:pt x="30416" y="4521"/>
                  </a:lnTo>
                  <a:lnTo>
                    <a:pt x="30251" y="4495"/>
                  </a:lnTo>
                  <a:lnTo>
                    <a:pt x="30124" y="4470"/>
                  </a:lnTo>
                  <a:lnTo>
                    <a:pt x="6591" y="0"/>
                  </a:lnTo>
                  <a:lnTo>
                    <a:pt x="1866" y="3213"/>
                  </a:lnTo>
                  <a:lnTo>
                    <a:pt x="0" y="13017"/>
                  </a:lnTo>
                  <a:lnTo>
                    <a:pt x="47256" y="24726"/>
                  </a:lnTo>
                  <a:lnTo>
                    <a:pt x="49187" y="24752"/>
                  </a:lnTo>
                  <a:lnTo>
                    <a:pt x="82359" y="21412"/>
                  </a:lnTo>
                  <a:lnTo>
                    <a:pt x="101269" y="19265"/>
                  </a:lnTo>
                  <a:lnTo>
                    <a:pt x="122161" y="16154"/>
                  </a:lnTo>
                  <a:lnTo>
                    <a:pt x="124650" y="16103"/>
                  </a:lnTo>
                  <a:lnTo>
                    <a:pt x="161823" y="15430"/>
                  </a:lnTo>
                  <a:lnTo>
                    <a:pt x="172339" y="15062"/>
                  </a:lnTo>
                  <a:lnTo>
                    <a:pt x="181292" y="14541"/>
                  </a:lnTo>
                  <a:lnTo>
                    <a:pt x="183349" y="12217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19370" y="5348300"/>
              <a:ext cx="443718" cy="2511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49427" y="5243563"/>
              <a:ext cx="653074" cy="343471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402516" y="3498786"/>
            <a:ext cx="539661" cy="54686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11595" y="3517569"/>
            <a:ext cx="567237" cy="470268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883992" y="4415625"/>
            <a:ext cx="325246" cy="34382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0070236" y="4471555"/>
            <a:ext cx="160997" cy="211505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0325024" y="4602200"/>
            <a:ext cx="151765" cy="64769"/>
          </a:xfrm>
          <a:custGeom>
            <a:avLst/>
            <a:gdLst/>
            <a:ahLst/>
            <a:cxnLst/>
            <a:rect l="l" t="t" r="r" b="b"/>
            <a:pathLst>
              <a:path w="151765" h="64770">
                <a:moveTo>
                  <a:pt x="118262" y="3340"/>
                </a:moveTo>
                <a:lnTo>
                  <a:pt x="118237" y="2959"/>
                </a:lnTo>
                <a:lnTo>
                  <a:pt x="116687" y="1409"/>
                </a:lnTo>
                <a:lnTo>
                  <a:pt x="106857" y="622"/>
                </a:lnTo>
                <a:lnTo>
                  <a:pt x="95250" y="0"/>
                </a:lnTo>
                <a:lnTo>
                  <a:pt x="94437" y="12"/>
                </a:lnTo>
                <a:lnTo>
                  <a:pt x="62179" y="3340"/>
                </a:lnTo>
                <a:lnTo>
                  <a:pt x="118262" y="3340"/>
                </a:lnTo>
                <a:close/>
              </a:path>
              <a:path w="151765" h="64770">
                <a:moveTo>
                  <a:pt x="118567" y="7112"/>
                </a:moveTo>
                <a:lnTo>
                  <a:pt x="118262" y="3340"/>
                </a:lnTo>
                <a:lnTo>
                  <a:pt x="62064" y="3352"/>
                </a:lnTo>
                <a:lnTo>
                  <a:pt x="43192" y="4889"/>
                </a:lnTo>
                <a:lnTo>
                  <a:pt x="20497" y="7188"/>
                </a:lnTo>
                <a:lnTo>
                  <a:pt x="17653" y="10680"/>
                </a:lnTo>
                <a:lnTo>
                  <a:pt x="18440" y="18503"/>
                </a:lnTo>
                <a:lnTo>
                  <a:pt x="21932" y="21348"/>
                </a:lnTo>
                <a:lnTo>
                  <a:pt x="26314" y="20891"/>
                </a:lnTo>
                <a:lnTo>
                  <a:pt x="44932" y="17754"/>
                </a:lnTo>
                <a:lnTo>
                  <a:pt x="63436" y="14998"/>
                </a:lnTo>
                <a:lnTo>
                  <a:pt x="95338" y="10477"/>
                </a:lnTo>
                <a:lnTo>
                  <a:pt x="96177" y="10426"/>
                </a:lnTo>
                <a:lnTo>
                  <a:pt x="106857" y="9842"/>
                </a:lnTo>
                <a:lnTo>
                  <a:pt x="116928" y="9042"/>
                </a:lnTo>
                <a:lnTo>
                  <a:pt x="118567" y="7112"/>
                </a:lnTo>
                <a:close/>
              </a:path>
              <a:path w="151765" h="64770">
                <a:moveTo>
                  <a:pt x="151269" y="47383"/>
                </a:moveTo>
                <a:lnTo>
                  <a:pt x="151130" y="45554"/>
                </a:lnTo>
                <a:lnTo>
                  <a:pt x="147840" y="42773"/>
                </a:lnTo>
                <a:lnTo>
                  <a:pt x="126809" y="44526"/>
                </a:lnTo>
                <a:lnTo>
                  <a:pt x="110375" y="45593"/>
                </a:lnTo>
                <a:lnTo>
                  <a:pt x="82321" y="47383"/>
                </a:lnTo>
                <a:lnTo>
                  <a:pt x="151269" y="47383"/>
                </a:lnTo>
                <a:close/>
              </a:path>
              <a:path w="151765" h="64770">
                <a:moveTo>
                  <a:pt x="151752" y="53060"/>
                </a:moveTo>
                <a:lnTo>
                  <a:pt x="151345" y="48221"/>
                </a:lnTo>
                <a:lnTo>
                  <a:pt x="151282" y="47396"/>
                </a:lnTo>
                <a:lnTo>
                  <a:pt x="82130" y="47396"/>
                </a:lnTo>
                <a:lnTo>
                  <a:pt x="60185" y="48107"/>
                </a:lnTo>
                <a:lnTo>
                  <a:pt x="43649" y="48221"/>
                </a:lnTo>
                <a:lnTo>
                  <a:pt x="43434" y="48221"/>
                </a:lnTo>
                <a:lnTo>
                  <a:pt x="26377" y="47853"/>
                </a:lnTo>
                <a:lnTo>
                  <a:pt x="17360" y="47586"/>
                </a:lnTo>
                <a:lnTo>
                  <a:pt x="10934" y="47472"/>
                </a:lnTo>
                <a:lnTo>
                  <a:pt x="8140" y="46342"/>
                </a:lnTo>
                <a:lnTo>
                  <a:pt x="5727" y="47383"/>
                </a:lnTo>
                <a:lnTo>
                  <a:pt x="4914" y="47358"/>
                </a:lnTo>
                <a:lnTo>
                  <a:pt x="4216" y="48031"/>
                </a:lnTo>
                <a:lnTo>
                  <a:pt x="3378" y="48387"/>
                </a:lnTo>
                <a:lnTo>
                  <a:pt x="3073" y="49123"/>
                </a:lnTo>
                <a:lnTo>
                  <a:pt x="1181" y="50952"/>
                </a:lnTo>
                <a:lnTo>
                  <a:pt x="1117" y="53987"/>
                </a:lnTo>
                <a:lnTo>
                  <a:pt x="0" y="56781"/>
                </a:lnTo>
                <a:lnTo>
                  <a:pt x="1028" y="59194"/>
                </a:lnTo>
                <a:lnTo>
                  <a:pt x="1016" y="59893"/>
                </a:lnTo>
                <a:lnTo>
                  <a:pt x="1587" y="60515"/>
                </a:lnTo>
                <a:lnTo>
                  <a:pt x="2032" y="61544"/>
                </a:lnTo>
                <a:lnTo>
                  <a:pt x="2844" y="61874"/>
                </a:lnTo>
                <a:lnTo>
                  <a:pt x="4432" y="63576"/>
                </a:lnTo>
                <a:lnTo>
                  <a:pt x="7937" y="63779"/>
                </a:lnTo>
                <a:lnTo>
                  <a:pt x="8343" y="63842"/>
                </a:lnTo>
                <a:lnTo>
                  <a:pt x="9067" y="63830"/>
                </a:lnTo>
                <a:lnTo>
                  <a:pt x="12039" y="63995"/>
                </a:lnTo>
                <a:lnTo>
                  <a:pt x="19824" y="64490"/>
                </a:lnTo>
                <a:lnTo>
                  <a:pt x="20853" y="63576"/>
                </a:lnTo>
                <a:lnTo>
                  <a:pt x="26428" y="63411"/>
                </a:lnTo>
                <a:lnTo>
                  <a:pt x="43649" y="63042"/>
                </a:lnTo>
                <a:lnTo>
                  <a:pt x="60769" y="61722"/>
                </a:lnTo>
                <a:lnTo>
                  <a:pt x="82804" y="60998"/>
                </a:lnTo>
                <a:lnTo>
                  <a:pt x="111252" y="59194"/>
                </a:lnTo>
                <a:lnTo>
                  <a:pt x="127939" y="58102"/>
                </a:lnTo>
                <a:lnTo>
                  <a:pt x="148971" y="56349"/>
                </a:lnTo>
                <a:lnTo>
                  <a:pt x="151752" y="5306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557750" y="4446549"/>
            <a:ext cx="620598" cy="27174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115276" y="4977358"/>
            <a:ext cx="482088" cy="712102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7692064" y="5127739"/>
            <a:ext cx="935355" cy="511809"/>
            <a:chOff x="7692064" y="5127739"/>
            <a:chExt cx="935355" cy="511809"/>
          </a:xfrm>
        </p:grpSpPr>
        <p:pic>
          <p:nvPicPr>
            <p:cNvPr id="59" name="object 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92064" y="5127739"/>
              <a:ext cx="290414" cy="3548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19896" y="5146459"/>
              <a:ext cx="406895" cy="21988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009274" y="5136324"/>
              <a:ext cx="170815" cy="503555"/>
            </a:xfrm>
            <a:custGeom>
              <a:avLst/>
              <a:gdLst/>
              <a:ahLst/>
              <a:cxnLst/>
              <a:rect l="l" t="t" r="r" b="b"/>
              <a:pathLst>
                <a:path w="170815" h="503554">
                  <a:moveTo>
                    <a:pt x="69747" y="480652"/>
                  </a:moveTo>
                  <a:lnTo>
                    <a:pt x="66325" y="482343"/>
                  </a:lnTo>
                  <a:lnTo>
                    <a:pt x="63899" y="485821"/>
                  </a:lnTo>
                  <a:lnTo>
                    <a:pt x="63404" y="490698"/>
                  </a:lnTo>
                  <a:lnTo>
                    <a:pt x="63404" y="491280"/>
                  </a:lnTo>
                  <a:lnTo>
                    <a:pt x="64153" y="498566"/>
                  </a:lnTo>
                  <a:lnTo>
                    <a:pt x="69856" y="503199"/>
                  </a:lnTo>
                  <a:lnTo>
                    <a:pt x="77653" y="502389"/>
                  </a:lnTo>
                  <a:lnTo>
                    <a:pt x="79025" y="501986"/>
                  </a:lnTo>
                  <a:lnTo>
                    <a:pt x="81006" y="500981"/>
                  </a:lnTo>
                  <a:lnTo>
                    <a:pt x="82886" y="499789"/>
                  </a:lnTo>
                  <a:lnTo>
                    <a:pt x="84109" y="498840"/>
                  </a:lnTo>
                  <a:lnTo>
                    <a:pt x="90519" y="494076"/>
                  </a:lnTo>
                  <a:lnTo>
                    <a:pt x="91585" y="493179"/>
                  </a:lnTo>
                  <a:lnTo>
                    <a:pt x="97986" y="487071"/>
                  </a:lnTo>
                  <a:lnTo>
                    <a:pt x="103673" y="481225"/>
                  </a:lnTo>
                  <a:lnTo>
                    <a:pt x="68954" y="481225"/>
                  </a:lnTo>
                  <a:lnTo>
                    <a:pt x="69747" y="480652"/>
                  </a:lnTo>
                  <a:close/>
                </a:path>
                <a:path w="170815" h="503554">
                  <a:moveTo>
                    <a:pt x="70618" y="480222"/>
                  </a:moveTo>
                  <a:lnTo>
                    <a:pt x="69747" y="480652"/>
                  </a:lnTo>
                  <a:lnTo>
                    <a:pt x="68954" y="481225"/>
                  </a:lnTo>
                  <a:lnTo>
                    <a:pt x="70618" y="480222"/>
                  </a:lnTo>
                  <a:close/>
                </a:path>
                <a:path w="170815" h="503554">
                  <a:moveTo>
                    <a:pt x="104650" y="480222"/>
                  </a:moveTo>
                  <a:lnTo>
                    <a:pt x="70618" y="480222"/>
                  </a:lnTo>
                  <a:lnTo>
                    <a:pt x="68954" y="481225"/>
                  </a:lnTo>
                  <a:lnTo>
                    <a:pt x="103673" y="481225"/>
                  </a:lnTo>
                  <a:lnTo>
                    <a:pt x="104650" y="480222"/>
                  </a:lnTo>
                  <a:close/>
                </a:path>
                <a:path w="170815" h="503554">
                  <a:moveTo>
                    <a:pt x="109143" y="475485"/>
                  </a:moveTo>
                  <a:lnTo>
                    <a:pt x="77082" y="475485"/>
                  </a:lnTo>
                  <a:lnTo>
                    <a:pt x="75863" y="476477"/>
                  </a:lnTo>
                  <a:lnTo>
                    <a:pt x="75659" y="476484"/>
                  </a:lnTo>
                  <a:lnTo>
                    <a:pt x="69747" y="480652"/>
                  </a:lnTo>
                  <a:lnTo>
                    <a:pt x="70618" y="480222"/>
                  </a:lnTo>
                  <a:lnTo>
                    <a:pt x="104650" y="480222"/>
                  </a:lnTo>
                  <a:lnTo>
                    <a:pt x="108292" y="476477"/>
                  </a:lnTo>
                  <a:lnTo>
                    <a:pt x="75863" y="476477"/>
                  </a:lnTo>
                  <a:lnTo>
                    <a:pt x="76453" y="475927"/>
                  </a:lnTo>
                  <a:lnTo>
                    <a:pt x="108771" y="475927"/>
                  </a:lnTo>
                  <a:lnTo>
                    <a:pt x="109143" y="475485"/>
                  </a:lnTo>
                  <a:close/>
                </a:path>
                <a:path w="170815" h="503554">
                  <a:moveTo>
                    <a:pt x="77082" y="475485"/>
                  </a:moveTo>
                  <a:lnTo>
                    <a:pt x="76453" y="475927"/>
                  </a:lnTo>
                  <a:lnTo>
                    <a:pt x="75863" y="476477"/>
                  </a:lnTo>
                  <a:lnTo>
                    <a:pt x="77082" y="475485"/>
                  </a:lnTo>
                  <a:close/>
                </a:path>
                <a:path w="170815" h="503554">
                  <a:moveTo>
                    <a:pt x="112929" y="470749"/>
                  </a:moveTo>
                  <a:lnTo>
                    <a:pt x="82010" y="470749"/>
                  </a:lnTo>
                  <a:lnTo>
                    <a:pt x="76453" y="475927"/>
                  </a:lnTo>
                  <a:lnTo>
                    <a:pt x="77082" y="475485"/>
                  </a:lnTo>
                  <a:lnTo>
                    <a:pt x="109143" y="475485"/>
                  </a:lnTo>
                  <a:lnTo>
                    <a:pt x="112929" y="470749"/>
                  </a:lnTo>
                  <a:close/>
                </a:path>
                <a:path w="170815" h="503554">
                  <a:moveTo>
                    <a:pt x="120389" y="460627"/>
                  </a:moveTo>
                  <a:lnTo>
                    <a:pt x="92424" y="460627"/>
                  </a:lnTo>
                  <a:lnTo>
                    <a:pt x="91598" y="461526"/>
                  </a:lnTo>
                  <a:lnTo>
                    <a:pt x="81881" y="470869"/>
                  </a:lnTo>
                  <a:lnTo>
                    <a:pt x="82010" y="470749"/>
                  </a:lnTo>
                  <a:lnTo>
                    <a:pt x="112929" y="470749"/>
                  </a:lnTo>
                  <a:lnTo>
                    <a:pt x="118268" y="464071"/>
                  </a:lnTo>
                  <a:lnTo>
                    <a:pt x="119208" y="462680"/>
                  </a:lnTo>
                  <a:lnTo>
                    <a:pt x="120389" y="460627"/>
                  </a:lnTo>
                  <a:close/>
                </a:path>
                <a:path w="170815" h="503554">
                  <a:moveTo>
                    <a:pt x="92005" y="461034"/>
                  </a:moveTo>
                  <a:lnTo>
                    <a:pt x="91498" y="461526"/>
                  </a:lnTo>
                  <a:lnTo>
                    <a:pt x="92005" y="461034"/>
                  </a:lnTo>
                  <a:close/>
                </a:path>
                <a:path w="170815" h="503554">
                  <a:moveTo>
                    <a:pt x="92424" y="460627"/>
                  </a:moveTo>
                  <a:lnTo>
                    <a:pt x="92005" y="461034"/>
                  </a:lnTo>
                  <a:lnTo>
                    <a:pt x="91598" y="461526"/>
                  </a:lnTo>
                  <a:lnTo>
                    <a:pt x="92424" y="460627"/>
                  </a:lnTo>
                  <a:close/>
                </a:path>
                <a:path w="170815" h="503554">
                  <a:moveTo>
                    <a:pt x="126453" y="450088"/>
                  </a:moveTo>
                  <a:lnTo>
                    <a:pt x="101047" y="450088"/>
                  </a:lnTo>
                  <a:lnTo>
                    <a:pt x="92005" y="461034"/>
                  </a:lnTo>
                  <a:lnTo>
                    <a:pt x="92424" y="460627"/>
                  </a:lnTo>
                  <a:lnTo>
                    <a:pt x="120389" y="460627"/>
                  </a:lnTo>
                  <a:lnTo>
                    <a:pt x="126453" y="450088"/>
                  </a:lnTo>
                  <a:close/>
                </a:path>
                <a:path w="170815" h="503554">
                  <a:moveTo>
                    <a:pt x="134718" y="436003"/>
                  </a:moveTo>
                  <a:lnTo>
                    <a:pt x="111829" y="436003"/>
                  </a:lnTo>
                  <a:lnTo>
                    <a:pt x="111207" y="436918"/>
                  </a:lnTo>
                  <a:lnTo>
                    <a:pt x="100899" y="450267"/>
                  </a:lnTo>
                  <a:lnTo>
                    <a:pt x="101047" y="450088"/>
                  </a:lnTo>
                  <a:lnTo>
                    <a:pt x="126453" y="450088"/>
                  </a:lnTo>
                  <a:lnTo>
                    <a:pt x="128252" y="446963"/>
                  </a:lnTo>
                  <a:lnTo>
                    <a:pt x="134718" y="436003"/>
                  </a:lnTo>
                  <a:close/>
                </a:path>
                <a:path w="170815" h="503554">
                  <a:moveTo>
                    <a:pt x="111494" y="436440"/>
                  </a:moveTo>
                  <a:lnTo>
                    <a:pt x="111128" y="436918"/>
                  </a:lnTo>
                  <a:lnTo>
                    <a:pt x="111494" y="436440"/>
                  </a:lnTo>
                  <a:close/>
                </a:path>
                <a:path w="170815" h="503554">
                  <a:moveTo>
                    <a:pt x="111829" y="436003"/>
                  </a:moveTo>
                  <a:lnTo>
                    <a:pt x="111494" y="436440"/>
                  </a:lnTo>
                  <a:lnTo>
                    <a:pt x="111207" y="436918"/>
                  </a:lnTo>
                  <a:lnTo>
                    <a:pt x="111829" y="436003"/>
                  </a:lnTo>
                  <a:close/>
                </a:path>
                <a:path w="170815" h="503554">
                  <a:moveTo>
                    <a:pt x="144043" y="418249"/>
                  </a:moveTo>
                  <a:lnTo>
                    <a:pt x="122446" y="418249"/>
                  </a:lnTo>
                  <a:lnTo>
                    <a:pt x="122015" y="419074"/>
                  </a:lnTo>
                  <a:lnTo>
                    <a:pt x="111494" y="436440"/>
                  </a:lnTo>
                  <a:lnTo>
                    <a:pt x="111829" y="436003"/>
                  </a:lnTo>
                  <a:lnTo>
                    <a:pt x="134718" y="436003"/>
                  </a:lnTo>
                  <a:lnTo>
                    <a:pt x="139274" y="428282"/>
                  </a:lnTo>
                  <a:lnTo>
                    <a:pt x="139693" y="427481"/>
                  </a:lnTo>
                  <a:lnTo>
                    <a:pt x="144043" y="418249"/>
                  </a:lnTo>
                  <a:close/>
                </a:path>
                <a:path w="170815" h="503554">
                  <a:moveTo>
                    <a:pt x="122270" y="418541"/>
                  </a:moveTo>
                  <a:lnTo>
                    <a:pt x="121949" y="419074"/>
                  </a:lnTo>
                  <a:lnTo>
                    <a:pt x="122270" y="418541"/>
                  </a:lnTo>
                  <a:close/>
                </a:path>
                <a:path w="170815" h="503554">
                  <a:moveTo>
                    <a:pt x="122446" y="418249"/>
                  </a:moveTo>
                  <a:lnTo>
                    <a:pt x="122270" y="418541"/>
                  </a:lnTo>
                  <a:lnTo>
                    <a:pt x="122015" y="419074"/>
                  </a:lnTo>
                  <a:lnTo>
                    <a:pt x="122446" y="418249"/>
                  </a:lnTo>
                  <a:close/>
                </a:path>
                <a:path w="170815" h="503554">
                  <a:moveTo>
                    <a:pt x="153310" y="397154"/>
                  </a:moveTo>
                  <a:lnTo>
                    <a:pt x="132530" y="397154"/>
                  </a:lnTo>
                  <a:lnTo>
                    <a:pt x="132251" y="397789"/>
                  </a:lnTo>
                  <a:lnTo>
                    <a:pt x="122270" y="418541"/>
                  </a:lnTo>
                  <a:lnTo>
                    <a:pt x="122446" y="418249"/>
                  </a:lnTo>
                  <a:lnTo>
                    <a:pt x="144043" y="418249"/>
                  </a:lnTo>
                  <a:lnTo>
                    <a:pt x="150056" y="405485"/>
                  </a:lnTo>
                  <a:lnTo>
                    <a:pt x="150323" y="404863"/>
                  </a:lnTo>
                  <a:lnTo>
                    <a:pt x="153310" y="397154"/>
                  </a:lnTo>
                  <a:close/>
                </a:path>
                <a:path w="170815" h="503554">
                  <a:moveTo>
                    <a:pt x="132368" y="397491"/>
                  </a:moveTo>
                  <a:lnTo>
                    <a:pt x="132225" y="397789"/>
                  </a:lnTo>
                  <a:lnTo>
                    <a:pt x="132368" y="397491"/>
                  </a:lnTo>
                  <a:close/>
                </a:path>
                <a:path w="170815" h="503554">
                  <a:moveTo>
                    <a:pt x="141727" y="373804"/>
                  </a:moveTo>
                  <a:lnTo>
                    <a:pt x="132368" y="397491"/>
                  </a:lnTo>
                  <a:lnTo>
                    <a:pt x="132530" y="397154"/>
                  </a:lnTo>
                  <a:lnTo>
                    <a:pt x="153310" y="397154"/>
                  </a:lnTo>
                  <a:lnTo>
                    <a:pt x="159962" y="379984"/>
                  </a:lnTo>
                  <a:lnTo>
                    <a:pt x="160445" y="378320"/>
                  </a:lnTo>
                  <a:lnTo>
                    <a:pt x="161149" y="374650"/>
                  </a:lnTo>
                  <a:lnTo>
                    <a:pt x="141560" y="374650"/>
                  </a:lnTo>
                  <a:lnTo>
                    <a:pt x="141727" y="373804"/>
                  </a:lnTo>
                  <a:close/>
                </a:path>
                <a:path w="170815" h="503554">
                  <a:moveTo>
                    <a:pt x="142055" y="372973"/>
                  </a:moveTo>
                  <a:lnTo>
                    <a:pt x="141727" y="373804"/>
                  </a:lnTo>
                  <a:lnTo>
                    <a:pt x="141560" y="374650"/>
                  </a:lnTo>
                  <a:lnTo>
                    <a:pt x="142055" y="372973"/>
                  </a:lnTo>
                  <a:close/>
                </a:path>
                <a:path w="170815" h="503554">
                  <a:moveTo>
                    <a:pt x="161470" y="372973"/>
                  </a:moveTo>
                  <a:lnTo>
                    <a:pt x="142055" y="372973"/>
                  </a:lnTo>
                  <a:lnTo>
                    <a:pt x="141560" y="374650"/>
                  </a:lnTo>
                  <a:lnTo>
                    <a:pt x="161149" y="374650"/>
                  </a:lnTo>
                  <a:lnTo>
                    <a:pt x="161470" y="372973"/>
                  </a:lnTo>
                  <a:close/>
                </a:path>
                <a:path w="170815" h="503554">
                  <a:moveTo>
                    <a:pt x="166236" y="346938"/>
                  </a:moveTo>
                  <a:lnTo>
                    <a:pt x="147034" y="346938"/>
                  </a:lnTo>
                  <a:lnTo>
                    <a:pt x="146932" y="347611"/>
                  </a:lnTo>
                  <a:lnTo>
                    <a:pt x="141727" y="373804"/>
                  </a:lnTo>
                  <a:lnTo>
                    <a:pt x="142055" y="372973"/>
                  </a:lnTo>
                  <a:lnTo>
                    <a:pt x="161470" y="372973"/>
                  </a:lnTo>
                  <a:lnTo>
                    <a:pt x="165766" y="350583"/>
                  </a:lnTo>
                  <a:lnTo>
                    <a:pt x="165868" y="349948"/>
                  </a:lnTo>
                  <a:lnTo>
                    <a:pt x="166236" y="346938"/>
                  </a:lnTo>
                  <a:close/>
                </a:path>
                <a:path w="170815" h="503554">
                  <a:moveTo>
                    <a:pt x="146985" y="347181"/>
                  </a:moveTo>
                  <a:lnTo>
                    <a:pt x="146901" y="347611"/>
                  </a:lnTo>
                  <a:lnTo>
                    <a:pt x="146985" y="347181"/>
                  </a:lnTo>
                  <a:close/>
                </a:path>
                <a:path w="170815" h="503554">
                  <a:moveTo>
                    <a:pt x="169531" y="318452"/>
                  </a:moveTo>
                  <a:lnTo>
                    <a:pt x="150564" y="318452"/>
                  </a:lnTo>
                  <a:lnTo>
                    <a:pt x="150488" y="319404"/>
                  </a:lnTo>
                  <a:lnTo>
                    <a:pt x="150392" y="319836"/>
                  </a:lnTo>
                  <a:lnTo>
                    <a:pt x="146985" y="347181"/>
                  </a:lnTo>
                  <a:lnTo>
                    <a:pt x="147034" y="346938"/>
                  </a:lnTo>
                  <a:lnTo>
                    <a:pt x="166236" y="346938"/>
                  </a:lnTo>
                  <a:lnTo>
                    <a:pt x="169436" y="320789"/>
                  </a:lnTo>
                  <a:lnTo>
                    <a:pt x="169531" y="318452"/>
                  </a:lnTo>
                  <a:close/>
                </a:path>
                <a:path w="170815" h="503554">
                  <a:moveTo>
                    <a:pt x="150498" y="318982"/>
                  </a:moveTo>
                  <a:lnTo>
                    <a:pt x="150445" y="319404"/>
                  </a:lnTo>
                  <a:lnTo>
                    <a:pt x="150498" y="318982"/>
                  </a:lnTo>
                  <a:close/>
                </a:path>
                <a:path w="170815" h="503554">
                  <a:moveTo>
                    <a:pt x="170198" y="288442"/>
                  </a:moveTo>
                  <a:lnTo>
                    <a:pt x="151237" y="288442"/>
                  </a:lnTo>
                  <a:lnTo>
                    <a:pt x="151250" y="289102"/>
                  </a:lnTo>
                  <a:lnTo>
                    <a:pt x="150498" y="318982"/>
                  </a:lnTo>
                  <a:lnTo>
                    <a:pt x="150564" y="318452"/>
                  </a:lnTo>
                  <a:lnTo>
                    <a:pt x="169531" y="318452"/>
                  </a:lnTo>
                  <a:lnTo>
                    <a:pt x="170198" y="288442"/>
                  </a:lnTo>
                  <a:close/>
                </a:path>
                <a:path w="170815" h="503554">
                  <a:moveTo>
                    <a:pt x="151231" y="288695"/>
                  </a:moveTo>
                  <a:lnTo>
                    <a:pt x="151221" y="289102"/>
                  </a:lnTo>
                  <a:lnTo>
                    <a:pt x="151231" y="288695"/>
                  </a:lnTo>
                  <a:close/>
                </a:path>
                <a:path w="170815" h="503554">
                  <a:moveTo>
                    <a:pt x="168838" y="256705"/>
                  </a:moveTo>
                  <a:lnTo>
                    <a:pt x="149751" y="256705"/>
                  </a:lnTo>
                  <a:lnTo>
                    <a:pt x="149789" y="257225"/>
                  </a:lnTo>
                  <a:lnTo>
                    <a:pt x="151231" y="288695"/>
                  </a:lnTo>
                  <a:lnTo>
                    <a:pt x="151237" y="288442"/>
                  </a:lnTo>
                  <a:lnTo>
                    <a:pt x="170198" y="288442"/>
                  </a:lnTo>
                  <a:lnTo>
                    <a:pt x="168838" y="256705"/>
                  </a:lnTo>
                  <a:close/>
                </a:path>
                <a:path w="170815" h="503554">
                  <a:moveTo>
                    <a:pt x="149763" y="256964"/>
                  </a:moveTo>
                  <a:lnTo>
                    <a:pt x="149775" y="257225"/>
                  </a:lnTo>
                  <a:lnTo>
                    <a:pt x="149763" y="256964"/>
                  </a:lnTo>
                  <a:close/>
                </a:path>
                <a:path w="170815" h="503554">
                  <a:moveTo>
                    <a:pt x="165726" y="224815"/>
                  </a:moveTo>
                  <a:lnTo>
                    <a:pt x="146551" y="224815"/>
                  </a:lnTo>
                  <a:lnTo>
                    <a:pt x="146678" y="225742"/>
                  </a:lnTo>
                  <a:lnTo>
                    <a:pt x="149763" y="256964"/>
                  </a:lnTo>
                  <a:lnTo>
                    <a:pt x="149751" y="256705"/>
                  </a:lnTo>
                  <a:lnTo>
                    <a:pt x="168838" y="256705"/>
                  </a:lnTo>
                  <a:lnTo>
                    <a:pt x="168763" y="255320"/>
                  </a:lnTo>
                  <a:lnTo>
                    <a:pt x="165726" y="224815"/>
                  </a:lnTo>
                  <a:close/>
                </a:path>
                <a:path w="170815" h="503554">
                  <a:moveTo>
                    <a:pt x="146609" y="225398"/>
                  </a:moveTo>
                  <a:lnTo>
                    <a:pt x="146644" y="225742"/>
                  </a:lnTo>
                  <a:lnTo>
                    <a:pt x="146609" y="225398"/>
                  </a:lnTo>
                  <a:close/>
                </a:path>
                <a:path w="170815" h="503554">
                  <a:moveTo>
                    <a:pt x="159658" y="193344"/>
                  </a:moveTo>
                  <a:lnTo>
                    <a:pt x="140201" y="193344"/>
                  </a:lnTo>
                  <a:lnTo>
                    <a:pt x="140480" y="194386"/>
                  </a:lnTo>
                  <a:lnTo>
                    <a:pt x="146609" y="225398"/>
                  </a:lnTo>
                  <a:lnTo>
                    <a:pt x="146551" y="224815"/>
                  </a:lnTo>
                  <a:lnTo>
                    <a:pt x="165726" y="224815"/>
                  </a:lnTo>
                  <a:lnTo>
                    <a:pt x="165537" y="222923"/>
                  </a:lnTo>
                  <a:lnTo>
                    <a:pt x="165398" y="221996"/>
                  </a:lnTo>
                  <a:lnTo>
                    <a:pt x="159658" y="193344"/>
                  </a:lnTo>
                  <a:close/>
                </a:path>
                <a:path w="170815" h="503554">
                  <a:moveTo>
                    <a:pt x="140292" y="193802"/>
                  </a:moveTo>
                  <a:lnTo>
                    <a:pt x="140409" y="194386"/>
                  </a:lnTo>
                  <a:lnTo>
                    <a:pt x="140292" y="193802"/>
                  </a:lnTo>
                  <a:close/>
                </a:path>
                <a:path w="170815" h="503554">
                  <a:moveTo>
                    <a:pt x="140201" y="193344"/>
                  </a:moveTo>
                  <a:lnTo>
                    <a:pt x="140292" y="193802"/>
                  </a:lnTo>
                  <a:lnTo>
                    <a:pt x="140480" y="194386"/>
                  </a:lnTo>
                  <a:lnTo>
                    <a:pt x="140201" y="193344"/>
                  </a:lnTo>
                  <a:close/>
                </a:path>
                <a:path w="170815" h="503554">
                  <a:moveTo>
                    <a:pt x="150439" y="163068"/>
                  </a:moveTo>
                  <a:lnTo>
                    <a:pt x="130397" y="163068"/>
                  </a:lnTo>
                  <a:lnTo>
                    <a:pt x="130803" y="164109"/>
                  </a:lnTo>
                  <a:lnTo>
                    <a:pt x="140292" y="193802"/>
                  </a:lnTo>
                  <a:lnTo>
                    <a:pt x="140201" y="193344"/>
                  </a:lnTo>
                  <a:lnTo>
                    <a:pt x="159658" y="193344"/>
                  </a:lnTo>
                  <a:lnTo>
                    <a:pt x="158908" y="189598"/>
                  </a:lnTo>
                  <a:lnTo>
                    <a:pt x="158641" y="188544"/>
                  </a:lnTo>
                  <a:lnTo>
                    <a:pt x="150439" y="163068"/>
                  </a:lnTo>
                  <a:close/>
                </a:path>
                <a:path w="170815" h="503554">
                  <a:moveTo>
                    <a:pt x="130562" y="163582"/>
                  </a:moveTo>
                  <a:lnTo>
                    <a:pt x="130732" y="164109"/>
                  </a:lnTo>
                  <a:lnTo>
                    <a:pt x="130562" y="163582"/>
                  </a:lnTo>
                  <a:close/>
                </a:path>
                <a:path w="170815" h="503554">
                  <a:moveTo>
                    <a:pt x="130397" y="163068"/>
                  </a:moveTo>
                  <a:lnTo>
                    <a:pt x="130562" y="163582"/>
                  </a:lnTo>
                  <a:lnTo>
                    <a:pt x="130803" y="164109"/>
                  </a:lnTo>
                  <a:lnTo>
                    <a:pt x="130397" y="163068"/>
                  </a:lnTo>
                  <a:close/>
                </a:path>
                <a:path w="170815" h="503554">
                  <a:moveTo>
                    <a:pt x="138450" y="134950"/>
                  </a:moveTo>
                  <a:lnTo>
                    <a:pt x="117481" y="134950"/>
                  </a:lnTo>
                  <a:lnTo>
                    <a:pt x="117811" y="135597"/>
                  </a:lnTo>
                  <a:lnTo>
                    <a:pt x="130562" y="163582"/>
                  </a:lnTo>
                  <a:lnTo>
                    <a:pt x="130397" y="163068"/>
                  </a:lnTo>
                  <a:lnTo>
                    <a:pt x="150439" y="163068"/>
                  </a:lnTo>
                  <a:lnTo>
                    <a:pt x="148558" y="157225"/>
                  </a:lnTo>
                  <a:lnTo>
                    <a:pt x="148151" y="156184"/>
                  </a:lnTo>
                  <a:lnTo>
                    <a:pt x="138450" y="134950"/>
                  </a:lnTo>
                  <a:close/>
                </a:path>
                <a:path w="170815" h="503554">
                  <a:moveTo>
                    <a:pt x="117613" y="135241"/>
                  </a:moveTo>
                  <a:lnTo>
                    <a:pt x="117777" y="135597"/>
                  </a:lnTo>
                  <a:lnTo>
                    <a:pt x="117613" y="135241"/>
                  </a:lnTo>
                  <a:close/>
                </a:path>
                <a:path w="170815" h="503554">
                  <a:moveTo>
                    <a:pt x="117481" y="134950"/>
                  </a:moveTo>
                  <a:lnTo>
                    <a:pt x="117613" y="135241"/>
                  </a:lnTo>
                  <a:lnTo>
                    <a:pt x="117811" y="135597"/>
                  </a:lnTo>
                  <a:lnTo>
                    <a:pt x="117481" y="134950"/>
                  </a:lnTo>
                  <a:close/>
                </a:path>
                <a:path w="170815" h="503554">
                  <a:moveTo>
                    <a:pt x="124484" y="108242"/>
                  </a:moveTo>
                  <a:lnTo>
                    <a:pt x="102685" y="108242"/>
                  </a:lnTo>
                  <a:lnTo>
                    <a:pt x="103155" y="108991"/>
                  </a:lnTo>
                  <a:lnTo>
                    <a:pt x="117613" y="135241"/>
                  </a:lnTo>
                  <a:lnTo>
                    <a:pt x="117481" y="134950"/>
                  </a:lnTo>
                  <a:lnTo>
                    <a:pt x="138450" y="134950"/>
                  </a:lnTo>
                  <a:lnTo>
                    <a:pt x="134829" y="127025"/>
                  </a:lnTo>
                  <a:lnTo>
                    <a:pt x="134511" y="126377"/>
                  </a:lnTo>
                  <a:lnTo>
                    <a:pt x="124484" y="108242"/>
                  </a:lnTo>
                  <a:close/>
                </a:path>
                <a:path w="170815" h="503554">
                  <a:moveTo>
                    <a:pt x="102860" y="108558"/>
                  </a:moveTo>
                  <a:lnTo>
                    <a:pt x="103099" y="108991"/>
                  </a:lnTo>
                  <a:lnTo>
                    <a:pt x="102860" y="108558"/>
                  </a:lnTo>
                  <a:close/>
                </a:path>
                <a:path w="170815" h="503554">
                  <a:moveTo>
                    <a:pt x="102685" y="108242"/>
                  </a:moveTo>
                  <a:lnTo>
                    <a:pt x="102860" y="108558"/>
                  </a:lnTo>
                  <a:lnTo>
                    <a:pt x="103155" y="108991"/>
                  </a:lnTo>
                  <a:lnTo>
                    <a:pt x="102685" y="108242"/>
                  </a:lnTo>
                  <a:close/>
                </a:path>
                <a:path w="170815" h="503554">
                  <a:moveTo>
                    <a:pt x="109316" y="84162"/>
                  </a:moveTo>
                  <a:lnTo>
                    <a:pt x="86239" y="84162"/>
                  </a:lnTo>
                  <a:lnTo>
                    <a:pt x="86442" y="84442"/>
                  </a:lnTo>
                  <a:lnTo>
                    <a:pt x="102860" y="108558"/>
                  </a:lnTo>
                  <a:lnTo>
                    <a:pt x="102685" y="108242"/>
                  </a:lnTo>
                  <a:lnTo>
                    <a:pt x="124484" y="108242"/>
                  </a:lnTo>
                  <a:lnTo>
                    <a:pt x="119386" y="99021"/>
                  </a:lnTo>
                  <a:lnTo>
                    <a:pt x="118916" y="98259"/>
                  </a:lnTo>
                  <a:lnTo>
                    <a:pt x="109316" y="84162"/>
                  </a:lnTo>
                  <a:close/>
                </a:path>
                <a:path w="170815" h="503554">
                  <a:moveTo>
                    <a:pt x="86270" y="84209"/>
                  </a:moveTo>
                  <a:lnTo>
                    <a:pt x="86429" y="84442"/>
                  </a:lnTo>
                  <a:lnTo>
                    <a:pt x="86270" y="84209"/>
                  </a:lnTo>
                  <a:close/>
                </a:path>
                <a:path w="170815" h="503554">
                  <a:moveTo>
                    <a:pt x="93920" y="62471"/>
                  </a:moveTo>
                  <a:lnTo>
                    <a:pt x="70262" y="62471"/>
                  </a:lnTo>
                  <a:lnTo>
                    <a:pt x="70478" y="62763"/>
                  </a:lnTo>
                  <a:lnTo>
                    <a:pt x="86270" y="84209"/>
                  </a:lnTo>
                  <a:lnTo>
                    <a:pt x="109316" y="84162"/>
                  </a:lnTo>
                  <a:lnTo>
                    <a:pt x="101999" y="73418"/>
                  </a:lnTo>
                  <a:lnTo>
                    <a:pt x="93920" y="62471"/>
                  </a:lnTo>
                  <a:close/>
                </a:path>
                <a:path w="170815" h="503554">
                  <a:moveTo>
                    <a:pt x="70467" y="62750"/>
                  </a:moveTo>
                  <a:close/>
                </a:path>
                <a:path w="170815" h="503554">
                  <a:moveTo>
                    <a:pt x="80416" y="44742"/>
                  </a:moveTo>
                  <a:lnTo>
                    <a:pt x="56114" y="44742"/>
                  </a:lnTo>
                  <a:lnTo>
                    <a:pt x="56406" y="45085"/>
                  </a:lnTo>
                  <a:lnTo>
                    <a:pt x="70467" y="62750"/>
                  </a:lnTo>
                  <a:lnTo>
                    <a:pt x="70262" y="62471"/>
                  </a:lnTo>
                  <a:lnTo>
                    <a:pt x="93920" y="62471"/>
                  </a:lnTo>
                  <a:lnTo>
                    <a:pt x="85578" y="51168"/>
                  </a:lnTo>
                  <a:lnTo>
                    <a:pt x="80416" y="44742"/>
                  </a:lnTo>
                  <a:close/>
                </a:path>
                <a:path w="170815" h="503554">
                  <a:moveTo>
                    <a:pt x="56207" y="44858"/>
                  </a:moveTo>
                  <a:lnTo>
                    <a:pt x="56388" y="45085"/>
                  </a:lnTo>
                  <a:lnTo>
                    <a:pt x="56207" y="44858"/>
                  </a:lnTo>
                  <a:close/>
                </a:path>
                <a:path w="170815" h="503554">
                  <a:moveTo>
                    <a:pt x="69366" y="31102"/>
                  </a:moveTo>
                  <a:lnTo>
                    <a:pt x="44100" y="31102"/>
                  </a:lnTo>
                  <a:lnTo>
                    <a:pt x="44659" y="31686"/>
                  </a:lnTo>
                  <a:lnTo>
                    <a:pt x="56207" y="44858"/>
                  </a:lnTo>
                  <a:lnTo>
                    <a:pt x="80416" y="44742"/>
                  </a:lnTo>
                  <a:lnTo>
                    <a:pt x="70694" y="32638"/>
                  </a:lnTo>
                  <a:lnTo>
                    <a:pt x="69366" y="31102"/>
                  </a:lnTo>
                  <a:close/>
                </a:path>
                <a:path w="170815" h="503554">
                  <a:moveTo>
                    <a:pt x="44373" y="31412"/>
                  </a:moveTo>
                  <a:lnTo>
                    <a:pt x="44614" y="31686"/>
                  </a:lnTo>
                  <a:lnTo>
                    <a:pt x="44373" y="31412"/>
                  </a:lnTo>
                  <a:close/>
                </a:path>
                <a:path w="170815" h="503554">
                  <a:moveTo>
                    <a:pt x="44100" y="31102"/>
                  </a:moveTo>
                  <a:lnTo>
                    <a:pt x="44373" y="31412"/>
                  </a:lnTo>
                  <a:lnTo>
                    <a:pt x="44659" y="31686"/>
                  </a:lnTo>
                  <a:lnTo>
                    <a:pt x="44100" y="31102"/>
                  </a:lnTo>
                  <a:close/>
                </a:path>
                <a:path w="170815" h="503554">
                  <a:moveTo>
                    <a:pt x="36777" y="24128"/>
                  </a:moveTo>
                  <a:lnTo>
                    <a:pt x="44373" y="31412"/>
                  </a:lnTo>
                  <a:lnTo>
                    <a:pt x="44100" y="31102"/>
                  </a:lnTo>
                  <a:lnTo>
                    <a:pt x="69366" y="31102"/>
                  </a:lnTo>
                  <a:lnTo>
                    <a:pt x="63803" y="24663"/>
                  </a:lnTo>
                  <a:lnTo>
                    <a:pt x="37648" y="24663"/>
                  </a:lnTo>
                  <a:lnTo>
                    <a:pt x="36777" y="24128"/>
                  </a:lnTo>
                  <a:close/>
                </a:path>
                <a:path w="170815" h="503554">
                  <a:moveTo>
                    <a:pt x="30892" y="0"/>
                  </a:moveTo>
                  <a:lnTo>
                    <a:pt x="0" y="18542"/>
                  </a:lnTo>
                  <a:lnTo>
                    <a:pt x="4908" y="28854"/>
                  </a:lnTo>
                  <a:lnTo>
                    <a:pt x="11144" y="31140"/>
                  </a:lnTo>
                  <a:lnTo>
                    <a:pt x="26561" y="24142"/>
                  </a:lnTo>
                  <a:lnTo>
                    <a:pt x="32578" y="21638"/>
                  </a:lnTo>
                  <a:lnTo>
                    <a:pt x="32119" y="21501"/>
                  </a:lnTo>
                  <a:lnTo>
                    <a:pt x="30892" y="21501"/>
                  </a:lnTo>
                  <a:lnTo>
                    <a:pt x="31615" y="21350"/>
                  </a:lnTo>
                  <a:lnTo>
                    <a:pt x="30549" y="21031"/>
                  </a:lnTo>
                  <a:lnTo>
                    <a:pt x="31724" y="21031"/>
                  </a:lnTo>
                  <a:lnTo>
                    <a:pt x="33385" y="20980"/>
                  </a:lnTo>
                  <a:lnTo>
                    <a:pt x="34905" y="20662"/>
                  </a:lnTo>
                  <a:lnTo>
                    <a:pt x="60347" y="20662"/>
                  </a:lnTo>
                  <a:lnTo>
                    <a:pt x="58515" y="18542"/>
                  </a:lnTo>
                  <a:lnTo>
                    <a:pt x="57892" y="17881"/>
                  </a:lnTo>
                  <a:lnTo>
                    <a:pt x="50104" y="10413"/>
                  </a:lnTo>
                  <a:lnTo>
                    <a:pt x="49256" y="9601"/>
                  </a:lnTo>
                  <a:lnTo>
                    <a:pt x="44151" y="3352"/>
                  </a:lnTo>
                  <a:lnTo>
                    <a:pt x="42347" y="2158"/>
                  </a:lnTo>
                  <a:lnTo>
                    <a:pt x="36721" y="469"/>
                  </a:lnTo>
                  <a:lnTo>
                    <a:pt x="33635" y="25"/>
                  </a:lnTo>
                  <a:lnTo>
                    <a:pt x="30892" y="0"/>
                  </a:lnTo>
                  <a:close/>
                </a:path>
                <a:path w="170815" h="503554">
                  <a:moveTo>
                    <a:pt x="36023" y="23406"/>
                  </a:moveTo>
                  <a:lnTo>
                    <a:pt x="36799" y="24142"/>
                  </a:lnTo>
                  <a:lnTo>
                    <a:pt x="37648" y="24663"/>
                  </a:lnTo>
                  <a:lnTo>
                    <a:pt x="36023" y="23406"/>
                  </a:lnTo>
                  <a:close/>
                </a:path>
                <a:path w="170815" h="503554">
                  <a:moveTo>
                    <a:pt x="62717" y="23406"/>
                  </a:moveTo>
                  <a:lnTo>
                    <a:pt x="36023" y="23406"/>
                  </a:lnTo>
                  <a:lnTo>
                    <a:pt x="37648" y="24663"/>
                  </a:lnTo>
                  <a:lnTo>
                    <a:pt x="63803" y="24663"/>
                  </a:lnTo>
                  <a:lnTo>
                    <a:pt x="62717" y="23406"/>
                  </a:lnTo>
                  <a:close/>
                </a:path>
                <a:path w="170815" h="503554">
                  <a:moveTo>
                    <a:pt x="26603" y="24142"/>
                  </a:moveTo>
                  <a:lnTo>
                    <a:pt x="26269" y="24282"/>
                  </a:lnTo>
                  <a:lnTo>
                    <a:pt x="26603" y="24142"/>
                  </a:lnTo>
                  <a:close/>
                </a:path>
                <a:path w="170815" h="503554">
                  <a:moveTo>
                    <a:pt x="32845" y="21718"/>
                  </a:moveTo>
                  <a:lnTo>
                    <a:pt x="36777" y="24128"/>
                  </a:lnTo>
                  <a:lnTo>
                    <a:pt x="36023" y="23406"/>
                  </a:lnTo>
                  <a:lnTo>
                    <a:pt x="62717" y="23406"/>
                  </a:lnTo>
                  <a:lnTo>
                    <a:pt x="61598" y="22110"/>
                  </a:lnTo>
                  <a:lnTo>
                    <a:pt x="34156" y="22110"/>
                  </a:lnTo>
                  <a:lnTo>
                    <a:pt x="32845" y="21718"/>
                  </a:lnTo>
                  <a:close/>
                </a:path>
                <a:path w="170815" h="503554">
                  <a:moveTo>
                    <a:pt x="32851" y="21523"/>
                  </a:moveTo>
                  <a:lnTo>
                    <a:pt x="32659" y="21604"/>
                  </a:lnTo>
                  <a:lnTo>
                    <a:pt x="32845" y="21718"/>
                  </a:lnTo>
                  <a:lnTo>
                    <a:pt x="34156" y="22110"/>
                  </a:lnTo>
                  <a:lnTo>
                    <a:pt x="32851" y="21523"/>
                  </a:lnTo>
                  <a:close/>
                </a:path>
                <a:path w="170815" h="503554">
                  <a:moveTo>
                    <a:pt x="60347" y="20662"/>
                  </a:moveTo>
                  <a:lnTo>
                    <a:pt x="34905" y="20662"/>
                  </a:lnTo>
                  <a:lnTo>
                    <a:pt x="33137" y="21403"/>
                  </a:lnTo>
                  <a:lnTo>
                    <a:pt x="33635" y="21475"/>
                  </a:lnTo>
                  <a:lnTo>
                    <a:pt x="32966" y="21475"/>
                  </a:lnTo>
                  <a:lnTo>
                    <a:pt x="34156" y="22110"/>
                  </a:lnTo>
                  <a:lnTo>
                    <a:pt x="61598" y="22110"/>
                  </a:lnTo>
                  <a:lnTo>
                    <a:pt x="61049" y="21475"/>
                  </a:lnTo>
                  <a:lnTo>
                    <a:pt x="33635" y="21475"/>
                  </a:lnTo>
                  <a:lnTo>
                    <a:pt x="33137" y="21403"/>
                  </a:lnTo>
                  <a:lnTo>
                    <a:pt x="60987" y="21403"/>
                  </a:lnTo>
                  <a:lnTo>
                    <a:pt x="60347" y="20662"/>
                  </a:lnTo>
                  <a:close/>
                </a:path>
                <a:path w="170815" h="503554">
                  <a:moveTo>
                    <a:pt x="32659" y="21604"/>
                  </a:moveTo>
                  <a:lnTo>
                    <a:pt x="32845" y="21718"/>
                  </a:lnTo>
                  <a:lnTo>
                    <a:pt x="32659" y="21604"/>
                  </a:lnTo>
                  <a:close/>
                </a:path>
                <a:path w="170815" h="503554">
                  <a:moveTo>
                    <a:pt x="32449" y="21475"/>
                  </a:moveTo>
                  <a:lnTo>
                    <a:pt x="32051" y="21480"/>
                  </a:lnTo>
                  <a:lnTo>
                    <a:pt x="32578" y="21638"/>
                  </a:lnTo>
                  <a:lnTo>
                    <a:pt x="32449" y="21475"/>
                  </a:lnTo>
                  <a:close/>
                </a:path>
                <a:path w="170815" h="503554">
                  <a:moveTo>
                    <a:pt x="32085" y="21252"/>
                  </a:moveTo>
                  <a:lnTo>
                    <a:pt x="32659" y="21604"/>
                  </a:lnTo>
                  <a:lnTo>
                    <a:pt x="32851" y="21523"/>
                  </a:lnTo>
                  <a:lnTo>
                    <a:pt x="32323" y="21286"/>
                  </a:lnTo>
                  <a:lnTo>
                    <a:pt x="32085" y="21252"/>
                  </a:lnTo>
                  <a:close/>
                </a:path>
                <a:path w="170815" h="503554">
                  <a:moveTo>
                    <a:pt x="32323" y="21286"/>
                  </a:moveTo>
                  <a:lnTo>
                    <a:pt x="32851" y="21523"/>
                  </a:lnTo>
                  <a:lnTo>
                    <a:pt x="33137" y="21403"/>
                  </a:lnTo>
                  <a:lnTo>
                    <a:pt x="32323" y="21286"/>
                  </a:lnTo>
                  <a:close/>
                </a:path>
                <a:path w="170815" h="503554">
                  <a:moveTo>
                    <a:pt x="31615" y="21350"/>
                  </a:moveTo>
                  <a:lnTo>
                    <a:pt x="30892" y="21501"/>
                  </a:lnTo>
                  <a:lnTo>
                    <a:pt x="32051" y="21480"/>
                  </a:lnTo>
                  <a:lnTo>
                    <a:pt x="31615" y="21350"/>
                  </a:lnTo>
                  <a:close/>
                </a:path>
                <a:path w="170815" h="503554">
                  <a:moveTo>
                    <a:pt x="32051" y="21480"/>
                  </a:moveTo>
                  <a:lnTo>
                    <a:pt x="30892" y="21501"/>
                  </a:lnTo>
                  <a:lnTo>
                    <a:pt x="32119" y="21501"/>
                  </a:lnTo>
                  <a:close/>
                </a:path>
                <a:path w="170815" h="503554">
                  <a:moveTo>
                    <a:pt x="32084" y="21252"/>
                  </a:moveTo>
                  <a:lnTo>
                    <a:pt x="31615" y="21350"/>
                  </a:lnTo>
                  <a:lnTo>
                    <a:pt x="32051" y="21480"/>
                  </a:lnTo>
                  <a:lnTo>
                    <a:pt x="32327" y="21475"/>
                  </a:lnTo>
                  <a:lnTo>
                    <a:pt x="32084" y="21252"/>
                  </a:lnTo>
                  <a:close/>
                </a:path>
                <a:path w="170815" h="503554">
                  <a:moveTo>
                    <a:pt x="34905" y="20662"/>
                  </a:moveTo>
                  <a:lnTo>
                    <a:pt x="32195" y="21229"/>
                  </a:lnTo>
                  <a:lnTo>
                    <a:pt x="32323" y="21286"/>
                  </a:lnTo>
                  <a:lnTo>
                    <a:pt x="33137" y="21403"/>
                  </a:lnTo>
                  <a:lnTo>
                    <a:pt x="34905" y="20662"/>
                  </a:lnTo>
                  <a:close/>
                </a:path>
                <a:path w="170815" h="503554">
                  <a:moveTo>
                    <a:pt x="30549" y="21031"/>
                  </a:moveTo>
                  <a:lnTo>
                    <a:pt x="31615" y="21350"/>
                  </a:lnTo>
                  <a:lnTo>
                    <a:pt x="32083" y="21252"/>
                  </a:lnTo>
                  <a:lnTo>
                    <a:pt x="30549" y="21031"/>
                  </a:lnTo>
                  <a:close/>
                </a:path>
                <a:path w="170815" h="503554">
                  <a:moveTo>
                    <a:pt x="32195" y="21229"/>
                  </a:moveTo>
                  <a:lnTo>
                    <a:pt x="32323" y="21286"/>
                  </a:lnTo>
                  <a:lnTo>
                    <a:pt x="32195" y="21229"/>
                  </a:lnTo>
                  <a:close/>
                </a:path>
                <a:path w="170815" h="503554">
                  <a:moveTo>
                    <a:pt x="31724" y="21031"/>
                  </a:moveTo>
                  <a:lnTo>
                    <a:pt x="30549" y="21031"/>
                  </a:lnTo>
                  <a:lnTo>
                    <a:pt x="32084" y="21252"/>
                  </a:lnTo>
                  <a:lnTo>
                    <a:pt x="31724" y="21031"/>
                  </a:lnTo>
                  <a:close/>
                </a:path>
                <a:path w="170815" h="503554">
                  <a:moveTo>
                    <a:pt x="31641" y="20980"/>
                  </a:moveTo>
                  <a:lnTo>
                    <a:pt x="32084" y="21252"/>
                  </a:lnTo>
                  <a:lnTo>
                    <a:pt x="31641" y="20980"/>
                  </a:lnTo>
                  <a:close/>
                </a:path>
                <a:path w="170815" h="503554">
                  <a:moveTo>
                    <a:pt x="33385" y="20980"/>
                  </a:moveTo>
                  <a:lnTo>
                    <a:pt x="31641" y="20980"/>
                  </a:lnTo>
                  <a:lnTo>
                    <a:pt x="32195" y="21229"/>
                  </a:lnTo>
                  <a:lnTo>
                    <a:pt x="33385" y="20980"/>
                  </a:lnTo>
                  <a:close/>
                </a:path>
                <a:path w="170815" h="503554">
                  <a:moveTo>
                    <a:pt x="49256" y="9601"/>
                  </a:moveTo>
                  <a:lnTo>
                    <a:pt x="50006" y="10413"/>
                  </a:lnTo>
                  <a:lnTo>
                    <a:pt x="49624" y="9953"/>
                  </a:lnTo>
                  <a:lnTo>
                    <a:pt x="49256" y="9601"/>
                  </a:lnTo>
                  <a:close/>
                </a:path>
                <a:path w="170815" h="503554">
                  <a:moveTo>
                    <a:pt x="49624" y="9953"/>
                  </a:moveTo>
                  <a:lnTo>
                    <a:pt x="50006" y="10413"/>
                  </a:lnTo>
                  <a:lnTo>
                    <a:pt x="49624" y="9953"/>
                  </a:lnTo>
                  <a:close/>
                </a:path>
                <a:path w="170815" h="503554">
                  <a:moveTo>
                    <a:pt x="49332" y="9601"/>
                  </a:moveTo>
                  <a:lnTo>
                    <a:pt x="49624" y="9953"/>
                  </a:lnTo>
                  <a:lnTo>
                    <a:pt x="49332" y="9601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692037" y="5074894"/>
            <a:ext cx="1186670" cy="417106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9956000" y="4943221"/>
            <a:ext cx="737870" cy="609600"/>
            <a:chOff x="9956000" y="4943221"/>
            <a:chExt cx="737870" cy="609600"/>
          </a:xfrm>
        </p:grpSpPr>
        <p:pic>
          <p:nvPicPr>
            <p:cNvPr id="64" name="object 6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956000" y="5050828"/>
              <a:ext cx="368922" cy="29096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351401" y="4943221"/>
              <a:ext cx="342137" cy="609599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6595973" y="5417261"/>
            <a:ext cx="309245" cy="37465"/>
          </a:xfrm>
          <a:custGeom>
            <a:avLst/>
            <a:gdLst/>
            <a:ahLst/>
            <a:cxnLst/>
            <a:rect l="l" t="t" r="r" b="b"/>
            <a:pathLst>
              <a:path w="309245" h="37464">
                <a:moveTo>
                  <a:pt x="2344" y="32374"/>
                </a:moveTo>
                <a:lnTo>
                  <a:pt x="2527" y="33502"/>
                </a:lnTo>
                <a:lnTo>
                  <a:pt x="7924" y="37401"/>
                </a:lnTo>
                <a:lnTo>
                  <a:pt x="12088" y="36730"/>
                </a:lnTo>
                <a:lnTo>
                  <a:pt x="11353" y="36652"/>
                </a:lnTo>
                <a:lnTo>
                  <a:pt x="8851" y="36245"/>
                </a:lnTo>
                <a:lnTo>
                  <a:pt x="7480" y="35712"/>
                </a:lnTo>
                <a:lnTo>
                  <a:pt x="2344" y="32374"/>
                </a:lnTo>
                <a:close/>
              </a:path>
              <a:path w="309245" h="37464">
                <a:moveTo>
                  <a:pt x="262979" y="17373"/>
                </a:moveTo>
                <a:lnTo>
                  <a:pt x="27952" y="17373"/>
                </a:lnTo>
                <a:lnTo>
                  <a:pt x="28638" y="17386"/>
                </a:lnTo>
                <a:lnTo>
                  <a:pt x="44754" y="18262"/>
                </a:lnTo>
                <a:lnTo>
                  <a:pt x="47853" y="21361"/>
                </a:lnTo>
                <a:lnTo>
                  <a:pt x="47918" y="21894"/>
                </a:lnTo>
                <a:lnTo>
                  <a:pt x="48336" y="29552"/>
                </a:lnTo>
                <a:lnTo>
                  <a:pt x="45084" y="33185"/>
                </a:lnTo>
                <a:lnTo>
                  <a:pt x="28549" y="34086"/>
                </a:lnTo>
                <a:lnTo>
                  <a:pt x="18289" y="34541"/>
                </a:lnTo>
                <a:lnTo>
                  <a:pt x="16484" y="35712"/>
                </a:lnTo>
                <a:lnTo>
                  <a:pt x="15100" y="36245"/>
                </a:lnTo>
                <a:lnTo>
                  <a:pt x="12088" y="36730"/>
                </a:lnTo>
                <a:lnTo>
                  <a:pt x="13131" y="36842"/>
                </a:lnTo>
                <a:lnTo>
                  <a:pt x="13855" y="36880"/>
                </a:lnTo>
                <a:lnTo>
                  <a:pt x="20434" y="37020"/>
                </a:lnTo>
                <a:lnTo>
                  <a:pt x="26631" y="37071"/>
                </a:lnTo>
                <a:lnTo>
                  <a:pt x="28168" y="36982"/>
                </a:lnTo>
                <a:lnTo>
                  <a:pt x="38671" y="35610"/>
                </a:lnTo>
                <a:lnTo>
                  <a:pt x="38544" y="35610"/>
                </a:lnTo>
                <a:lnTo>
                  <a:pt x="54025" y="34201"/>
                </a:lnTo>
                <a:lnTo>
                  <a:pt x="54673" y="34124"/>
                </a:lnTo>
                <a:lnTo>
                  <a:pt x="75586" y="30949"/>
                </a:lnTo>
                <a:lnTo>
                  <a:pt x="101507" y="28105"/>
                </a:lnTo>
                <a:lnTo>
                  <a:pt x="131192" y="25603"/>
                </a:lnTo>
                <a:lnTo>
                  <a:pt x="162130" y="23456"/>
                </a:lnTo>
                <a:lnTo>
                  <a:pt x="162001" y="23456"/>
                </a:lnTo>
                <a:lnTo>
                  <a:pt x="162496" y="23431"/>
                </a:lnTo>
                <a:lnTo>
                  <a:pt x="163119" y="23431"/>
                </a:lnTo>
                <a:lnTo>
                  <a:pt x="193319" y="22745"/>
                </a:lnTo>
                <a:lnTo>
                  <a:pt x="221284" y="22377"/>
                </a:lnTo>
                <a:lnTo>
                  <a:pt x="263507" y="22377"/>
                </a:lnTo>
                <a:lnTo>
                  <a:pt x="262254" y="18935"/>
                </a:lnTo>
                <a:lnTo>
                  <a:pt x="262979" y="17373"/>
                </a:lnTo>
                <a:close/>
              </a:path>
              <a:path w="309245" h="37464">
                <a:moveTo>
                  <a:pt x="14651" y="15284"/>
                </a:moveTo>
                <a:lnTo>
                  <a:pt x="1030" y="24244"/>
                </a:lnTo>
                <a:lnTo>
                  <a:pt x="2344" y="32374"/>
                </a:lnTo>
                <a:lnTo>
                  <a:pt x="7480" y="35712"/>
                </a:lnTo>
                <a:lnTo>
                  <a:pt x="8851" y="36245"/>
                </a:lnTo>
                <a:lnTo>
                  <a:pt x="11353" y="36652"/>
                </a:lnTo>
                <a:lnTo>
                  <a:pt x="12088" y="36730"/>
                </a:lnTo>
                <a:lnTo>
                  <a:pt x="15100" y="36245"/>
                </a:lnTo>
                <a:lnTo>
                  <a:pt x="16484" y="35712"/>
                </a:lnTo>
                <a:lnTo>
                  <a:pt x="18129" y="34645"/>
                </a:lnTo>
                <a:lnTo>
                  <a:pt x="15951" y="34645"/>
                </a:lnTo>
                <a:lnTo>
                  <a:pt x="20243" y="33274"/>
                </a:lnTo>
                <a:lnTo>
                  <a:pt x="43454" y="33274"/>
                </a:lnTo>
                <a:lnTo>
                  <a:pt x="45084" y="33185"/>
                </a:lnTo>
                <a:lnTo>
                  <a:pt x="48336" y="29552"/>
                </a:lnTo>
                <a:lnTo>
                  <a:pt x="47918" y="21894"/>
                </a:lnTo>
                <a:lnTo>
                  <a:pt x="47853" y="21361"/>
                </a:lnTo>
                <a:lnTo>
                  <a:pt x="45402" y="18910"/>
                </a:lnTo>
                <a:lnTo>
                  <a:pt x="20243" y="18910"/>
                </a:lnTo>
                <a:lnTo>
                  <a:pt x="15951" y="17538"/>
                </a:lnTo>
                <a:lnTo>
                  <a:pt x="18128" y="17538"/>
                </a:lnTo>
                <a:lnTo>
                  <a:pt x="14651" y="15284"/>
                </a:lnTo>
                <a:close/>
              </a:path>
              <a:path w="309245" h="37464">
                <a:moveTo>
                  <a:pt x="20243" y="33274"/>
                </a:moveTo>
                <a:lnTo>
                  <a:pt x="15951" y="34645"/>
                </a:lnTo>
                <a:lnTo>
                  <a:pt x="18289" y="34541"/>
                </a:lnTo>
                <a:lnTo>
                  <a:pt x="20243" y="33274"/>
                </a:lnTo>
                <a:close/>
              </a:path>
              <a:path w="309245" h="37464">
                <a:moveTo>
                  <a:pt x="18289" y="34541"/>
                </a:moveTo>
                <a:lnTo>
                  <a:pt x="15951" y="34645"/>
                </a:lnTo>
                <a:lnTo>
                  <a:pt x="18129" y="34645"/>
                </a:lnTo>
                <a:lnTo>
                  <a:pt x="18289" y="34541"/>
                </a:lnTo>
                <a:close/>
              </a:path>
              <a:path w="309245" h="37464">
                <a:moveTo>
                  <a:pt x="43454" y="33274"/>
                </a:moveTo>
                <a:lnTo>
                  <a:pt x="20243" y="33274"/>
                </a:lnTo>
                <a:lnTo>
                  <a:pt x="18289" y="34541"/>
                </a:lnTo>
                <a:lnTo>
                  <a:pt x="28549" y="34086"/>
                </a:lnTo>
                <a:lnTo>
                  <a:pt x="43454" y="33274"/>
                </a:lnTo>
                <a:close/>
              </a:path>
              <a:path w="309245" h="37464">
                <a:moveTo>
                  <a:pt x="953" y="23766"/>
                </a:moveTo>
                <a:lnTo>
                  <a:pt x="0" y="25234"/>
                </a:lnTo>
                <a:lnTo>
                  <a:pt x="1384" y="31750"/>
                </a:lnTo>
                <a:lnTo>
                  <a:pt x="2344" y="32374"/>
                </a:lnTo>
                <a:lnTo>
                  <a:pt x="953" y="23766"/>
                </a:lnTo>
                <a:close/>
              </a:path>
              <a:path w="309245" h="37464">
                <a:moveTo>
                  <a:pt x="75900" y="30902"/>
                </a:moveTo>
                <a:lnTo>
                  <a:pt x="75463" y="30949"/>
                </a:lnTo>
                <a:lnTo>
                  <a:pt x="75900" y="30902"/>
                </a:lnTo>
                <a:close/>
              </a:path>
              <a:path w="309245" h="37464">
                <a:moveTo>
                  <a:pt x="285241" y="11455"/>
                </a:moveTo>
                <a:lnTo>
                  <a:pt x="272440" y="11455"/>
                </a:lnTo>
                <a:lnTo>
                  <a:pt x="271818" y="11709"/>
                </a:lnTo>
                <a:lnTo>
                  <a:pt x="264363" y="14389"/>
                </a:lnTo>
                <a:lnTo>
                  <a:pt x="262254" y="18935"/>
                </a:lnTo>
                <a:lnTo>
                  <a:pt x="265239" y="27139"/>
                </a:lnTo>
                <a:lnTo>
                  <a:pt x="269773" y="29260"/>
                </a:lnTo>
                <a:lnTo>
                  <a:pt x="277850" y="26327"/>
                </a:lnTo>
                <a:lnTo>
                  <a:pt x="278460" y="26085"/>
                </a:lnTo>
                <a:lnTo>
                  <a:pt x="282446" y="24244"/>
                </a:lnTo>
                <a:lnTo>
                  <a:pt x="283133" y="23926"/>
                </a:lnTo>
                <a:lnTo>
                  <a:pt x="283273" y="23926"/>
                </a:lnTo>
                <a:lnTo>
                  <a:pt x="287921" y="22377"/>
                </a:lnTo>
                <a:lnTo>
                  <a:pt x="266166" y="22377"/>
                </a:lnTo>
                <a:lnTo>
                  <a:pt x="287997" y="22352"/>
                </a:lnTo>
                <a:lnTo>
                  <a:pt x="289344" y="21903"/>
                </a:lnTo>
                <a:lnTo>
                  <a:pt x="286105" y="15684"/>
                </a:lnTo>
                <a:lnTo>
                  <a:pt x="289649" y="15684"/>
                </a:lnTo>
                <a:lnTo>
                  <a:pt x="286034" y="11734"/>
                </a:lnTo>
                <a:lnTo>
                  <a:pt x="285229" y="11734"/>
                </a:lnTo>
                <a:lnTo>
                  <a:pt x="285241" y="11455"/>
                </a:lnTo>
                <a:close/>
              </a:path>
              <a:path w="309245" h="37464">
                <a:moveTo>
                  <a:pt x="283133" y="23926"/>
                </a:moveTo>
                <a:lnTo>
                  <a:pt x="282320" y="24244"/>
                </a:lnTo>
                <a:lnTo>
                  <a:pt x="282886" y="24041"/>
                </a:lnTo>
                <a:lnTo>
                  <a:pt x="283133" y="23926"/>
                </a:lnTo>
                <a:close/>
              </a:path>
              <a:path w="309245" h="37464">
                <a:moveTo>
                  <a:pt x="282771" y="24094"/>
                </a:moveTo>
                <a:lnTo>
                  <a:pt x="282320" y="24244"/>
                </a:lnTo>
                <a:lnTo>
                  <a:pt x="282771" y="24094"/>
                </a:lnTo>
                <a:close/>
              </a:path>
              <a:path w="309245" h="37464">
                <a:moveTo>
                  <a:pt x="283273" y="23926"/>
                </a:moveTo>
                <a:lnTo>
                  <a:pt x="283133" y="23926"/>
                </a:lnTo>
                <a:lnTo>
                  <a:pt x="282771" y="24094"/>
                </a:lnTo>
                <a:lnTo>
                  <a:pt x="283273" y="23926"/>
                </a:lnTo>
                <a:close/>
              </a:path>
              <a:path w="309245" h="37464">
                <a:moveTo>
                  <a:pt x="290769" y="22359"/>
                </a:moveTo>
                <a:lnTo>
                  <a:pt x="296024" y="24041"/>
                </a:lnTo>
                <a:lnTo>
                  <a:pt x="299116" y="22440"/>
                </a:lnTo>
                <a:lnTo>
                  <a:pt x="295833" y="22440"/>
                </a:lnTo>
                <a:lnTo>
                  <a:pt x="294648" y="22388"/>
                </a:lnTo>
                <a:lnTo>
                  <a:pt x="290769" y="22359"/>
                </a:lnTo>
                <a:close/>
              </a:path>
              <a:path w="309245" h="37464">
                <a:moveTo>
                  <a:pt x="5701" y="16454"/>
                </a:moveTo>
                <a:lnTo>
                  <a:pt x="4571" y="16637"/>
                </a:lnTo>
                <a:lnTo>
                  <a:pt x="774" y="21894"/>
                </a:lnTo>
                <a:lnTo>
                  <a:pt x="788" y="22745"/>
                </a:lnTo>
                <a:lnTo>
                  <a:pt x="953" y="23766"/>
                </a:lnTo>
                <a:lnTo>
                  <a:pt x="5701" y="16454"/>
                </a:lnTo>
                <a:close/>
              </a:path>
              <a:path w="309245" h="37464">
                <a:moveTo>
                  <a:pt x="163119" y="23431"/>
                </a:moveTo>
                <a:lnTo>
                  <a:pt x="162496" y="23431"/>
                </a:lnTo>
                <a:lnTo>
                  <a:pt x="162193" y="23452"/>
                </a:lnTo>
                <a:lnTo>
                  <a:pt x="163119" y="23431"/>
                </a:lnTo>
                <a:close/>
              </a:path>
              <a:path w="309245" h="37464">
                <a:moveTo>
                  <a:pt x="295775" y="22377"/>
                </a:moveTo>
                <a:lnTo>
                  <a:pt x="294398" y="22377"/>
                </a:lnTo>
                <a:lnTo>
                  <a:pt x="294868" y="22390"/>
                </a:lnTo>
                <a:lnTo>
                  <a:pt x="294685" y="22390"/>
                </a:lnTo>
                <a:lnTo>
                  <a:pt x="295833" y="22440"/>
                </a:lnTo>
                <a:lnTo>
                  <a:pt x="294868" y="22390"/>
                </a:lnTo>
                <a:lnTo>
                  <a:pt x="295785" y="22388"/>
                </a:lnTo>
                <a:close/>
              </a:path>
              <a:path w="309245" h="37464">
                <a:moveTo>
                  <a:pt x="305458" y="4660"/>
                </a:moveTo>
                <a:lnTo>
                  <a:pt x="290296" y="4660"/>
                </a:lnTo>
                <a:lnTo>
                  <a:pt x="285582" y="11241"/>
                </a:lnTo>
                <a:lnTo>
                  <a:pt x="291543" y="17753"/>
                </a:lnTo>
                <a:lnTo>
                  <a:pt x="295986" y="19443"/>
                </a:lnTo>
                <a:lnTo>
                  <a:pt x="293841" y="20263"/>
                </a:lnTo>
                <a:lnTo>
                  <a:pt x="295833" y="22440"/>
                </a:lnTo>
                <a:lnTo>
                  <a:pt x="299116" y="22440"/>
                </a:lnTo>
                <a:lnTo>
                  <a:pt x="306946" y="18389"/>
                </a:lnTo>
                <a:lnTo>
                  <a:pt x="309063" y="11734"/>
                </a:lnTo>
                <a:lnTo>
                  <a:pt x="308962" y="11455"/>
                </a:lnTo>
                <a:lnTo>
                  <a:pt x="305458" y="4660"/>
                </a:lnTo>
                <a:close/>
              </a:path>
              <a:path w="309245" h="37464">
                <a:moveTo>
                  <a:pt x="293841" y="20263"/>
                </a:moveTo>
                <a:lnTo>
                  <a:pt x="290855" y="21399"/>
                </a:lnTo>
                <a:lnTo>
                  <a:pt x="289344" y="21903"/>
                </a:lnTo>
                <a:lnTo>
                  <a:pt x="290769" y="22359"/>
                </a:lnTo>
                <a:lnTo>
                  <a:pt x="294648" y="22388"/>
                </a:lnTo>
                <a:lnTo>
                  <a:pt x="294398" y="22377"/>
                </a:lnTo>
                <a:lnTo>
                  <a:pt x="295775" y="22377"/>
                </a:lnTo>
                <a:lnTo>
                  <a:pt x="293841" y="20263"/>
                </a:lnTo>
                <a:close/>
              </a:path>
              <a:path w="309245" h="37464">
                <a:moveTo>
                  <a:pt x="287997" y="22352"/>
                </a:moveTo>
                <a:lnTo>
                  <a:pt x="266166" y="22377"/>
                </a:lnTo>
                <a:lnTo>
                  <a:pt x="287921" y="22377"/>
                </a:lnTo>
                <a:close/>
              </a:path>
              <a:path w="309245" h="37464">
                <a:moveTo>
                  <a:pt x="289344" y="21903"/>
                </a:moveTo>
                <a:lnTo>
                  <a:pt x="287997" y="22352"/>
                </a:lnTo>
                <a:lnTo>
                  <a:pt x="290769" y="22359"/>
                </a:lnTo>
                <a:lnTo>
                  <a:pt x="289344" y="21903"/>
                </a:lnTo>
                <a:close/>
              </a:path>
              <a:path w="309245" h="37464">
                <a:moveTo>
                  <a:pt x="286105" y="15684"/>
                </a:moveTo>
                <a:lnTo>
                  <a:pt x="289318" y="21894"/>
                </a:lnTo>
                <a:lnTo>
                  <a:pt x="290969" y="21361"/>
                </a:lnTo>
                <a:lnTo>
                  <a:pt x="293841" y="20263"/>
                </a:lnTo>
                <a:lnTo>
                  <a:pt x="291543" y="17753"/>
                </a:lnTo>
                <a:lnTo>
                  <a:pt x="286105" y="15684"/>
                </a:lnTo>
                <a:close/>
              </a:path>
              <a:path w="309245" h="37464">
                <a:moveTo>
                  <a:pt x="291543" y="17753"/>
                </a:moveTo>
                <a:lnTo>
                  <a:pt x="293841" y="20263"/>
                </a:lnTo>
                <a:lnTo>
                  <a:pt x="295986" y="19443"/>
                </a:lnTo>
                <a:lnTo>
                  <a:pt x="291543" y="17753"/>
                </a:lnTo>
                <a:close/>
              </a:path>
              <a:path w="309245" h="37464">
                <a:moveTo>
                  <a:pt x="15951" y="17538"/>
                </a:moveTo>
                <a:lnTo>
                  <a:pt x="20243" y="18910"/>
                </a:lnTo>
                <a:lnTo>
                  <a:pt x="18304" y="17653"/>
                </a:lnTo>
                <a:lnTo>
                  <a:pt x="17868" y="17653"/>
                </a:lnTo>
                <a:lnTo>
                  <a:pt x="18211" y="17641"/>
                </a:lnTo>
                <a:lnTo>
                  <a:pt x="15951" y="17538"/>
                </a:lnTo>
                <a:close/>
              </a:path>
              <a:path w="309245" h="37464">
                <a:moveTo>
                  <a:pt x="27952" y="17373"/>
                </a:moveTo>
                <a:lnTo>
                  <a:pt x="18286" y="17641"/>
                </a:lnTo>
                <a:lnTo>
                  <a:pt x="18465" y="17653"/>
                </a:lnTo>
                <a:lnTo>
                  <a:pt x="18304" y="17653"/>
                </a:lnTo>
                <a:lnTo>
                  <a:pt x="20243" y="18910"/>
                </a:lnTo>
                <a:lnTo>
                  <a:pt x="45402" y="18910"/>
                </a:lnTo>
                <a:lnTo>
                  <a:pt x="44754" y="18262"/>
                </a:lnTo>
                <a:lnTo>
                  <a:pt x="33567" y="17653"/>
                </a:lnTo>
                <a:lnTo>
                  <a:pt x="18292" y="17645"/>
                </a:lnTo>
                <a:lnTo>
                  <a:pt x="33421" y="17645"/>
                </a:lnTo>
                <a:lnTo>
                  <a:pt x="28638" y="17386"/>
                </a:lnTo>
                <a:lnTo>
                  <a:pt x="27952" y="17373"/>
                </a:lnTo>
                <a:close/>
              </a:path>
              <a:path w="309245" h="37464">
                <a:moveTo>
                  <a:pt x="289649" y="15684"/>
                </a:moveTo>
                <a:lnTo>
                  <a:pt x="286105" y="15684"/>
                </a:lnTo>
                <a:lnTo>
                  <a:pt x="291543" y="17753"/>
                </a:lnTo>
                <a:lnTo>
                  <a:pt x="289649" y="15684"/>
                </a:lnTo>
                <a:close/>
              </a:path>
              <a:path w="309245" h="37464">
                <a:moveTo>
                  <a:pt x="18239" y="17642"/>
                </a:moveTo>
                <a:lnTo>
                  <a:pt x="17868" y="17653"/>
                </a:lnTo>
                <a:lnTo>
                  <a:pt x="18304" y="17653"/>
                </a:lnTo>
                <a:close/>
              </a:path>
              <a:path w="309245" h="37464">
                <a:moveTo>
                  <a:pt x="18128" y="17538"/>
                </a:moveTo>
                <a:lnTo>
                  <a:pt x="15951" y="17538"/>
                </a:lnTo>
                <a:lnTo>
                  <a:pt x="18286" y="17641"/>
                </a:lnTo>
                <a:lnTo>
                  <a:pt x="18128" y="17538"/>
                </a:lnTo>
                <a:close/>
              </a:path>
              <a:path w="309245" h="37464">
                <a:moveTo>
                  <a:pt x="25953" y="15120"/>
                </a:moveTo>
                <a:lnTo>
                  <a:pt x="14651" y="15284"/>
                </a:lnTo>
                <a:lnTo>
                  <a:pt x="18286" y="17641"/>
                </a:lnTo>
                <a:lnTo>
                  <a:pt x="27952" y="17373"/>
                </a:lnTo>
                <a:lnTo>
                  <a:pt x="262979" y="17373"/>
                </a:lnTo>
                <a:lnTo>
                  <a:pt x="263980" y="15214"/>
                </a:lnTo>
                <a:lnTo>
                  <a:pt x="25260" y="15214"/>
                </a:lnTo>
                <a:lnTo>
                  <a:pt x="25953" y="15120"/>
                </a:lnTo>
                <a:close/>
              </a:path>
              <a:path w="309245" h="37464">
                <a:moveTo>
                  <a:pt x="12839" y="14109"/>
                </a:moveTo>
                <a:lnTo>
                  <a:pt x="6324" y="15494"/>
                </a:lnTo>
                <a:lnTo>
                  <a:pt x="5701" y="16454"/>
                </a:lnTo>
                <a:lnTo>
                  <a:pt x="10299" y="15709"/>
                </a:lnTo>
                <a:lnTo>
                  <a:pt x="12064" y="15443"/>
                </a:lnTo>
                <a:lnTo>
                  <a:pt x="13131" y="15341"/>
                </a:lnTo>
                <a:lnTo>
                  <a:pt x="14651" y="15284"/>
                </a:lnTo>
                <a:lnTo>
                  <a:pt x="12839" y="14109"/>
                </a:lnTo>
                <a:close/>
              </a:path>
              <a:path w="309245" h="37464">
                <a:moveTo>
                  <a:pt x="26631" y="15113"/>
                </a:moveTo>
                <a:lnTo>
                  <a:pt x="25953" y="15120"/>
                </a:lnTo>
                <a:lnTo>
                  <a:pt x="25260" y="15214"/>
                </a:lnTo>
                <a:lnTo>
                  <a:pt x="26631" y="15113"/>
                </a:lnTo>
                <a:close/>
              </a:path>
              <a:path w="309245" h="37464">
                <a:moveTo>
                  <a:pt x="264027" y="15113"/>
                </a:moveTo>
                <a:lnTo>
                  <a:pt x="26536" y="15120"/>
                </a:lnTo>
                <a:lnTo>
                  <a:pt x="25260" y="15214"/>
                </a:lnTo>
                <a:lnTo>
                  <a:pt x="263980" y="15214"/>
                </a:lnTo>
                <a:close/>
              </a:path>
              <a:path w="309245" h="37464">
                <a:moveTo>
                  <a:pt x="51619" y="12264"/>
                </a:moveTo>
                <a:lnTo>
                  <a:pt x="36055" y="13741"/>
                </a:lnTo>
                <a:lnTo>
                  <a:pt x="25953" y="15120"/>
                </a:lnTo>
                <a:lnTo>
                  <a:pt x="26631" y="15113"/>
                </a:lnTo>
                <a:lnTo>
                  <a:pt x="264027" y="15113"/>
                </a:lnTo>
                <a:lnTo>
                  <a:pt x="264363" y="14389"/>
                </a:lnTo>
                <a:lnTo>
                  <a:pt x="270097" y="12306"/>
                </a:lnTo>
                <a:lnTo>
                  <a:pt x="51346" y="12306"/>
                </a:lnTo>
                <a:lnTo>
                  <a:pt x="51619" y="12264"/>
                </a:lnTo>
                <a:close/>
              </a:path>
              <a:path w="309245" h="37464">
                <a:moveTo>
                  <a:pt x="270307" y="12230"/>
                </a:moveTo>
                <a:lnTo>
                  <a:pt x="51981" y="12230"/>
                </a:lnTo>
                <a:lnTo>
                  <a:pt x="51346" y="12306"/>
                </a:lnTo>
                <a:lnTo>
                  <a:pt x="270097" y="12306"/>
                </a:lnTo>
                <a:lnTo>
                  <a:pt x="270307" y="12230"/>
                </a:lnTo>
                <a:close/>
              </a:path>
              <a:path w="309245" h="37464">
                <a:moveTo>
                  <a:pt x="246341" y="279"/>
                </a:moveTo>
                <a:lnTo>
                  <a:pt x="192912" y="647"/>
                </a:lnTo>
                <a:lnTo>
                  <a:pt x="129489" y="3556"/>
                </a:lnTo>
                <a:lnTo>
                  <a:pt x="72580" y="9055"/>
                </a:lnTo>
                <a:lnTo>
                  <a:pt x="51619" y="12264"/>
                </a:lnTo>
                <a:lnTo>
                  <a:pt x="51981" y="12230"/>
                </a:lnTo>
                <a:lnTo>
                  <a:pt x="270307" y="12230"/>
                </a:lnTo>
                <a:lnTo>
                  <a:pt x="272105" y="11577"/>
                </a:lnTo>
                <a:lnTo>
                  <a:pt x="276504" y="9550"/>
                </a:lnTo>
                <a:lnTo>
                  <a:pt x="277317" y="9220"/>
                </a:lnTo>
                <a:lnTo>
                  <a:pt x="285952" y="6337"/>
                </a:lnTo>
                <a:lnTo>
                  <a:pt x="290296" y="4660"/>
                </a:lnTo>
                <a:lnTo>
                  <a:pt x="305458" y="4660"/>
                </a:lnTo>
                <a:lnTo>
                  <a:pt x="304266" y="2349"/>
                </a:lnTo>
                <a:lnTo>
                  <a:pt x="300729" y="317"/>
                </a:lnTo>
                <a:lnTo>
                  <a:pt x="281279" y="317"/>
                </a:lnTo>
                <a:lnTo>
                  <a:pt x="246341" y="279"/>
                </a:lnTo>
                <a:close/>
              </a:path>
              <a:path w="309245" h="37464">
                <a:moveTo>
                  <a:pt x="285267" y="10896"/>
                </a:moveTo>
                <a:lnTo>
                  <a:pt x="285229" y="11734"/>
                </a:lnTo>
                <a:lnTo>
                  <a:pt x="285582" y="11241"/>
                </a:lnTo>
                <a:lnTo>
                  <a:pt x="285267" y="10896"/>
                </a:lnTo>
                <a:close/>
              </a:path>
              <a:path w="309245" h="37464">
                <a:moveTo>
                  <a:pt x="285582" y="11241"/>
                </a:moveTo>
                <a:lnTo>
                  <a:pt x="285229" y="11734"/>
                </a:lnTo>
                <a:lnTo>
                  <a:pt x="286034" y="11734"/>
                </a:lnTo>
                <a:lnTo>
                  <a:pt x="285582" y="11241"/>
                </a:lnTo>
                <a:close/>
              </a:path>
              <a:path w="309245" h="37464">
                <a:moveTo>
                  <a:pt x="272105" y="11577"/>
                </a:moveTo>
                <a:lnTo>
                  <a:pt x="271741" y="11709"/>
                </a:lnTo>
                <a:lnTo>
                  <a:pt x="272105" y="11577"/>
                </a:lnTo>
                <a:close/>
              </a:path>
              <a:path w="309245" h="37464">
                <a:moveTo>
                  <a:pt x="289095" y="6337"/>
                </a:moveTo>
                <a:lnTo>
                  <a:pt x="285946" y="6339"/>
                </a:lnTo>
                <a:lnTo>
                  <a:pt x="285622" y="6464"/>
                </a:lnTo>
                <a:lnTo>
                  <a:pt x="277317" y="9220"/>
                </a:lnTo>
                <a:lnTo>
                  <a:pt x="276504" y="9550"/>
                </a:lnTo>
                <a:lnTo>
                  <a:pt x="272105" y="11577"/>
                </a:lnTo>
                <a:lnTo>
                  <a:pt x="272440" y="11455"/>
                </a:lnTo>
                <a:lnTo>
                  <a:pt x="285241" y="11455"/>
                </a:lnTo>
                <a:lnTo>
                  <a:pt x="285267" y="10896"/>
                </a:lnTo>
                <a:lnTo>
                  <a:pt x="285829" y="10896"/>
                </a:lnTo>
                <a:lnTo>
                  <a:pt x="289095" y="6337"/>
                </a:lnTo>
                <a:close/>
              </a:path>
              <a:path w="309245" h="37464">
                <a:moveTo>
                  <a:pt x="285829" y="10896"/>
                </a:moveTo>
                <a:lnTo>
                  <a:pt x="285267" y="10896"/>
                </a:lnTo>
                <a:lnTo>
                  <a:pt x="285582" y="11241"/>
                </a:lnTo>
                <a:lnTo>
                  <a:pt x="285829" y="10896"/>
                </a:lnTo>
                <a:close/>
              </a:path>
              <a:path w="309245" h="37464">
                <a:moveTo>
                  <a:pt x="285945" y="6339"/>
                </a:moveTo>
                <a:lnTo>
                  <a:pt x="285572" y="6464"/>
                </a:lnTo>
                <a:lnTo>
                  <a:pt x="285945" y="6339"/>
                </a:lnTo>
                <a:close/>
              </a:path>
              <a:path w="309245" h="37464">
                <a:moveTo>
                  <a:pt x="290296" y="4660"/>
                </a:moveTo>
                <a:lnTo>
                  <a:pt x="285945" y="6339"/>
                </a:lnTo>
                <a:lnTo>
                  <a:pt x="289095" y="6337"/>
                </a:lnTo>
                <a:lnTo>
                  <a:pt x="290296" y="4660"/>
                </a:lnTo>
                <a:close/>
              </a:path>
              <a:path w="309245" h="37464">
                <a:moveTo>
                  <a:pt x="294611" y="281"/>
                </a:moveTo>
                <a:lnTo>
                  <a:pt x="289826" y="317"/>
                </a:lnTo>
                <a:lnTo>
                  <a:pt x="300729" y="317"/>
                </a:lnTo>
                <a:lnTo>
                  <a:pt x="294398" y="292"/>
                </a:lnTo>
                <a:lnTo>
                  <a:pt x="294611" y="281"/>
                </a:lnTo>
                <a:close/>
              </a:path>
              <a:path w="309245" h="37464">
                <a:moveTo>
                  <a:pt x="300663" y="279"/>
                </a:moveTo>
                <a:lnTo>
                  <a:pt x="294398" y="292"/>
                </a:lnTo>
                <a:lnTo>
                  <a:pt x="300685" y="292"/>
                </a:lnTo>
                <a:close/>
              </a:path>
              <a:path w="309245" h="37464">
                <a:moveTo>
                  <a:pt x="300177" y="0"/>
                </a:moveTo>
                <a:lnTo>
                  <a:pt x="294611" y="281"/>
                </a:lnTo>
                <a:lnTo>
                  <a:pt x="300663" y="279"/>
                </a:lnTo>
                <a:lnTo>
                  <a:pt x="300177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89178" y="6021163"/>
            <a:ext cx="512970" cy="46333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66554" y="6036509"/>
            <a:ext cx="783593" cy="52265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941154" y="6088284"/>
            <a:ext cx="203238" cy="103983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3466172" y="5945865"/>
            <a:ext cx="48895" cy="158750"/>
          </a:xfrm>
          <a:custGeom>
            <a:avLst/>
            <a:gdLst/>
            <a:ahLst/>
            <a:cxnLst/>
            <a:rect l="l" t="t" r="r" b="b"/>
            <a:pathLst>
              <a:path w="48895" h="158750">
                <a:moveTo>
                  <a:pt x="29035" y="148917"/>
                </a:moveTo>
                <a:lnTo>
                  <a:pt x="29209" y="153249"/>
                </a:lnTo>
                <a:lnTo>
                  <a:pt x="32638" y="156968"/>
                </a:lnTo>
                <a:lnTo>
                  <a:pt x="42316" y="158121"/>
                </a:lnTo>
                <a:lnTo>
                  <a:pt x="46202" y="155782"/>
                </a:lnTo>
                <a:lnTo>
                  <a:pt x="48148" y="150714"/>
                </a:lnTo>
                <a:lnTo>
                  <a:pt x="29933" y="150714"/>
                </a:lnTo>
                <a:lnTo>
                  <a:pt x="29035" y="148917"/>
                </a:lnTo>
                <a:close/>
              </a:path>
              <a:path w="48895" h="158750">
                <a:moveTo>
                  <a:pt x="28955" y="146933"/>
                </a:moveTo>
                <a:lnTo>
                  <a:pt x="29035" y="148917"/>
                </a:lnTo>
                <a:lnTo>
                  <a:pt x="29933" y="150714"/>
                </a:lnTo>
                <a:lnTo>
                  <a:pt x="28955" y="146933"/>
                </a:lnTo>
                <a:close/>
              </a:path>
              <a:path w="48895" h="158750">
                <a:moveTo>
                  <a:pt x="46419" y="146933"/>
                </a:moveTo>
                <a:lnTo>
                  <a:pt x="28955" y="146933"/>
                </a:lnTo>
                <a:lnTo>
                  <a:pt x="29933" y="150714"/>
                </a:lnTo>
                <a:lnTo>
                  <a:pt x="48148" y="150714"/>
                </a:lnTo>
                <a:lnTo>
                  <a:pt x="48552" y="149663"/>
                </a:lnTo>
                <a:lnTo>
                  <a:pt x="48552" y="148730"/>
                </a:lnTo>
                <a:lnTo>
                  <a:pt x="47409" y="148730"/>
                </a:lnTo>
                <a:lnTo>
                  <a:pt x="46419" y="146933"/>
                </a:lnTo>
                <a:close/>
              </a:path>
              <a:path w="48895" h="158750">
                <a:moveTo>
                  <a:pt x="27876" y="141897"/>
                </a:moveTo>
                <a:lnTo>
                  <a:pt x="27876" y="144404"/>
                </a:lnTo>
                <a:lnTo>
                  <a:pt x="28854" y="148554"/>
                </a:lnTo>
                <a:lnTo>
                  <a:pt x="29035" y="148917"/>
                </a:lnTo>
                <a:lnTo>
                  <a:pt x="28955" y="146933"/>
                </a:lnTo>
                <a:lnTo>
                  <a:pt x="46419" y="146933"/>
                </a:lnTo>
                <a:lnTo>
                  <a:pt x="44191" y="142888"/>
                </a:lnTo>
                <a:lnTo>
                  <a:pt x="28105" y="142888"/>
                </a:lnTo>
                <a:lnTo>
                  <a:pt x="27876" y="141897"/>
                </a:lnTo>
                <a:close/>
              </a:path>
              <a:path w="48895" h="158750">
                <a:moveTo>
                  <a:pt x="42824" y="140407"/>
                </a:moveTo>
                <a:lnTo>
                  <a:pt x="47409" y="148730"/>
                </a:lnTo>
                <a:lnTo>
                  <a:pt x="47485" y="146933"/>
                </a:lnTo>
                <a:lnTo>
                  <a:pt x="46936" y="144404"/>
                </a:lnTo>
                <a:lnTo>
                  <a:pt x="46405" y="144404"/>
                </a:lnTo>
                <a:lnTo>
                  <a:pt x="45936" y="142422"/>
                </a:lnTo>
                <a:lnTo>
                  <a:pt x="45567" y="141992"/>
                </a:lnTo>
                <a:lnTo>
                  <a:pt x="42824" y="140407"/>
                </a:lnTo>
                <a:close/>
              </a:path>
              <a:path w="48895" h="158750">
                <a:moveTo>
                  <a:pt x="46700" y="143314"/>
                </a:moveTo>
                <a:lnTo>
                  <a:pt x="47485" y="146933"/>
                </a:lnTo>
                <a:lnTo>
                  <a:pt x="47409" y="148730"/>
                </a:lnTo>
                <a:lnTo>
                  <a:pt x="48552" y="148730"/>
                </a:lnTo>
                <a:lnTo>
                  <a:pt x="48552" y="147794"/>
                </a:lnTo>
                <a:lnTo>
                  <a:pt x="46939" y="143592"/>
                </a:lnTo>
                <a:lnTo>
                  <a:pt x="46700" y="143314"/>
                </a:lnTo>
                <a:close/>
              </a:path>
              <a:path w="48895" h="158750">
                <a:moveTo>
                  <a:pt x="45938" y="142425"/>
                </a:moveTo>
                <a:lnTo>
                  <a:pt x="46405" y="144404"/>
                </a:lnTo>
                <a:lnTo>
                  <a:pt x="46336" y="142888"/>
                </a:lnTo>
                <a:lnTo>
                  <a:pt x="45938" y="142425"/>
                </a:lnTo>
                <a:close/>
              </a:path>
              <a:path w="48895" h="158750">
                <a:moveTo>
                  <a:pt x="46405" y="142970"/>
                </a:moveTo>
                <a:lnTo>
                  <a:pt x="46405" y="144404"/>
                </a:lnTo>
                <a:lnTo>
                  <a:pt x="46936" y="144404"/>
                </a:lnTo>
                <a:lnTo>
                  <a:pt x="46700" y="143314"/>
                </a:lnTo>
                <a:lnTo>
                  <a:pt x="46405" y="142970"/>
                </a:lnTo>
                <a:close/>
              </a:path>
              <a:path w="48895" h="158750">
                <a:moveTo>
                  <a:pt x="46405" y="142219"/>
                </a:moveTo>
                <a:lnTo>
                  <a:pt x="46405" y="142970"/>
                </a:lnTo>
                <a:lnTo>
                  <a:pt x="46700" y="143314"/>
                </a:lnTo>
                <a:lnTo>
                  <a:pt x="46507" y="142422"/>
                </a:lnTo>
                <a:lnTo>
                  <a:pt x="46405" y="142219"/>
                </a:lnTo>
                <a:close/>
              </a:path>
              <a:path w="48895" h="158750">
                <a:moveTo>
                  <a:pt x="45427" y="140262"/>
                </a:moveTo>
                <a:lnTo>
                  <a:pt x="45938" y="142425"/>
                </a:lnTo>
                <a:lnTo>
                  <a:pt x="46405" y="142970"/>
                </a:lnTo>
                <a:lnTo>
                  <a:pt x="46292" y="141992"/>
                </a:lnTo>
                <a:lnTo>
                  <a:pt x="45427" y="140262"/>
                </a:lnTo>
                <a:close/>
              </a:path>
              <a:path w="48895" h="158750">
                <a:moveTo>
                  <a:pt x="27876" y="140803"/>
                </a:moveTo>
                <a:lnTo>
                  <a:pt x="27997" y="142422"/>
                </a:lnTo>
                <a:lnTo>
                  <a:pt x="28105" y="142888"/>
                </a:lnTo>
                <a:lnTo>
                  <a:pt x="27876" y="140803"/>
                </a:lnTo>
                <a:close/>
              </a:path>
              <a:path w="48895" h="158750">
                <a:moveTo>
                  <a:pt x="43042" y="140803"/>
                </a:moveTo>
                <a:lnTo>
                  <a:pt x="27876" y="140803"/>
                </a:lnTo>
                <a:lnTo>
                  <a:pt x="28105" y="142888"/>
                </a:lnTo>
                <a:lnTo>
                  <a:pt x="44191" y="142888"/>
                </a:lnTo>
                <a:lnTo>
                  <a:pt x="43042" y="140803"/>
                </a:lnTo>
                <a:close/>
              </a:path>
              <a:path w="48895" h="158750">
                <a:moveTo>
                  <a:pt x="45462" y="140407"/>
                </a:moveTo>
                <a:lnTo>
                  <a:pt x="42824" y="140407"/>
                </a:lnTo>
                <a:lnTo>
                  <a:pt x="45567" y="141992"/>
                </a:lnTo>
                <a:lnTo>
                  <a:pt x="45938" y="142425"/>
                </a:lnTo>
                <a:lnTo>
                  <a:pt x="45462" y="140407"/>
                </a:lnTo>
                <a:close/>
              </a:path>
              <a:path w="48895" h="158750">
                <a:moveTo>
                  <a:pt x="46346" y="140262"/>
                </a:moveTo>
                <a:lnTo>
                  <a:pt x="45427" y="140262"/>
                </a:lnTo>
                <a:lnTo>
                  <a:pt x="46405" y="142219"/>
                </a:lnTo>
                <a:lnTo>
                  <a:pt x="46346" y="140262"/>
                </a:lnTo>
                <a:close/>
              </a:path>
              <a:path w="48895" h="158750">
                <a:moveTo>
                  <a:pt x="44273" y="113445"/>
                </a:moveTo>
                <a:lnTo>
                  <a:pt x="25717" y="113445"/>
                </a:lnTo>
                <a:lnTo>
                  <a:pt x="25730" y="113670"/>
                </a:lnTo>
                <a:lnTo>
                  <a:pt x="27876" y="141897"/>
                </a:lnTo>
                <a:lnTo>
                  <a:pt x="27876" y="140803"/>
                </a:lnTo>
                <a:lnTo>
                  <a:pt x="43042" y="140803"/>
                </a:lnTo>
                <a:lnTo>
                  <a:pt x="42824" y="140407"/>
                </a:lnTo>
                <a:lnTo>
                  <a:pt x="45462" y="140407"/>
                </a:lnTo>
                <a:lnTo>
                  <a:pt x="45427" y="140262"/>
                </a:lnTo>
                <a:lnTo>
                  <a:pt x="46346" y="140262"/>
                </a:lnTo>
                <a:lnTo>
                  <a:pt x="46177" y="138720"/>
                </a:lnTo>
                <a:lnTo>
                  <a:pt x="45437" y="135550"/>
                </a:lnTo>
                <a:lnTo>
                  <a:pt x="45084" y="134042"/>
                </a:lnTo>
                <a:lnTo>
                  <a:pt x="45217" y="134042"/>
                </a:lnTo>
                <a:lnTo>
                  <a:pt x="44950" y="129790"/>
                </a:lnTo>
                <a:lnTo>
                  <a:pt x="44599" y="122027"/>
                </a:lnTo>
                <a:lnTo>
                  <a:pt x="44273" y="113445"/>
                </a:lnTo>
                <a:close/>
              </a:path>
              <a:path w="48895" h="158750">
                <a:moveTo>
                  <a:pt x="45084" y="134042"/>
                </a:moveTo>
                <a:lnTo>
                  <a:pt x="45313" y="135550"/>
                </a:lnTo>
                <a:lnTo>
                  <a:pt x="45266" y="134821"/>
                </a:lnTo>
                <a:lnTo>
                  <a:pt x="45084" y="134042"/>
                </a:lnTo>
                <a:close/>
              </a:path>
              <a:path w="48895" h="158750">
                <a:moveTo>
                  <a:pt x="45266" y="134821"/>
                </a:moveTo>
                <a:lnTo>
                  <a:pt x="45313" y="135550"/>
                </a:lnTo>
                <a:lnTo>
                  <a:pt x="45266" y="134821"/>
                </a:lnTo>
                <a:close/>
              </a:path>
              <a:path w="48895" h="158750">
                <a:moveTo>
                  <a:pt x="45217" y="134042"/>
                </a:moveTo>
                <a:lnTo>
                  <a:pt x="45084" y="134042"/>
                </a:lnTo>
                <a:lnTo>
                  <a:pt x="45266" y="134821"/>
                </a:lnTo>
                <a:lnTo>
                  <a:pt x="45217" y="134042"/>
                </a:lnTo>
                <a:close/>
              </a:path>
              <a:path w="48895" h="158750">
                <a:moveTo>
                  <a:pt x="44950" y="129790"/>
                </a:moveTo>
                <a:lnTo>
                  <a:pt x="44957" y="129947"/>
                </a:lnTo>
                <a:lnTo>
                  <a:pt x="44950" y="129790"/>
                </a:lnTo>
                <a:close/>
              </a:path>
              <a:path w="48895" h="158750">
                <a:moveTo>
                  <a:pt x="25719" y="113501"/>
                </a:moveTo>
                <a:lnTo>
                  <a:pt x="25726" y="113670"/>
                </a:lnTo>
                <a:lnTo>
                  <a:pt x="25719" y="113501"/>
                </a:lnTo>
                <a:close/>
              </a:path>
              <a:path w="48895" h="158750">
                <a:moveTo>
                  <a:pt x="42830" y="89479"/>
                </a:moveTo>
                <a:lnTo>
                  <a:pt x="24307" y="89479"/>
                </a:lnTo>
                <a:lnTo>
                  <a:pt x="24320" y="89695"/>
                </a:lnTo>
                <a:lnTo>
                  <a:pt x="25031" y="102439"/>
                </a:lnTo>
                <a:lnTo>
                  <a:pt x="25719" y="113501"/>
                </a:lnTo>
                <a:lnTo>
                  <a:pt x="44273" y="113445"/>
                </a:lnTo>
                <a:lnTo>
                  <a:pt x="44246" y="112732"/>
                </a:lnTo>
                <a:lnTo>
                  <a:pt x="43492" y="101318"/>
                </a:lnTo>
                <a:lnTo>
                  <a:pt x="42830" y="89479"/>
                </a:lnTo>
                <a:close/>
              </a:path>
              <a:path w="48895" h="158750">
                <a:moveTo>
                  <a:pt x="43492" y="101318"/>
                </a:moveTo>
                <a:close/>
              </a:path>
              <a:path w="48895" h="158750">
                <a:moveTo>
                  <a:pt x="24318" y="89667"/>
                </a:moveTo>
                <a:close/>
              </a:path>
              <a:path w="48895" h="158750">
                <a:moveTo>
                  <a:pt x="41015" y="60977"/>
                </a:moveTo>
                <a:lnTo>
                  <a:pt x="22517" y="60977"/>
                </a:lnTo>
                <a:lnTo>
                  <a:pt x="23240" y="76014"/>
                </a:lnTo>
                <a:lnTo>
                  <a:pt x="24318" y="89667"/>
                </a:lnTo>
                <a:lnTo>
                  <a:pt x="24307" y="89479"/>
                </a:lnTo>
                <a:lnTo>
                  <a:pt x="42830" y="89479"/>
                </a:lnTo>
                <a:lnTo>
                  <a:pt x="42760" y="88239"/>
                </a:lnTo>
                <a:lnTo>
                  <a:pt x="41680" y="74560"/>
                </a:lnTo>
                <a:lnTo>
                  <a:pt x="41015" y="60977"/>
                </a:lnTo>
                <a:close/>
              </a:path>
              <a:path w="48895" h="158750">
                <a:moveTo>
                  <a:pt x="41681" y="74560"/>
                </a:moveTo>
                <a:lnTo>
                  <a:pt x="41694" y="74837"/>
                </a:lnTo>
                <a:lnTo>
                  <a:pt x="41681" y="74560"/>
                </a:lnTo>
                <a:close/>
              </a:path>
              <a:path w="48895" h="158750">
                <a:moveTo>
                  <a:pt x="39981" y="47566"/>
                </a:moveTo>
                <a:lnTo>
                  <a:pt x="21462" y="47566"/>
                </a:lnTo>
                <a:lnTo>
                  <a:pt x="21513" y="48106"/>
                </a:lnTo>
                <a:lnTo>
                  <a:pt x="22529" y="61248"/>
                </a:lnTo>
                <a:lnTo>
                  <a:pt x="22517" y="60977"/>
                </a:lnTo>
                <a:lnTo>
                  <a:pt x="41015" y="60977"/>
                </a:lnTo>
                <a:lnTo>
                  <a:pt x="40957" y="59794"/>
                </a:lnTo>
                <a:lnTo>
                  <a:pt x="39981" y="47566"/>
                </a:lnTo>
                <a:close/>
              </a:path>
              <a:path w="48895" h="158750">
                <a:moveTo>
                  <a:pt x="21493" y="47958"/>
                </a:moveTo>
                <a:lnTo>
                  <a:pt x="21505" y="48106"/>
                </a:lnTo>
                <a:lnTo>
                  <a:pt x="21493" y="47958"/>
                </a:lnTo>
                <a:close/>
              </a:path>
              <a:path w="48895" h="158750">
                <a:moveTo>
                  <a:pt x="35026" y="13096"/>
                </a:moveTo>
                <a:lnTo>
                  <a:pt x="33718" y="13096"/>
                </a:lnTo>
                <a:lnTo>
                  <a:pt x="33350" y="13816"/>
                </a:lnTo>
                <a:lnTo>
                  <a:pt x="30657" y="17038"/>
                </a:lnTo>
                <a:lnTo>
                  <a:pt x="23428" y="22397"/>
                </a:lnTo>
                <a:lnTo>
                  <a:pt x="18865" y="26073"/>
                </a:lnTo>
                <a:lnTo>
                  <a:pt x="19684" y="34756"/>
                </a:lnTo>
                <a:lnTo>
                  <a:pt x="21493" y="47958"/>
                </a:lnTo>
                <a:lnTo>
                  <a:pt x="21462" y="47566"/>
                </a:lnTo>
                <a:lnTo>
                  <a:pt x="39981" y="47566"/>
                </a:lnTo>
                <a:lnTo>
                  <a:pt x="39865" y="46114"/>
                </a:lnTo>
                <a:lnTo>
                  <a:pt x="39801" y="45566"/>
                </a:lnTo>
                <a:lnTo>
                  <a:pt x="38037" y="32981"/>
                </a:lnTo>
                <a:lnTo>
                  <a:pt x="36868" y="21391"/>
                </a:lnTo>
                <a:lnTo>
                  <a:pt x="36385" y="18097"/>
                </a:lnTo>
                <a:lnTo>
                  <a:pt x="30975" y="18097"/>
                </a:lnTo>
                <a:lnTo>
                  <a:pt x="35026" y="14046"/>
                </a:lnTo>
                <a:lnTo>
                  <a:pt x="35026" y="13096"/>
                </a:lnTo>
                <a:close/>
              </a:path>
              <a:path w="48895" h="158750">
                <a:moveTo>
                  <a:pt x="37989" y="32634"/>
                </a:moveTo>
                <a:lnTo>
                  <a:pt x="38023" y="32981"/>
                </a:lnTo>
                <a:lnTo>
                  <a:pt x="37989" y="32634"/>
                </a:lnTo>
                <a:close/>
              </a:path>
              <a:path w="48895" h="158750">
                <a:moveTo>
                  <a:pt x="37986" y="32609"/>
                </a:moveTo>
                <a:close/>
              </a:path>
              <a:path w="48895" h="158750">
                <a:moveTo>
                  <a:pt x="17101" y="4598"/>
                </a:moveTo>
                <a:lnTo>
                  <a:pt x="12623" y="7998"/>
                </a:lnTo>
                <a:lnTo>
                  <a:pt x="11861" y="8646"/>
                </a:lnTo>
                <a:lnTo>
                  <a:pt x="126" y="19792"/>
                </a:lnTo>
                <a:lnTo>
                  <a:pt x="0" y="25190"/>
                </a:lnTo>
                <a:lnTo>
                  <a:pt x="6299" y="31819"/>
                </a:lnTo>
                <a:lnTo>
                  <a:pt x="11315" y="32153"/>
                </a:lnTo>
                <a:lnTo>
                  <a:pt x="18865" y="26073"/>
                </a:lnTo>
                <a:lnTo>
                  <a:pt x="18626" y="23594"/>
                </a:lnTo>
                <a:lnTo>
                  <a:pt x="16967" y="11779"/>
                </a:lnTo>
                <a:lnTo>
                  <a:pt x="17056" y="5721"/>
                </a:lnTo>
                <a:lnTo>
                  <a:pt x="17101" y="4598"/>
                </a:lnTo>
                <a:close/>
              </a:path>
              <a:path w="48895" h="158750">
                <a:moveTo>
                  <a:pt x="21943" y="23594"/>
                </a:moveTo>
                <a:lnTo>
                  <a:pt x="18630" y="23594"/>
                </a:lnTo>
                <a:lnTo>
                  <a:pt x="18681" y="23990"/>
                </a:lnTo>
                <a:lnTo>
                  <a:pt x="18865" y="26073"/>
                </a:lnTo>
                <a:lnTo>
                  <a:pt x="21943" y="23594"/>
                </a:lnTo>
                <a:close/>
              </a:path>
              <a:path w="48895" h="158750">
                <a:moveTo>
                  <a:pt x="18640" y="23692"/>
                </a:moveTo>
                <a:lnTo>
                  <a:pt x="18668" y="23990"/>
                </a:lnTo>
                <a:lnTo>
                  <a:pt x="18640" y="23692"/>
                </a:lnTo>
                <a:close/>
              </a:path>
              <a:path w="48895" h="158750">
                <a:moveTo>
                  <a:pt x="33504" y="2559"/>
                </a:moveTo>
                <a:lnTo>
                  <a:pt x="19786" y="2559"/>
                </a:lnTo>
                <a:lnTo>
                  <a:pt x="17170" y="5721"/>
                </a:lnTo>
                <a:lnTo>
                  <a:pt x="16967" y="11779"/>
                </a:lnTo>
                <a:lnTo>
                  <a:pt x="18640" y="23692"/>
                </a:lnTo>
                <a:lnTo>
                  <a:pt x="21943" y="23594"/>
                </a:lnTo>
                <a:lnTo>
                  <a:pt x="23428" y="22397"/>
                </a:lnTo>
                <a:lnTo>
                  <a:pt x="29227" y="18097"/>
                </a:lnTo>
                <a:lnTo>
                  <a:pt x="25615" y="18097"/>
                </a:lnTo>
                <a:lnTo>
                  <a:pt x="33718" y="13096"/>
                </a:lnTo>
                <a:lnTo>
                  <a:pt x="35026" y="13096"/>
                </a:lnTo>
                <a:lnTo>
                  <a:pt x="35026" y="9010"/>
                </a:lnTo>
                <a:lnTo>
                  <a:pt x="34908" y="5721"/>
                </a:lnTo>
                <a:lnTo>
                  <a:pt x="34801" y="3826"/>
                </a:lnTo>
                <a:lnTo>
                  <a:pt x="33504" y="2559"/>
                </a:lnTo>
                <a:close/>
              </a:path>
              <a:path w="48895" h="158750">
                <a:moveTo>
                  <a:pt x="33718" y="13096"/>
                </a:moveTo>
                <a:lnTo>
                  <a:pt x="25615" y="18097"/>
                </a:lnTo>
                <a:lnTo>
                  <a:pt x="29227" y="18097"/>
                </a:lnTo>
                <a:lnTo>
                  <a:pt x="30657" y="17038"/>
                </a:lnTo>
                <a:lnTo>
                  <a:pt x="33350" y="13816"/>
                </a:lnTo>
                <a:lnTo>
                  <a:pt x="33718" y="13096"/>
                </a:lnTo>
                <a:close/>
              </a:path>
              <a:path w="48895" h="158750">
                <a:moveTo>
                  <a:pt x="35148" y="10126"/>
                </a:moveTo>
                <a:lnTo>
                  <a:pt x="35026" y="14046"/>
                </a:lnTo>
                <a:lnTo>
                  <a:pt x="30975" y="18097"/>
                </a:lnTo>
                <a:lnTo>
                  <a:pt x="36385" y="18097"/>
                </a:lnTo>
                <a:lnTo>
                  <a:pt x="35640" y="13096"/>
                </a:lnTo>
                <a:lnTo>
                  <a:pt x="35148" y="10126"/>
                </a:lnTo>
                <a:close/>
              </a:path>
              <a:path w="48895" h="158750">
                <a:moveTo>
                  <a:pt x="17627" y="16426"/>
                </a:moveTo>
                <a:close/>
              </a:path>
              <a:path w="48895" h="158750">
                <a:moveTo>
                  <a:pt x="17634" y="16426"/>
                </a:moveTo>
                <a:close/>
              </a:path>
              <a:path w="48895" h="158750">
                <a:moveTo>
                  <a:pt x="35026" y="9630"/>
                </a:moveTo>
                <a:lnTo>
                  <a:pt x="35026" y="10126"/>
                </a:lnTo>
                <a:lnTo>
                  <a:pt x="35026" y="9630"/>
                </a:lnTo>
                <a:close/>
              </a:path>
              <a:path w="48895" h="158750">
                <a:moveTo>
                  <a:pt x="35056" y="9571"/>
                </a:moveTo>
                <a:lnTo>
                  <a:pt x="35077" y="10126"/>
                </a:lnTo>
                <a:lnTo>
                  <a:pt x="35056" y="9571"/>
                </a:lnTo>
                <a:close/>
              </a:path>
              <a:path w="48895" h="158750">
                <a:moveTo>
                  <a:pt x="35026" y="9010"/>
                </a:moveTo>
                <a:lnTo>
                  <a:pt x="35026" y="9393"/>
                </a:lnTo>
                <a:lnTo>
                  <a:pt x="35026" y="9010"/>
                </a:lnTo>
                <a:close/>
              </a:path>
              <a:path w="48895" h="158750">
                <a:moveTo>
                  <a:pt x="34837" y="3861"/>
                </a:moveTo>
                <a:lnTo>
                  <a:pt x="35026" y="8802"/>
                </a:lnTo>
                <a:lnTo>
                  <a:pt x="35026" y="4051"/>
                </a:lnTo>
                <a:lnTo>
                  <a:pt x="34837" y="3861"/>
                </a:lnTo>
                <a:close/>
              </a:path>
              <a:path w="48895" h="158750">
                <a:moveTo>
                  <a:pt x="18117" y="3826"/>
                </a:moveTo>
                <a:lnTo>
                  <a:pt x="17101" y="4598"/>
                </a:lnTo>
                <a:lnTo>
                  <a:pt x="17056" y="5721"/>
                </a:lnTo>
                <a:lnTo>
                  <a:pt x="18117" y="3826"/>
                </a:lnTo>
                <a:close/>
              </a:path>
              <a:path w="48895" h="158750">
                <a:moveTo>
                  <a:pt x="19786" y="2559"/>
                </a:moveTo>
                <a:lnTo>
                  <a:pt x="18117" y="3826"/>
                </a:lnTo>
                <a:lnTo>
                  <a:pt x="17170" y="5721"/>
                </a:lnTo>
                <a:lnTo>
                  <a:pt x="19786" y="2559"/>
                </a:lnTo>
                <a:close/>
              </a:path>
              <a:path w="48895" h="158750">
                <a:moveTo>
                  <a:pt x="19021" y="2018"/>
                </a:moveTo>
                <a:lnTo>
                  <a:pt x="17141" y="3826"/>
                </a:lnTo>
                <a:lnTo>
                  <a:pt x="17101" y="4598"/>
                </a:lnTo>
                <a:lnTo>
                  <a:pt x="18117" y="3826"/>
                </a:lnTo>
                <a:lnTo>
                  <a:pt x="19021" y="2018"/>
                </a:lnTo>
                <a:close/>
              </a:path>
              <a:path w="48895" h="158750">
                <a:moveTo>
                  <a:pt x="34220" y="3245"/>
                </a:moveTo>
                <a:lnTo>
                  <a:pt x="34837" y="3861"/>
                </a:lnTo>
                <a:lnTo>
                  <a:pt x="34220" y="3245"/>
                </a:lnTo>
                <a:close/>
              </a:path>
              <a:path w="48895" h="158750">
                <a:moveTo>
                  <a:pt x="30835" y="0"/>
                </a:moveTo>
                <a:lnTo>
                  <a:pt x="22199" y="0"/>
                </a:lnTo>
                <a:lnTo>
                  <a:pt x="19188" y="1858"/>
                </a:lnTo>
                <a:lnTo>
                  <a:pt x="19021" y="2018"/>
                </a:lnTo>
                <a:lnTo>
                  <a:pt x="18117" y="3826"/>
                </a:lnTo>
                <a:lnTo>
                  <a:pt x="19786" y="2559"/>
                </a:lnTo>
                <a:lnTo>
                  <a:pt x="33504" y="2559"/>
                </a:lnTo>
                <a:lnTo>
                  <a:pt x="30835" y="0"/>
                </a:lnTo>
                <a:close/>
              </a:path>
              <a:path w="48895" h="158750">
                <a:moveTo>
                  <a:pt x="30975" y="0"/>
                </a:moveTo>
                <a:lnTo>
                  <a:pt x="30835" y="0"/>
                </a:lnTo>
                <a:lnTo>
                  <a:pt x="34220" y="3245"/>
                </a:lnTo>
                <a:lnTo>
                  <a:pt x="30975" y="0"/>
                </a:lnTo>
                <a:close/>
              </a:path>
              <a:path w="48895" h="158750">
                <a:moveTo>
                  <a:pt x="19188" y="1858"/>
                </a:moveTo>
                <a:lnTo>
                  <a:pt x="19021" y="2018"/>
                </a:lnTo>
                <a:lnTo>
                  <a:pt x="19188" y="1858"/>
                </a:lnTo>
                <a:close/>
              </a:path>
              <a:path w="48895" h="158750">
                <a:moveTo>
                  <a:pt x="22199" y="0"/>
                </a:moveTo>
                <a:lnTo>
                  <a:pt x="21120" y="0"/>
                </a:lnTo>
                <a:lnTo>
                  <a:pt x="19188" y="1858"/>
                </a:lnTo>
                <a:lnTo>
                  <a:pt x="22199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358282" y="6175159"/>
            <a:ext cx="252392" cy="31690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793688" y="5947698"/>
            <a:ext cx="146079" cy="56974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132783" y="5919979"/>
            <a:ext cx="866574" cy="741763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082708" y="6089870"/>
            <a:ext cx="256320" cy="27795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403545" y="6194447"/>
            <a:ext cx="152539" cy="14751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632450" y="6174208"/>
            <a:ext cx="316344" cy="19236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012570" y="6004148"/>
            <a:ext cx="402358" cy="352926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6630441" y="6222565"/>
            <a:ext cx="227329" cy="24130"/>
          </a:xfrm>
          <a:custGeom>
            <a:avLst/>
            <a:gdLst/>
            <a:ahLst/>
            <a:cxnLst/>
            <a:rect l="l" t="t" r="r" b="b"/>
            <a:pathLst>
              <a:path w="227329" h="24129">
                <a:moveTo>
                  <a:pt x="5562" y="0"/>
                </a:moveTo>
                <a:lnTo>
                  <a:pt x="419" y="4823"/>
                </a:lnTo>
                <a:lnTo>
                  <a:pt x="0" y="17111"/>
                </a:lnTo>
                <a:lnTo>
                  <a:pt x="4800" y="22256"/>
                </a:lnTo>
                <a:lnTo>
                  <a:pt x="31305" y="23266"/>
                </a:lnTo>
                <a:lnTo>
                  <a:pt x="51307" y="23642"/>
                </a:lnTo>
                <a:lnTo>
                  <a:pt x="214020" y="23681"/>
                </a:lnTo>
                <a:lnTo>
                  <a:pt x="221691" y="23681"/>
                </a:lnTo>
                <a:lnTo>
                  <a:pt x="226720" y="18643"/>
                </a:lnTo>
                <a:lnTo>
                  <a:pt x="226720" y="6214"/>
                </a:lnTo>
                <a:lnTo>
                  <a:pt x="221733" y="1217"/>
                </a:lnTo>
                <a:lnTo>
                  <a:pt x="51307" y="1215"/>
                </a:lnTo>
                <a:lnTo>
                  <a:pt x="31737" y="871"/>
                </a:lnTo>
                <a:lnTo>
                  <a:pt x="5562" y="0"/>
                </a:lnTo>
                <a:close/>
              </a:path>
              <a:path w="227329" h="24129">
                <a:moveTo>
                  <a:pt x="51365" y="1215"/>
                </a:moveTo>
                <a:lnTo>
                  <a:pt x="51511" y="1217"/>
                </a:lnTo>
                <a:lnTo>
                  <a:pt x="51365" y="1215"/>
                </a:lnTo>
                <a:close/>
              </a:path>
              <a:path w="227329" h="24129">
                <a:moveTo>
                  <a:pt x="221691" y="1176"/>
                </a:moveTo>
                <a:lnTo>
                  <a:pt x="203225" y="1179"/>
                </a:lnTo>
                <a:lnTo>
                  <a:pt x="51365" y="1215"/>
                </a:lnTo>
                <a:lnTo>
                  <a:pt x="51511" y="1217"/>
                </a:lnTo>
                <a:lnTo>
                  <a:pt x="221733" y="1217"/>
                </a:lnTo>
                <a:close/>
              </a:path>
              <a:path w="227329" h="24129">
                <a:moveTo>
                  <a:pt x="31765" y="872"/>
                </a:moveTo>
                <a:lnTo>
                  <a:pt x="32001" y="876"/>
                </a:lnTo>
                <a:lnTo>
                  <a:pt x="31765" y="872"/>
                </a:lnTo>
                <a:close/>
              </a:path>
              <a:path w="227329" h="24129">
                <a:moveTo>
                  <a:pt x="31737" y="871"/>
                </a:move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011809" y="5857030"/>
            <a:ext cx="355409" cy="737071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462608" y="5909858"/>
            <a:ext cx="766203" cy="491426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342134" y="6073613"/>
            <a:ext cx="138114" cy="16417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548018" y="5991162"/>
            <a:ext cx="291651" cy="248954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8951671" y="6014821"/>
            <a:ext cx="309460" cy="185722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9334784" y="6086006"/>
            <a:ext cx="43180" cy="165100"/>
          </a:xfrm>
          <a:custGeom>
            <a:avLst/>
            <a:gdLst/>
            <a:ahLst/>
            <a:cxnLst/>
            <a:rect l="l" t="t" r="r" b="b"/>
            <a:pathLst>
              <a:path w="43179" h="165100">
                <a:moveTo>
                  <a:pt x="15704" y="153058"/>
                </a:moveTo>
                <a:lnTo>
                  <a:pt x="15666" y="157493"/>
                </a:lnTo>
                <a:lnTo>
                  <a:pt x="18333" y="161310"/>
                </a:lnTo>
                <a:lnTo>
                  <a:pt x="27884" y="164729"/>
                </a:lnTo>
                <a:lnTo>
                  <a:pt x="33497" y="162074"/>
                </a:lnTo>
                <a:lnTo>
                  <a:pt x="33771" y="161310"/>
                </a:lnTo>
                <a:lnTo>
                  <a:pt x="26715" y="161310"/>
                </a:lnTo>
                <a:lnTo>
                  <a:pt x="20530" y="155803"/>
                </a:lnTo>
                <a:lnTo>
                  <a:pt x="20460" y="154608"/>
                </a:lnTo>
                <a:lnTo>
                  <a:pt x="16212" y="154608"/>
                </a:lnTo>
                <a:lnTo>
                  <a:pt x="15704" y="153058"/>
                </a:lnTo>
                <a:close/>
              </a:path>
              <a:path w="43179" h="165100">
                <a:moveTo>
                  <a:pt x="26129" y="144722"/>
                </a:moveTo>
                <a:lnTo>
                  <a:pt x="25877" y="144722"/>
                </a:lnTo>
                <a:lnTo>
                  <a:pt x="20344" y="150956"/>
                </a:lnTo>
                <a:lnTo>
                  <a:pt x="20333" y="152443"/>
                </a:lnTo>
                <a:lnTo>
                  <a:pt x="20530" y="155803"/>
                </a:lnTo>
                <a:lnTo>
                  <a:pt x="26715" y="161310"/>
                </a:lnTo>
                <a:lnTo>
                  <a:pt x="31465" y="161032"/>
                </a:lnTo>
                <a:lnTo>
                  <a:pt x="34225" y="157926"/>
                </a:lnTo>
                <a:lnTo>
                  <a:pt x="35936" y="154572"/>
                </a:lnTo>
                <a:lnTo>
                  <a:pt x="36827" y="154572"/>
                </a:lnTo>
                <a:lnTo>
                  <a:pt x="36792" y="153231"/>
                </a:lnTo>
                <a:lnTo>
                  <a:pt x="35758" y="153231"/>
                </a:lnTo>
                <a:lnTo>
                  <a:pt x="35220" y="150192"/>
                </a:lnTo>
                <a:lnTo>
                  <a:pt x="33103" y="146806"/>
                </a:lnTo>
                <a:lnTo>
                  <a:pt x="34616" y="146806"/>
                </a:lnTo>
                <a:lnTo>
                  <a:pt x="34475" y="146121"/>
                </a:lnTo>
                <a:lnTo>
                  <a:pt x="34791" y="146121"/>
                </a:lnTo>
                <a:lnTo>
                  <a:pt x="34693" y="144860"/>
                </a:lnTo>
                <a:lnTo>
                  <a:pt x="26068" y="144860"/>
                </a:lnTo>
                <a:lnTo>
                  <a:pt x="26129" y="144722"/>
                </a:lnTo>
                <a:close/>
              </a:path>
              <a:path w="43179" h="165100">
                <a:moveTo>
                  <a:pt x="35491" y="156502"/>
                </a:moveTo>
                <a:lnTo>
                  <a:pt x="31465" y="161032"/>
                </a:lnTo>
                <a:lnTo>
                  <a:pt x="26715" y="161310"/>
                </a:lnTo>
                <a:lnTo>
                  <a:pt x="33771" y="161310"/>
                </a:lnTo>
                <a:lnTo>
                  <a:pt x="35491" y="156502"/>
                </a:lnTo>
                <a:close/>
              </a:path>
              <a:path w="43179" h="165100">
                <a:moveTo>
                  <a:pt x="35936" y="154572"/>
                </a:moveTo>
                <a:lnTo>
                  <a:pt x="34225" y="157926"/>
                </a:lnTo>
                <a:lnTo>
                  <a:pt x="35493" y="156494"/>
                </a:lnTo>
                <a:lnTo>
                  <a:pt x="35936" y="154572"/>
                </a:lnTo>
                <a:close/>
              </a:path>
              <a:path w="43179" h="165100">
                <a:moveTo>
                  <a:pt x="36827" y="154572"/>
                </a:moveTo>
                <a:lnTo>
                  <a:pt x="35936" y="154572"/>
                </a:lnTo>
                <a:lnTo>
                  <a:pt x="35580" y="156193"/>
                </a:lnTo>
                <a:lnTo>
                  <a:pt x="35493" y="156494"/>
                </a:lnTo>
                <a:lnTo>
                  <a:pt x="36824" y="154986"/>
                </a:lnTo>
                <a:lnTo>
                  <a:pt x="36827" y="154572"/>
                </a:lnTo>
                <a:close/>
              </a:path>
              <a:path w="43179" h="165100">
                <a:moveTo>
                  <a:pt x="33908" y="136253"/>
                </a:moveTo>
                <a:lnTo>
                  <a:pt x="34564" y="143220"/>
                </a:lnTo>
                <a:lnTo>
                  <a:pt x="34884" y="147316"/>
                </a:lnTo>
                <a:lnTo>
                  <a:pt x="35212" y="148276"/>
                </a:lnTo>
                <a:lnTo>
                  <a:pt x="35353" y="149111"/>
                </a:lnTo>
                <a:lnTo>
                  <a:pt x="36723" y="150515"/>
                </a:lnTo>
                <a:lnTo>
                  <a:pt x="36837" y="154972"/>
                </a:lnTo>
                <a:lnTo>
                  <a:pt x="37345" y="154396"/>
                </a:lnTo>
                <a:lnTo>
                  <a:pt x="38793" y="152596"/>
                </a:lnTo>
                <a:lnTo>
                  <a:pt x="39784" y="150956"/>
                </a:lnTo>
                <a:lnTo>
                  <a:pt x="42908" y="143929"/>
                </a:lnTo>
                <a:lnTo>
                  <a:pt x="41206" y="139494"/>
                </a:lnTo>
                <a:lnTo>
                  <a:pt x="33908" y="136253"/>
                </a:lnTo>
                <a:close/>
              </a:path>
              <a:path w="43179" h="165100">
                <a:moveTo>
                  <a:pt x="15717" y="151430"/>
                </a:moveTo>
                <a:lnTo>
                  <a:pt x="15760" y="153231"/>
                </a:lnTo>
                <a:lnTo>
                  <a:pt x="16212" y="154608"/>
                </a:lnTo>
                <a:lnTo>
                  <a:pt x="15717" y="151430"/>
                </a:lnTo>
                <a:close/>
              </a:path>
              <a:path w="43179" h="165100">
                <a:moveTo>
                  <a:pt x="20273" y="151430"/>
                </a:moveTo>
                <a:lnTo>
                  <a:pt x="15717" y="151430"/>
                </a:lnTo>
                <a:lnTo>
                  <a:pt x="16212" y="154608"/>
                </a:lnTo>
                <a:lnTo>
                  <a:pt x="20460" y="154608"/>
                </a:lnTo>
                <a:lnTo>
                  <a:pt x="20273" y="151430"/>
                </a:lnTo>
                <a:close/>
              </a:path>
              <a:path w="43179" h="165100">
                <a:moveTo>
                  <a:pt x="35491" y="149928"/>
                </a:moveTo>
                <a:lnTo>
                  <a:pt x="35174" y="149928"/>
                </a:lnTo>
                <a:lnTo>
                  <a:pt x="35326" y="150361"/>
                </a:lnTo>
                <a:lnTo>
                  <a:pt x="35355" y="150956"/>
                </a:lnTo>
                <a:lnTo>
                  <a:pt x="35758" y="153231"/>
                </a:lnTo>
                <a:lnTo>
                  <a:pt x="35665" y="150956"/>
                </a:lnTo>
                <a:lnTo>
                  <a:pt x="35491" y="149928"/>
                </a:lnTo>
                <a:close/>
              </a:path>
              <a:path w="43179" h="165100">
                <a:moveTo>
                  <a:pt x="35353" y="149111"/>
                </a:moveTo>
                <a:lnTo>
                  <a:pt x="35665" y="150956"/>
                </a:lnTo>
                <a:lnTo>
                  <a:pt x="35758" y="153231"/>
                </a:lnTo>
                <a:lnTo>
                  <a:pt x="36792" y="153231"/>
                </a:lnTo>
                <a:lnTo>
                  <a:pt x="36723" y="150515"/>
                </a:lnTo>
                <a:lnTo>
                  <a:pt x="35353" y="149111"/>
                </a:lnTo>
                <a:close/>
              </a:path>
              <a:path w="43179" h="165100">
                <a:moveTo>
                  <a:pt x="25648" y="144980"/>
                </a:moveTo>
                <a:lnTo>
                  <a:pt x="14701" y="144980"/>
                </a:lnTo>
                <a:lnTo>
                  <a:pt x="14972" y="149111"/>
                </a:lnTo>
                <a:lnTo>
                  <a:pt x="15097" y="150361"/>
                </a:lnTo>
                <a:lnTo>
                  <a:pt x="15501" y="152443"/>
                </a:lnTo>
                <a:lnTo>
                  <a:pt x="15704" y="153058"/>
                </a:lnTo>
                <a:lnTo>
                  <a:pt x="15717" y="151430"/>
                </a:lnTo>
                <a:lnTo>
                  <a:pt x="20273" y="151430"/>
                </a:lnTo>
                <a:lnTo>
                  <a:pt x="20344" y="150956"/>
                </a:lnTo>
                <a:lnTo>
                  <a:pt x="25648" y="144980"/>
                </a:lnTo>
                <a:close/>
              </a:path>
              <a:path w="43179" h="165100">
                <a:moveTo>
                  <a:pt x="35220" y="150192"/>
                </a:moveTo>
                <a:lnTo>
                  <a:pt x="35250" y="150361"/>
                </a:lnTo>
                <a:lnTo>
                  <a:pt x="35220" y="150192"/>
                </a:lnTo>
                <a:close/>
              </a:path>
              <a:path w="43179" h="165100">
                <a:moveTo>
                  <a:pt x="35174" y="149928"/>
                </a:moveTo>
                <a:lnTo>
                  <a:pt x="35220" y="150192"/>
                </a:lnTo>
                <a:lnTo>
                  <a:pt x="35326" y="150361"/>
                </a:lnTo>
                <a:lnTo>
                  <a:pt x="35174" y="149928"/>
                </a:lnTo>
                <a:close/>
              </a:path>
              <a:path w="43179" h="165100">
                <a:moveTo>
                  <a:pt x="33103" y="146806"/>
                </a:moveTo>
                <a:lnTo>
                  <a:pt x="35220" y="150192"/>
                </a:lnTo>
                <a:lnTo>
                  <a:pt x="35174" y="149928"/>
                </a:lnTo>
                <a:lnTo>
                  <a:pt x="35491" y="149928"/>
                </a:lnTo>
                <a:lnTo>
                  <a:pt x="35353" y="149111"/>
                </a:lnTo>
                <a:lnTo>
                  <a:pt x="33103" y="146806"/>
                </a:lnTo>
                <a:close/>
              </a:path>
              <a:path w="43179" h="165100">
                <a:moveTo>
                  <a:pt x="34616" y="146806"/>
                </a:moveTo>
                <a:lnTo>
                  <a:pt x="33103" y="146806"/>
                </a:lnTo>
                <a:lnTo>
                  <a:pt x="35353" y="149111"/>
                </a:lnTo>
                <a:lnTo>
                  <a:pt x="35266" y="148596"/>
                </a:lnTo>
                <a:lnTo>
                  <a:pt x="34983" y="148596"/>
                </a:lnTo>
                <a:lnTo>
                  <a:pt x="34616" y="146806"/>
                </a:lnTo>
                <a:close/>
              </a:path>
              <a:path w="43179" h="165100">
                <a:moveTo>
                  <a:pt x="34475" y="146121"/>
                </a:moveTo>
                <a:lnTo>
                  <a:pt x="34983" y="148596"/>
                </a:lnTo>
                <a:lnTo>
                  <a:pt x="34884" y="147316"/>
                </a:lnTo>
                <a:lnTo>
                  <a:pt x="34475" y="146121"/>
                </a:lnTo>
                <a:close/>
              </a:path>
              <a:path w="43179" h="165100">
                <a:moveTo>
                  <a:pt x="34884" y="147316"/>
                </a:moveTo>
                <a:lnTo>
                  <a:pt x="34983" y="148596"/>
                </a:lnTo>
                <a:lnTo>
                  <a:pt x="35266" y="148596"/>
                </a:lnTo>
                <a:lnTo>
                  <a:pt x="35212" y="148276"/>
                </a:lnTo>
                <a:lnTo>
                  <a:pt x="34884" y="147316"/>
                </a:lnTo>
                <a:close/>
              </a:path>
              <a:path w="43179" h="165100">
                <a:moveTo>
                  <a:pt x="34791" y="146121"/>
                </a:moveTo>
                <a:lnTo>
                  <a:pt x="34475" y="146121"/>
                </a:lnTo>
                <a:lnTo>
                  <a:pt x="34884" y="147316"/>
                </a:lnTo>
                <a:lnTo>
                  <a:pt x="34791" y="146121"/>
                </a:lnTo>
                <a:close/>
              </a:path>
              <a:path w="43179" h="165100">
                <a:moveTo>
                  <a:pt x="29562" y="137690"/>
                </a:moveTo>
                <a:lnTo>
                  <a:pt x="14003" y="137690"/>
                </a:lnTo>
                <a:lnTo>
                  <a:pt x="14092" y="138432"/>
                </a:lnTo>
                <a:lnTo>
                  <a:pt x="14172" y="139494"/>
                </a:lnTo>
                <a:lnTo>
                  <a:pt x="14714" y="145251"/>
                </a:lnTo>
                <a:lnTo>
                  <a:pt x="14701" y="144980"/>
                </a:lnTo>
                <a:lnTo>
                  <a:pt x="25648" y="144980"/>
                </a:lnTo>
                <a:lnTo>
                  <a:pt x="26458" y="143982"/>
                </a:lnTo>
                <a:lnTo>
                  <a:pt x="29192" y="137833"/>
                </a:lnTo>
                <a:lnTo>
                  <a:pt x="29562" y="137690"/>
                </a:lnTo>
                <a:close/>
              </a:path>
              <a:path w="43179" h="165100">
                <a:moveTo>
                  <a:pt x="26458" y="143982"/>
                </a:moveTo>
                <a:lnTo>
                  <a:pt x="25718" y="144901"/>
                </a:lnTo>
                <a:lnTo>
                  <a:pt x="25877" y="144722"/>
                </a:lnTo>
                <a:lnTo>
                  <a:pt x="26129" y="144722"/>
                </a:lnTo>
                <a:lnTo>
                  <a:pt x="26458" y="143982"/>
                </a:lnTo>
                <a:close/>
              </a:path>
              <a:path w="43179" h="165100">
                <a:moveTo>
                  <a:pt x="27071" y="143220"/>
                </a:moveTo>
                <a:lnTo>
                  <a:pt x="26458" y="143982"/>
                </a:lnTo>
                <a:lnTo>
                  <a:pt x="26068" y="144860"/>
                </a:lnTo>
                <a:lnTo>
                  <a:pt x="27071" y="143220"/>
                </a:lnTo>
                <a:close/>
              </a:path>
              <a:path w="43179" h="165100">
                <a:moveTo>
                  <a:pt x="34564" y="143220"/>
                </a:moveTo>
                <a:lnTo>
                  <a:pt x="27071" y="143220"/>
                </a:lnTo>
                <a:lnTo>
                  <a:pt x="26068" y="144860"/>
                </a:lnTo>
                <a:lnTo>
                  <a:pt x="34693" y="144860"/>
                </a:lnTo>
                <a:lnTo>
                  <a:pt x="34564" y="143220"/>
                </a:lnTo>
                <a:close/>
              </a:path>
              <a:path w="43179" h="165100">
                <a:moveTo>
                  <a:pt x="33624" y="136127"/>
                </a:moveTo>
                <a:lnTo>
                  <a:pt x="29192" y="137833"/>
                </a:lnTo>
                <a:lnTo>
                  <a:pt x="26458" y="143982"/>
                </a:lnTo>
                <a:lnTo>
                  <a:pt x="27071" y="143220"/>
                </a:lnTo>
                <a:lnTo>
                  <a:pt x="34564" y="143220"/>
                </a:lnTo>
                <a:lnTo>
                  <a:pt x="33908" y="136253"/>
                </a:lnTo>
                <a:lnTo>
                  <a:pt x="33624" y="136127"/>
                </a:lnTo>
                <a:close/>
              </a:path>
              <a:path w="43179" h="165100">
                <a:moveTo>
                  <a:pt x="14049" y="138181"/>
                </a:moveTo>
                <a:lnTo>
                  <a:pt x="14072" y="138432"/>
                </a:lnTo>
                <a:lnTo>
                  <a:pt x="14049" y="138181"/>
                </a:lnTo>
                <a:close/>
              </a:path>
              <a:path w="43179" h="165100">
                <a:moveTo>
                  <a:pt x="31104" y="114174"/>
                </a:moveTo>
                <a:lnTo>
                  <a:pt x="11120" y="114174"/>
                </a:lnTo>
                <a:lnTo>
                  <a:pt x="11183" y="114687"/>
                </a:lnTo>
                <a:lnTo>
                  <a:pt x="12199" y="127134"/>
                </a:lnTo>
                <a:lnTo>
                  <a:pt x="12314" y="127990"/>
                </a:lnTo>
                <a:lnTo>
                  <a:pt x="14049" y="138181"/>
                </a:lnTo>
                <a:lnTo>
                  <a:pt x="14003" y="137690"/>
                </a:lnTo>
                <a:lnTo>
                  <a:pt x="29562" y="137690"/>
                </a:lnTo>
                <a:lnTo>
                  <a:pt x="33624" y="136127"/>
                </a:lnTo>
                <a:lnTo>
                  <a:pt x="33896" y="136127"/>
                </a:lnTo>
                <a:lnTo>
                  <a:pt x="33865" y="135799"/>
                </a:lnTo>
                <a:lnTo>
                  <a:pt x="33751" y="135042"/>
                </a:lnTo>
                <a:lnTo>
                  <a:pt x="32099" y="125479"/>
                </a:lnTo>
                <a:lnTo>
                  <a:pt x="31104" y="114174"/>
                </a:lnTo>
                <a:close/>
              </a:path>
              <a:path w="43179" h="165100">
                <a:moveTo>
                  <a:pt x="33896" y="136127"/>
                </a:moveTo>
                <a:lnTo>
                  <a:pt x="33624" y="136127"/>
                </a:lnTo>
                <a:lnTo>
                  <a:pt x="33908" y="136253"/>
                </a:lnTo>
                <a:close/>
              </a:path>
              <a:path w="43179" h="165100">
                <a:moveTo>
                  <a:pt x="32027" y="125060"/>
                </a:moveTo>
                <a:lnTo>
                  <a:pt x="32062" y="125479"/>
                </a:lnTo>
                <a:lnTo>
                  <a:pt x="32027" y="125060"/>
                </a:lnTo>
                <a:close/>
              </a:path>
              <a:path w="43179" h="165100">
                <a:moveTo>
                  <a:pt x="31988" y="124604"/>
                </a:moveTo>
                <a:lnTo>
                  <a:pt x="32027" y="125060"/>
                </a:lnTo>
                <a:lnTo>
                  <a:pt x="31988" y="124604"/>
                </a:lnTo>
                <a:close/>
              </a:path>
              <a:path w="43179" h="165100">
                <a:moveTo>
                  <a:pt x="11130" y="114295"/>
                </a:moveTo>
                <a:lnTo>
                  <a:pt x="11163" y="114687"/>
                </a:lnTo>
                <a:lnTo>
                  <a:pt x="11130" y="114295"/>
                </a:lnTo>
                <a:close/>
              </a:path>
              <a:path w="43179" h="165100">
                <a:moveTo>
                  <a:pt x="27206" y="81638"/>
                </a:moveTo>
                <a:lnTo>
                  <a:pt x="7195" y="81638"/>
                </a:lnTo>
                <a:lnTo>
                  <a:pt x="7348" y="82616"/>
                </a:lnTo>
                <a:lnTo>
                  <a:pt x="9024" y="98845"/>
                </a:lnTo>
                <a:lnTo>
                  <a:pt x="11130" y="114295"/>
                </a:lnTo>
                <a:lnTo>
                  <a:pt x="31104" y="114174"/>
                </a:lnTo>
                <a:lnTo>
                  <a:pt x="30919" y="111994"/>
                </a:lnTo>
                <a:lnTo>
                  <a:pt x="28754" y="96156"/>
                </a:lnTo>
                <a:lnTo>
                  <a:pt x="27206" y="81638"/>
                </a:lnTo>
                <a:close/>
              </a:path>
              <a:path w="43179" h="165100">
                <a:moveTo>
                  <a:pt x="28777" y="96371"/>
                </a:moveTo>
                <a:close/>
              </a:path>
              <a:path w="43179" h="165100">
                <a:moveTo>
                  <a:pt x="28754" y="96156"/>
                </a:moveTo>
                <a:lnTo>
                  <a:pt x="28777" y="96371"/>
                </a:lnTo>
                <a:lnTo>
                  <a:pt x="28754" y="96156"/>
                </a:lnTo>
                <a:close/>
              </a:path>
              <a:path w="43179" h="165100">
                <a:moveTo>
                  <a:pt x="7249" y="82139"/>
                </a:moveTo>
                <a:lnTo>
                  <a:pt x="7299" y="82616"/>
                </a:lnTo>
                <a:lnTo>
                  <a:pt x="7249" y="82139"/>
                </a:lnTo>
                <a:close/>
              </a:path>
              <a:path w="43179" h="165100">
                <a:moveTo>
                  <a:pt x="7195" y="81638"/>
                </a:moveTo>
                <a:lnTo>
                  <a:pt x="7249" y="82139"/>
                </a:lnTo>
                <a:lnTo>
                  <a:pt x="7348" y="82616"/>
                </a:lnTo>
                <a:lnTo>
                  <a:pt x="7195" y="81638"/>
                </a:lnTo>
                <a:close/>
              </a:path>
              <a:path w="43179" h="165100">
                <a:moveTo>
                  <a:pt x="6141" y="0"/>
                </a:moveTo>
                <a:lnTo>
                  <a:pt x="1569" y="4056"/>
                </a:lnTo>
                <a:lnTo>
                  <a:pt x="7" y="27734"/>
                </a:lnTo>
                <a:lnTo>
                  <a:pt x="0" y="28897"/>
                </a:lnTo>
                <a:lnTo>
                  <a:pt x="693" y="46771"/>
                </a:lnTo>
                <a:lnTo>
                  <a:pt x="820" y="48042"/>
                </a:lnTo>
                <a:lnTo>
                  <a:pt x="3754" y="65335"/>
                </a:lnTo>
                <a:lnTo>
                  <a:pt x="7249" y="82139"/>
                </a:lnTo>
                <a:lnTo>
                  <a:pt x="7195" y="81638"/>
                </a:lnTo>
                <a:lnTo>
                  <a:pt x="27206" y="81638"/>
                </a:lnTo>
                <a:lnTo>
                  <a:pt x="26982" y="79533"/>
                </a:lnTo>
                <a:lnTo>
                  <a:pt x="26830" y="78558"/>
                </a:lnTo>
                <a:lnTo>
                  <a:pt x="23226" y="61278"/>
                </a:lnTo>
                <a:lnTo>
                  <a:pt x="20608" y="45979"/>
                </a:lnTo>
                <a:lnTo>
                  <a:pt x="20465" y="45384"/>
                </a:lnTo>
                <a:lnTo>
                  <a:pt x="20478" y="44712"/>
                </a:lnTo>
                <a:lnTo>
                  <a:pt x="19819" y="28897"/>
                </a:lnTo>
                <a:lnTo>
                  <a:pt x="21000" y="5143"/>
                </a:lnTo>
                <a:lnTo>
                  <a:pt x="16860" y="551"/>
                </a:lnTo>
                <a:lnTo>
                  <a:pt x="6141" y="0"/>
                </a:lnTo>
                <a:close/>
              </a:path>
              <a:path w="43179" h="165100">
                <a:moveTo>
                  <a:pt x="23242" y="61371"/>
                </a:moveTo>
                <a:lnTo>
                  <a:pt x="23286" y="61629"/>
                </a:lnTo>
                <a:lnTo>
                  <a:pt x="23242" y="61371"/>
                </a:lnTo>
                <a:close/>
              </a:path>
              <a:path w="43179" h="165100">
                <a:moveTo>
                  <a:pt x="23226" y="61278"/>
                </a:moveTo>
                <a:close/>
              </a:path>
              <a:path w="43179" h="165100">
                <a:moveTo>
                  <a:pt x="20391" y="44712"/>
                </a:moveTo>
                <a:lnTo>
                  <a:pt x="20530" y="45979"/>
                </a:lnTo>
                <a:lnTo>
                  <a:pt x="20506" y="45384"/>
                </a:lnTo>
                <a:lnTo>
                  <a:pt x="20391" y="44712"/>
                </a:lnTo>
                <a:close/>
              </a:path>
              <a:path w="43179" h="165100">
                <a:moveTo>
                  <a:pt x="20506" y="45384"/>
                </a:moveTo>
                <a:lnTo>
                  <a:pt x="20530" y="45979"/>
                </a:lnTo>
                <a:lnTo>
                  <a:pt x="20506" y="45384"/>
                </a:lnTo>
                <a:close/>
              </a:path>
              <a:path w="43179" h="165100">
                <a:moveTo>
                  <a:pt x="20478" y="44712"/>
                </a:moveTo>
                <a:lnTo>
                  <a:pt x="20506" y="45384"/>
                </a:lnTo>
                <a:lnTo>
                  <a:pt x="20478" y="44712"/>
                </a:lnTo>
                <a:close/>
              </a:path>
              <a:path w="43179" h="165100">
                <a:moveTo>
                  <a:pt x="19802" y="28486"/>
                </a:moveTo>
                <a:lnTo>
                  <a:pt x="19781" y="28897"/>
                </a:lnTo>
                <a:lnTo>
                  <a:pt x="19802" y="28486"/>
                </a:lnTo>
                <a:close/>
              </a:path>
              <a:path w="43179" h="165100">
                <a:moveTo>
                  <a:pt x="19828" y="27979"/>
                </a:moveTo>
                <a:lnTo>
                  <a:pt x="19802" y="28486"/>
                </a:lnTo>
                <a:lnTo>
                  <a:pt x="19828" y="27979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object 85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9453181" y="5763769"/>
            <a:ext cx="781240" cy="626151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10425328" y="6064516"/>
            <a:ext cx="260350" cy="109855"/>
          </a:xfrm>
          <a:custGeom>
            <a:avLst/>
            <a:gdLst/>
            <a:ahLst/>
            <a:cxnLst/>
            <a:rect l="l" t="t" r="r" b="b"/>
            <a:pathLst>
              <a:path w="260350" h="109854">
                <a:moveTo>
                  <a:pt x="34899" y="94119"/>
                </a:moveTo>
                <a:lnTo>
                  <a:pt x="34848" y="86893"/>
                </a:lnTo>
                <a:lnTo>
                  <a:pt x="33413" y="91059"/>
                </a:lnTo>
                <a:lnTo>
                  <a:pt x="34899" y="94119"/>
                </a:lnTo>
                <a:close/>
              </a:path>
              <a:path w="260350" h="109854">
                <a:moveTo>
                  <a:pt x="194665" y="10744"/>
                </a:moveTo>
                <a:lnTo>
                  <a:pt x="194487" y="9525"/>
                </a:lnTo>
                <a:lnTo>
                  <a:pt x="194094" y="6654"/>
                </a:lnTo>
                <a:lnTo>
                  <a:pt x="193560" y="2794"/>
                </a:lnTo>
                <a:lnTo>
                  <a:pt x="192455" y="1955"/>
                </a:lnTo>
                <a:lnTo>
                  <a:pt x="189890" y="0"/>
                </a:lnTo>
                <a:lnTo>
                  <a:pt x="175780" y="1955"/>
                </a:lnTo>
                <a:lnTo>
                  <a:pt x="175590" y="1981"/>
                </a:lnTo>
                <a:lnTo>
                  <a:pt x="160515" y="3416"/>
                </a:lnTo>
                <a:lnTo>
                  <a:pt x="132118" y="6654"/>
                </a:lnTo>
                <a:lnTo>
                  <a:pt x="106235" y="9499"/>
                </a:lnTo>
                <a:lnTo>
                  <a:pt x="106032" y="9512"/>
                </a:lnTo>
                <a:lnTo>
                  <a:pt x="105829" y="9525"/>
                </a:lnTo>
                <a:lnTo>
                  <a:pt x="58521" y="12166"/>
                </a:lnTo>
                <a:lnTo>
                  <a:pt x="21374" y="22987"/>
                </a:lnTo>
                <a:lnTo>
                  <a:pt x="0" y="42024"/>
                </a:lnTo>
                <a:lnTo>
                  <a:pt x="6057" y="51460"/>
                </a:lnTo>
                <a:lnTo>
                  <a:pt x="12331" y="52832"/>
                </a:lnTo>
                <a:lnTo>
                  <a:pt x="30124" y="41452"/>
                </a:lnTo>
                <a:lnTo>
                  <a:pt x="30556" y="41186"/>
                </a:lnTo>
                <a:lnTo>
                  <a:pt x="61137" y="31254"/>
                </a:lnTo>
                <a:lnTo>
                  <a:pt x="81013" y="28257"/>
                </a:lnTo>
                <a:lnTo>
                  <a:pt x="107467" y="24003"/>
                </a:lnTo>
                <a:lnTo>
                  <a:pt x="162039" y="17881"/>
                </a:lnTo>
                <a:lnTo>
                  <a:pt x="177457" y="16408"/>
                </a:lnTo>
                <a:lnTo>
                  <a:pt x="191884" y="14427"/>
                </a:lnTo>
                <a:lnTo>
                  <a:pt x="194665" y="10744"/>
                </a:lnTo>
                <a:close/>
              </a:path>
              <a:path w="260350" h="109854">
                <a:moveTo>
                  <a:pt x="259435" y="78079"/>
                </a:moveTo>
                <a:lnTo>
                  <a:pt x="258191" y="76923"/>
                </a:lnTo>
                <a:lnTo>
                  <a:pt x="246075" y="77368"/>
                </a:lnTo>
                <a:lnTo>
                  <a:pt x="233057" y="78079"/>
                </a:lnTo>
                <a:lnTo>
                  <a:pt x="259435" y="78079"/>
                </a:lnTo>
                <a:close/>
              </a:path>
              <a:path w="260350" h="109854">
                <a:moveTo>
                  <a:pt x="260311" y="83362"/>
                </a:moveTo>
                <a:lnTo>
                  <a:pt x="260235" y="81483"/>
                </a:lnTo>
                <a:lnTo>
                  <a:pt x="260146" y="79375"/>
                </a:lnTo>
                <a:lnTo>
                  <a:pt x="260134" y="78816"/>
                </a:lnTo>
                <a:lnTo>
                  <a:pt x="259435" y="78092"/>
                </a:lnTo>
                <a:lnTo>
                  <a:pt x="232829" y="78092"/>
                </a:lnTo>
                <a:lnTo>
                  <a:pt x="181648" y="78803"/>
                </a:lnTo>
                <a:lnTo>
                  <a:pt x="155829" y="76669"/>
                </a:lnTo>
                <a:lnTo>
                  <a:pt x="155371" y="76657"/>
                </a:lnTo>
                <a:lnTo>
                  <a:pt x="132003" y="76187"/>
                </a:lnTo>
                <a:lnTo>
                  <a:pt x="131229" y="76200"/>
                </a:lnTo>
                <a:lnTo>
                  <a:pt x="109448" y="77647"/>
                </a:lnTo>
                <a:lnTo>
                  <a:pt x="88036" y="79362"/>
                </a:lnTo>
                <a:lnTo>
                  <a:pt x="87820" y="79375"/>
                </a:lnTo>
                <a:lnTo>
                  <a:pt x="66205" y="80365"/>
                </a:lnTo>
                <a:lnTo>
                  <a:pt x="65684" y="80403"/>
                </a:lnTo>
                <a:lnTo>
                  <a:pt x="55003" y="81432"/>
                </a:lnTo>
                <a:lnTo>
                  <a:pt x="49834" y="81432"/>
                </a:lnTo>
                <a:lnTo>
                  <a:pt x="45656" y="79997"/>
                </a:lnTo>
                <a:lnTo>
                  <a:pt x="42697" y="81432"/>
                </a:lnTo>
                <a:lnTo>
                  <a:pt x="39420" y="81432"/>
                </a:lnTo>
                <a:lnTo>
                  <a:pt x="36283" y="84569"/>
                </a:lnTo>
                <a:lnTo>
                  <a:pt x="35521" y="84950"/>
                </a:lnTo>
                <a:lnTo>
                  <a:pt x="35306" y="85547"/>
                </a:lnTo>
                <a:lnTo>
                  <a:pt x="34848" y="86004"/>
                </a:lnTo>
                <a:lnTo>
                  <a:pt x="34848" y="86893"/>
                </a:lnTo>
                <a:lnTo>
                  <a:pt x="34975" y="86487"/>
                </a:lnTo>
                <a:lnTo>
                  <a:pt x="34899" y="94119"/>
                </a:lnTo>
                <a:lnTo>
                  <a:pt x="35661" y="96240"/>
                </a:lnTo>
                <a:lnTo>
                  <a:pt x="36385" y="97142"/>
                </a:lnTo>
                <a:lnTo>
                  <a:pt x="37604" y="99631"/>
                </a:lnTo>
                <a:lnTo>
                  <a:pt x="39192" y="100622"/>
                </a:lnTo>
                <a:lnTo>
                  <a:pt x="40208" y="101854"/>
                </a:lnTo>
                <a:lnTo>
                  <a:pt x="41135" y="102831"/>
                </a:lnTo>
                <a:lnTo>
                  <a:pt x="49009" y="109842"/>
                </a:lnTo>
                <a:lnTo>
                  <a:pt x="54432" y="109537"/>
                </a:lnTo>
                <a:lnTo>
                  <a:pt x="59944" y="103365"/>
                </a:lnTo>
                <a:lnTo>
                  <a:pt x="60134" y="101854"/>
                </a:lnTo>
                <a:lnTo>
                  <a:pt x="60185" y="101447"/>
                </a:lnTo>
                <a:lnTo>
                  <a:pt x="67297" y="100761"/>
                </a:lnTo>
                <a:lnTo>
                  <a:pt x="89154" y="99606"/>
                </a:lnTo>
                <a:lnTo>
                  <a:pt x="89839" y="99542"/>
                </a:lnTo>
                <a:lnTo>
                  <a:pt x="111506" y="96939"/>
                </a:lnTo>
                <a:lnTo>
                  <a:pt x="132842" y="94094"/>
                </a:lnTo>
                <a:lnTo>
                  <a:pt x="156438" y="91414"/>
                </a:lnTo>
                <a:lnTo>
                  <a:pt x="181851" y="87198"/>
                </a:lnTo>
                <a:lnTo>
                  <a:pt x="185547" y="87147"/>
                </a:lnTo>
                <a:lnTo>
                  <a:pt x="233210" y="86474"/>
                </a:lnTo>
                <a:lnTo>
                  <a:pt x="246456" y="85763"/>
                </a:lnTo>
                <a:lnTo>
                  <a:pt x="258495" y="85318"/>
                </a:lnTo>
                <a:lnTo>
                  <a:pt x="260311" y="83362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0959844" y="5917758"/>
            <a:ext cx="236556" cy="29665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6904990" cy="5904230"/>
            <a:chOff x="257487" y="954112"/>
            <a:chExt cx="6904990" cy="5904230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9001" y="1062088"/>
              <a:ext cx="206055" cy="1632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23497" y="1162926"/>
              <a:ext cx="140970" cy="82550"/>
            </a:xfrm>
            <a:custGeom>
              <a:avLst/>
              <a:gdLst/>
              <a:ahLst/>
              <a:cxnLst/>
              <a:rect l="l" t="t" r="r" b="b"/>
              <a:pathLst>
                <a:path w="140970" h="82550">
                  <a:moveTo>
                    <a:pt x="138087" y="2425"/>
                  </a:moveTo>
                  <a:lnTo>
                    <a:pt x="136017" y="368"/>
                  </a:lnTo>
                  <a:lnTo>
                    <a:pt x="135648" y="0"/>
                  </a:lnTo>
                  <a:lnTo>
                    <a:pt x="105892" y="0"/>
                  </a:lnTo>
                  <a:lnTo>
                    <a:pt x="90258" y="368"/>
                  </a:lnTo>
                  <a:lnTo>
                    <a:pt x="90131" y="368"/>
                  </a:lnTo>
                  <a:lnTo>
                    <a:pt x="29857" y="6324"/>
                  </a:lnTo>
                  <a:lnTo>
                    <a:pt x="0" y="19329"/>
                  </a:lnTo>
                  <a:lnTo>
                    <a:pt x="2844" y="29083"/>
                  </a:lnTo>
                  <a:lnTo>
                    <a:pt x="7950" y="31889"/>
                  </a:lnTo>
                  <a:lnTo>
                    <a:pt x="13411" y="30276"/>
                  </a:lnTo>
                  <a:lnTo>
                    <a:pt x="34721" y="22491"/>
                  </a:lnTo>
                  <a:lnTo>
                    <a:pt x="34861" y="22453"/>
                  </a:lnTo>
                  <a:lnTo>
                    <a:pt x="71983" y="13627"/>
                  </a:lnTo>
                  <a:lnTo>
                    <a:pt x="90576" y="11214"/>
                  </a:lnTo>
                  <a:lnTo>
                    <a:pt x="91986" y="11176"/>
                  </a:lnTo>
                  <a:lnTo>
                    <a:pt x="106133" y="10858"/>
                  </a:lnTo>
                  <a:lnTo>
                    <a:pt x="135648" y="10858"/>
                  </a:lnTo>
                  <a:lnTo>
                    <a:pt x="138087" y="8420"/>
                  </a:lnTo>
                  <a:lnTo>
                    <a:pt x="138087" y="2425"/>
                  </a:lnTo>
                  <a:close/>
                </a:path>
                <a:path w="140970" h="82550">
                  <a:moveTo>
                    <a:pt x="140093" y="62179"/>
                  </a:moveTo>
                  <a:lnTo>
                    <a:pt x="139357" y="59067"/>
                  </a:lnTo>
                  <a:lnTo>
                    <a:pt x="139166" y="58318"/>
                  </a:lnTo>
                  <a:lnTo>
                    <a:pt x="136398" y="56603"/>
                  </a:lnTo>
                  <a:lnTo>
                    <a:pt x="126377" y="58991"/>
                  </a:lnTo>
                  <a:lnTo>
                    <a:pt x="95377" y="62179"/>
                  </a:lnTo>
                  <a:lnTo>
                    <a:pt x="140093" y="62179"/>
                  </a:lnTo>
                  <a:close/>
                </a:path>
                <a:path w="140970" h="82550">
                  <a:moveTo>
                    <a:pt x="140512" y="63893"/>
                  </a:moveTo>
                  <a:lnTo>
                    <a:pt x="140284" y="62953"/>
                  </a:lnTo>
                  <a:lnTo>
                    <a:pt x="140106" y="62204"/>
                  </a:lnTo>
                  <a:lnTo>
                    <a:pt x="95288" y="62191"/>
                  </a:lnTo>
                  <a:lnTo>
                    <a:pt x="95034" y="62204"/>
                  </a:lnTo>
                  <a:lnTo>
                    <a:pt x="77152" y="62877"/>
                  </a:lnTo>
                  <a:lnTo>
                    <a:pt x="60972" y="60286"/>
                  </a:lnTo>
                  <a:lnTo>
                    <a:pt x="60820" y="60261"/>
                  </a:lnTo>
                  <a:lnTo>
                    <a:pt x="51409" y="58585"/>
                  </a:lnTo>
                  <a:lnTo>
                    <a:pt x="49237" y="58318"/>
                  </a:lnTo>
                  <a:lnTo>
                    <a:pt x="46837" y="56476"/>
                  </a:lnTo>
                  <a:lnTo>
                    <a:pt x="44589" y="56781"/>
                  </a:lnTo>
                  <a:lnTo>
                    <a:pt x="42583" y="55765"/>
                  </a:lnTo>
                  <a:lnTo>
                    <a:pt x="37058" y="57607"/>
                  </a:lnTo>
                  <a:lnTo>
                    <a:pt x="36969" y="57785"/>
                  </a:lnTo>
                  <a:lnTo>
                    <a:pt x="36766" y="57810"/>
                  </a:lnTo>
                  <a:lnTo>
                    <a:pt x="33401" y="62204"/>
                  </a:lnTo>
                  <a:lnTo>
                    <a:pt x="33286" y="62953"/>
                  </a:lnTo>
                  <a:lnTo>
                    <a:pt x="33515" y="64681"/>
                  </a:lnTo>
                  <a:lnTo>
                    <a:pt x="33489" y="67703"/>
                  </a:lnTo>
                  <a:lnTo>
                    <a:pt x="34074" y="68935"/>
                  </a:lnTo>
                  <a:lnTo>
                    <a:pt x="34264" y="70345"/>
                  </a:lnTo>
                  <a:lnTo>
                    <a:pt x="34328" y="70573"/>
                  </a:lnTo>
                  <a:lnTo>
                    <a:pt x="35991" y="72910"/>
                  </a:lnTo>
                  <a:lnTo>
                    <a:pt x="36347" y="73621"/>
                  </a:lnTo>
                  <a:lnTo>
                    <a:pt x="36855" y="74536"/>
                  </a:lnTo>
                  <a:lnTo>
                    <a:pt x="41287" y="81407"/>
                  </a:lnTo>
                  <a:lnTo>
                    <a:pt x="45732" y="82372"/>
                  </a:lnTo>
                  <a:lnTo>
                    <a:pt x="50939" y="79006"/>
                  </a:lnTo>
                  <a:lnTo>
                    <a:pt x="52146" y="77000"/>
                  </a:lnTo>
                  <a:lnTo>
                    <a:pt x="52197" y="76238"/>
                  </a:lnTo>
                  <a:lnTo>
                    <a:pt x="59791" y="75971"/>
                  </a:lnTo>
                  <a:lnTo>
                    <a:pt x="60820" y="75882"/>
                  </a:lnTo>
                  <a:lnTo>
                    <a:pt x="77266" y="73240"/>
                  </a:lnTo>
                  <a:lnTo>
                    <a:pt x="78689" y="73177"/>
                  </a:lnTo>
                  <a:lnTo>
                    <a:pt x="96113" y="72504"/>
                  </a:lnTo>
                  <a:lnTo>
                    <a:pt x="116636" y="70345"/>
                  </a:lnTo>
                  <a:lnTo>
                    <a:pt x="127749" y="69265"/>
                  </a:lnTo>
                  <a:lnTo>
                    <a:pt x="128460" y="69151"/>
                  </a:lnTo>
                  <a:lnTo>
                    <a:pt x="138798" y="66687"/>
                  </a:lnTo>
                  <a:lnTo>
                    <a:pt x="140512" y="63893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36476" y="981709"/>
              <a:ext cx="336562" cy="49315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6208" y="1602130"/>
              <a:ext cx="341109" cy="2123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7512" y="1601495"/>
              <a:ext cx="436194" cy="1865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7487" y="954112"/>
              <a:ext cx="5772840" cy="59038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02516" y="3498786"/>
              <a:ext cx="539661" cy="54686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1595" y="3517569"/>
              <a:ext cx="567237" cy="4702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71813" y="4458576"/>
              <a:ext cx="434124" cy="37078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170059" y="4454918"/>
              <a:ext cx="778510" cy="337820"/>
            </a:xfrm>
            <a:custGeom>
              <a:avLst/>
              <a:gdLst/>
              <a:ahLst/>
              <a:cxnLst/>
              <a:rect l="l" t="t" r="r" b="b"/>
              <a:pathLst>
                <a:path w="778510" h="337820">
                  <a:moveTo>
                    <a:pt x="142011" y="247180"/>
                  </a:moveTo>
                  <a:lnTo>
                    <a:pt x="140004" y="245186"/>
                  </a:lnTo>
                  <a:lnTo>
                    <a:pt x="84848" y="245122"/>
                  </a:lnTo>
                  <a:lnTo>
                    <a:pt x="65951" y="242023"/>
                  </a:lnTo>
                  <a:lnTo>
                    <a:pt x="65011" y="241922"/>
                  </a:lnTo>
                  <a:lnTo>
                    <a:pt x="48133" y="241249"/>
                  </a:lnTo>
                  <a:lnTo>
                    <a:pt x="45110" y="241642"/>
                  </a:lnTo>
                  <a:lnTo>
                    <a:pt x="26225" y="247624"/>
                  </a:lnTo>
                  <a:lnTo>
                    <a:pt x="25438" y="247916"/>
                  </a:lnTo>
                  <a:lnTo>
                    <a:pt x="2336" y="257568"/>
                  </a:lnTo>
                  <a:lnTo>
                    <a:pt x="0" y="263271"/>
                  </a:lnTo>
                  <a:lnTo>
                    <a:pt x="4140" y="273189"/>
                  </a:lnTo>
                  <a:lnTo>
                    <a:pt x="9855" y="275526"/>
                  </a:lnTo>
                  <a:lnTo>
                    <a:pt x="15138" y="273316"/>
                  </a:lnTo>
                  <a:lnTo>
                    <a:pt x="32397" y="265328"/>
                  </a:lnTo>
                  <a:lnTo>
                    <a:pt x="32600" y="265239"/>
                  </a:lnTo>
                  <a:lnTo>
                    <a:pt x="32359" y="265328"/>
                  </a:lnTo>
                  <a:lnTo>
                    <a:pt x="32981" y="265061"/>
                  </a:lnTo>
                  <a:lnTo>
                    <a:pt x="32600" y="265239"/>
                  </a:lnTo>
                  <a:lnTo>
                    <a:pt x="33058" y="265061"/>
                  </a:lnTo>
                  <a:lnTo>
                    <a:pt x="49428" y="258889"/>
                  </a:lnTo>
                  <a:lnTo>
                    <a:pt x="49695" y="258800"/>
                  </a:lnTo>
                  <a:lnTo>
                    <a:pt x="55079" y="258343"/>
                  </a:lnTo>
                  <a:lnTo>
                    <a:pt x="65341" y="257492"/>
                  </a:lnTo>
                  <a:lnTo>
                    <a:pt x="84848" y="254317"/>
                  </a:lnTo>
                  <a:lnTo>
                    <a:pt x="139941" y="254317"/>
                  </a:lnTo>
                  <a:lnTo>
                    <a:pt x="142011" y="252247"/>
                  </a:lnTo>
                  <a:lnTo>
                    <a:pt x="142011" y="247180"/>
                  </a:lnTo>
                  <a:close/>
                </a:path>
                <a:path w="778510" h="337820">
                  <a:moveTo>
                    <a:pt x="192557" y="316369"/>
                  </a:moveTo>
                  <a:lnTo>
                    <a:pt x="114884" y="316382"/>
                  </a:lnTo>
                  <a:lnTo>
                    <a:pt x="114604" y="316407"/>
                  </a:lnTo>
                  <a:lnTo>
                    <a:pt x="87782" y="318452"/>
                  </a:lnTo>
                  <a:lnTo>
                    <a:pt x="88023" y="318452"/>
                  </a:lnTo>
                  <a:lnTo>
                    <a:pt x="87464" y="318465"/>
                  </a:lnTo>
                  <a:lnTo>
                    <a:pt x="57454" y="318566"/>
                  </a:lnTo>
                  <a:lnTo>
                    <a:pt x="56515" y="318592"/>
                  </a:lnTo>
                  <a:lnTo>
                    <a:pt x="56375" y="318033"/>
                  </a:lnTo>
                  <a:lnTo>
                    <a:pt x="53035" y="315645"/>
                  </a:lnTo>
                  <a:lnTo>
                    <a:pt x="36360" y="316890"/>
                  </a:lnTo>
                  <a:lnTo>
                    <a:pt x="26619" y="317576"/>
                  </a:lnTo>
                  <a:lnTo>
                    <a:pt x="22059" y="317195"/>
                  </a:lnTo>
                  <a:lnTo>
                    <a:pt x="21170" y="317944"/>
                  </a:lnTo>
                  <a:lnTo>
                    <a:pt x="20624" y="317982"/>
                  </a:lnTo>
                  <a:lnTo>
                    <a:pt x="19151" y="319671"/>
                  </a:lnTo>
                  <a:lnTo>
                    <a:pt x="17462" y="321106"/>
                  </a:lnTo>
                  <a:lnTo>
                    <a:pt x="17411" y="321665"/>
                  </a:lnTo>
                  <a:lnTo>
                    <a:pt x="16662" y="322529"/>
                  </a:lnTo>
                  <a:lnTo>
                    <a:pt x="16967" y="327088"/>
                  </a:lnTo>
                  <a:lnTo>
                    <a:pt x="16611" y="331597"/>
                  </a:lnTo>
                  <a:lnTo>
                    <a:pt x="17348" y="332473"/>
                  </a:lnTo>
                  <a:lnTo>
                    <a:pt x="17907" y="333133"/>
                  </a:lnTo>
                  <a:lnTo>
                    <a:pt x="20523" y="336194"/>
                  </a:lnTo>
                  <a:lnTo>
                    <a:pt x="21094" y="336245"/>
                  </a:lnTo>
                  <a:lnTo>
                    <a:pt x="21247" y="336384"/>
                  </a:lnTo>
                  <a:lnTo>
                    <a:pt x="25552" y="336600"/>
                  </a:lnTo>
                  <a:lnTo>
                    <a:pt x="26670" y="336689"/>
                  </a:lnTo>
                  <a:lnTo>
                    <a:pt x="26949" y="336677"/>
                  </a:lnTo>
                  <a:lnTo>
                    <a:pt x="42633" y="337451"/>
                  </a:lnTo>
                  <a:lnTo>
                    <a:pt x="43789" y="337439"/>
                  </a:lnTo>
                  <a:lnTo>
                    <a:pt x="57988" y="336372"/>
                  </a:lnTo>
                  <a:lnTo>
                    <a:pt x="88455" y="335064"/>
                  </a:lnTo>
                  <a:lnTo>
                    <a:pt x="89623" y="334924"/>
                  </a:lnTo>
                  <a:lnTo>
                    <a:pt x="116370" y="329907"/>
                  </a:lnTo>
                  <a:lnTo>
                    <a:pt x="142201" y="326618"/>
                  </a:lnTo>
                  <a:lnTo>
                    <a:pt x="166382" y="322351"/>
                  </a:lnTo>
                  <a:lnTo>
                    <a:pt x="166624" y="322313"/>
                  </a:lnTo>
                  <a:lnTo>
                    <a:pt x="179209" y="320916"/>
                  </a:lnTo>
                  <a:lnTo>
                    <a:pt x="179730" y="320840"/>
                  </a:lnTo>
                  <a:lnTo>
                    <a:pt x="190982" y="318693"/>
                  </a:lnTo>
                  <a:lnTo>
                    <a:pt x="191135" y="318465"/>
                  </a:lnTo>
                  <a:lnTo>
                    <a:pt x="192532" y="316407"/>
                  </a:lnTo>
                  <a:close/>
                </a:path>
                <a:path w="778510" h="337820">
                  <a:moveTo>
                    <a:pt x="193395" y="315137"/>
                  </a:moveTo>
                  <a:lnTo>
                    <a:pt x="193014" y="313169"/>
                  </a:lnTo>
                  <a:lnTo>
                    <a:pt x="191985" y="307746"/>
                  </a:lnTo>
                  <a:lnTo>
                    <a:pt x="191566" y="307467"/>
                  </a:lnTo>
                  <a:lnTo>
                    <a:pt x="188429" y="305333"/>
                  </a:lnTo>
                  <a:lnTo>
                    <a:pt x="177406" y="307428"/>
                  </a:lnTo>
                  <a:lnTo>
                    <a:pt x="177698" y="307390"/>
                  </a:lnTo>
                  <a:lnTo>
                    <a:pt x="177177" y="307467"/>
                  </a:lnTo>
                  <a:lnTo>
                    <a:pt x="164744" y="308838"/>
                  </a:lnTo>
                  <a:lnTo>
                    <a:pt x="140157" y="313169"/>
                  </a:lnTo>
                  <a:lnTo>
                    <a:pt x="140004" y="313194"/>
                  </a:lnTo>
                  <a:lnTo>
                    <a:pt x="114947" y="316369"/>
                  </a:lnTo>
                  <a:lnTo>
                    <a:pt x="192557" y="316369"/>
                  </a:lnTo>
                  <a:lnTo>
                    <a:pt x="193395" y="315137"/>
                  </a:lnTo>
                  <a:close/>
                </a:path>
                <a:path w="778510" h="337820">
                  <a:moveTo>
                    <a:pt x="653237" y="67487"/>
                  </a:moveTo>
                  <a:lnTo>
                    <a:pt x="653199" y="67132"/>
                  </a:lnTo>
                  <a:lnTo>
                    <a:pt x="653199" y="67487"/>
                  </a:lnTo>
                  <a:close/>
                </a:path>
                <a:path w="778510" h="337820">
                  <a:moveTo>
                    <a:pt x="657733" y="199148"/>
                  </a:moveTo>
                  <a:lnTo>
                    <a:pt x="657669" y="198716"/>
                  </a:lnTo>
                  <a:lnTo>
                    <a:pt x="657669" y="199148"/>
                  </a:lnTo>
                  <a:close/>
                </a:path>
                <a:path w="778510" h="337820">
                  <a:moveTo>
                    <a:pt x="672096" y="66827"/>
                  </a:moveTo>
                  <a:lnTo>
                    <a:pt x="672071" y="66179"/>
                  </a:lnTo>
                  <a:lnTo>
                    <a:pt x="671080" y="52006"/>
                  </a:lnTo>
                  <a:lnTo>
                    <a:pt x="669886" y="36080"/>
                  </a:lnTo>
                  <a:lnTo>
                    <a:pt x="669874" y="35890"/>
                  </a:lnTo>
                  <a:lnTo>
                    <a:pt x="669124" y="22428"/>
                  </a:lnTo>
                  <a:lnTo>
                    <a:pt x="669112" y="22225"/>
                  </a:lnTo>
                  <a:lnTo>
                    <a:pt x="669112" y="22034"/>
                  </a:lnTo>
                  <a:lnTo>
                    <a:pt x="668883" y="4051"/>
                  </a:lnTo>
                  <a:lnTo>
                    <a:pt x="664718" y="0"/>
                  </a:lnTo>
                  <a:lnTo>
                    <a:pt x="654685" y="127"/>
                  </a:lnTo>
                  <a:lnTo>
                    <a:pt x="650671" y="4140"/>
                  </a:lnTo>
                  <a:lnTo>
                    <a:pt x="650430" y="22999"/>
                  </a:lnTo>
                  <a:lnTo>
                    <a:pt x="651116" y="37261"/>
                  </a:lnTo>
                  <a:lnTo>
                    <a:pt x="652157" y="52019"/>
                  </a:lnTo>
                  <a:lnTo>
                    <a:pt x="653199" y="67132"/>
                  </a:lnTo>
                  <a:lnTo>
                    <a:pt x="653211" y="66827"/>
                  </a:lnTo>
                  <a:lnTo>
                    <a:pt x="653237" y="67487"/>
                  </a:lnTo>
                  <a:lnTo>
                    <a:pt x="653288" y="159588"/>
                  </a:lnTo>
                  <a:lnTo>
                    <a:pt x="653554" y="170180"/>
                  </a:lnTo>
                  <a:lnTo>
                    <a:pt x="653986" y="180251"/>
                  </a:lnTo>
                  <a:lnTo>
                    <a:pt x="654177" y="181698"/>
                  </a:lnTo>
                  <a:lnTo>
                    <a:pt x="655650" y="188569"/>
                  </a:lnTo>
                  <a:lnTo>
                    <a:pt x="657047" y="194386"/>
                  </a:lnTo>
                  <a:lnTo>
                    <a:pt x="657009" y="194106"/>
                  </a:lnTo>
                  <a:lnTo>
                    <a:pt x="657123" y="194691"/>
                  </a:lnTo>
                  <a:lnTo>
                    <a:pt x="657047" y="194386"/>
                  </a:lnTo>
                  <a:lnTo>
                    <a:pt x="657085" y="194691"/>
                  </a:lnTo>
                  <a:lnTo>
                    <a:pt x="657669" y="198716"/>
                  </a:lnTo>
                  <a:lnTo>
                    <a:pt x="657669" y="198234"/>
                  </a:lnTo>
                  <a:lnTo>
                    <a:pt x="657733" y="199148"/>
                  </a:lnTo>
                  <a:lnTo>
                    <a:pt x="657669" y="207543"/>
                  </a:lnTo>
                  <a:lnTo>
                    <a:pt x="660539" y="210426"/>
                  </a:lnTo>
                  <a:lnTo>
                    <a:pt x="667639" y="210426"/>
                  </a:lnTo>
                  <a:lnTo>
                    <a:pt x="670521" y="207543"/>
                  </a:lnTo>
                  <a:lnTo>
                    <a:pt x="670521" y="198234"/>
                  </a:lnTo>
                  <a:lnTo>
                    <a:pt x="670458" y="197332"/>
                  </a:lnTo>
                  <a:lnTo>
                    <a:pt x="669899" y="193497"/>
                  </a:lnTo>
                  <a:lnTo>
                    <a:pt x="670191" y="192290"/>
                  </a:lnTo>
                  <a:lnTo>
                    <a:pt x="671093" y="188569"/>
                  </a:lnTo>
                  <a:lnTo>
                    <a:pt x="671309" y="186740"/>
                  </a:lnTo>
                  <a:lnTo>
                    <a:pt x="671322" y="180251"/>
                  </a:lnTo>
                  <a:lnTo>
                    <a:pt x="671753" y="170180"/>
                  </a:lnTo>
                  <a:lnTo>
                    <a:pt x="672020" y="159588"/>
                  </a:lnTo>
                  <a:lnTo>
                    <a:pt x="672096" y="66827"/>
                  </a:lnTo>
                  <a:close/>
                </a:path>
                <a:path w="778510" h="337820">
                  <a:moveTo>
                    <a:pt x="778433" y="282867"/>
                  </a:moveTo>
                  <a:lnTo>
                    <a:pt x="776058" y="280314"/>
                  </a:lnTo>
                  <a:lnTo>
                    <a:pt x="762927" y="279844"/>
                  </a:lnTo>
                  <a:lnTo>
                    <a:pt x="748106" y="279476"/>
                  </a:lnTo>
                  <a:lnTo>
                    <a:pt x="719569" y="279133"/>
                  </a:lnTo>
                  <a:lnTo>
                    <a:pt x="718515" y="279120"/>
                  </a:lnTo>
                  <a:lnTo>
                    <a:pt x="686498" y="279120"/>
                  </a:lnTo>
                  <a:lnTo>
                    <a:pt x="668451" y="278079"/>
                  </a:lnTo>
                  <a:lnTo>
                    <a:pt x="649579" y="277469"/>
                  </a:lnTo>
                  <a:lnTo>
                    <a:pt x="613752" y="277228"/>
                  </a:lnTo>
                  <a:lnTo>
                    <a:pt x="613308" y="277228"/>
                  </a:lnTo>
                  <a:lnTo>
                    <a:pt x="584911" y="278574"/>
                  </a:lnTo>
                  <a:lnTo>
                    <a:pt x="555028" y="281025"/>
                  </a:lnTo>
                  <a:lnTo>
                    <a:pt x="523367" y="283108"/>
                  </a:lnTo>
                  <a:lnTo>
                    <a:pt x="487184" y="285927"/>
                  </a:lnTo>
                  <a:lnTo>
                    <a:pt x="483590" y="290131"/>
                  </a:lnTo>
                  <a:lnTo>
                    <a:pt x="483577" y="290512"/>
                  </a:lnTo>
                  <a:lnTo>
                    <a:pt x="484314" y="299910"/>
                  </a:lnTo>
                  <a:lnTo>
                    <a:pt x="488556" y="303542"/>
                  </a:lnTo>
                  <a:lnTo>
                    <a:pt x="493420" y="303161"/>
                  </a:lnTo>
                  <a:lnTo>
                    <a:pt x="524776" y="300558"/>
                  </a:lnTo>
                  <a:lnTo>
                    <a:pt x="556488" y="298323"/>
                  </a:lnTo>
                  <a:lnTo>
                    <a:pt x="586359" y="295732"/>
                  </a:lnTo>
                  <a:lnTo>
                    <a:pt x="614032" y="293484"/>
                  </a:lnTo>
                  <a:lnTo>
                    <a:pt x="614845" y="293458"/>
                  </a:lnTo>
                  <a:lnTo>
                    <a:pt x="668718" y="291884"/>
                  </a:lnTo>
                  <a:lnTo>
                    <a:pt x="686676" y="290156"/>
                  </a:lnTo>
                  <a:lnTo>
                    <a:pt x="718388" y="290156"/>
                  </a:lnTo>
                  <a:lnTo>
                    <a:pt x="747839" y="290512"/>
                  </a:lnTo>
                  <a:lnTo>
                    <a:pt x="762533" y="290868"/>
                  </a:lnTo>
                  <a:lnTo>
                    <a:pt x="775665" y="291338"/>
                  </a:lnTo>
                  <a:lnTo>
                    <a:pt x="776947" y="290131"/>
                  </a:lnTo>
                  <a:lnTo>
                    <a:pt x="778217" y="288950"/>
                  </a:lnTo>
                  <a:lnTo>
                    <a:pt x="778433" y="282867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0266" y="4837721"/>
              <a:ext cx="285813" cy="16901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38902" y="4535741"/>
              <a:ext cx="367271" cy="1701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90983" y="4507509"/>
              <a:ext cx="303548" cy="1807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39558" y="4302772"/>
              <a:ext cx="419267" cy="3688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181197" y="5636513"/>
              <a:ext cx="180975" cy="95250"/>
            </a:xfrm>
            <a:custGeom>
              <a:avLst/>
              <a:gdLst/>
              <a:ahLst/>
              <a:cxnLst/>
              <a:rect l="l" t="t" r="r" b="b"/>
              <a:pathLst>
                <a:path w="180975" h="95250">
                  <a:moveTo>
                    <a:pt x="168021" y="10388"/>
                  </a:moveTo>
                  <a:lnTo>
                    <a:pt x="165569" y="7366"/>
                  </a:lnTo>
                  <a:lnTo>
                    <a:pt x="155359" y="6299"/>
                  </a:lnTo>
                  <a:lnTo>
                    <a:pt x="154927" y="6261"/>
                  </a:lnTo>
                  <a:lnTo>
                    <a:pt x="144513" y="5905"/>
                  </a:lnTo>
                  <a:lnTo>
                    <a:pt x="105498" y="3771"/>
                  </a:lnTo>
                  <a:lnTo>
                    <a:pt x="105321" y="3771"/>
                  </a:lnTo>
                  <a:lnTo>
                    <a:pt x="105156" y="3759"/>
                  </a:lnTo>
                  <a:lnTo>
                    <a:pt x="105016" y="3746"/>
                  </a:lnTo>
                  <a:lnTo>
                    <a:pt x="83985" y="1485"/>
                  </a:lnTo>
                  <a:lnTo>
                    <a:pt x="65328" y="152"/>
                  </a:lnTo>
                  <a:lnTo>
                    <a:pt x="64782" y="139"/>
                  </a:lnTo>
                  <a:lnTo>
                    <a:pt x="47142" y="0"/>
                  </a:lnTo>
                  <a:lnTo>
                    <a:pt x="45389" y="152"/>
                  </a:lnTo>
                  <a:lnTo>
                    <a:pt x="26238" y="3771"/>
                  </a:lnTo>
                  <a:lnTo>
                    <a:pt x="25768" y="3886"/>
                  </a:lnTo>
                  <a:lnTo>
                    <a:pt x="2794" y="9880"/>
                  </a:lnTo>
                  <a:lnTo>
                    <a:pt x="0" y="14630"/>
                  </a:lnTo>
                  <a:lnTo>
                    <a:pt x="2413" y="23901"/>
                  </a:lnTo>
                  <a:lnTo>
                    <a:pt x="7112" y="26682"/>
                  </a:lnTo>
                  <a:lnTo>
                    <a:pt x="29679" y="21056"/>
                  </a:lnTo>
                  <a:lnTo>
                    <a:pt x="29883" y="21018"/>
                  </a:lnTo>
                  <a:lnTo>
                    <a:pt x="30200" y="20955"/>
                  </a:lnTo>
                  <a:lnTo>
                    <a:pt x="47891" y="17614"/>
                  </a:lnTo>
                  <a:lnTo>
                    <a:pt x="65265" y="17462"/>
                  </a:lnTo>
                  <a:lnTo>
                    <a:pt x="48653" y="17475"/>
                  </a:lnTo>
                  <a:lnTo>
                    <a:pt x="65265" y="17462"/>
                  </a:lnTo>
                  <a:lnTo>
                    <a:pt x="104635" y="16040"/>
                  </a:lnTo>
                  <a:lnTo>
                    <a:pt x="144068" y="18186"/>
                  </a:lnTo>
                  <a:lnTo>
                    <a:pt x="154292" y="18542"/>
                  </a:lnTo>
                  <a:lnTo>
                    <a:pt x="164287" y="19596"/>
                  </a:lnTo>
                  <a:lnTo>
                    <a:pt x="165569" y="18542"/>
                  </a:lnTo>
                  <a:lnTo>
                    <a:pt x="167309" y="17145"/>
                  </a:lnTo>
                  <a:lnTo>
                    <a:pt x="167424" y="16027"/>
                  </a:lnTo>
                  <a:lnTo>
                    <a:pt x="168021" y="10388"/>
                  </a:lnTo>
                  <a:close/>
                </a:path>
                <a:path w="180975" h="95250">
                  <a:moveTo>
                    <a:pt x="180378" y="78638"/>
                  </a:moveTo>
                  <a:lnTo>
                    <a:pt x="179743" y="73520"/>
                  </a:lnTo>
                  <a:lnTo>
                    <a:pt x="179603" y="72377"/>
                  </a:lnTo>
                  <a:lnTo>
                    <a:pt x="179552" y="72174"/>
                  </a:lnTo>
                  <a:lnTo>
                    <a:pt x="178993" y="71729"/>
                  </a:lnTo>
                  <a:lnTo>
                    <a:pt x="162039" y="71704"/>
                  </a:lnTo>
                  <a:lnTo>
                    <a:pt x="178943" y="71691"/>
                  </a:lnTo>
                  <a:lnTo>
                    <a:pt x="176669" y="69900"/>
                  </a:lnTo>
                  <a:lnTo>
                    <a:pt x="161836" y="71704"/>
                  </a:lnTo>
                  <a:lnTo>
                    <a:pt x="146507" y="72059"/>
                  </a:lnTo>
                  <a:lnTo>
                    <a:pt x="117856" y="73494"/>
                  </a:lnTo>
                  <a:lnTo>
                    <a:pt x="117690" y="73494"/>
                  </a:lnTo>
                  <a:lnTo>
                    <a:pt x="95567" y="73494"/>
                  </a:lnTo>
                  <a:lnTo>
                    <a:pt x="82867" y="72377"/>
                  </a:lnTo>
                  <a:lnTo>
                    <a:pt x="80479" y="72174"/>
                  </a:lnTo>
                  <a:lnTo>
                    <a:pt x="80264" y="72110"/>
                  </a:lnTo>
                  <a:lnTo>
                    <a:pt x="77152" y="71183"/>
                  </a:lnTo>
                  <a:lnTo>
                    <a:pt x="75666" y="69329"/>
                  </a:lnTo>
                  <a:lnTo>
                    <a:pt x="70548" y="68770"/>
                  </a:lnTo>
                  <a:lnTo>
                    <a:pt x="70142" y="68618"/>
                  </a:lnTo>
                  <a:lnTo>
                    <a:pt x="69926" y="68707"/>
                  </a:lnTo>
                  <a:lnTo>
                    <a:pt x="69697" y="68681"/>
                  </a:lnTo>
                  <a:lnTo>
                    <a:pt x="69354" y="68961"/>
                  </a:lnTo>
                  <a:lnTo>
                    <a:pt x="64630" y="71018"/>
                  </a:lnTo>
                  <a:lnTo>
                    <a:pt x="63627" y="73558"/>
                  </a:lnTo>
                  <a:lnTo>
                    <a:pt x="61518" y="75247"/>
                  </a:lnTo>
                  <a:lnTo>
                    <a:pt x="60871" y="81229"/>
                  </a:lnTo>
                  <a:lnTo>
                    <a:pt x="61937" y="82562"/>
                  </a:lnTo>
                  <a:lnTo>
                    <a:pt x="62369" y="84162"/>
                  </a:lnTo>
                  <a:lnTo>
                    <a:pt x="64808" y="86131"/>
                  </a:lnTo>
                  <a:lnTo>
                    <a:pt x="66763" y="88557"/>
                  </a:lnTo>
                  <a:lnTo>
                    <a:pt x="68338" y="88976"/>
                  </a:lnTo>
                  <a:lnTo>
                    <a:pt x="69151" y="89623"/>
                  </a:lnTo>
                  <a:lnTo>
                    <a:pt x="70116" y="90297"/>
                  </a:lnTo>
                  <a:lnTo>
                    <a:pt x="78003" y="95110"/>
                  </a:lnTo>
                  <a:lnTo>
                    <a:pt x="82816" y="93941"/>
                  </a:lnTo>
                  <a:lnTo>
                    <a:pt x="85382" y="89725"/>
                  </a:lnTo>
                  <a:lnTo>
                    <a:pt x="86461" y="87960"/>
                  </a:lnTo>
                  <a:lnTo>
                    <a:pt x="86575" y="86029"/>
                  </a:lnTo>
                  <a:lnTo>
                    <a:pt x="80479" y="86563"/>
                  </a:lnTo>
                  <a:lnTo>
                    <a:pt x="82867" y="86347"/>
                  </a:lnTo>
                  <a:lnTo>
                    <a:pt x="86575" y="86029"/>
                  </a:lnTo>
                  <a:lnTo>
                    <a:pt x="95567" y="85242"/>
                  </a:lnTo>
                  <a:lnTo>
                    <a:pt x="118287" y="85229"/>
                  </a:lnTo>
                  <a:lnTo>
                    <a:pt x="118579" y="85217"/>
                  </a:lnTo>
                  <a:lnTo>
                    <a:pt x="146951" y="83794"/>
                  </a:lnTo>
                  <a:lnTo>
                    <a:pt x="162407" y="83439"/>
                  </a:lnTo>
                  <a:lnTo>
                    <a:pt x="162979" y="83400"/>
                  </a:lnTo>
                  <a:lnTo>
                    <a:pt x="178079" y="81559"/>
                  </a:lnTo>
                  <a:lnTo>
                    <a:pt x="180378" y="78638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11282" y="5475973"/>
              <a:ext cx="230428" cy="28644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08781" y="5797638"/>
              <a:ext cx="300799" cy="2566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40309" y="5380913"/>
              <a:ext cx="844424" cy="2464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731457" y="5251132"/>
              <a:ext cx="430631" cy="31877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205619" y="6417868"/>
              <a:ext cx="208915" cy="100330"/>
            </a:xfrm>
            <a:custGeom>
              <a:avLst/>
              <a:gdLst/>
              <a:ahLst/>
              <a:cxnLst/>
              <a:rect l="l" t="t" r="r" b="b"/>
              <a:pathLst>
                <a:path w="208914" h="100329">
                  <a:moveTo>
                    <a:pt x="167767" y="76161"/>
                  </a:moveTo>
                  <a:lnTo>
                    <a:pt x="166154" y="74815"/>
                  </a:lnTo>
                  <a:lnTo>
                    <a:pt x="151904" y="76161"/>
                  </a:lnTo>
                  <a:lnTo>
                    <a:pt x="167767" y="76161"/>
                  </a:lnTo>
                  <a:close/>
                </a:path>
                <a:path w="208914" h="100329">
                  <a:moveTo>
                    <a:pt x="168922" y="79387"/>
                  </a:moveTo>
                  <a:lnTo>
                    <a:pt x="168706" y="76923"/>
                  </a:lnTo>
                  <a:lnTo>
                    <a:pt x="167767" y="76161"/>
                  </a:lnTo>
                  <a:lnTo>
                    <a:pt x="151765" y="76174"/>
                  </a:lnTo>
                  <a:lnTo>
                    <a:pt x="134340" y="77368"/>
                  </a:lnTo>
                  <a:lnTo>
                    <a:pt x="106756" y="79387"/>
                  </a:lnTo>
                  <a:lnTo>
                    <a:pt x="168922" y="79387"/>
                  </a:lnTo>
                  <a:close/>
                </a:path>
                <a:path w="208914" h="100329">
                  <a:moveTo>
                    <a:pt x="169240" y="82677"/>
                  </a:moveTo>
                  <a:lnTo>
                    <a:pt x="168998" y="80111"/>
                  </a:lnTo>
                  <a:lnTo>
                    <a:pt x="168935" y="79400"/>
                  </a:lnTo>
                  <a:lnTo>
                    <a:pt x="106514" y="79400"/>
                  </a:lnTo>
                  <a:lnTo>
                    <a:pt x="80568" y="80111"/>
                  </a:lnTo>
                  <a:lnTo>
                    <a:pt x="80441" y="80111"/>
                  </a:lnTo>
                  <a:lnTo>
                    <a:pt x="68491" y="79387"/>
                  </a:lnTo>
                  <a:lnTo>
                    <a:pt x="32880" y="77368"/>
                  </a:lnTo>
                  <a:lnTo>
                    <a:pt x="21666" y="76746"/>
                  </a:lnTo>
                  <a:lnTo>
                    <a:pt x="15849" y="76695"/>
                  </a:lnTo>
                  <a:lnTo>
                    <a:pt x="11582" y="75272"/>
                  </a:lnTo>
                  <a:lnTo>
                    <a:pt x="8864" y="76631"/>
                  </a:lnTo>
                  <a:lnTo>
                    <a:pt x="5829" y="76606"/>
                  </a:lnTo>
                  <a:lnTo>
                    <a:pt x="2616" y="79756"/>
                  </a:lnTo>
                  <a:lnTo>
                    <a:pt x="1943" y="80098"/>
                  </a:lnTo>
                  <a:lnTo>
                    <a:pt x="1778" y="80581"/>
                  </a:lnTo>
                  <a:lnTo>
                    <a:pt x="1422" y="80937"/>
                  </a:lnTo>
                  <a:lnTo>
                    <a:pt x="1409" y="81686"/>
                  </a:lnTo>
                  <a:lnTo>
                    <a:pt x="0" y="85953"/>
                  </a:lnTo>
                  <a:lnTo>
                    <a:pt x="1346" y="88658"/>
                  </a:lnTo>
                  <a:lnTo>
                    <a:pt x="1409" y="89573"/>
                  </a:lnTo>
                  <a:lnTo>
                    <a:pt x="2794" y="92341"/>
                  </a:lnTo>
                  <a:lnTo>
                    <a:pt x="3429" y="92824"/>
                  </a:lnTo>
                  <a:lnTo>
                    <a:pt x="4076" y="94107"/>
                  </a:lnTo>
                  <a:lnTo>
                    <a:pt x="7493" y="96202"/>
                  </a:lnTo>
                  <a:lnTo>
                    <a:pt x="7962" y="96202"/>
                  </a:lnTo>
                  <a:lnTo>
                    <a:pt x="8356" y="96456"/>
                  </a:lnTo>
                  <a:lnTo>
                    <a:pt x="14554" y="100037"/>
                  </a:lnTo>
                  <a:lnTo>
                    <a:pt x="19342" y="98767"/>
                  </a:lnTo>
                  <a:lnTo>
                    <a:pt x="20891" y="96075"/>
                  </a:lnTo>
                  <a:lnTo>
                    <a:pt x="22110" y="96062"/>
                  </a:lnTo>
                  <a:lnTo>
                    <a:pt x="32880" y="95465"/>
                  </a:lnTo>
                  <a:lnTo>
                    <a:pt x="55105" y="94246"/>
                  </a:lnTo>
                  <a:lnTo>
                    <a:pt x="55829" y="94170"/>
                  </a:lnTo>
                  <a:lnTo>
                    <a:pt x="80645" y="90551"/>
                  </a:lnTo>
                  <a:lnTo>
                    <a:pt x="82296" y="90500"/>
                  </a:lnTo>
                  <a:lnTo>
                    <a:pt x="107276" y="89827"/>
                  </a:lnTo>
                  <a:lnTo>
                    <a:pt x="136791" y="87668"/>
                  </a:lnTo>
                  <a:lnTo>
                    <a:pt x="152742" y="86575"/>
                  </a:lnTo>
                  <a:lnTo>
                    <a:pt x="167132" y="85217"/>
                  </a:lnTo>
                  <a:lnTo>
                    <a:pt x="169240" y="82677"/>
                  </a:lnTo>
                  <a:close/>
                </a:path>
                <a:path w="208914" h="100329">
                  <a:moveTo>
                    <a:pt x="208876" y="7581"/>
                  </a:moveTo>
                  <a:lnTo>
                    <a:pt x="206806" y="5143"/>
                  </a:lnTo>
                  <a:lnTo>
                    <a:pt x="202577" y="4432"/>
                  </a:lnTo>
                  <a:lnTo>
                    <a:pt x="202107" y="4356"/>
                  </a:lnTo>
                  <a:lnTo>
                    <a:pt x="201930" y="4305"/>
                  </a:lnTo>
                  <a:lnTo>
                    <a:pt x="200342" y="3873"/>
                  </a:lnTo>
                  <a:lnTo>
                    <a:pt x="198983" y="3505"/>
                  </a:lnTo>
                  <a:lnTo>
                    <a:pt x="198437" y="3352"/>
                  </a:lnTo>
                  <a:lnTo>
                    <a:pt x="197269" y="3200"/>
                  </a:lnTo>
                  <a:lnTo>
                    <a:pt x="196888" y="3149"/>
                  </a:lnTo>
                  <a:lnTo>
                    <a:pt x="188633" y="3149"/>
                  </a:lnTo>
                  <a:lnTo>
                    <a:pt x="186182" y="2819"/>
                  </a:lnTo>
                  <a:lnTo>
                    <a:pt x="185902" y="2794"/>
                  </a:lnTo>
                  <a:lnTo>
                    <a:pt x="177698" y="1701"/>
                  </a:lnTo>
                  <a:lnTo>
                    <a:pt x="177241" y="1651"/>
                  </a:lnTo>
                  <a:lnTo>
                    <a:pt x="162674" y="647"/>
                  </a:lnTo>
                  <a:lnTo>
                    <a:pt x="146862" y="0"/>
                  </a:lnTo>
                  <a:lnTo>
                    <a:pt x="146189" y="0"/>
                  </a:lnTo>
                  <a:lnTo>
                    <a:pt x="128892" y="584"/>
                  </a:lnTo>
                  <a:lnTo>
                    <a:pt x="110274" y="1003"/>
                  </a:lnTo>
                  <a:lnTo>
                    <a:pt x="109562" y="1054"/>
                  </a:lnTo>
                  <a:lnTo>
                    <a:pt x="91109" y="2794"/>
                  </a:lnTo>
                  <a:lnTo>
                    <a:pt x="91401" y="2794"/>
                  </a:lnTo>
                  <a:lnTo>
                    <a:pt x="90843" y="2819"/>
                  </a:lnTo>
                  <a:lnTo>
                    <a:pt x="91109" y="2794"/>
                  </a:lnTo>
                  <a:lnTo>
                    <a:pt x="72872" y="3505"/>
                  </a:lnTo>
                  <a:lnTo>
                    <a:pt x="53949" y="3873"/>
                  </a:lnTo>
                  <a:lnTo>
                    <a:pt x="53682" y="3873"/>
                  </a:lnTo>
                  <a:lnTo>
                    <a:pt x="53428" y="3873"/>
                  </a:lnTo>
                  <a:lnTo>
                    <a:pt x="29121" y="3022"/>
                  </a:lnTo>
                  <a:lnTo>
                    <a:pt x="24599" y="7251"/>
                  </a:lnTo>
                  <a:lnTo>
                    <a:pt x="24244" y="18021"/>
                  </a:lnTo>
                  <a:lnTo>
                    <a:pt x="28422" y="22517"/>
                  </a:lnTo>
                  <a:lnTo>
                    <a:pt x="53213" y="23507"/>
                  </a:lnTo>
                  <a:lnTo>
                    <a:pt x="53784" y="23507"/>
                  </a:lnTo>
                  <a:lnTo>
                    <a:pt x="73418" y="23152"/>
                  </a:lnTo>
                  <a:lnTo>
                    <a:pt x="92138" y="22440"/>
                  </a:lnTo>
                  <a:lnTo>
                    <a:pt x="92722" y="22390"/>
                  </a:lnTo>
                  <a:lnTo>
                    <a:pt x="111112" y="20599"/>
                  </a:lnTo>
                  <a:lnTo>
                    <a:pt x="130073" y="19558"/>
                  </a:lnTo>
                  <a:lnTo>
                    <a:pt x="146964" y="18021"/>
                  </a:lnTo>
                  <a:lnTo>
                    <a:pt x="162915" y="17360"/>
                  </a:lnTo>
                  <a:lnTo>
                    <a:pt x="177241" y="16370"/>
                  </a:lnTo>
                  <a:lnTo>
                    <a:pt x="177698" y="16319"/>
                  </a:lnTo>
                  <a:lnTo>
                    <a:pt x="188633" y="14871"/>
                  </a:lnTo>
                  <a:lnTo>
                    <a:pt x="196088" y="14871"/>
                  </a:lnTo>
                  <a:lnTo>
                    <a:pt x="198183" y="15443"/>
                  </a:lnTo>
                  <a:lnTo>
                    <a:pt x="199783" y="17030"/>
                  </a:lnTo>
                  <a:lnTo>
                    <a:pt x="206248" y="17030"/>
                  </a:lnTo>
                  <a:lnTo>
                    <a:pt x="207048" y="16230"/>
                  </a:lnTo>
                  <a:lnTo>
                    <a:pt x="208876" y="14401"/>
                  </a:lnTo>
                  <a:lnTo>
                    <a:pt x="208876" y="10452"/>
                  </a:lnTo>
                  <a:lnTo>
                    <a:pt x="208876" y="7581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49463" y="6304179"/>
              <a:ext cx="198823" cy="1574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14860" y="6291249"/>
              <a:ext cx="174052" cy="16812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01083" y="6125430"/>
              <a:ext cx="424810" cy="327070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455827" y="5369839"/>
            <a:ext cx="185635" cy="205359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7704048" y="4895989"/>
            <a:ext cx="4361180" cy="1836420"/>
            <a:chOff x="7704048" y="4895989"/>
            <a:chExt cx="4361180" cy="1836420"/>
          </a:xfrm>
        </p:grpSpPr>
        <p:pic>
          <p:nvPicPr>
            <p:cNvPr id="62" name="object 6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61018" y="5261152"/>
              <a:ext cx="321119" cy="1922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704048" y="4895989"/>
              <a:ext cx="2539568" cy="18361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282373" y="5986753"/>
              <a:ext cx="1209274" cy="52723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524890" y="5892940"/>
              <a:ext cx="540273" cy="774656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7670342" y="4772101"/>
            <a:ext cx="1911350" cy="52069"/>
          </a:xfrm>
          <a:custGeom>
            <a:avLst/>
            <a:gdLst/>
            <a:ahLst/>
            <a:cxnLst/>
            <a:rect l="l" t="t" r="r" b="b"/>
            <a:pathLst>
              <a:path w="1911350" h="52070">
                <a:moveTo>
                  <a:pt x="1874620" y="33147"/>
                </a:moveTo>
                <a:lnTo>
                  <a:pt x="102908" y="33147"/>
                </a:lnTo>
                <a:lnTo>
                  <a:pt x="118706" y="36195"/>
                </a:lnTo>
                <a:lnTo>
                  <a:pt x="133819" y="37973"/>
                </a:lnTo>
                <a:lnTo>
                  <a:pt x="133540" y="37973"/>
                </a:lnTo>
                <a:lnTo>
                  <a:pt x="150875" y="40513"/>
                </a:lnTo>
                <a:lnTo>
                  <a:pt x="168414" y="42418"/>
                </a:lnTo>
                <a:lnTo>
                  <a:pt x="205676" y="45212"/>
                </a:lnTo>
                <a:lnTo>
                  <a:pt x="242760" y="47498"/>
                </a:lnTo>
                <a:lnTo>
                  <a:pt x="260375" y="48514"/>
                </a:lnTo>
                <a:lnTo>
                  <a:pt x="277482" y="49276"/>
                </a:lnTo>
                <a:lnTo>
                  <a:pt x="292544" y="49911"/>
                </a:lnTo>
                <a:lnTo>
                  <a:pt x="306793" y="50292"/>
                </a:lnTo>
                <a:lnTo>
                  <a:pt x="320103" y="50673"/>
                </a:lnTo>
                <a:lnTo>
                  <a:pt x="389915" y="50673"/>
                </a:lnTo>
                <a:lnTo>
                  <a:pt x="402805" y="51054"/>
                </a:lnTo>
                <a:lnTo>
                  <a:pt x="416432" y="51054"/>
                </a:lnTo>
                <a:lnTo>
                  <a:pt x="433349" y="51816"/>
                </a:lnTo>
                <a:lnTo>
                  <a:pt x="706640" y="51816"/>
                </a:lnTo>
                <a:lnTo>
                  <a:pt x="727506" y="51181"/>
                </a:lnTo>
                <a:lnTo>
                  <a:pt x="749045" y="50419"/>
                </a:lnTo>
                <a:lnTo>
                  <a:pt x="770648" y="49022"/>
                </a:lnTo>
                <a:lnTo>
                  <a:pt x="793470" y="47244"/>
                </a:lnTo>
                <a:lnTo>
                  <a:pt x="795669" y="47244"/>
                </a:lnTo>
                <a:lnTo>
                  <a:pt x="815797" y="46228"/>
                </a:lnTo>
                <a:lnTo>
                  <a:pt x="838479" y="44450"/>
                </a:lnTo>
                <a:lnTo>
                  <a:pt x="838009" y="44450"/>
                </a:lnTo>
                <a:lnTo>
                  <a:pt x="881214" y="43053"/>
                </a:lnTo>
                <a:lnTo>
                  <a:pt x="882002" y="43053"/>
                </a:lnTo>
                <a:lnTo>
                  <a:pt x="902385" y="40767"/>
                </a:lnTo>
                <a:lnTo>
                  <a:pt x="923124" y="40767"/>
                </a:lnTo>
                <a:lnTo>
                  <a:pt x="943203" y="38989"/>
                </a:lnTo>
                <a:lnTo>
                  <a:pt x="965365" y="38989"/>
                </a:lnTo>
                <a:lnTo>
                  <a:pt x="987285" y="37338"/>
                </a:lnTo>
                <a:lnTo>
                  <a:pt x="1010843" y="37338"/>
                </a:lnTo>
                <a:lnTo>
                  <a:pt x="1034846" y="36703"/>
                </a:lnTo>
                <a:lnTo>
                  <a:pt x="1080259" y="35944"/>
                </a:lnTo>
                <a:lnTo>
                  <a:pt x="1891990" y="35941"/>
                </a:lnTo>
                <a:lnTo>
                  <a:pt x="1891788" y="35812"/>
                </a:lnTo>
                <a:lnTo>
                  <a:pt x="1887727" y="35560"/>
                </a:lnTo>
                <a:lnTo>
                  <a:pt x="1875675" y="34417"/>
                </a:lnTo>
                <a:lnTo>
                  <a:pt x="1874620" y="33147"/>
                </a:lnTo>
                <a:close/>
              </a:path>
              <a:path w="1911350" h="52070">
                <a:moveTo>
                  <a:pt x="795669" y="47244"/>
                </a:moveTo>
                <a:lnTo>
                  <a:pt x="793470" y="47244"/>
                </a:lnTo>
                <a:lnTo>
                  <a:pt x="793153" y="47371"/>
                </a:lnTo>
                <a:lnTo>
                  <a:pt x="795669" y="47244"/>
                </a:lnTo>
                <a:close/>
              </a:path>
              <a:path w="1911350" h="52070">
                <a:moveTo>
                  <a:pt x="923124" y="40767"/>
                </a:moveTo>
                <a:lnTo>
                  <a:pt x="902385" y="40767"/>
                </a:lnTo>
                <a:lnTo>
                  <a:pt x="901407" y="40894"/>
                </a:lnTo>
                <a:lnTo>
                  <a:pt x="922286" y="40894"/>
                </a:lnTo>
                <a:lnTo>
                  <a:pt x="923124" y="40767"/>
                </a:lnTo>
                <a:close/>
              </a:path>
              <a:path w="1911350" h="52070">
                <a:moveTo>
                  <a:pt x="1907463" y="34798"/>
                </a:moveTo>
                <a:lnTo>
                  <a:pt x="1890191" y="34798"/>
                </a:lnTo>
                <a:lnTo>
                  <a:pt x="1893849" y="35941"/>
                </a:lnTo>
                <a:lnTo>
                  <a:pt x="1891990" y="35941"/>
                </a:lnTo>
                <a:lnTo>
                  <a:pt x="1898586" y="40132"/>
                </a:lnTo>
                <a:lnTo>
                  <a:pt x="1904961" y="38735"/>
                </a:lnTo>
                <a:lnTo>
                  <a:pt x="1898078" y="38608"/>
                </a:lnTo>
                <a:lnTo>
                  <a:pt x="1904990" y="38608"/>
                </a:lnTo>
                <a:lnTo>
                  <a:pt x="1905126" y="38475"/>
                </a:lnTo>
                <a:lnTo>
                  <a:pt x="1906737" y="35941"/>
                </a:lnTo>
                <a:lnTo>
                  <a:pt x="1893849" y="35941"/>
                </a:lnTo>
                <a:lnTo>
                  <a:pt x="1891788" y="35812"/>
                </a:lnTo>
                <a:lnTo>
                  <a:pt x="1906819" y="35812"/>
                </a:lnTo>
                <a:lnTo>
                  <a:pt x="1907463" y="34798"/>
                </a:lnTo>
                <a:close/>
              </a:path>
              <a:path w="1911350" h="52070">
                <a:moveTo>
                  <a:pt x="1904990" y="38608"/>
                </a:moveTo>
                <a:lnTo>
                  <a:pt x="1898078" y="38608"/>
                </a:lnTo>
                <a:lnTo>
                  <a:pt x="1904860" y="38735"/>
                </a:lnTo>
                <a:lnTo>
                  <a:pt x="1904990" y="38608"/>
                </a:lnTo>
                <a:close/>
              </a:path>
              <a:path w="1911350" h="52070">
                <a:moveTo>
                  <a:pt x="1905126" y="38475"/>
                </a:moveTo>
                <a:lnTo>
                  <a:pt x="1904860" y="38735"/>
                </a:lnTo>
                <a:lnTo>
                  <a:pt x="1905126" y="38475"/>
                </a:lnTo>
                <a:close/>
              </a:path>
              <a:path w="1911350" h="52070">
                <a:moveTo>
                  <a:pt x="1892790" y="36449"/>
                </a:moveTo>
                <a:lnTo>
                  <a:pt x="1117003" y="36449"/>
                </a:lnTo>
                <a:lnTo>
                  <a:pt x="1133246" y="37338"/>
                </a:lnTo>
                <a:lnTo>
                  <a:pt x="1146746" y="37338"/>
                </a:lnTo>
                <a:lnTo>
                  <a:pt x="1166723" y="38481"/>
                </a:lnTo>
                <a:lnTo>
                  <a:pt x="1200162" y="38608"/>
                </a:lnTo>
                <a:lnTo>
                  <a:pt x="1896188" y="38608"/>
                </a:lnTo>
                <a:lnTo>
                  <a:pt x="1892790" y="36449"/>
                </a:lnTo>
                <a:close/>
              </a:path>
              <a:path w="1911350" h="52070">
                <a:moveTo>
                  <a:pt x="1909605" y="31428"/>
                </a:moveTo>
                <a:lnTo>
                  <a:pt x="1905126" y="38475"/>
                </a:lnTo>
                <a:lnTo>
                  <a:pt x="1909559" y="34163"/>
                </a:lnTo>
                <a:lnTo>
                  <a:pt x="1909605" y="31428"/>
                </a:lnTo>
                <a:close/>
              </a:path>
              <a:path w="1911350" h="52070">
                <a:moveTo>
                  <a:pt x="1891990" y="35941"/>
                </a:moveTo>
                <a:lnTo>
                  <a:pt x="1080259" y="35944"/>
                </a:lnTo>
                <a:lnTo>
                  <a:pt x="1099908" y="36449"/>
                </a:lnTo>
                <a:lnTo>
                  <a:pt x="1117409" y="36576"/>
                </a:lnTo>
                <a:lnTo>
                  <a:pt x="1117003" y="36449"/>
                </a:lnTo>
                <a:lnTo>
                  <a:pt x="1892790" y="36449"/>
                </a:lnTo>
                <a:lnTo>
                  <a:pt x="1891990" y="35941"/>
                </a:lnTo>
                <a:close/>
              </a:path>
              <a:path w="1911350" h="52070">
                <a:moveTo>
                  <a:pt x="1890191" y="34798"/>
                </a:moveTo>
                <a:lnTo>
                  <a:pt x="1891788" y="35812"/>
                </a:lnTo>
                <a:lnTo>
                  <a:pt x="1893849" y="35941"/>
                </a:lnTo>
                <a:lnTo>
                  <a:pt x="1890191" y="34798"/>
                </a:lnTo>
                <a:close/>
              </a:path>
              <a:path w="1911350" h="52070">
                <a:moveTo>
                  <a:pt x="1877186" y="19304"/>
                </a:moveTo>
                <a:lnTo>
                  <a:pt x="1873453" y="22352"/>
                </a:lnTo>
                <a:lnTo>
                  <a:pt x="1872614" y="30734"/>
                </a:lnTo>
                <a:lnTo>
                  <a:pt x="1875675" y="34417"/>
                </a:lnTo>
                <a:lnTo>
                  <a:pt x="1887727" y="35560"/>
                </a:lnTo>
                <a:lnTo>
                  <a:pt x="1891788" y="35812"/>
                </a:lnTo>
                <a:lnTo>
                  <a:pt x="1890191" y="34798"/>
                </a:lnTo>
                <a:lnTo>
                  <a:pt x="1907463" y="34798"/>
                </a:lnTo>
                <a:lnTo>
                  <a:pt x="1909562" y="31496"/>
                </a:lnTo>
                <a:lnTo>
                  <a:pt x="1909681" y="26924"/>
                </a:lnTo>
                <a:lnTo>
                  <a:pt x="1909626" y="22733"/>
                </a:lnTo>
                <a:lnTo>
                  <a:pt x="1908514" y="21971"/>
                </a:lnTo>
                <a:lnTo>
                  <a:pt x="1890191" y="21971"/>
                </a:lnTo>
                <a:lnTo>
                  <a:pt x="1892308" y="20600"/>
                </a:lnTo>
                <a:lnTo>
                  <a:pt x="1888616" y="20447"/>
                </a:lnTo>
                <a:lnTo>
                  <a:pt x="1888858" y="20447"/>
                </a:lnTo>
                <a:lnTo>
                  <a:pt x="1884895" y="20066"/>
                </a:lnTo>
                <a:lnTo>
                  <a:pt x="1877186" y="19304"/>
                </a:lnTo>
                <a:close/>
              </a:path>
              <a:path w="1911350" h="52070">
                <a:moveTo>
                  <a:pt x="214981" y="26289"/>
                </a:moveTo>
                <a:lnTo>
                  <a:pt x="65493" y="26289"/>
                </a:lnTo>
                <a:lnTo>
                  <a:pt x="66179" y="26416"/>
                </a:lnTo>
                <a:lnTo>
                  <a:pt x="77012" y="28448"/>
                </a:lnTo>
                <a:lnTo>
                  <a:pt x="89852" y="31115"/>
                </a:lnTo>
                <a:lnTo>
                  <a:pt x="103174" y="33274"/>
                </a:lnTo>
                <a:lnTo>
                  <a:pt x="102908" y="33147"/>
                </a:lnTo>
                <a:lnTo>
                  <a:pt x="1874620" y="33147"/>
                </a:lnTo>
                <a:lnTo>
                  <a:pt x="1873881" y="32258"/>
                </a:lnTo>
                <a:lnTo>
                  <a:pt x="434187" y="32258"/>
                </a:lnTo>
                <a:lnTo>
                  <a:pt x="416852" y="31496"/>
                </a:lnTo>
                <a:lnTo>
                  <a:pt x="403072" y="31496"/>
                </a:lnTo>
                <a:lnTo>
                  <a:pt x="390474" y="31242"/>
                </a:lnTo>
                <a:lnTo>
                  <a:pt x="320636" y="31242"/>
                </a:lnTo>
                <a:lnTo>
                  <a:pt x="293255" y="30480"/>
                </a:lnTo>
                <a:lnTo>
                  <a:pt x="293471" y="30480"/>
                </a:lnTo>
                <a:lnTo>
                  <a:pt x="278358" y="29718"/>
                </a:lnTo>
                <a:lnTo>
                  <a:pt x="261391" y="29083"/>
                </a:lnTo>
                <a:lnTo>
                  <a:pt x="261569" y="29083"/>
                </a:lnTo>
                <a:lnTo>
                  <a:pt x="243928" y="27940"/>
                </a:lnTo>
                <a:lnTo>
                  <a:pt x="225158" y="26924"/>
                </a:lnTo>
                <a:lnTo>
                  <a:pt x="214981" y="26289"/>
                </a:lnTo>
                <a:close/>
              </a:path>
              <a:path w="1911350" h="52070">
                <a:moveTo>
                  <a:pt x="1897481" y="18034"/>
                </a:moveTo>
                <a:lnTo>
                  <a:pt x="1226477" y="18161"/>
                </a:lnTo>
                <a:lnTo>
                  <a:pt x="1166113" y="18288"/>
                </a:lnTo>
                <a:lnTo>
                  <a:pt x="1146746" y="19431"/>
                </a:lnTo>
                <a:lnTo>
                  <a:pt x="1132814" y="19431"/>
                </a:lnTo>
                <a:lnTo>
                  <a:pt x="1117003" y="20193"/>
                </a:lnTo>
                <a:lnTo>
                  <a:pt x="1100124" y="20193"/>
                </a:lnTo>
                <a:lnTo>
                  <a:pt x="1080134" y="20701"/>
                </a:lnTo>
                <a:lnTo>
                  <a:pt x="1034491" y="21463"/>
                </a:lnTo>
                <a:lnTo>
                  <a:pt x="1010627" y="22225"/>
                </a:lnTo>
                <a:lnTo>
                  <a:pt x="986726" y="22225"/>
                </a:lnTo>
                <a:lnTo>
                  <a:pt x="964564" y="22733"/>
                </a:lnTo>
                <a:lnTo>
                  <a:pt x="942441" y="22733"/>
                </a:lnTo>
                <a:lnTo>
                  <a:pt x="922172" y="22987"/>
                </a:lnTo>
                <a:lnTo>
                  <a:pt x="880541" y="22987"/>
                </a:lnTo>
                <a:lnTo>
                  <a:pt x="836879" y="24511"/>
                </a:lnTo>
                <a:lnTo>
                  <a:pt x="814209" y="26289"/>
                </a:lnTo>
                <a:lnTo>
                  <a:pt x="814514" y="26289"/>
                </a:lnTo>
                <a:lnTo>
                  <a:pt x="791883" y="27432"/>
                </a:lnTo>
                <a:lnTo>
                  <a:pt x="769213" y="29210"/>
                </a:lnTo>
                <a:lnTo>
                  <a:pt x="747737" y="30734"/>
                </a:lnTo>
                <a:lnTo>
                  <a:pt x="748055" y="30734"/>
                </a:lnTo>
                <a:lnTo>
                  <a:pt x="706297" y="32131"/>
                </a:lnTo>
                <a:lnTo>
                  <a:pt x="666318" y="32258"/>
                </a:lnTo>
                <a:lnTo>
                  <a:pt x="1873881" y="32258"/>
                </a:lnTo>
                <a:lnTo>
                  <a:pt x="1872614" y="30734"/>
                </a:lnTo>
                <a:lnTo>
                  <a:pt x="1873453" y="22352"/>
                </a:lnTo>
                <a:lnTo>
                  <a:pt x="1877186" y="19304"/>
                </a:lnTo>
                <a:lnTo>
                  <a:pt x="1894310" y="19304"/>
                </a:lnTo>
                <a:lnTo>
                  <a:pt x="1895487" y="18542"/>
                </a:lnTo>
                <a:lnTo>
                  <a:pt x="1897481" y="18034"/>
                </a:lnTo>
                <a:close/>
              </a:path>
              <a:path w="1911350" h="52070">
                <a:moveTo>
                  <a:pt x="1909748" y="22956"/>
                </a:moveTo>
                <a:lnTo>
                  <a:pt x="1909605" y="31428"/>
                </a:lnTo>
                <a:lnTo>
                  <a:pt x="1911095" y="29083"/>
                </a:lnTo>
                <a:lnTo>
                  <a:pt x="1909748" y="22956"/>
                </a:lnTo>
                <a:close/>
              </a:path>
              <a:path w="1911350" h="52070">
                <a:moveTo>
                  <a:pt x="66160" y="26413"/>
                </a:moveTo>
                <a:close/>
              </a:path>
              <a:path w="1911350" h="52070">
                <a:moveTo>
                  <a:pt x="8534" y="4191"/>
                </a:moveTo>
                <a:lnTo>
                  <a:pt x="3606" y="6604"/>
                </a:lnTo>
                <a:lnTo>
                  <a:pt x="0" y="16256"/>
                </a:lnTo>
                <a:lnTo>
                  <a:pt x="2412" y="21463"/>
                </a:lnTo>
                <a:lnTo>
                  <a:pt x="8000" y="23622"/>
                </a:lnTo>
                <a:lnTo>
                  <a:pt x="8851" y="23749"/>
                </a:lnTo>
                <a:lnTo>
                  <a:pt x="11493" y="24003"/>
                </a:lnTo>
                <a:lnTo>
                  <a:pt x="17868" y="24003"/>
                </a:lnTo>
                <a:lnTo>
                  <a:pt x="21107" y="24130"/>
                </a:lnTo>
                <a:lnTo>
                  <a:pt x="48882" y="24257"/>
                </a:lnTo>
                <a:lnTo>
                  <a:pt x="47764" y="24257"/>
                </a:lnTo>
                <a:lnTo>
                  <a:pt x="56819" y="25400"/>
                </a:lnTo>
                <a:lnTo>
                  <a:pt x="66160" y="26413"/>
                </a:lnTo>
                <a:lnTo>
                  <a:pt x="65493" y="26289"/>
                </a:lnTo>
                <a:lnTo>
                  <a:pt x="214981" y="26289"/>
                </a:lnTo>
                <a:lnTo>
                  <a:pt x="208859" y="25908"/>
                </a:lnTo>
                <a:lnTo>
                  <a:pt x="206997" y="25908"/>
                </a:lnTo>
                <a:lnTo>
                  <a:pt x="188277" y="24384"/>
                </a:lnTo>
                <a:lnTo>
                  <a:pt x="169925" y="22987"/>
                </a:lnTo>
                <a:lnTo>
                  <a:pt x="170167" y="22987"/>
                </a:lnTo>
                <a:lnTo>
                  <a:pt x="152895" y="21209"/>
                </a:lnTo>
                <a:lnTo>
                  <a:pt x="153314" y="21209"/>
                </a:lnTo>
                <a:lnTo>
                  <a:pt x="147295" y="20320"/>
                </a:lnTo>
                <a:lnTo>
                  <a:pt x="13995" y="20320"/>
                </a:lnTo>
                <a:lnTo>
                  <a:pt x="18288" y="17705"/>
                </a:lnTo>
                <a:lnTo>
                  <a:pt x="18894" y="11338"/>
                </a:lnTo>
                <a:lnTo>
                  <a:pt x="9728" y="5461"/>
                </a:lnTo>
                <a:lnTo>
                  <a:pt x="11163" y="5334"/>
                </a:lnTo>
                <a:lnTo>
                  <a:pt x="12191" y="5334"/>
                </a:lnTo>
                <a:lnTo>
                  <a:pt x="8534" y="4191"/>
                </a:lnTo>
                <a:close/>
              </a:path>
              <a:path w="1911350" h="52070">
                <a:moveTo>
                  <a:pt x="206819" y="25781"/>
                </a:moveTo>
                <a:lnTo>
                  <a:pt x="206997" y="25908"/>
                </a:lnTo>
                <a:lnTo>
                  <a:pt x="208859" y="25908"/>
                </a:lnTo>
                <a:lnTo>
                  <a:pt x="206819" y="25781"/>
                </a:lnTo>
                <a:close/>
              </a:path>
              <a:path w="1911350" h="52070">
                <a:moveTo>
                  <a:pt x="1909508" y="22610"/>
                </a:moveTo>
                <a:lnTo>
                  <a:pt x="1909720" y="22829"/>
                </a:lnTo>
                <a:lnTo>
                  <a:pt x="1909508" y="22610"/>
                </a:lnTo>
                <a:close/>
              </a:path>
              <a:path w="1911350" h="52070">
                <a:moveTo>
                  <a:pt x="1901445" y="18099"/>
                </a:moveTo>
                <a:lnTo>
                  <a:pt x="1903183" y="18542"/>
                </a:lnTo>
                <a:lnTo>
                  <a:pt x="1909508" y="22610"/>
                </a:lnTo>
                <a:lnTo>
                  <a:pt x="1905203" y="18161"/>
                </a:lnTo>
                <a:lnTo>
                  <a:pt x="1901445" y="18099"/>
                </a:lnTo>
                <a:close/>
              </a:path>
              <a:path w="1911350" h="52070">
                <a:moveTo>
                  <a:pt x="1892308" y="20600"/>
                </a:moveTo>
                <a:lnTo>
                  <a:pt x="1890191" y="21971"/>
                </a:lnTo>
                <a:lnTo>
                  <a:pt x="1894738" y="20701"/>
                </a:lnTo>
                <a:lnTo>
                  <a:pt x="1892308" y="20600"/>
                </a:lnTo>
                <a:close/>
              </a:path>
              <a:path w="1911350" h="52070">
                <a:moveTo>
                  <a:pt x="1897481" y="18034"/>
                </a:moveTo>
                <a:lnTo>
                  <a:pt x="1895487" y="18542"/>
                </a:lnTo>
                <a:lnTo>
                  <a:pt x="1892308" y="20600"/>
                </a:lnTo>
                <a:lnTo>
                  <a:pt x="1894738" y="20701"/>
                </a:lnTo>
                <a:lnTo>
                  <a:pt x="1890191" y="21971"/>
                </a:lnTo>
                <a:lnTo>
                  <a:pt x="1908514" y="21971"/>
                </a:lnTo>
                <a:lnTo>
                  <a:pt x="1903183" y="18542"/>
                </a:lnTo>
                <a:lnTo>
                  <a:pt x="1901445" y="18099"/>
                </a:lnTo>
                <a:lnTo>
                  <a:pt x="1897481" y="18034"/>
                </a:lnTo>
                <a:close/>
              </a:path>
              <a:path w="1911350" h="52070">
                <a:moveTo>
                  <a:pt x="1894310" y="19304"/>
                </a:moveTo>
                <a:lnTo>
                  <a:pt x="1877186" y="19304"/>
                </a:lnTo>
                <a:lnTo>
                  <a:pt x="1884972" y="20066"/>
                </a:lnTo>
                <a:lnTo>
                  <a:pt x="1888858" y="20447"/>
                </a:lnTo>
                <a:lnTo>
                  <a:pt x="1888616" y="20447"/>
                </a:lnTo>
                <a:lnTo>
                  <a:pt x="1892308" y="20600"/>
                </a:lnTo>
                <a:lnTo>
                  <a:pt x="1894310" y="19304"/>
                </a:lnTo>
                <a:close/>
              </a:path>
              <a:path w="1911350" h="52070">
                <a:moveTo>
                  <a:pt x="18288" y="17705"/>
                </a:moveTo>
                <a:lnTo>
                  <a:pt x="13995" y="20320"/>
                </a:lnTo>
                <a:lnTo>
                  <a:pt x="15786" y="20193"/>
                </a:lnTo>
                <a:lnTo>
                  <a:pt x="18338" y="19431"/>
                </a:lnTo>
                <a:lnTo>
                  <a:pt x="18828" y="19177"/>
                </a:lnTo>
                <a:lnTo>
                  <a:pt x="18414" y="19177"/>
                </a:lnTo>
                <a:lnTo>
                  <a:pt x="18742" y="19050"/>
                </a:lnTo>
                <a:lnTo>
                  <a:pt x="18160" y="19050"/>
                </a:lnTo>
                <a:lnTo>
                  <a:pt x="18288" y="17705"/>
                </a:lnTo>
                <a:close/>
              </a:path>
              <a:path w="1911350" h="52070">
                <a:moveTo>
                  <a:pt x="50063" y="5080"/>
                </a:moveTo>
                <a:lnTo>
                  <a:pt x="49189" y="5080"/>
                </a:lnTo>
                <a:lnTo>
                  <a:pt x="50063" y="8509"/>
                </a:lnTo>
                <a:lnTo>
                  <a:pt x="48031" y="11938"/>
                </a:lnTo>
                <a:lnTo>
                  <a:pt x="30378" y="16383"/>
                </a:lnTo>
                <a:lnTo>
                  <a:pt x="19167" y="19001"/>
                </a:lnTo>
                <a:lnTo>
                  <a:pt x="18338" y="19431"/>
                </a:lnTo>
                <a:lnTo>
                  <a:pt x="15786" y="20193"/>
                </a:lnTo>
                <a:lnTo>
                  <a:pt x="13995" y="20320"/>
                </a:lnTo>
                <a:lnTo>
                  <a:pt x="147295" y="20320"/>
                </a:lnTo>
                <a:lnTo>
                  <a:pt x="136118" y="18669"/>
                </a:lnTo>
                <a:lnTo>
                  <a:pt x="122073" y="17018"/>
                </a:lnTo>
                <a:lnTo>
                  <a:pt x="121665" y="17018"/>
                </a:lnTo>
                <a:lnTo>
                  <a:pt x="106273" y="14097"/>
                </a:lnTo>
                <a:lnTo>
                  <a:pt x="93734" y="12065"/>
                </a:lnTo>
                <a:lnTo>
                  <a:pt x="93306" y="12065"/>
                </a:lnTo>
                <a:lnTo>
                  <a:pt x="80581" y="9525"/>
                </a:lnTo>
                <a:lnTo>
                  <a:pt x="68402" y="7239"/>
                </a:lnTo>
                <a:lnTo>
                  <a:pt x="60082" y="6223"/>
                </a:lnTo>
                <a:lnTo>
                  <a:pt x="59067" y="6223"/>
                </a:lnTo>
                <a:lnTo>
                  <a:pt x="50063" y="5080"/>
                </a:lnTo>
                <a:close/>
              </a:path>
              <a:path w="1911350" h="52070">
                <a:moveTo>
                  <a:pt x="20053" y="18542"/>
                </a:moveTo>
                <a:lnTo>
                  <a:pt x="18414" y="19177"/>
                </a:lnTo>
                <a:lnTo>
                  <a:pt x="19167" y="19001"/>
                </a:lnTo>
                <a:lnTo>
                  <a:pt x="20053" y="18542"/>
                </a:lnTo>
                <a:close/>
              </a:path>
              <a:path w="1911350" h="52070">
                <a:moveTo>
                  <a:pt x="19167" y="19001"/>
                </a:moveTo>
                <a:lnTo>
                  <a:pt x="18414" y="19177"/>
                </a:lnTo>
                <a:lnTo>
                  <a:pt x="18828" y="19177"/>
                </a:lnTo>
                <a:lnTo>
                  <a:pt x="19167" y="19001"/>
                </a:lnTo>
                <a:close/>
              </a:path>
              <a:path w="1911350" h="52070">
                <a:moveTo>
                  <a:pt x="19418" y="17018"/>
                </a:moveTo>
                <a:lnTo>
                  <a:pt x="18288" y="17705"/>
                </a:lnTo>
                <a:lnTo>
                  <a:pt x="18160" y="19050"/>
                </a:lnTo>
                <a:lnTo>
                  <a:pt x="19418" y="17018"/>
                </a:lnTo>
                <a:close/>
              </a:path>
              <a:path w="1911350" h="52070">
                <a:moveTo>
                  <a:pt x="27659" y="17018"/>
                </a:moveTo>
                <a:lnTo>
                  <a:pt x="19418" y="17018"/>
                </a:lnTo>
                <a:lnTo>
                  <a:pt x="18160" y="19050"/>
                </a:lnTo>
                <a:lnTo>
                  <a:pt x="18742" y="19050"/>
                </a:lnTo>
                <a:lnTo>
                  <a:pt x="20053" y="18542"/>
                </a:lnTo>
                <a:lnTo>
                  <a:pt x="21133" y="18542"/>
                </a:lnTo>
                <a:lnTo>
                  <a:pt x="27659" y="17018"/>
                </a:lnTo>
                <a:close/>
              </a:path>
              <a:path w="1911350" h="52070">
                <a:moveTo>
                  <a:pt x="21133" y="18542"/>
                </a:moveTo>
                <a:lnTo>
                  <a:pt x="20053" y="18542"/>
                </a:lnTo>
                <a:lnTo>
                  <a:pt x="19167" y="19001"/>
                </a:lnTo>
                <a:lnTo>
                  <a:pt x="21133" y="18542"/>
                </a:lnTo>
                <a:close/>
              </a:path>
              <a:path w="1911350" h="52070">
                <a:moveTo>
                  <a:pt x="1901189" y="18034"/>
                </a:moveTo>
                <a:lnTo>
                  <a:pt x="1897481" y="18034"/>
                </a:lnTo>
                <a:lnTo>
                  <a:pt x="1901445" y="18099"/>
                </a:lnTo>
                <a:lnTo>
                  <a:pt x="1901189" y="18034"/>
                </a:lnTo>
                <a:close/>
              </a:path>
              <a:path w="1911350" h="52070">
                <a:moveTo>
                  <a:pt x="18894" y="11338"/>
                </a:moveTo>
                <a:lnTo>
                  <a:pt x="18288" y="17705"/>
                </a:lnTo>
                <a:lnTo>
                  <a:pt x="19418" y="17018"/>
                </a:lnTo>
                <a:lnTo>
                  <a:pt x="27659" y="17018"/>
                </a:lnTo>
                <a:lnTo>
                  <a:pt x="30378" y="16383"/>
                </a:lnTo>
                <a:lnTo>
                  <a:pt x="48031" y="11938"/>
                </a:lnTo>
                <a:lnTo>
                  <a:pt x="48332" y="11430"/>
                </a:lnTo>
                <a:lnTo>
                  <a:pt x="19037" y="11430"/>
                </a:lnTo>
                <a:lnTo>
                  <a:pt x="18894" y="11338"/>
                </a:lnTo>
                <a:close/>
              </a:path>
              <a:path w="1911350" h="52070">
                <a:moveTo>
                  <a:pt x="121003" y="16892"/>
                </a:moveTo>
                <a:lnTo>
                  <a:pt x="121665" y="17018"/>
                </a:lnTo>
                <a:lnTo>
                  <a:pt x="122073" y="17018"/>
                </a:lnTo>
                <a:lnTo>
                  <a:pt x="121003" y="16892"/>
                </a:lnTo>
                <a:close/>
              </a:path>
              <a:path w="1911350" h="52070">
                <a:moveTo>
                  <a:pt x="120996" y="16891"/>
                </a:moveTo>
                <a:close/>
              </a:path>
              <a:path w="1911350" h="52070">
                <a:moveTo>
                  <a:pt x="92951" y="11938"/>
                </a:moveTo>
                <a:lnTo>
                  <a:pt x="93306" y="12065"/>
                </a:lnTo>
                <a:lnTo>
                  <a:pt x="93734" y="12065"/>
                </a:lnTo>
                <a:lnTo>
                  <a:pt x="92951" y="11938"/>
                </a:lnTo>
                <a:close/>
              </a:path>
              <a:path w="1911350" h="52070">
                <a:moveTo>
                  <a:pt x="18910" y="11176"/>
                </a:moveTo>
                <a:lnTo>
                  <a:pt x="18894" y="11338"/>
                </a:lnTo>
                <a:lnTo>
                  <a:pt x="19037" y="11430"/>
                </a:lnTo>
                <a:lnTo>
                  <a:pt x="18910" y="11176"/>
                </a:lnTo>
                <a:close/>
              </a:path>
              <a:path w="1911350" h="52070">
                <a:moveTo>
                  <a:pt x="48482" y="11176"/>
                </a:moveTo>
                <a:lnTo>
                  <a:pt x="18910" y="11176"/>
                </a:lnTo>
                <a:lnTo>
                  <a:pt x="19037" y="11430"/>
                </a:lnTo>
                <a:lnTo>
                  <a:pt x="48332" y="11430"/>
                </a:lnTo>
                <a:lnTo>
                  <a:pt x="48482" y="11176"/>
                </a:lnTo>
                <a:close/>
              </a:path>
              <a:path w="1911350" h="52070">
                <a:moveTo>
                  <a:pt x="12191" y="5334"/>
                </a:moveTo>
                <a:lnTo>
                  <a:pt x="11163" y="5334"/>
                </a:lnTo>
                <a:lnTo>
                  <a:pt x="9728" y="5461"/>
                </a:lnTo>
                <a:lnTo>
                  <a:pt x="18894" y="11338"/>
                </a:lnTo>
                <a:lnTo>
                  <a:pt x="18910" y="11176"/>
                </a:lnTo>
                <a:lnTo>
                  <a:pt x="48482" y="11176"/>
                </a:lnTo>
                <a:lnTo>
                  <a:pt x="50063" y="8509"/>
                </a:lnTo>
                <a:lnTo>
                  <a:pt x="49545" y="6477"/>
                </a:lnTo>
                <a:lnTo>
                  <a:pt x="13157" y="6477"/>
                </a:lnTo>
                <a:lnTo>
                  <a:pt x="14332" y="6155"/>
                </a:lnTo>
                <a:lnTo>
                  <a:pt x="13995" y="6096"/>
                </a:lnTo>
                <a:lnTo>
                  <a:pt x="14591" y="6083"/>
                </a:lnTo>
                <a:lnTo>
                  <a:pt x="12191" y="5334"/>
                </a:lnTo>
                <a:close/>
              </a:path>
              <a:path w="1911350" h="52070">
                <a:moveTo>
                  <a:pt x="14332" y="6155"/>
                </a:moveTo>
                <a:lnTo>
                  <a:pt x="13157" y="6477"/>
                </a:lnTo>
                <a:lnTo>
                  <a:pt x="15098" y="6289"/>
                </a:lnTo>
                <a:lnTo>
                  <a:pt x="14332" y="6155"/>
                </a:lnTo>
                <a:close/>
              </a:path>
              <a:path w="1911350" h="52070">
                <a:moveTo>
                  <a:pt x="15098" y="6289"/>
                </a:moveTo>
                <a:lnTo>
                  <a:pt x="13157" y="6477"/>
                </a:lnTo>
                <a:lnTo>
                  <a:pt x="49545" y="6477"/>
                </a:lnTo>
                <a:lnTo>
                  <a:pt x="49513" y="6350"/>
                </a:lnTo>
                <a:lnTo>
                  <a:pt x="15443" y="6350"/>
                </a:lnTo>
                <a:lnTo>
                  <a:pt x="15098" y="6289"/>
                </a:lnTo>
                <a:close/>
              </a:path>
              <a:path w="1911350" h="52070">
                <a:moveTo>
                  <a:pt x="15213" y="6278"/>
                </a:moveTo>
                <a:lnTo>
                  <a:pt x="15443" y="6350"/>
                </a:lnTo>
                <a:lnTo>
                  <a:pt x="15213" y="6278"/>
                </a:lnTo>
                <a:close/>
              </a:path>
              <a:path w="1911350" h="52070">
                <a:moveTo>
                  <a:pt x="49189" y="5080"/>
                </a:moveTo>
                <a:lnTo>
                  <a:pt x="30492" y="5080"/>
                </a:lnTo>
                <a:lnTo>
                  <a:pt x="27241" y="5207"/>
                </a:lnTo>
                <a:lnTo>
                  <a:pt x="21107" y="5207"/>
                </a:lnTo>
                <a:lnTo>
                  <a:pt x="18338" y="5315"/>
                </a:lnTo>
                <a:lnTo>
                  <a:pt x="15011" y="5969"/>
                </a:lnTo>
                <a:lnTo>
                  <a:pt x="14591" y="6083"/>
                </a:lnTo>
                <a:lnTo>
                  <a:pt x="14828" y="6155"/>
                </a:lnTo>
                <a:lnTo>
                  <a:pt x="15786" y="6223"/>
                </a:lnTo>
                <a:lnTo>
                  <a:pt x="15213" y="6278"/>
                </a:lnTo>
                <a:lnTo>
                  <a:pt x="15443" y="6350"/>
                </a:lnTo>
                <a:lnTo>
                  <a:pt x="49513" y="6350"/>
                </a:lnTo>
                <a:lnTo>
                  <a:pt x="49189" y="5080"/>
                </a:lnTo>
                <a:close/>
              </a:path>
              <a:path w="1911350" h="52070">
                <a:moveTo>
                  <a:pt x="14434" y="6127"/>
                </a:moveTo>
                <a:lnTo>
                  <a:pt x="15098" y="6289"/>
                </a:lnTo>
                <a:lnTo>
                  <a:pt x="14816" y="6154"/>
                </a:lnTo>
                <a:lnTo>
                  <a:pt x="14434" y="6127"/>
                </a:lnTo>
                <a:close/>
              </a:path>
              <a:path w="1911350" h="52070">
                <a:moveTo>
                  <a:pt x="14816" y="6154"/>
                </a:moveTo>
                <a:lnTo>
                  <a:pt x="15213" y="6278"/>
                </a:lnTo>
                <a:lnTo>
                  <a:pt x="15786" y="6223"/>
                </a:lnTo>
                <a:lnTo>
                  <a:pt x="14816" y="6154"/>
                </a:lnTo>
                <a:close/>
              </a:path>
              <a:path w="1911350" h="52070">
                <a:moveTo>
                  <a:pt x="59042" y="6096"/>
                </a:moveTo>
                <a:lnTo>
                  <a:pt x="60082" y="6223"/>
                </a:lnTo>
                <a:lnTo>
                  <a:pt x="59042" y="6096"/>
                </a:lnTo>
                <a:close/>
              </a:path>
              <a:path w="1911350" h="52070">
                <a:moveTo>
                  <a:pt x="13995" y="6096"/>
                </a:moveTo>
                <a:lnTo>
                  <a:pt x="14332" y="6155"/>
                </a:lnTo>
                <a:lnTo>
                  <a:pt x="13995" y="6096"/>
                </a:lnTo>
                <a:close/>
              </a:path>
              <a:path w="1911350" h="52070">
                <a:moveTo>
                  <a:pt x="14591" y="6083"/>
                </a:moveTo>
                <a:lnTo>
                  <a:pt x="14434" y="6127"/>
                </a:lnTo>
                <a:lnTo>
                  <a:pt x="14816" y="6154"/>
                </a:lnTo>
                <a:lnTo>
                  <a:pt x="14591" y="6083"/>
                </a:lnTo>
                <a:close/>
              </a:path>
              <a:path w="1911350" h="52070">
                <a:moveTo>
                  <a:pt x="14547" y="6096"/>
                </a:moveTo>
                <a:lnTo>
                  <a:pt x="13995" y="6096"/>
                </a:lnTo>
                <a:lnTo>
                  <a:pt x="14434" y="6127"/>
                </a:lnTo>
                <a:close/>
              </a:path>
              <a:path w="1911350" h="52070">
                <a:moveTo>
                  <a:pt x="18338" y="5315"/>
                </a:moveTo>
                <a:lnTo>
                  <a:pt x="17868" y="5334"/>
                </a:lnTo>
                <a:lnTo>
                  <a:pt x="12191" y="5334"/>
                </a:lnTo>
                <a:lnTo>
                  <a:pt x="14591" y="6083"/>
                </a:lnTo>
                <a:lnTo>
                  <a:pt x="15011" y="5969"/>
                </a:lnTo>
                <a:lnTo>
                  <a:pt x="18338" y="5315"/>
                </a:lnTo>
                <a:close/>
              </a:path>
              <a:path w="1911350" h="52070">
                <a:moveTo>
                  <a:pt x="45211" y="0"/>
                </a:moveTo>
                <a:lnTo>
                  <a:pt x="27482" y="3556"/>
                </a:lnTo>
                <a:lnTo>
                  <a:pt x="18338" y="5315"/>
                </a:lnTo>
                <a:lnTo>
                  <a:pt x="21107" y="5207"/>
                </a:lnTo>
                <a:lnTo>
                  <a:pt x="27241" y="5207"/>
                </a:lnTo>
                <a:lnTo>
                  <a:pt x="30492" y="5080"/>
                </a:lnTo>
                <a:lnTo>
                  <a:pt x="49189" y="5080"/>
                </a:lnTo>
                <a:lnTo>
                  <a:pt x="48412" y="2032"/>
                </a:lnTo>
                <a:lnTo>
                  <a:pt x="45211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71278" y="4493018"/>
            <a:ext cx="636905" cy="281940"/>
          </a:xfrm>
          <a:custGeom>
            <a:avLst/>
            <a:gdLst/>
            <a:ahLst/>
            <a:cxnLst/>
            <a:rect l="l" t="t" r="r" b="b"/>
            <a:pathLst>
              <a:path w="636904" h="281939">
                <a:moveTo>
                  <a:pt x="2194" y="277098"/>
                </a:moveTo>
                <a:lnTo>
                  <a:pt x="6019" y="281939"/>
                </a:lnTo>
                <a:lnTo>
                  <a:pt x="8521" y="281939"/>
                </a:lnTo>
                <a:lnTo>
                  <a:pt x="6654" y="280669"/>
                </a:lnTo>
                <a:lnTo>
                  <a:pt x="3175" y="278129"/>
                </a:lnTo>
                <a:lnTo>
                  <a:pt x="2194" y="277098"/>
                </a:lnTo>
                <a:close/>
              </a:path>
              <a:path w="636904" h="281939">
                <a:moveTo>
                  <a:pt x="28994" y="257809"/>
                </a:moveTo>
                <a:lnTo>
                  <a:pt x="25120" y="259079"/>
                </a:lnTo>
                <a:lnTo>
                  <a:pt x="15963" y="260350"/>
                </a:lnTo>
                <a:lnTo>
                  <a:pt x="6111" y="263356"/>
                </a:lnTo>
                <a:lnTo>
                  <a:pt x="1455" y="267352"/>
                </a:lnTo>
                <a:lnTo>
                  <a:pt x="662" y="268612"/>
                </a:lnTo>
                <a:lnTo>
                  <a:pt x="479" y="270190"/>
                </a:lnTo>
                <a:lnTo>
                  <a:pt x="1953" y="276792"/>
                </a:lnTo>
                <a:lnTo>
                  <a:pt x="2194" y="277098"/>
                </a:lnTo>
                <a:lnTo>
                  <a:pt x="3175" y="278129"/>
                </a:lnTo>
                <a:lnTo>
                  <a:pt x="6654" y="280669"/>
                </a:lnTo>
                <a:lnTo>
                  <a:pt x="8521" y="281939"/>
                </a:lnTo>
                <a:lnTo>
                  <a:pt x="10858" y="281939"/>
                </a:lnTo>
                <a:lnTo>
                  <a:pt x="21755" y="276859"/>
                </a:lnTo>
                <a:lnTo>
                  <a:pt x="23855" y="276859"/>
                </a:lnTo>
                <a:lnTo>
                  <a:pt x="34137" y="271779"/>
                </a:lnTo>
                <a:lnTo>
                  <a:pt x="36118" y="267969"/>
                </a:lnTo>
                <a:lnTo>
                  <a:pt x="34010" y="262889"/>
                </a:lnTo>
                <a:lnTo>
                  <a:pt x="8521" y="262889"/>
                </a:lnTo>
                <a:lnTo>
                  <a:pt x="13449" y="261619"/>
                </a:lnTo>
                <a:lnTo>
                  <a:pt x="18326" y="261619"/>
                </a:lnTo>
                <a:lnTo>
                  <a:pt x="29254" y="257977"/>
                </a:lnTo>
                <a:lnTo>
                  <a:pt x="28994" y="257809"/>
                </a:lnTo>
                <a:close/>
              </a:path>
              <a:path w="636904" h="281939">
                <a:moveTo>
                  <a:pt x="21755" y="276859"/>
                </a:moveTo>
                <a:lnTo>
                  <a:pt x="10858" y="281939"/>
                </a:lnTo>
                <a:lnTo>
                  <a:pt x="20624" y="281939"/>
                </a:lnTo>
                <a:lnTo>
                  <a:pt x="28625" y="279400"/>
                </a:lnTo>
                <a:lnTo>
                  <a:pt x="32351" y="278129"/>
                </a:lnTo>
                <a:lnTo>
                  <a:pt x="21285" y="278129"/>
                </a:lnTo>
                <a:lnTo>
                  <a:pt x="21755" y="276859"/>
                </a:lnTo>
                <a:close/>
              </a:path>
              <a:path w="636904" h="281939">
                <a:moveTo>
                  <a:pt x="23855" y="276859"/>
                </a:moveTo>
                <a:lnTo>
                  <a:pt x="21755" y="276859"/>
                </a:lnTo>
                <a:lnTo>
                  <a:pt x="21285" y="278129"/>
                </a:lnTo>
                <a:lnTo>
                  <a:pt x="23855" y="276859"/>
                </a:lnTo>
                <a:close/>
              </a:path>
              <a:path w="636904" h="281939">
                <a:moveTo>
                  <a:pt x="581256" y="34588"/>
                </a:moveTo>
                <a:lnTo>
                  <a:pt x="575284" y="36829"/>
                </a:lnTo>
                <a:lnTo>
                  <a:pt x="575424" y="36829"/>
                </a:lnTo>
                <a:lnTo>
                  <a:pt x="556399" y="44450"/>
                </a:lnTo>
                <a:lnTo>
                  <a:pt x="556742" y="44450"/>
                </a:lnTo>
                <a:lnTo>
                  <a:pt x="529247" y="53339"/>
                </a:lnTo>
                <a:lnTo>
                  <a:pt x="511251" y="59689"/>
                </a:lnTo>
                <a:lnTo>
                  <a:pt x="511390" y="59689"/>
                </a:lnTo>
                <a:lnTo>
                  <a:pt x="491147" y="67309"/>
                </a:lnTo>
                <a:lnTo>
                  <a:pt x="464515" y="76200"/>
                </a:lnTo>
                <a:lnTo>
                  <a:pt x="436156" y="86359"/>
                </a:lnTo>
                <a:lnTo>
                  <a:pt x="414134" y="93979"/>
                </a:lnTo>
                <a:lnTo>
                  <a:pt x="390677" y="101600"/>
                </a:lnTo>
                <a:lnTo>
                  <a:pt x="367461" y="110489"/>
                </a:lnTo>
                <a:lnTo>
                  <a:pt x="343534" y="119379"/>
                </a:lnTo>
                <a:lnTo>
                  <a:pt x="296011" y="138429"/>
                </a:lnTo>
                <a:lnTo>
                  <a:pt x="250507" y="156209"/>
                </a:lnTo>
                <a:lnTo>
                  <a:pt x="201117" y="176529"/>
                </a:lnTo>
                <a:lnTo>
                  <a:pt x="174739" y="187959"/>
                </a:lnTo>
                <a:lnTo>
                  <a:pt x="151917" y="198119"/>
                </a:lnTo>
                <a:lnTo>
                  <a:pt x="130657" y="208279"/>
                </a:lnTo>
                <a:lnTo>
                  <a:pt x="113385" y="217169"/>
                </a:lnTo>
                <a:lnTo>
                  <a:pt x="96608" y="224789"/>
                </a:lnTo>
                <a:lnTo>
                  <a:pt x="69570" y="238759"/>
                </a:lnTo>
                <a:lnTo>
                  <a:pt x="48412" y="248919"/>
                </a:lnTo>
                <a:lnTo>
                  <a:pt x="32245" y="256539"/>
                </a:lnTo>
                <a:lnTo>
                  <a:pt x="33566" y="256539"/>
                </a:lnTo>
                <a:lnTo>
                  <a:pt x="29254" y="257977"/>
                </a:lnTo>
                <a:lnTo>
                  <a:pt x="32956" y="260350"/>
                </a:lnTo>
                <a:lnTo>
                  <a:pt x="36118" y="267969"/>
                </a:lnTo>
                <a:lnTo>
                  <a:pt x="34137" y="271779"/>
                </a:lnTo>
                <a:lnTo>
                  <a:pt x="21285" y="278129"/>
                </a:lnTo>
                <a:lnTo>
                  <a:pt x="32351" y="278129"/>
                </a:lnTo>
                <a:lnTo>
                  <a:pt x="39801" y="275589"/>
                </a:lnTo>
                <a:lnTo>
                  <a:pt x="41160" y="275589"/>
                </a:lnTo>
                <a:lnTo>
                  <a:pt x="57403" y="266700"/>
                </a:lnTo>
                <a:lnTo>
                  <a:pt x="78790" y="256539"/>
                </a:lnTo>
                <a:lnTo>
                  <a:pt x="105752" y="242569"/>
                </a:lnTo>
                <a:lnTo>
                  <a:pt x="105562" y="242569"/>
                </a:lnTo>
                <a:lnTo>
                  <a:pt x="122085" y="234950"/>
                </a:lnTo>
                <a:lnTo>
                  <a:pt x="139318" y="226059"/>
                </a:lnTo>
                <a:lnTo>
                  <a:pt x="141957" y="226059"/>
                </a:lnTo>
                <a:lnTo>
                  <a:pt x="160604" y="217169"/>
                </a:lnTo>
                <a:lnTo>
                  <a:pt x="182791" y="205739"/>
                </a:lnTo>
                <a:lnTo>
                  <a:pt x="182562" y="205739"/>
                </a:lnTo>
                <a:lnTo>
                  <a:pt x="208711" y="194309"/>
                </a:lnTo>
                <a:lnTo>
                  <a:pt x="208546" y="194309"/>
                </a:lnTo>
                <a:lnTo>
                  <a:pt x="236270" y="182879"/>
                </a:lnTo>
                <a:lnTo>
                  <a:pt x="257784" y="173989"/>
                </a:lnTo>
                <a:lnTo>
                  <a:pt x="257644" y="173989"/>
                </a:lnTo>
                <a:lnTo>
                  <a:pt x="303009" y="154939"/>
                </a:lnTo>
                <a:lnTo>
                  <a:pt x="350519" y="137159"/>
                </a:lnTo>
                <a:lnTo>
                  <a:pt x="374167" y="128269"/>
                </a:lnTo>
                <a:lnTo>
                  <a:pt x="374014" y="128269"/>
                </a:lnTo>
                <a:lnTo>
                  <a:pt x="397040" y="119379"/>
                </a:lnTo>
                <a:lnTo>
                  <a:pt x="420382" y="111759"/>
                </a:lnTo>
                <a:lnTo>
                  <a:pt x="442239" y="104139"/>
                </a:lnTo>
                <a:lnTo>
                  <a:pt x="470750" y="93979"/>
                </a:lnTo>
                <a:lnTo>
                  <a:pt x="497395" y="85089"/>
                </a:lnTo>
                <a:lnTo>
                  <a:pt x="517639" y="77469"/>
                </a:lnTo>
                <a:lnTo>
                  <a:pt x="535635" y="71119"/>
                </a:lnTo>
                <a:lnTo>
                  <a:pt x="535482" y="71119"/>
                </a:lnTo>
                <a:lnTo>
                  <a:pt x="563054" y="62229"/>
                </a:lnTo>
                <a:lnTo>
                  <a:pt x="582472" y="54609"/>
                </a:lnTo>
                <a:lnTo>
                  <a:pt x="593640" y="50417"/>
                </a:lnTo>
                <a:lnTo>
                  <a:pt x="597471" y="38100"/>
                </a:lnTo>
                <a:lnTo>
                  <a:pt x="598123" y="35559"/>
                </a:lnTo>
                <a:lnTo>
                  <a:pt x="593928" y="35559"/>
                </a:lnTo>
                <a:lnTo>
                  <a:pt x="581256" y="34588"/>
                </a:lnTo>
                <a:close/>
              </a:path>
              <a:path w="636904" h="281939">
                <a:moveTo>
                  <a:pt x="1953" y="276792"/>
                </a:moveTo>
                <a:lnTo>
                  <a:pt x="2194" y="277098"/>
                </a:lnTo>
                <a:lnTo>
                  <a:pt x="1953" y="276792"/>
                </a:lnTo>
                <a:close/>
              </a:path>
              <a:path w="636904" h="281939">
                <a:moveTo>
                  <a:pt x="479" y="270190"/>
                </a:moveTo>
                <a:lnTo>
                  <a:pt x="0" y="274319"/>
                </a:lnTo>
                <a:lnTo>
                  <a:pt x="1953" y="276792"/>
                </a:lnTo>
                <a:lnTo>
                  <a:pt x="479" y="270190"/>
                </a:lnTo>
                <a:close/>
              </a:path>
              <a:path w="636904" h="281939">
                <a:moveTo>
                  <a:pt x="662" y="268612"/>
                </a:moveTo>
                <a:lnTo>
                  <a:pt x="266" y="269239"/>
                </a:lnTo>
                <a:lnTo>
                  <a:pt x="479" y="270190"/>
                </a:lnTo>
                <a:lnTo>
                  <a:pt x="662" y="268612"/>
                </a:lnTo>
                <a:close/>
              </a:path>
              <a:path w="636904" h="281939">
                <a:moveTo>
                  <a:pt x="1455" y="267352"/>
                </a:moveTo>
                <a:lnTo>
                  <a:pt x="736" y="267969"/>
                </a:lnTo>
                <a:lnTo>
                  <a:pt x="662" y="268612"/>
                </a:lnTo>
                <a:lnTo>
                  <a:pt x="1455" y="267352"/>
                </a:lnTo>
                <a:close/>
              </a:path>
              <a:path w="636904" h="281939">
                <a:moveTo>
                  <a:pt x="6111" y="263356"/>
                </a:moveTo>
                <a:lnTo>
                  <a:pt x="3467" y="264159"/>
                </a:lnTo>
                <a:lnTo>
                  <a:pt x="1455" y="267352"/>
                </a:lnTo>
                <a:lnTo>
                  <a:pt x="6111" y="263356"/>
                </a:lnTo>
                <a:close/>
              </a:path>
              <a:path w="636904" h="281939">
                <a:moveTo>
                  <a:pt x="7645" y="262889"/>
                </a:moveTo>
                <a:lnTo>
                  <a:pt x="6654" y="262889"/>
                </a:lnTo>
                <a:lnTo>
                  <a:pt x="6111" y="263356"/>
                </a:lnTo>
                <a:lnTo>
                  <a:pt x="7645" y="262889"/>
                </a:lnTo>
                <a:close/>
              </a:path>
              <a:path w="636904" h="281939">
                <a:moveTo>
                  <a:pt x="17398" y="261619"/>
                </a:moveTo>
                <a:lnTo>
                  <a:pt x="13449" y="261619"/>
                </a:lnTo>
                <a:lnTo>
                  <a:pt x="8521" y="262889"/>
                </a:lnTo>
                <a:lnTo>
                  <a:pt x="14516" y="262889"/>
                </a:lnTo>
                <a:lnTo>
                  <a:pt x="17398" y="261619"/>
                </a:lnTo>
                <a:close/>
              </a:path>
              <a:path w="636904" h="281939">
                <a:moveTo>
                  <a:pt x="18326" y="261619"/>
                </a:moveTo>
                <a:lnTo>
                  <a:pt x="17398" y="261619"/>
                </a:lnTo>
                <a:lnTo>
                  <a:pt x="14516" y="262889"/>
                </a:lnTo>
                <a:lnTo>
                  <a:pt x="18326" y="261619"/>
                </a:lnTo>
                <a:close/>
              </a:path>
              <a:path w="636904" h="281939">
                <a:moveTo>
                  <a:pt x="29254" y="257977"/>
                </a:moveTo>
                <a:lnTo>
                  <a:pt x="14516" y="262889"/>
                </a:lnTo>
                <a:lnTo>
                  <a:pt x="34010" y="262889"/>
                </a:lnTo>
                <a:lnTo>
                  <a:pt x="32956" y="260350"/>
                </a:lnTo>
                <a:lnTo>
                  <a:pt x="29254" y="257977"/>
                </a:lnTo>
                <a:close/>
              </a:path>
              <a:path w="636904" h="281939">
                <a:moveTo>
                  <a:pt x="141957" y="226059"/>
                </a:moveTo>
                <a:lnTo>
                  <a:pt x="139318" y="226059"/>
                </a:lnTo>
                <a:lnTo>
                  <a:pt x="139293" y="227329"/>
                </a:lnTo>
                <a:lnTo>
                  <a:pt x="141957" y="226059"/>
                </a:lnTo>
                <a:close/>
              </a:path>
              <a:path w="636904" h="281939">
                <a:moveTo>
                  <a:pt x="595985" y="152400"/>
                </a:moveTo>
                <a:lnTo>
                  <a:pt x="585406" y="152400"/>
                </a:lnTo>
                <a:lnTo>
                  <a:pt x="586130" y="156209"/>
                </a:lnTo>
                <a:lnTo>
                  <a:pt x="586968" y="158750"/>
                </a:lnTo>
                <a:lnTo>
                  <a:pt x="590791" y="163829"/>
                </a:lnTo>
                <a:lnTo>
                  <a:pt x="594156" y="165100"/>
                </a:lnTo>
                <a:lnTo>
                  <a:pt x="599122" y="161289"/>
                </a:lnTo>
                <a:lnTo>
                  <a:pt x="599795" y="157479"/>
                </a:lnTo>
                <a:lnTo>
                  <a:pt x="597890" y="154939"/>
                </a:lnTo>
                <a:lnTo>
                  <a:pt x="596811" y="154939"/>
                </a:lnTo>
                <a:lnTo>
                  <a:pt x="595985" y="152400"/>
                </a:lnTo>
                <a:close/>
              </a:path>
              <a:path w="636904" h="281939">
                <a:moveTo>
                  <a:pt x="595985" y="152400"/>
                </a:moveTo>
                <a:lnTo>
                  <a:pt x="596811" y="154939"/>
                </a:lnTo>
                <a:lnTo>
                  <a:pt x="596546" y="153148"/>
                </a:lnTo>
                <a:lnTo>
                  <a:pt x="595985" y="152400"/>
                </a:lnTo>
                <a:close/>
              </a:path>
              <a:path w="636904" h="281939">
                <a:moveTo>
                  <a:pt x="596546" y="153148"/>
                </a:moveTo>
                <a:lnTo>
                  <a:pt x="596811" y="154939"/>
                </a:lnTo>
                <a:lnTo>
                  <a:pt x="597890" y="154939"/>
                </a:lnTo>
                <a:lnTo>
                  <a:pt x="596546" y="153148"/>
                </a:lnTo>
                <a:close/>
              </a:path>
              <a:path w="636904" h="281939">
                <a:moveTo>
                  <a:pt x="594372" y="132079"/>
                </a:moveTo>
                <a:lnTo>
                  <a:pt x="583539" y="132079"/>
                </a:lnTo>
                <a:lnTo>
                  <a:pt x="583641" y="143509"/>
                </a:lnTo>
                <a:lnTo>
                  <a:pt x="585444" y="152400"/>
                </a:lnTo>
                <a:lnTo>
                  <a:pt x="595985" y="152400"/>
                </a:lnTo>
                <a:lnTo>
                  <a:pt x="596546" y="153148"/>
                </a:lnTo>
                <a:lnTo>
                  <a:pt x="596061" y="149859"/>
                </a:lnTo>
                <a:lnTo>
                  <a:pt x="594526" y="142239"/>
                </a:lnTo>
                <a:lnTo>
                  <a:pt x="594372" y="142239"/>
                </a:lnTo>
                <a:lnTo>
                  <a:pt x="594372" y="133350"/>
                </a:lnTo>
                <a:lnTo>
                  <a:pt x="594220" y="133350"/>
                </a:lnTo>
                <a:lnTo>
                  <a:pt x="594372" y="132079"/>
                </a:lnTo>
                <a:close/>
              </a:path>
              <a:path w="636904" h="281939">
                <a:moveTo>
                  <a:pt x="594372" y="141474"/>
                </a:moveTo>
                <a:lnTo>
                  <a:pt x="594372" y="142239"/>
                </a:lnTo>
                <a:lnTo>
                  <a:pt x="594526" y="142239"/>
                </a:lnTo>
                <a:lnTo>
                  <a:pt x="594372" y="141474"/>
                </a:lnTo>
                <a:close/>
              </a:path>
              <a:path w="636904" h="281939">
                <a:moveTo>
                  <a:pt x="594372" y="140969"/>
                </a:moveTo>
                <a:lnTo>
                  <a:pt x="594372" y="141474"/>
                </a:lnTo>
                <a:lnTo>
                  <a:pt x="594372" y="140969"/>
                </a:lnTo>
                <a:close/>
              </a:path>
              <a:path w="636904" h="281939">
                <a:moveTo>
                  <a:pt x="594372" y="132079"/>
                </a:moveTo>
                <a:lnTo>
                  <a:pt x="594220" y="133350"/>
                </a:lnTo>
                <a:lnTo>
                  <a:pt x="594372" y="132738"/>
                </a:lnTo>
                <a:lnTo>
                  <a:pt x="594372" y="132079"/>
                </a:lnTo>
                <a:close/>
              </a:path>
              <a:path w="636904" h="281939">
                <a:moveTo>
                  <a:pt x="594372" y="132738"/>
                </a:moveTo>
                <a:lnTo>
                  <a:pt x="594220" y="133350"/>
                </a:lnTo>
                <a:lnTo>
                  <a:pt x="594372" y="133350"/>
                </a:lnTo>
                <a:lnTo>
                  <a:pt x="594372" y="132738"/>
                </a:lnTo>
                <a:close/>
              </a:path>
              <a:path w="636904" h="281939">
                <a:moveTo>
                  <a:pt x="617780" y="41258"/>
                </a:moveTo>
                <a:lnTo>
                  <a:pt x="613244" y="43179"/>
                </a:lnTo>
                <a:lnTo>
                  <a:pt x="612533" y="43179"/>
                </a:lnTo>
                <a:lnTo>
                  <a:pt x="599008" y="48259"/>
                </a:lnTo>
                <a:lnTo>
                  <a:pt x="599389" y="48259"/>
                </a:lnTo>
                <a:lnTo>
                  <a:pt x="593640" y="50417"/>
                </a:lnTo>
                <a:lnTo>
                  <a:pt x="593521" y="50800"/>
                </a:lnTo>
                <a:lnTo>
                  <a:pt x="589775" y="66039"/>
                </a:lnTo>
                <a:lnTo>
                  <a:pt x="586104" y="80009"/>
                </a:lnTo>
                <a:lnTo>
                  <a:pt x="582955" y="100329"/>
                </a:lnTo>
                <a:lnTo>
                  <a:pt x="582841" y="101600"/>
                </a:lnTo>
                <a:lnTo>
                  <a:pt x="582663" y="110489"/>
                </a:lnTo>
                <a:lnTo>
                  <a:pt x="582644" y="118109"/>
                </a:lnTo>
                <a:lnTo>
                  <a:pt x="583552" y="132079"/>
                </a:lnTo>
                <a:lnTo>
                  <a:pt x="594372" y="132079"/>
                </a:lnTo>
                <a:lnTo>
                  <a:pt x="594372" y="132738"/>
                </a:lnTo>
                <a:lnTo>
                  <a:pt x="598017" y="118109"/>
                </a:lnTo>
                <a:lnTo>
                  <a:pt x="601332" y="104139"/>
                </a:lnTo>
                <a:lnTo>
                  <a:pt x="605548" y="85089"/>
                </a:lnTo>
                <a:lnTo>
                  <a:pt x="605745" y="85089"/>
                </a:lnTo>
                <a:lnTo>
                  <a:pt x="609726" y="71119"/>
                </a:lnTo>
                <a:lnTo>
                  <a:pt x="613333" y="57150"/>
                </a:lnTo>
                <a:lnTo>
                  <a:pt x="613194" y="57150"/>
                </a:lnTo>
                <a:lnTo>
                  <a:pt x="617156" y="44450"/>
                </a:lnTo>
                <a:lnTo>
                  <a:pt x="617346" y="43179"/>
                </a:lnTo>
                <a:lnTo>
                  <a:pt x="617780" y="41258"/>
                </a:lnTo>
                <a:close/>
              </a:path>
              <a:path w="636904" h="281939">
                <a:moveTo>
                  <a:pt x="605745" y="85089"/>
                </a:moveTo>
                <a:lnTo>
                  <a:pt x="605548" y="85089"/>
                </a:lnTo>
                <a:lnTo>
                  <a:pt x="605383" y="86359"/>
                </a:lnTo>
                <a:lnTo>
                  <a:pt x="605745" y="85089"/>
                </a:lnTo>
                <a:close/>
              </a:path>
              <a:path w="636904" h="281939">
                <a:moveTo>
                  <a:pt x="597471" y="38100"/>
                </a:moveTo>
                <a:lnTo>
                  <a:pt x="593640" y="50417"/>
                </a:lnTo>
                <a:lnTo>
                  <a:pt x="599389" y="48259"/>
                </a:lnTo>
                <a:lnTo>
                  <a:pt x="599008" y="48259"/>
                </a:lnTo>
                <a:lnTo>
                  <a:pt x="612533" y="43179"/>
                </a:lnTo>
                <a:lnTo>
                  <a:pt x="613244" y="43179"/>
                </a:lnTo>
                <a:lnTo>
                  <a:pt x="617780" y="41258"/>
                </a:lnTo>
                <a:lnTo>
                  <a:pt x="618206" y="39369"/>
                </a:lnTo>
                <a:lnTo>
                  <a:pt x="597280" y="39369"/>
                </a:lnTo>
                <a:lnTo>
                  <a:pt x="597471" y="38100"/>
                </a:lnTo>
                <a:close/>
              </a:path>
              <a:path w="636904" h="281939">
                <a:moveTo>
                  <a:pt x="628942" y="15239"/>
                </a:moveTo>
                <a:lnTo>
                  <a:pt x="622249" y="15239"/>
                </a:lnTo>
                <a:lnTo>
                  <a:pt x="621879" y="21685"/>
                </a:lnTo>
                <a:lnTo>
                  <a:pt x="621703" y="22859"/>
                </a:lnTo>
                <a:lnTo>
                  <a:pt x="619925" y="31750"/>
                </a:lnTo>
                <a:lnTo>
                  <a:pt x="617780" y="41258"/>
                </a:lnTo>
                <a:lnTo>
                  <a:pt x="622236" y="39369"/>
                </a:lnTo>
                <a:lnTo>
                  <a:pt x="623011" y="38100"/>
                </a:lnTo>
                <a:lnTo>
                  <a:pt x="626462" y="36278"/>
                </a:lnTo>
                <a:lnTo>
                  <a:pt x="622668" y="35559"/>
                </a:lnTo>
                <a:lnTo>
                  <a:pt x="629056" y="35559"/>
                </a:lnTo>
                <a:lnTo>
                  <a:pt x="632675" y="31750"/>
                </a:lnTo>
                <a:lnTo>
                  <a:pt x="634883" y="28920"/>
                </a:lnTo>
                <a:lnTo>
                  <a:pt x="635850" y="21685"/>
                </a:lnTo>
                <a:lnTo>
                  <a:pt x="635826" y="21531"/>
                </a:lnTo>
                <a:lnTo>
                  <a:pt x="634523" y="19476"/>
                </a:lnTo>
                <a:lnTo>
                  <a:pt x="628942" y="15239"/>
                </a:lnTo>
                <a:close/>
              </a:path>
              <a:path w="636904" h="281939">
                <a:moveTo>
                  <a:pt x="597561" y="38100"/>
                </a:moveTo>
                <a:lnTo>
                  <a:pt x="597280" y="39369"/>
                </a:lnTo>
                <a:lnTo>
                  <a:pt x="597561" y="38100"/>
                </a:lnTo>
                <a:close/>
              </a:path>
              <a:path w="636904" h="281939">
                <a:moveTo>
                  <a:pt x="613660" y="20469"/>
                </a:moveTo>
                <a:lnTo>
                  <a:pt x="604862" y="24129"/>
                </a:lnTo>
                <a:lnTo>
                  <a:pt x="600056" y="26467"/>
                </a:lnTo>
                <a:lnTo>
                  <a:pt x="599757" y="27939"/>
                </a:lnTo>
                <a:lnTo>
                  <a:pt x="597280" y="39369"/>
                </a:lnTo>
                <a:lnTo>
                  <a:pt x="618206" y="39369"/>
                </a:lnTo>
                <a:lnTo>
                  <a:pt x="619925" y="31750"/>
                </a:lnTo>
                <a:lnTo>
                  <a:pt x="621703" y="22859"/>
                </a:lnTo>
                <a:lnTo>
                  <a:pt x="621893" y="21589"/>
                </a:lnTo>
                <a:lnTo>
                  <a:pt x="612330" y="21589"/>
                </a:lnTo>
                <a:lnTo>
                  <a:pt x="613660" y="20469"/>
                </a:lnTo>
                <a:close/>
              </a:path>
              <a:path w="636904" h="281939">
                <a:moveTo>
                  <a:pt x="634883" y="28920"/>
                </a:moveTo>
                <a:lnTo>
                  <a:pt x="632675" y="31750"/>
                </a:lnTo>
                <a:lnTo>
                  <a:pt x="629056" y="35559"/>
                </a:lnTo>
                <a:lnTo>
                  <a:pt x="627824" y="35559"/>
                </a:lnTo>
                <a:lnTo>
                  <a:pt x="626462" y="36278"/>
                </a:lnTo>
                <a:lnTo>
                  <a:pt x="629373" y="36829"/>
                </a:lnTo>
                <a:lnTo>
                  <a:pt x="634504" y="31750"/>
                </a:lnTo>
                <a:lnTo>
                  <a:pt x="634883" y="28920"/>
                </a:lnTo>
                <a:close/>
              </a:path>
              <a:path w="636904" h="281939">
                <a:moveTo>
                  <a:pt x="627824" y="35559"/>
                </a:moveTo>
                <a:lnTo>
                  <a:pt x="622668" y="35559"/>
                </a:lnTo>
                <a:lnTo>
                  <a:pt x="626462" y="36278"/>
                </a:lnTo>
                <a:lnTo>
                  <a:pt x="627824" y="35559"/>
                </a:lnTo>
                <a:close/>
              </a:path>
              <a:path w="636904" h="281939">
                <a:moveTo>
                  <a:pt x="600056" y="26467"/>
                </a:moveTo>
                <a:lnTo>
                  <a:pt x="591807" y="30479"/>
                </a:lnTo>
                <a:lnTo>
                  <a:pt x="592201" y="30479"/>
                </a:lnTo>
                <a:lnTo>
                  <a:pt x="581256" y="34588"/>
                </a:lnTo>
                <a:lnTo>
                  <a:pt x="593928" y="35559"/>
                </a:lnTo>
                <a:lnTo>
                  <a:pt x="598123" y="35559"/>
                </a:lnTo>
                <a:lnTo>
                  <a:pt x="599808" y="27939"/>
                </a:lnTo>
                <a:lnTo>
                  <a:pt x="600056" y="26467"/>
                </a:lnTo>
                <a:close/>
              </a:path>
              <a:path w="636904" h="281939">
                <a:moveTo>
                  <a:pt x="592201" y="30479"/>
                </a:moveTo>
                <a:lnTo>
                  <a:pt x="514159" y="30479"/>
                </a:lnTo>
                <a:lnTo>
                  <a:pt x="558215" y="33019"/>
                </a:lnTo>
                <a:lnTo>
                  <a:pt x="557974" y="33019"/>
                </a:lnTo>
                <a:lnTo>
                  <a:pt x="577367" y="34289"/>
                </a:lnTo>
                <a:lnTo>
                  <a:pt x="581256" y="34588"/>
                </a:lnTo>
                <a:lnTo>
                  <a:pt x="592201" y="30479"/>
                </a:lnTo>
                <a:close/>
              </a:path>
              <a:path w="636904" h="281939">
                <a:moveTo>
                  <a:pt x="601303" y="20319"/>
                </a:moveTo>
                <a:lnTo>
                  <a:pt x="429386" y="20319"/>
                </a:lnTo>
                <a:lnTo>
                  <a:pt x="417868" y="21589"/>
                </a:lnTo>
                <a:lnTo>
                  <a:pt x="409930" y="21589"/>
                </a:lnTo>
                <a:lnTo>
                  <a:pt x="416432" y="22859"/>
                </a:lnTo>
                <a:lnTo>
                  <a:pt x="425881" y="22859"/>
                </a:lnTo>
                <a:lnTo>
                  <a:pt x="438619" y="25400"/>
                </a:lnTo>
                <a:lnTo>
                  <a:pt x="453885" y="26669"/>
                </a:lnTo>
                <a:lnTo>
                  <a:pt x="514324" y="30479"/>
                </a:lnTo>
                <a:lnTo>
                  <a:pt x="591807" y="30479"/>
                </a:lnTo>
                <a:lnTo>
                  <a:pt x="600056" y="26467"/>
                </a:lnTo>
                <a:lnTo>
                  <a:pt x="601303" y="20319"/>
                </a:lnTo>
                <a:close/>
              </a:path>
              <a:path w="636904" h="281939">
                <a:moveTo>
                  <a:pt x="635850" y="21685"/>
                </a:moveTo>
                <a:lnTo>
                  <a:pt x="634883" y="28920"/>
                </a:lnTo>
                <a:lnTo>
                  <a:pt x="636638" y="26669"/>
                </a:lnTo>
                <a:lnTo>
                  <a:pt x="635850" y="21685"/>
                </a:lnTo>
                <a:close/>
              </a:path>
              <a:path w="636904" h="281939">
                <a:moveTo>
                  <a:pt x="622153" y="11429"/>
                </a:moveTo>
                <a:lnTo>
                  <a:pt x="601865" y="11429"/>
                </a:lnTo>
                <a:lnTo>
                  <a:pt x="612559" y="20319"/>
                </a:lnTo>
                <a:lnTo>
                  <a:pt x="601303" y="20319"/>
                </a:lnTo>
                <a:lnTo>
                  <a:pt x="600056" y="26467"/>
                </a:lnTo>
                <a:lnTo>
                  <a:pt x="604862" y="24129"/>
                </a:lnTo>
                <a:lnTo>
                  <a:pt x="613660" y="20469"/>
                </a:lnTo>
                <a:lnTo>
                  <a:pt x="616851" y="17779"/>
                </a:lnTo>
                <a:lnTo>
                  <a:pt x="618045" y="17779"/>
                </a:lnTo>
                <a:lnTo>
                  <a:pt x="620966" y="15239"/>
                </a:lnTo>
                <a:lnTo>
                  <a:pt x="622249" y="15239"/>
                </a:lnTo>
                <a:lnTo>
                  <a:pt x="622249" y="12700"/>
                </a:lnTo>
                <a:lnTo>
                  <a:pt x="622058" y="12700"/>
                </a:lnTo>
                <a:lnTo>
                  <a:pt x="622153" y="11429"/>
                </a:lnTo>
                <a:close/>
              </a:path>
              <a:path w="636904" h="281939">
                <a:moveTo>
                  <a:pt x="396834" y="15854"/>
                </a:moveTo>
                <a:lnTo>
                  <a:pt x="396836" y="16509"/>
                </a:lnTo>
                <a:lnTo>
                  <a:pt x="401472" y="21589"/>
                </a:lnTo>
                <a:lnTo>
                  <a:pt x="406501" y="21589"/>
                </a:lnTo>
                <a:lnTo>
                  <a:pt x="400507" y="20319"/>
                </a:lnTo>
                <a:lnTo>
                  <a:pt x="396834" y="15854"/>
                </a:lnTo>
                <a:close/>
              </a:path>
              <a:path w="636904" h="281939">
                <a:moveTo>
                  <a:pt x="413003" y="1269"/>
                </a:moveTo>
                <a:lnTo>
                  <a:pt x="401421" y="1269"/>
                </a:lnTo>
                <a:lnTo>
                  <a:pt x="397317" y="4652"/>
                </a:lnTo>
                <a:lnTo>
                  <a:pt x="396921" y="8889"/>
                </a:lnTo>
                <a:lnTo>
                  <a:pt x="396834" y="15854"/>
                </a:lnTo>
                <a:lnTo>
                  <a:pt x="400507" y="20319"/>
                </a:lnTo>
                <a:lnTo>
                  <a:pt x="406501" y="21589"/>
                </a:lnTo>
                <a:lnTo>
                  <a:pt x="417868" y="21589"/>
                </a:lnTo>
                <a:lnTo>
                  <a:pt x="429386" y="20319"/>
                </a:lnTo>
                <a:lnTo>
                  <a:pt x="601303" y="20319"/>
                </a:lnTo>
                <a:lnTo>
                  <a:pt x="601429" y="19695"/>
                </a:lnTo>
                <a:lnTo>
                  <a:pt x="601764" y="15239"/>
                </a:lnTo>
                <a:lnTo>
                  <a:pt x="594779" y="15239"/>
                </a:lnTo>
                <a:lnTo>
                  <a:pt x="578230" y="13969"/>
                </a:lnTo>
                <a:lnTo>
                  <a:pt x="578535" y="13969"/>
                </a:lnTo>
                <a:lnTo>
                  <a:pt x="537616" y="11429"/>
                </a:lnTo>
                <a:lnTo>
                  <a:pt x="537756" y="11429"/>
                </a:lnTo>
                <a:lnTo>
                  <a:pt x="492963" y="8889"/>
                </a:lnTo>
                <a:lnTo>
                  <a:pt x="473468" y="8889"/>
                </a:lnTo>
                <a:lnTo>
                  <a:pt x="455472" y="6350"/>
                </a:lnTo>
                <a:lnTo>
                  <a:pt x="455625" y="6350"/>
                </a:lnTo>
                <a:lnTo>
                  <a:pt x="440512" y="5079"/>
                </a:lnTo>
                <a:lnTo>
                  <a:pt x="441032" y="5079"/>
                </a:lnTo>
                <a:lnTo>
                  <a:pt x="428510" y="3809"/>
                </a:lnTo>
                <a:lnTo>
                  <a:pt x="419163" y="2539"/>
                </a:lnTo>
                <a:lnTo>
                  <a:pt x="419734" y="2539"/>
                </a:lnTo>
                <a:lnTo>
                  <a:pt x="413003" y="1269"/>
                </a:lnTo>
                <a:close/>
              </a:path>
              <a:path w="636904" h="281939">
                <a:moveTo>
                  <a:pt x="614019" y="20319"/>
                </a:moveTo>
                <a:lnTo>
                  <a:pt x="613660" y="20469"/>
                </a:lnTo>
                <a:lnTo>
                  <a:pt x="612330" y="21589"/>
                </a:lnTo>
                <a:lnTo>
                  <a:pt x="614019" y="20319"/>
                </a:lnTo>
                <a:close/>
              </a:path>
              <a:path w="636904" h="281939">
                <a:moveTo>
                  <a:pt x="621964" y="20319"/>
                </a:moveTo>
                <a:lnTo>
                  <a:pt x="614019" y="20319"/>
                </a:lnTo>
                <a:lnTo>
                  <a:pt x="612330" y="21589"/>
                </a:lnTo>
                <a:lnTo>
                  <a:pt x="621893" y="21589"/>
                </a:lnTo>
                <a:lnTo>
                  <a:pt x="621964" y="20319"/>
                </a:lnTo>
                <a:close/>
              </a:path>
              <a:path w="636904" h="281939">
                <a:moveTo>
                  <a:pt x="634523" y="19476"/>
                </a:moveTo>
                <a:lnTo>
                  <a:pt x="635826" y="21531"/>
                </a:lnTo>
                <a:lnTo>
                  <a:pt x="635634" y="20319"/>
                </a:lnTo>
                <a:lnTo>
                  <a:pt x="634523" y="19476"/>
                </a:lnTo>
                <a:close/>
              </a:path>
              <a:path w="636904" h="281939">
                <a:moveTo>
                  <a:pt x="622178" y="16509"/>
                </a:moveTo>
                <a:lnTo>
                  <a:pt x="619696" y="16509"/>
                </a:lnTo>
                <a:lnTo>
                  <a:pt x="618248" y="17779"/>
                </a:lnTo>
                <a:lnTo>
                  <a:pt x="616851" y="17779"/>
                </a:lnTo>
                <a:lnTo>
                  <a:pt x="613660" y="20469"/>
                </a:lnTo>
                <a:lnTo>
                  <a:pt x="614019" y="20319"/>
                </a:lnTo>
                <a:lnTo>
                  <a:pt x="621964" y="20319"/>
                </a:lnTo>
                <a:lnTo>
                  <a:pt x="622178" y="16509"/>
                </a:lnTo>
                <a:close/>
              </a:path>
              <a:path w="636904" h="281939">
                <a:moveTo>
                  <a:pt x="601429" y="19695"/>
                </a:moveTo>
                <a:lnTo>
                  <a:pt x="601303" y="20319"/>
                </a:lnTo>
                <a:lnTo>
                  <a:pt x="601429" y="19695"/>
                </a:lnTo>
                <a:close/>
              </a:path>
              <a:path w="636904" h="281939">
                <a:moveTo>
                  <a:pt x="601560" y="19050"/>
                </a:moveTo>
                <a:lnTo>
                  <a:pt x="601474" y="19476"/>
                </a:lnTo>
                <a:lnTo>
                  <a:pt x="601383" y="20319"/>
                </a:lnTo>
                <a:lnTo>
                  <a:pt x="601560" y="19050"/>
                </a:lnTo>
                <a:close/>
              </a:path>
              <a:path w="636904" h="281939">
                <a:moveTo>
                  <a:pt x="611031" y="19050"/>
                </a:moveTo>
                <a:lnTo>
                  <a:pt x="601560" y="19050"/>
                </a:lnTo>
                <a:lnTo>
                  <a:pt x="601383" y="20319"/>
                </a:lnTo>
                <a:lnTo>
                  <a:pt x="612559" y="20319"/>
                </a:lnTo>
                <a:lnTo>
                  <a:pt x="611031" y="19050"/>
                </a:lnTo>
                <a:close/>
              </a:path>
              <a:path w="636904" h="281939">
                <a:moveTo>
                  <a:pt x="601738" y="10159"/>
                </a:moveTo>
                <a:lnTo>
                  <a:pt x="601751" y="15239"/>
                </a:lnTo>
                <a:lnTo>
                  <a:pt x="601429" y="19695"/>
                </a:lnTo>
                <a:lnTo>
                  <a:pt x="601560" y="19050"/>
                </a:lnTo>
                <a:lnTo>
                  <a:pt x="611031" y="19050"/>
                </a:lnTo>
                <a:lnTo>
                  <a:pt x="603393" y="12700"/>
                </a:lnTo>
                <a:lnTo>
                  <a:pt x="601929" y="12700"/>
                </a:lnTo>
                <a:lnTo>
                  <a:pt x="601738" y="10159"/>
                </a:lnTo>
                <a:close/>
              </a:path>
              <a:path w="636904" h="281939">
                <a:moveTo>
                  <a:pt x="631837" y="15239"/>
                </a:moveTo>
                <a:lnTo>
                  <a:pt x="628942" y="15239"/>
                </a:lnTo>
                <a:lnTo>
                  <a:pt x="634523" y="19476"/>
                </a:lnTo>
                <a:lnTo>
                  <a:pt x="631837" y="15239"/>
                </a:lnTo>
                <a:close/>
              </a:path>
              <a:path w="636904" h="281939">
                <a:moveTo>
                  <a:pt x="622249" y="15239"/>
                </a:moveTo>
                <a:lnTo>
                  <a:pt x="620966" y="15239"/>
                </a:lnTo>
                <a:lnTo>
                  <a:pt x="618045" y="17779"/>
                </a:lnTo>
                <a:lnTo>
                  <a:pt x="619696" y="16509"/>
                </a:lnTo>
                <a:lnTo>
                  <a:pt x="622178" y="16509"/>
                </a:lnTo>
                <a:lnTo>
                  <a:pt x="622249" y="15239"/>
                </a:lnTo>
                <a:close/>
              </a:path>
              <a:path w="636904" h="281939">
                <a:moveTo>
                  <a:pt x="619696" y="16509"/>
                </a:moveTo>
                <a:lnTo>
                  <a:pt x="618045" y="17779"/>
                </a:lnTo>
                <a:lnTo>
                  <a:pt x="618248" y="17779"/>
                </a:lnTo>
                <a:lnTo>
                  <a:pt x="619696" y="16509"/>
                </a:lnTo>
                <a:close/>
              </a:path>
              <a:path w="636904" h="281939">
                <a:moveTo>
                  <a:pt x="396815" y="10028"/>
                </a:moveTo>
                <a:lnTo>
                  <a:pt x="396328" y="15239"/>
                </a:lnTo>
                <a:lnTo>
                  <a:pt x="396834" y="15854"/>
                </a:lnTo>
                <a:lnTo>
                  <a:pt x="396815" y="10028"/>
                </a:lnTo>
                <a:close/>
              </a:path>
              <a:path w="636904" h="281939">
                <a:moveTo>
                  <a:pt x="613511" y="0"/>
                </a:moveTo>
                <a:lnTo>
                  <a:pt x="428091" y="0"/>
                </a:lnTo>
                <a:lnTo>
                  <a:pt x="416572" y="1269"/>
                </a:lnTo>
                <a:lnTo>
                  <a:pt x="413003" y="1269"/>
                </a:lnTo>
                <a:lnTo>
                  <a:pt x="419734" y="2539"/>
                </a:lnTo>
                <a:lnTo>
                  <a:pt x="419163" y="2539"/>
                </a:lnTo>
                <a:lnTo>
                  <a:pt x="428510" y="3809"/>
                </a:lnTo>
                <a:lnTo>
                  <a:pt x="441032" y="5079"/>
                </a:lnTo>
                <a:lnTo>
                  <a:pt x="440512" y="5079"/>
                </a:lnTo>
                <a:lnTo>
                  <a:pt x="455625" y="6350"/>
                </a:lnTo>
                <a:lnTo>
                  <a:pt x="455472" y="6350"/>
                </a:lnTo>
                <a:lnTo>
                  <a:pt x="473468" y="8889"/>
                </a:lnTo>
                <a:lnTo>
                  <a:pt x="492963" y="8889"/>
                </a:lnTo>
                <a:lnTo>
                  <a:pt x="537756" y="11429"/>
                </a:lnTo>
                <a:lnTo>
                  <a:pt x="537616" y="11429"/>
                </a:lnTo>
                <a:lnTo>
                  <a:pt x="578535" y="13969"/>
                </a:lnTo>
                <a:lnTo>
                  <a:pt x="578230" y="13969"/>
                </a:lnTo>
                <a:lnTo>
                  <a:pt x="594779" y="15239"/>
                </a:lnTo>
                <a:lnTo>
                  <a:pt x="601751" y="15239"/>
                </a:lnTo>
                <a:lnTo>
                  <a:pt x="601738" y="10159"/>
                </a:lnTo>
                <a:lnTo>
                  <a:pt x="622520" y="10159"/>
                </a:lnTo>
                <a:lnTo>
                  <a:pt x="623214" y="6350"/>
                </a:lnTo>
                <a:lnTo>
                  <a:pt x="619569" y="1269"/>
                </a:lnTo>
                <a:lnTo>
                  <a:pt x="613511" y="0"/>
                </a:lnTo>
                <a:close/>
              </a:path>
              <a:path w="636904" h="281939">
                <a:moveTo>
                  <a:pt x="622249" y="10159"/>
                </a:moveTo>
                <a:lnTo>
                  <a:pt x="601738" y="10159"/>
                </a:lnTo>
                <a:lnTo>
                  <a:pt x="601929" y="12700"/>
                </a:lnTo>
                <a:lnTo>
                  <a:pt x="601865" y="11429"/>
                </a:lnTo>
                <a:lnTo>
                  <a:pt x="622153" y="11429"/>
                </a:lnTo>
                <a:lnTo>
                  <a:pt x="622249" y="10159"/>
                </a:lnTo>
                <a:close/>
              </a:path>
              <a:path w="636904" h="281939">
                <a:moveTo>
                  <a:pt x="601865" y="11429"/>
                </a:moveTo>
                <a:lnTo>
                  <a:pt x="601929" y="12700"/>
                </a:lnTo>
                <a:lnTo>
                  <a:pt x="603393" y="12700"/>
                </a:lnTo>
                <a:lnTo>
                  <a:pt x="601865" y="11429"/>
                </a:lnTo>
                <a:close/>
              </a:path>
              <a:path w="636904" h="281939">
                <a:moveTo>
                  <a:pt x="622249" y="10159"/>
                </a:moveTo>
                <a:lnTo>
                  <a:pt x="622058" y="12700"/>
                </a:lnTo>
                <a:lnTo>
                  <a:pt x="622249" y="11653"/>
                </a:lnTo>
                <a:lnTo>
                  <a:pt x="622249" y="10159"/>
                </a:lnTo>
                <a:close/>
              </a:path>
              <a:path w="636904" h="281939">
                <a:moveTo>
                  <a:pt x="622249" y="11653"/>
                </a:moveTo>
                <a:lnTo>
                  <a:pt x="622058" y="12700"/>
                </a:lnTo>
                <a:lnTo>
                  <a:pt x="622249" y="12700"/>
                </a:lnTo>
                <a:lnTo>
                  <a:pt x="622249" y="11653"/>
                </a:lnTo>
                <a:close/>
              </a:path>
              <a:path w="636904" h="281939">
                <a:moveTo>
                  <a:pt x="622520" y="10159"/>
                </a:moveTo>
                <a:lnTo>
                  <a:pt x="622249" y="10159"/>
                </a:lnTo>
                <a:lnTo>
                  <a:pt x="622249" y="11653"/>
                </a:lnTo>
                <a:lnTo>
                  <a:pt x="622520" y="10159"/>
                </a:lnTo>
                <a:close/>
              </a:path>
              <a:path w="636904" h="281939">
                <a:moveTo>
                  <a:pt x="397317" y="4652"/>
                </a:moveTo>
                <a:lnTo>
                  <a:pt x="396798" y="5079"/>
                </a:lnTo>
                <a:lnTo>
                  <a:pt x="396815" y="10028"/>
                </a:lnTo>
                <a:lnTo>
                  <a:pt x="397317" y="4652"/>
                </a:lnTo>
                <a:close/>
              </a:path>
              <a:path w="636904" h="281939">
                <a:moveTo>
                  <a:pt x="402437" y="0"/>
                </a:moveTo>
                <a:lnTo>
                  <a:pt x="397395" y="3809"/>
                </a:lnTo>
                <a:lnTo>
                  <a:pt x="397317" y="4652"/>
                </a:lnTo>
                <a:lnTo>
                  <a:pt x="401421" y="1269"/>
                </a:lnTo>
                <a:lnTo>
                  <a:pt x="409549" y="1269"/>
                </a:lnTo>
                <a:lnTo>
                  <a:pt x="402437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10475861" y="4348010"/>
            <a:ext cx="913130" cy="285115"/>
            <a:chOff x="10475861" y="4348010"/>
            <a:chExt cx="913130" cy="285115"/>
          </a:xfrm>
        </p:grpSpPr>
        <p:sp>
          <p:nvSpPr>
            <p:cNvPr id="69" name="object 69"/>
            <p:cNvSpPr/>
            <p:nvPr/>
          </p:nvSpPr>
          <p:spPr>
            <a:xfrm>
              <a:off x="10800638" y="4443133"/>
              <a:ext cx="132715" cy="21590"/>
            </a:xfrm>
            <a:custGeom>
              <a:avLst/>
              <a:gdLst/>
              <a:ahLst/>
              <a:cxnLst/>
              <a:rect l="l" t="t" r="r" b="b"/>
              <a:pathLst>
                <a:path w="132715" h="21589">
                  <a:moveTo>
                    <a:pt x="4775" y="1346"/>
                  </a:moveTo>
                  <a:lnTo>
                    <a:pt x="266" y="5626"/>
                  </a:lnTo>
                  <a:lnTo>
                    <a:pt x="0" y="16471"/>
                  </a:lnTo>
                  <a:lnTo>
                    <a:pt x="4279" y="20980"/>
                  </a:lnTo>
                  <a:lnTo>
                    <a:pt x="9867" y="21132"/>
                  </a:lnTo>
                  <a:lnTo>
                    <a:pt x="65405" y="19684"/>
                  </a:lnTo>
                  <a:lnTo>
                    <a:pt x="78981" y="18503"/>
                  </a:lnTo>
                  <a:lnTo>
                    <a:pt x="79654" y="18414"/>
                  </a:lnTo>
                  <a:lnTo>
                    <a:pt x="93367" y="15900"/>
                  </a:lnTo>
                  <a:lnTo>
                    <a:pt x="93713" y="15836"/>
                  </a:lnTo>
                  <a:lnTo>
                    <a:pt x="93941" y="15836"/>
                  </a:lnTo>
                  <a:lnTo>
                    <a:pt x="105257" y="14808"/>
                  </a:lnTo>
                  <a:lnTo>
                    <a:pt x="117500" y="13373"/>
                  </a:lnTo>
                  <a:lnTo>
                    <a:pt x="123571" y="12166"/>
                  </a:lnTo>
                  <a:lnTo>
                    <a:pt x="130759" y="10363"/>
                  </a:lnTo>
                  <a:lnTo>
                    <a:pt x="132499" y="7467"/>
                  </a:lnTo>
                  <a:lnTo>
                    <a:pt x="131945" y="5257"/>
                  </a:lnTo>
                  <a:lnTo>
                    <a:pt x="92265" y="5257"/>
                  </a:lnTo>
                  <a:lnTo>
                    <a:pt x="92702" y="5218"/>
                  </a:lnTo>
                  <a:lnTo>
                    <a:pt x="78943" y="4102"/>
                  </a:lnTo>
                  <a:lnTo>
                    <a:pt x="65405" y="2920"/>
                  </a:lnTo>
                  <a:lnTo>
                    <a:pt x="4775" y="1346"/>
                  </a:lnTo>
                  <a:close/>
                </a:path>
                <a:path w="132715" h="21589">
                  <a:moveTo>
                    <a:pt x="93941" y="15836"/>
                  </a:moveTo>
                  <a:lnTo>
                    <a:pt x="93713" y="15836"/>
                  </a:lnTo>
                  <a:lnTo>
                    <a:pt x="93488" y="15878"/>
                  </a:lnTo>
                  <a:lnTo>
                    <a:pt x="93941" y="15836"/>
                  </a:lnTo>
                  <a:close/>
                </a:path>
                <a:path w="132715" h="21589">
                  <a:moveTo>
                    <a:pt x="92702" y="5218"/>
                  </a:moveTo>
                  <a:lnTo>
                    <a:pt x="92265" y="5257"/>
                  </a:lnTo>
                  <a:lnTo>
                    <a:pt x="93192" y="5257"/>
                  </a:lnTo>
                  <a:lnTo>
                    <a:pt x="92702" y="5218"/>
                  </a:lnTo>
                  <a:close/>
                </a:path>
                <a:path w="132715" h="21589">
                  <a:moveTo>
                    <a:pt x="131674" y="4178"/>
                  </a:moveTo>
                  <a:lnTo>
                    <a:pt x="104013" y="4190"/>
                  </a:lnTo>
                  <a:lnTo>
                    <a:pt x="92702" y="5218"/>
                  </a:lnTo>
                  <a:lnTo>
                    <a:pt x="93192" y="5257"/>
                  </a:lnTo>
                  <a:lnTo>
                    <a:pt x="131945" y="5257"/>
                  </a:lnTo>
                  <a:lnTo>
                    <a:pt x="131674" y="4178"/>
                  </a:lnTo>
                  <a:close/>
                </a:path>
                <a:path w="132715" h="21589">
                  <a:moveTo>
                    <a:pt x="131318" y="2755"/>
                  </a:moveTo>
                  <a:lnTo>
                    <a:pt x="116255" y="2755"/>
                  </a:lnTo>
                  <a:lnTo>
                    <a:pt x="115824" y="2819"/>
                  </a:lnTo>
                  <a:lnTo>
                    <a:pt x="104013" y="4190"/>
                  </a:lnTo>
                  <a:lnTo>
                    <a:pt x="104152" y="4178"/>
                  </a:lnTo>
                  <a:lnTo>
                    <a:pt x="131674" y="4178"/>
                  </a:lnTo>
                  <a:lnTo>
                    <a:pt x="131318" y="2755"/>
                  </a:lnTo>
                  <a:close/>
                </a:path>
                <a:path w="132715" h="21589">
                  <a:moveTo>
                    <a:pt x="115979" y="2788"/>
                  </a:moveTo>
                  <a:lnTo>
                    <a:pt x="115714" y="2819"/>
                  </a:lnTo>
                  <a:lnTo>
                    <a:pt x="115979" y="2788"/>
                  </a:lnTo>
                  <a:close/>
                </a:path>
                <a:path w="132715" h="21589">
                  <a:moveTo>
                    <a:pt x="128155" y="0"/>
                  </a:moveTo>
                  <a:lnTo>
                    <a:pt x="120980" y="1803"/>
                  </a:lnTo>
                  <a:lnTo>
                    <a:pt x="115979" y="2788"/>
                  </a:lnTo>
                  <a:lnTo>
                    <a:pt x="116255" y="2755"/>
                  </a:lnTo>
                  <a:lnTo>
                    <a:pt x="131318" y="2755"/>
                  </a:lnTo>
                  <a:lnTo>
                    <a:pt x="131064" y="1739"/>
                  </a:lnTo>
                  <a:lnTo>
                    <a:pt x="128155" y="0"/>
                  </a:lnTo>
                  <a:close/>
                </a:path>
                <a:path w="132715" h="21589">
                  <a:moveTo>
                    <a:pt x="121221" y="1739"/>
                  </a:moveTo>
                  <a:lnTo>
                    <a:pt x="120904" y="1803"/>
                  </a:lnTo>
                  <a:lnTo>
                    <a:pt x="121221" y="173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475861" y="4348010"/>
              <a:ext cx="912952" cy="284695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454066" y="4334052"/>
            <a:ext cx="405460" cy="274535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418016" y="6297803"/>
            <a:ext cx="183643" cy="190054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6904990" cy="5904230"/>
            <a:chOff x="257487" y="954112"/>
            <a:chExt cx="6904990" cy="5904230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9001" y="1062088"/>
              <a:ext cx="206055" cy="1632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23497" y="1162926"/>
              <a:ext cx="140970" cy="82550"/>
            </a:xfrm>
            <a:custGeom>
              <a:avLst/>
              <a:gdLst/>
              <a:ahLst/>
              <a:cxnLst/>
              <a:rect l="l" t="t" r="r" b="b"/>
              <a:pathLst>
                <a:path w="140970" h="82550">
                  <a:moveTo>
                    <a:pt x="138087" y="2425"/>
                  </a:moveTo>
                  <a:lnTo>
                    <a:pt x="136017" y="368"/>
                  </a:lnTo>
                  <a:lnTo>
                    <a:pt x="135648" y="0"/>
                  </a:lnTo>
                  <a:lnTo>
                    <a:pt x="105892" y="0"/>
                  </a:lnTo>
                  <a:lnTo>
                    <a:pt x="90258" y="368"/>
                  </a:lnTo>
                  <a:lnTo>
                    <a:pt x="90131" y="368"/>
                  </a:lnTo>
                  <a:lnTo>
                    <a:pt x="29857" y="6324"/>
                  </a:lnTo>
                  <a:lnTo>
                    <a:pt x="0" y="19329"/>
                  </a:lnTo>
                  <a:lnTo>
                    <a:pt x="2844" y="29083"/>
                  </a:lnTo>
                  <a:lnTo>
                    <a:pt x="7950" y="31889"/>
                  </a:lnTo>
                  <a:lnTo>
                    <a:pt x="13411" y="30276"/>
                  </a:lnTo>
                  <a:lnTo>
                    <a:pt x="34721" y="22491"/>
                  </a:lnTo>
                  <a:lnTo>
                    <a:pt x="34861" y="22453"/>
                  </a:lnTo>
                  <a:lnTo>
                    <a:pt x="71983" y="13627"/>
                  </a:lnTo>
                  <a:lnTo>
                    <a:pt x="90576" y="11214"/>
                  </a:lnTo>
                  <a:lnTo>
                    <a:pt x="91986" y="11176"/>
                  </a:lnTo>
                  <a:lnTo>
                    <a:pt x="106133" y="10858"/>
                  </a:lnTo>
                  <a:lnTo>
                    <a:pt x="135648" y="10858"/>
                  </a:lnTo>
                  <a:lnTo>
                    <a:pt x="138087" y="8420"/>
                  </a:lnTo>
                  <a:lnTo>
                    <a:pt x="138087" y="2425"/>
                  </a:lnTo>
                  <a:close/>
                </a:path>
                <a:path w="140970" h="82550">
                  <a:moveTo>
                    <a:pt x="140093" y="62179"/>
                  </a:moveTo>
                  <a:lnTo>
                    <a:pt x="139357" y="59067"/>
                  </a:lnTo>
                  <a:lnTo>
                    <a:pt x="139166" y="58318"/>
                  </a:lnTo>
                  <a:lnTo>
                    <a:pt x="136398" y="56603"/>
                  </a:lnTo>
                  <a:lnTo>
                    <a:pt x="126377" y="58991"/>
                  </a:lnTo>
                  <a:lnTo>
                    <a:pt x="95377" y="62179"/>
                  </a:lnTo>
                  <a:lnTo>
                    <a:pt x="140093" y="62179"/>
                  </a:lnTo>
                  <a:close/>
                </a:path>
                <a:path w="140970" h="82550">
                  <a:moveTo>
                    <a:pt x="140512" y="63893"/>
                  </a:moveTo>
                  <a:lnTo>
                    <a:pt x="140284" y="62953"/>
                  </a:lnTo>
                  <a:lnTo>
                    <a:pt x="140106" y="62204"/>
                  </a:lnTo>
                  <a:lnTo>
                    <a:pt x="95288" y="62191"/>
                  </a:lnTo>
                  <a:lnTo>
                    <a:pt x="95034" y="62204"/>
                  </a:lnTo>
                  <a:lnTo>
                    <a:pt x="77152" y="62877"/>
                  </a:lnTo>
                  <a:lnTo>
                    <a:pt x="60972" y="60286"/>
                  </a:lnTo>
                  <a:lnTo>
                    <a:pt x="60820" y="60261"/>
                  </a:lnTo>
                  <a:lnTo>
                    <a:pt x="51409" y="58585"/>
                  </a:lnTo>
                  <a:lnTo>
                    <a:pt x="49237" y="58318"/>
                  </a:lnTo>
                  <a:lnTo>
                    <a:pt x="46837" y="56476"/>
                  </a:lnTo>
                  <a:lnTo>
                    <a:pt x="44589" y="56781"/>
                  </a:lnTo>
                  <a:lnTo>
                    <a:pt x="42583" y="55765"/>
                  </a:lnTo>
                  <a:lnTo>
                    <a:pt x="37058" y="57607"/>
                  </a:lnTo>
                  <a:lnTo>
                    <a:pt x="36969" y="57785"/>
                  </a:lnTo>
                  <a:lnTo>
                    <a:pt x="36766" y="57810"/>
                  </a:lnTo>
                  <a:lnTo>
                    <a:pt x="33401" y="62204"/>
                  </a:lnTo>
                  <a:lnTo>
                    <a:pt x="33286" y="62953"/>
                  </a:lnTo>
                  <a:lnTo>
                    <a:pt x="33515" y="64681"/>
                  </a:lnTo>
                  <a:lnTo>
                    <a:pt x="33489" y="67703"/>
                  </a:lnTo>
                  <a:lnTo>
                    <a:pt x="34074" y="68935"/>
                  </a:lnTo>
                  <a:lnTo>
                    <a:pt x="34264" y="70345"/>
                  </a:lnTo>
                  <a:lnTo>
                    <a:pt x="34328" y="70573"/>
                  </a:lnTo>
                  <a:lnTo>
                    <a:pt x="35991" y="72910"/>
                  </a:lnTo>
                  <a:lnTo>
                    <a:pt x="36347" y="73621"/>
                  </a:lnTo>
                  <a:lnTo>
                    <a:pt x="36855" y="74536"/>
                  </a:lnTo>
                  <a:lnTo>
                    <a:pt x="41287" y="81407"/>
                  </a:lnTo>
                  <a:lnTo>
                    <a:pt x="45732" y="82372"/>
                  </a:lnTo>
                  <a:lnTo>
                    <a:pt x="50939" y="79006"/>
                  </a:lnTo>
                  <a:lnTo>
                    <a:pt x="52146" y="77000"/>
                  </a:lnTo>
                  <a:lnTo>
                    <a:pt x="52197" y="76238"/>
                  </a:lnTo>
                  <a:lnTo>
                    <a:pt x="59791" y="75971"/>
                  </a:lnTo>
                  <a:lnTo>
                    <a:pt x="60820" y="75882"/>
                  </a:lnTo>
                  <a:lnTo>
                    <a:pt x="77266" y="73240"/>
                  </a:lnTo>
                  <a:lnTo>
                    <a:pt x="78689" y="73177"/>
                  </a:lnTo>
                  <a:lnTo>
                    <a:pt x="96113" y="72504"/>
                  </a:lnTo>
                  <a:lnTo>
                    <a:pt x="116636" y="70345"/>
                  </a:lnTo>
                  <a:lnTo>
                    <a:pt x="127749" y="69265"/>
                  </a:lnTo>
                  <a:lnTo>
                    <a:pt x="128460" y="69151"/>
                  </a:lnTo>
                  <a:lnTo>
                    <a:pt x="138798" y="66687"/>
                  </a:lnTo>
                  <a:lnTo>
                    <a:pt x="140512" y="63893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36476" y="981709"/>
              <a:ext cx="336562" cy="49315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6208" y="1602130"/>
              <a:ext cx="341109" cy="2123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7512" y="1601495"/>
              <a:ext cx="436194" cy="1865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7487" y="954112"/>
              <a:ext cx="5772840" cy="59038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02516" y="3498786"/>
              <a:ext cx="539661" cy="54686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1595" y="3517569"/>
              <a:ext cx="567237" cy="4702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71813" y="4458576"/>
              <a:ext cx="434124" cy="37078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170059" y="4454918"/>
              <a:ext cx="778510" cy="337820"/>
            </a:xfrm>
            <a:custGeom>
              <a:avLst/>
              <a:gdLst/>
              <a:ahLst/>
              <a:cxnLst/>
              <a:rect l="l" t="t" r="r" b="b"/>
              <a:pathLst>
                <a:path w="778510" h="337820">
                  <a:moveTo>
                    <a:pt x="142011" y="247180"/>
                  </a:moveTo>
                  <a:lnTo>
                    <a:pt x="140004" y="245186"/>
                  </a:lnTo>
                  <a:lnTo>
                    <a:pt x="84848" y="245122"/>
                  </a:lnTo>
                  <a:lnTo>
                    <a:pt x="65951" y="242023"/>
                  </a:lnTo>
                  <a:lnTo>
                    <a:pt x="65011" y="241922"/>
                  </a:lnTo>
                  <a:lnTo>
                    <a:pt x="48133" y="241249"/>
                  </a:lnTo>
                  <a:lnTo>
                    <a:pt x="45110" y="241642"/>
                  </a:lnTo>
                  <a:lnTo>
                    <a:pt x="26225" y="247624"/>
                  </a:lnTo>
                  <a:lnTo>
                    <a:pt x="25438" y="247916"/>
                  </a:lnTo>
                  <a:lnTo>
                    <a:pt x="2336" y="257568"/>
                  </a:lnTo>
                  <a:lnTo>
                    <a:pt x="0" y="263271"/>
                  </a:lnTo>
                  <a:lnTo>
                    <a:pt x="4140" y="273189"/>
                  </a:lnTo>
                  <a:lnTo>
                    <a:pt x="9855" y="275526"/>
                  </a:lnTo>
                  <a:lnTo>
                    <a:pt x="15138" y="273316"/>
                  </a:lnTo>
                  <a:lnTo>
                    <a:pt x="32397" y="265328"/>
                  </a:lnTo>
                  <a:lnTo>
                    <a:pt x="32600" y="265239"/>
                  </a:lnTo>
                  <a:lnTo>
                    <a:pt x="32359" y="265328"/>
                  </a:lnTo>
                  <a:lnTo>
                    <a:pt x="32981" y="265061"/>
                  </a:lnTo>
                  <a:lnTo>
                    <a:pt x="32600" y="265239"/>
                  </a:lnTo>
                  <a:lnTo>
                    <a:pt x="33058" y="265061"/>
                  </a:lnTo>
                  <a:lnTo>
                    <a:pt x="49428" y="258889"/>
                  </a:lnTo>
                  <a:lnTo>
                    <a:pt x="49695" y="258800"/>
                  </a:lnTo>
                  <a:lnTo>
                    <a:pt x="55079" y="258343"/>
                  </a:lnTo>
                  <a:lnTo>
                    <a:pt x="65341" y="257492"/>
                  </a:lnTo>
                  <a:lnTo>
                    <a:pt x="84848" y="254317"/>
                  </a:lnTo>
                  <a:lnTo>
                    <a:pt x="139941" y="254317"/>
                  </a:lnTo>
                  <a:lnTo>
                    <a:pt x="142011" y="252247"/>
                  </a:lnTo>
                  <a:lnTo>
                    <a:pt x="142011" y="247180"/>
                  </a:lnTo>
                  <a:close/>
                </a:path>
                <a:path w="778510" h="337820">
                  <a:moveTo>
                    <a:pt x="192557" y="316369"/>
                  </a:moveTo>
                  <a:lnTo>
                    <a:pt x="114884" y="316382"/>
                  </a:lnTo>
                  <a:lnTo>
                    <a:pt x="114604" y="316407"/>
                  </a:lnTo>
                  <a:lnTo>
                    <a:pt x="87782" y="318452"/>
                  </a:lnTo>
                  <a:lnTo>
                    <a:pt x="88023" y="318452"/>
                  </a:lnTo>
                  <a:lnTo>
                    <a:pt x="87464" y="318465"/>
                  </a:lnTo>
                  <a:lnTo>
                    <a:pt x="57454" y="318566"/>
                  </a:lnTo>
                  <a:lnTo>
                    <a:pt x="56515" y="318592"/>
                  </a:lnTo>
                  <a:lnTo>
                    <a:pt x="56375" y="318033"/>
                  </a:lnTo>
                  <a:lnTo>
                    <a:pt x="53035" y="315645"/>
                  </a:lnTo>
                  <a:lnTo>
                    <a:pt x="36360" y="316890"/>
                  </a:lnTo>
                  <a:lnTo>
                    <a:pt x="26619" y="317576"/>
                  </a:lnTo>
                  <a:lnTo>
                    <a:pt x="22059" y="317195"/>
                  </a:lnTo>
                  <a:lnTo>
                    <a:pt x="21170" y="317944"/>
                  </a:lnTo>
                  <a:lnTo>
                    <a:pt x="20624" y="317982"/>
                  </a:lnTo>
                  <a:lnTo>
                    <a:pt x="19151" y="319671"/>
                  </a:lnTo>
                  <a:lnTo>
                    <a:pt x="17462" y="321106"/>
                  </a:lnTo>
                  <a:lnTo>
                    <a:pt x="17411" y="321665"/>
                  </a:lnTo>
                  <a:lnTo>
                    <a:pt x="16662" y="322529"/>
                  </a:lnTo>
                  <a:lnTo>
                    <a:pt x="16967" y="327088"/>
                  </a:lnTo>
                  <a:lnTo>
                    <a:pt x="16611" y="331597"/>
                  </a:lnTo>
                  <a:lnTo>
                    <a:pt x="17348" y="332473"/>
                  </a:lnTo>
                  <a:lnTo>
                    <a:pt x="17907" y="333133"/>
                  </a:lnTo>
                  <a:lnTo>
                    <a:pt x="20523" y="336194"/>
                  </a:lnTo>
                  <a:lnTo>
                    <a:pt x="21094" y="336245"/>
                  </a:lnTo>
                  <a:lnTo>
                    <a:pt x="21247" y="336384"/>
                  </a:lnTo>
                  <a:lnTo>
                    <a:pt x="25552" y="336600"/>
                  </a:lnTo>
                  <a:lnTo>
                    <a:pt x="26670" y="336689"/>
                  </a:lnTo>
                  <a:lnTo>
                    <a:pt x="26949" y="336677"/>
                  </a:lnTo>
                  <a:lnTo>
                    <a:pt x="42633" y="337451"/>
                  </a:lnTo>
                  <a:lnTo>
                    <a:pt x="43789" y="337439"/>
                  </a:lnTo>
                  <a:lnTo>
                    <a:pt x="57988" y="336372"/>
                  </a:lnTo>
                  <a:lnTo>
                    <a:pt x="88455" y="335064"/>
                  </a:lnTo>
                  <a:lnTo>
                    <a:pt x="89623" y="334924"/>
                  </a:lnTo>
                  <a:lnTo>
                    <a:pt x="116370" y="329907"/>
                  </a:lnTo>
                  <a:lnTo>
                    <a:pt x="142201" y="326618"/>
                  </a:lnTo>
                  <a:lnTo>
                    <a:pt x="166382" y="322351"/>
                  </a:lnTo>
                  <a:lnTo>
                    <a:pt x="166624" y="322313"/>
                  </a:lnTo>
                  <a:lnTo>
                    <a:pt x="179209" y="320916"/>
                  </a:lnTo>
                  <a:lnTo>
                    <a:pt x="179730" y="320840"/>
                  </a:lnTo>
                  <a:lnTo>
                    <a:pt x="190982" y="318693"/>
                  </a:lnTo>
                  <a:lnTo>
                    <a:pt x="191135" y="318465"/>
                  </a:lnTo>
                  <a:lnTo>
                    <a:pt x="192532" y="316407"/>
                  </a:lnTo>
                  <a:close/>
                </a:path>
                <a:path w="778510" h="337820">
                  <a:moveTo>
                    <a:pt x="193395" y="315137"/>
                  </a:moveTo>
                  <a:lnTo>
                    <a:pt x="193014" y="313169"/>
                  </a:lnTo>
                  <a:lnTo>
                    <a:pt x="191985" y="307746"/>
                  </a:lnTo>
                  <a:lnTo>
                    <a:pt x="191566" y="307467"/>
                  </a:lnTo>
                  <a:lnTo>
                    <a:pt x="188429" y="305333"/>
                  </a:lnTo>
                  <a:lnTo>
                    <a:pt x="177406" y="307428"/>
                  </a:lnTo>
                  <a:lnTo>
                    <a:pt x="177698" y="307390"/>
                  </a:lnTo>
                  <a:lnTo>
                    <a:pt x="177177" y="307467"/>
                  </a:lnTo>
                  <a:lnTo>
                    <a:pt x="164744" y="308838"/>
                  </a:lnTo>
                  <a:lnTo>
                    <a:pt x="140157" y="313169"/>
                  </a:lnTo>
                  <a:lnTo>
                    <a:pt x="140004" y="313194"/>
                  </a:lnTo>
                  <a:lnTo>
                    <a:pt x="114947" y="316369"/>
                  </a:lnTo>
                  <a:lnTo>
                    <a:pt x="192557" y="316369"/>
                  </a:lnTo>
                  <a:lnTo>
                    <a:pt x="193395" y="315137"/>
                  </a:lnTo>
                  <a:close/>
                </a:path>
                <a:path w="778510" h="337820">
                  <a:moveTo>
                    <a:pt x="653237" y="67487"/>
                  </a:moveTo>
                  <a:lnTo>
                    <a:pt x="653199" y="67132"/>
                  </a:lnTo>
                  <a:lnTo>
                    <a:pt x="653199" y="67487"/>
                  </a:lnTo>
                  <a:close/>
                </a:path>
                <a:path w="778510" h="337820">
                  <a:moveTo>
                    <a:pt x="657733" y="199148"/>
                  </a:moveTo>
                  <a:lnTo>
                    <a:pt x="657669" y="198716"/>
                  </a:lnTo>
                  <a:lnTo>
                    <a:pt x="657669" y="199148"/>
                  </a:lnTo>
                  <a:close/>
                </a:path>
                <a:path w="778510" h="337820">
                  <a:moveTo>
                    <a:pt x="672096" y="66827"/>
                  </a:moveTo>
                  <a:lnTo>
                    <a:pt x="672071" y="66179"/>
                  </a:lnTo>
                  <a:lnTo>
                    <a:pt x="671080" y="52006"/>
                  </a:lnTo>
                  <a:lnTo>
                    <a:pt x="669886" y="36080"/>
                  </a:lnTo>
                  <a:lnTo>
                    <a:pt x="669874" y="35890"/>
                  </a:lnTo>
                  <a:lnTo>
                    <a:pt x="669124" y="22428"/>
                  </a:lnTo>
                  <a:lnTo>
                    <a:pt x="669112" y="22225"/>
                  </a:lnTo>
                  <a:lnTo>
                    <a:pt x="669112" y="22034"/>
                  </a:lnTo>
                  <a:lnTo>
                    <a:pt x="668883" y="4051"/>
                  </a:lnTo>
                  <a:lnTo>
                    <a:pt x="664718" y="0"/>
                  </a:lnTo>
                  <a:lnTo>
                    <a:pt x="654685" y="127"/>
                  </a:lnTo>
                  <a:lnTo>
                    <a:pt x="650671" y="4140"/>
                  </a:lnTo>
                  <a:lnTo>
                    <a:pt x="650430" y="22999"/>
                  </a:lnTo>
                  <a:lnTo>
                    <a:pt x="651116" y="37261"/>
                  </a:lnTo>
                  <a:lnTo>
                    <a:pt x="652157" y="52019"/>
                  </a:lnTo>
                  <a:lnTo>
                    <a:pt x="653199" y="67132"/>
                  </a:lnTo>
                  <a:lnTo>
                    <a:pt x="653211" y="66827"/>
                  </a:lnTo>
                  <a:lnTo>
                    <a:pt x="653237" y="67487"/>
                  </a:lnTo>
                  <a:lnTo>
                    <a:pt x="653288" y="159588"/>
                  </a:lnTo>
                  <a:lnTo>
                    <a:pt x="653554" y="170180"/>
                  </a:lnTo>
                  <a:lnTo>
                    <a:pt x="653986" y="180251"/>
                  </a:lnTo>
                  <a:lnTo>
                    <a:pt x="654177" y="181698"/>
                  </a:lnTo>
                  <a:lnTo>
                    <a:pt x="655650" y="188569"/>
                  </a:lnTo>
                  <a:lnTo>
                    <a:pt x="657047" y="194386"/>
                  </a:lnTo>
                  <a:lnTo>
                    <a:pt x="657009" y="194106"/>
                  </a:lnTo>
                  <a:lnTo>
                    <a:pt x="657123" y="194691"/>
                  </a:lnTo>
                  <a:lnTo>
                    <a:pt x="657047" y="194386"/>
                  </a:lnTo>
                  <a:lnTo>
                    <a:pt x="657085" y="194691"/>
                  </a:lnTo>
                  <a:lnTo>
                    <a:pt x="657669" y="198716"/>
                  </a:lnTo>
                  <a:lnTo>
                    <a:pt x="657669" y="198234"/>
                  </a:lnTo>
                  <a:lnTo>
                    <a:pt x="657733" y="199148"/>
                  </a:lnTo>
                  <a:lnTo>
                    <a:pt x="657669" y="207543"/>
                  </a:lnTo>
                  <a:lnTo>
                    <a:pt x="660539" y="210426"/>
                  </a:lnTo>
                  <a:lnTo>
                    <a:pt x="667639" y="210426"/>
                  </a:lnTo>
                  <a:lnTo>
                    <a:pt x="670521" y="207543"/>
                  </a:lnTo>
                  <a:lnTo>
                    <a:pt x="670521" y="198234"/>
                  </a:lnTo>
                  <a:lnTo>
                    <a:pt x="670458" y="197332"/>
                  </a:lnTo>
                  <a:lnTo>
                    <a:pt x="669899" y="193497"/>
                  </a:lnTo>
                  <a:lnTo>
                    <a:pt x="670191" y="192290"/>
                  </a:lnTo>
                  <a:lnTo>
                    <a:pt x="671093" y="188569"/>
                  </a:lnTo>
                  <a:lnTo>
                    <a:pt x="671309" y="186740"/>
                  </a:lnTo>
                  <a:lnTo>
                    <a:pt x="671322" y="180251"/>
                  </a:lnTo>
                  <a:lnTo>
                    <a:pt x="671753" y="170180"/>
                  </a:lnTo>
                  <a:lnTo>
                    <a:pt x="672020" y="159588"/>
                  </a:lnTo>
                  <a:lnTo>
                    <a:pt x="672096" y="66827"/>
                  </a:lnTo>
                  <a:close/>
                </a:path>
                <a:path w="778510" h="337820">
                  <a:moveTo>
                    <a:pt x="778433" y="282867"/>
                  </a:moveTo>
                  <a:lnTo>
                    <a:pt x="776058" y="280314"/>
                  </a:lnTo>
                  <a:lnTo>
                    <a:pt x="762927" y="279844"/>
                  </a:lnTo>
                  <a:lnTo>
                    <a:pt x="748106" y="279476"/>
                  </a:lnTo>
                  <a:lnTo>
                    <a:pt x="719569" y="279133"/>
                  </a:lnTo>
                  <a:lnTo>
                    <a:pt x="718515" y="279120"/>
                  </a:lnTo>
                  <a:lnTo>
                    <a:pt x="686498" y="279120"/>
                  </a:lnTo>
                  <a:lnTo>
                    <a:pt x="668451" y="278079"/>
                  </a:lnTo>
                  <a:lnTo>
                    <a:pt x="649579" y="277469"/>
                  </a:lnTo>
                  <a:lnTo>
                    <a:pt x="613752" y="277228"/>
                  </a:lnTo>
                  <a:lnTo>
                    <a:pt x="613308" y="277228"/>
                  </a:lnTo>
                  <a:lnTo>
                    <a:pt x="584911" y="278574"/>
                  </a:lnTo>
                  <a:lnTo>
                    <a:pt x="555028" y="281025"/>
                  </a:lnTo>
                  <a:lnTo>
                    <a:pt x="523367" y="283108"/>
                  </a:lnTo>
                  <a:lnTo>
                    <a:pt x="487184" y="285927"/>
                  </a:lnTo>
                  <a:lnTo>
                    <a:pt x="483590" y="290131"/>
                  </a:lnTo>
                  <a:lnTo>
                    <a:pt x="483577" y="290512"/>
                  </a:lnTo>
                  <a:lnTo>
                    <a:pt x="484314" y="299910"/>
                  </a:lnTo>
                  <a:lnTo>
                    <a:pt x="488556" y="303542"/>
                  </a:lnTo>
                  <a:lnTo>
                    <a:pt x="493420" y="303161"/>
                  </a:lnTo>
                  <a:lnTo>
                    <a:pt x="524776" y="300558"/>
                  </a:lnTo>
                  <a:lnTo>
                    <a:pt x="556488" y="298323"/>
                  </a:lnTo>
                  <a:lnTo>
                    <a:pt x="586359" y="295732"/>
                  </a:lnTo>
                  <a:lnTo>
                    <a:pt x="614032" y="293484"/>
                  </a:lnTo>
                  <a:lnTo>
                    <a:pt x="614845" y="293458"/>
                  </a:lnTo>
                  <a:lnTo>
                    <a:pt x="668718" y="291884"/>
                  </a:lnTo>
                  <a:lnTo>
                    <a:pt x="686676" y="290156"/>
                  </a:lnTo>
                  <a:lnTo>
                    <a:pt x="718388" y="290156"/>
                  </a:lnTo>
                  <a:lnTo>
                    <a:pt x="747839" y="290512"/>
                  </a:lnTo>
                  <a:lnTo>
                    <a:pt x="762533" y="290868"/>
                  </a:lnTo>
                  <a:lnTo>
                    <a:pt x="775665" y="291338"/>
                  </a:lnTo>
                  <a:lnTo>
                    <a:pt x="776947" y="290131"/>
                  </a:lnTo>
                  <a:lnTo>
                    <a:pt x="778217" y="288950"/>
                  </a:lnTo>
                  <a:lnTo>
                    <a:pt x="778433" y="282867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0266" y="4837721"/>
              <a:ext cx="285813" cy="16901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38902" y="4535741"/>
              <a:ext cx="367271" cy="1701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90983" y="4507509"/>
              <a:ext cx="303548" cy="1807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39558" y="4302772"/>
              <a:ext cx="419267" cy="3688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181197" y="5636513"/>
              <a:ext cx="180975" cy="95250"/>
            </a:xfrm>
            <a:custGeom>
              <a:avLst/>
              <a:gdLst/>
              <a:ahLst/>
              <a:cxnLst/>
              <a:rect l="l" t="t" r="r" b="b"/>
              <a:pathLst>
                <a:path w="180975" h="95250">
                  <a:moveTo>
                    <a:pt x="168021" y="10388"/>
                  </a:moveTo>
                  <a:lnTo>
                    <a:pt x="165569" y="7366"/>
                  </a:lnTo>
                  <a:lnTo>
                    <a:pt x="155359" y="6299"/>
                  </a:lnTo>
                  <a:lnTo>
                    <a:pt x="154927" y="6261"/>
                  </a:lnTo>
                  <a:lnTo>
                    <a:pt x="144513" y="5905"/>
                  </a:lnTo>
                  <a:lnTo>
                    <a:pt x="105498" y="3771"/>
                  </a:lnTo>
                  <a:lnTo>
                    <a:pt x="105321" y="3771"/>
                  </a:lnTo>
                  <a:lnTo>
                    <a:pt x="105156" y="3759"/>
                  </a:lnTo>
                  <a:lnTo>
                    <a:pt x="105016" y="3746"/>
                  </a:lnTo>
                  <a:lnTo>
                    <a:pt x="83985" y="1485"/>
                  </a:lnTo>
                  <a:lnTo>
                    <a:pt x="65328" y="152"/>
                  </a:lnTo>
                  <a:lnTo>
                    <a:pt x="64782" y="139"/>
                  </a:lnTo>
                  <a:lnTo>
                    <a:pt x="47142" y="0"/>
                  </a:lnTo>
                  <a:lnTo>
                    <a:pt x="45389" y="152"/>
                  </a:lnTo>
                  <a:lnTo>
                    <a:pt x="26238" y="3771"/>
                  </a:lnTo>
                  <a:lnTo>
                    <a:pt x="25768" y="3886"/>
                  </a:lnTo>
                  <a:lnTo>
                    <a:pt x="2794" y="9880"/>
                  </a:lnTo>
                  <a:lnTo>
                    <a:pt x="0" y="14630"/>
                  </a:lnTo>
                  <a:lnTo>
                    <a:pt x="2413" y="23901"/>
                  </a:lnTo>
                  <a:lnTo>
                    <a:pt x="7112" y="26682"/>
                  </a:lnTo>
                  <a:lnTo>
                    <a:pt x="29679" y="21056"/>
                  </a:lnTo>
                  <a:lnTo>
                    <a:pt x="29883" y="21018"/>
                  </a:lnTo>
                  <a:lnTo>
                    <a:pt x="30200" y="20955"/>
                  </a:lnTo>
                  <a:lnTo>
                    <a:pt x="47891" y="17614"/>
                  </a:lnTo>
                  <a:lnTo>
                    <a:pt x="65265" y="17462"/>
                  </a:lnTo>
                  <a:lnTo>
                    <a:pt x="48653" y="17475"/>
                  </a:lnTo>
                  <a:lnTo>
                    <a:pt x="65265" y="17462"/>
                  </a:lnTo>
                  <a:lnTo>
                    <a:pt x="104635" y="16040"/>
                  </a:lnTo>
                  <a:lnTo>
                    <a:pt x="144068" y="18186"/>
                  </a:lnTo>
                  <a:lnTo>
                    <a:pt x="154292" y="18542"/>
                  </a:lnTo>
                  <a:lnTo>
                    <a:pt x="164287" y="19596"/>
                  </a:lnTo>
                  <a:lnTo>
                    <a:pt x="165569" y="18542"/>
                  </a:lnTo>
                  <a:lnTo>
                    <a:pt x="167309" y="17145"/>
                  </a:lnTo>
                  <a:lnTo>
                    <a:pt x="167424" y="16027"/>
                  </a:lnTo>
                  <a:lnTo>
                    <a:pt x="168021" y="10388"/>
                  </a:lnTo>
                  <a:close/>
                </a:path>
                <a:path w="180975" h="95250">
                  <a:moveTo>
                    <a:pt x="180378" y="78638"/>
                  </a:moveTo>
                  <a:lnTo>
                    <a:pt x="179743" y="73520"/>
                  </a:lnTo>
                  <a:lnTo>
                    <a:pt x="179603" y="72377"/>
                  </a:lnTo>
                  <a:lnTo>
                    <a:pt x="179552" y="72174"/>
                  </a:lnTo>
                  <a:lnTo>
                    <a:pt x="178993" y="71729"/>
                  </a:lnTo>
                  <a:lnTo>
                    <a:pt x="162039" y="71704"/>
                  </a:lnTo>
                  <a:lnTo>
                    <a:pt x="178943" y="71691"/>
                  </a:lnTo>
                  <a:lnTo>
                    <a:pt x="176669" y="69900"/>
                  </a:lnTo>
                  <a:lnTo>
                    <a:pt x="161836" y="71704"/>
                  </a:lnTo>
                  <a:lnTo>
                    <a:pt x="146507" y="72059"/>
                  </a:lnTo>
                  <a:lnTo>
                    <a:pt x="117856" y="73494"/>
                  </a:lnTo>
                  <a:lnTo>
                    <a:pt x="117690" y="73494"/>
                  </a:lnTo>
                  <a:lnTo>
                    <a:pt x="95567" y="73494"/>
                  </a:lnTo>
                  <a:lnTo>
                    <a:pt x="82867" y="72377"/>
                  </a:lnTo>
                  <a:lnTo>
                    <a:pt x="80479" y="72174"/>
                  </a:lnTo>
                  <a:lnTo>
                    <a:pt x="80264" y="72110"/>
                  </a:lnTo>
                  <a:lnTo>
                    <a:pt x="77152" y="71183"/>
                  </a:lnTo>
                  <a:lnTo>
                    <a:pt x="75666" y="69329"/>
                  </a:lnTo>
                  <a:lnTo>
                    <a:pt x="70548" y="68770"/>
                  </a:lnTo>
                  <a:lnTo>
                    <a:pt x="70142" y="68618"/>
                  </a:lnTo>
                  <a:lnTo>
                    <a:pt x="69926" y="68707"/>
                  </a:lnTo>
                  <a:lnTo>
                    <a:pt x="69697" y="68681"/>
                  </a:lnTo>
                  <a:lnTo>
                    <a:pt x="69354" y="68961"/>
                  </a:lnTo>
                  <a:lnTo>
                    <a:pt x="64630" y="71018"/>
                  </a:lnTo>
                  <a:lnTo>
                    <a:pt x="63627" y="73558"/>
                  </a:lnTo>
                  <a:lnTo>
                    <a:pt x="61518" y="75247"/>
                  </a:lnTo>
                  <a:lnTo>
                    <a:pt x="60871" y="81229"/>
                  </a:lnTo>
                  <a:lnTo>
                    <a:pt x="61937" y="82562"/>
                  </a:lnTo>
                  <a:lnTo>
                    <a:pt x="62369" y="84162"/>
                  </a:lnTo>
                  <a:lnTo>
                    <a:pt x="64808" y="86131"/>
                  </a:lnTo>
                  <a:lnTo>
                    <a:pt x="66763" y="88557"/>
                  </a:lnTo>
                  <a:lnTo>
                    <a:pt x="68338" y="88976"/>
                  </a:lnTo>
                  <a:lnTo>
                    <a:pt x="69151" y="89623"/>
                  </a:lnTo>
                  <a:lnTo>
                    <a:pt x="70116" y="90297"/>
                  </a:lnTo>
                  <a:lnTo>
                    <a:pt x="78003" y="95110"/>
                  </a:lnTo>
                  <a:lnTo>
                    <a:pt x="82816" y="93941"/>
                  </a:lnTo>
                  <a:lnTo>
                    <a:pt x="85382" y="89725"/>
                  </a:lnTo>
                  <a:lnTo>
                    <a:pt x="86461" y="87960"/>
                  </a:lnTo>
                  <a:lnTo>
                    <a:pt x="86575" y="86029"/>
                  </a:lnTo>
                  <a:lnTo>
                    <a:pt x="80479" y="86563"/>
                  </a:lnTo>
                  <a:lnTo>
                    <a:pt x="82867" y="86347"/>
                  </a:lnTo>
                  <a:lnTo>
                    <a:pt x="86575" y="86029"/>
                  </a:lnTo>
                  <a:lnTo>
                    <a:pt x="95567" y="85242"/>
                  </a:lnTo>
                  <a:lnTo>
                    <a:pt x="118287" y="85229"/>
                  </a:lnTo>
                  <a:lnTo>
                    <a:pt x="118579" y="85217"/>
                  </a:lnTo>
                  <a:lnTo>
                    <a:pt x="146951" y="83794"/>
                  </a:lnTo>
                  <a:lnTo>
                    <a:pt x="162407" y="83439"/>
                  </a:lnTo>
                  <a:lnTo>
                    <a:pt x="162979" y="83400"/>
                  </a:lnTo>
                  <a:lnTo>
                    <a:pt x="178079" y="81559"/>
                  </a:lnTo>
                  <a:lnTo>
                    <a:pt x="180378" y="78638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11282" y="5475973"/>
              <a:ext cx="230428" cy="28644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08781" y="5797638"/>
              <a:ext cx="300799" cy="2566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40309" y="5380913"/>
              <a:ext cx="844424" cy="2464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731457" y="5251132"/>
              <a:ext cx="430631" cy="31877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205619" y="6417868"/>
              <a:ext cx="208915" cy="100330"/>
            </a:xfrm>
            <a:custGeom>
              <a:avLst/>
              <a:gdLst/>
              <a:ahLst/>
              <a:cxnLst/>
              <a:rect l="l" t="t" r="r" b="b"/>
              <a:pathLst>
                <a:path w="208914" h="100329">
                  <a:moveTo>
                    <a:pt x="167767" y="76161"/>
                  </a:moveTo>
                  <a:lnTo>
                    <a:pt x="166154" y="74815"/>
                  </a:lnTo>
                  <a:lnTo>
                    <a:pt x="151904" y="76161"/>
                  </a:lnTo>
                  <a:lnTo>
                    <a:pt x="167767" y="76161"/>
                  </a:lnTo>
                  <a:close/>
                </a:path>
                <a:path w="208914" h="100329">
                  <a:moveTo>
                    <a:pt x="168922" y="79387"/>
                  </a:moveTo>
                  <a:lnTo>
                    <a:pt x="168706" y="76923"/>
                  </a:lnTo>
                  <a:lnTo>
                    <a:pt x="167767" y="76161"/>
                  </a:lnTo>
                  <a:lnTo>
                    <a:pt x="151765" y="76174"/>
                  </a:lnTo>
                  <a:lnTo>
                    <a:pt x="134340" y="77368"/>
                  </a:lnTo>
                  <a:lnTo>
                    <a:pt x="106756" y="79387"/>
                  </a:lnTo>
                  <a:lnTo>
                    <a:pt x="168922" y="79387"/>
                  </a:lnTo>
                  <a:close/>
                </a:path>
                <a:path w="208914" h="100329">
                  <a:moveTo>
                    <a:pt x="169240" y="82677"/>
                  </a:moveTo>
                  <a:lnTo>
                    <a:pt x="168998" y="80111"/>
                  </a:lnTo>
                  <a:lnTo>
                    <a:pt x="168935" y="79400"/>
                  </a:lnTo>
                  <a:lnTo>
                    <a:pt x="106514" y="79400"/>
                  </a:lnTo>
                  <a:lnTo>
                    <a:pt x="80568" y="80111"/>
                  </a:lnTo>
                  <a:lnTo>
                    <a:pt x="80441" y="80111"/>
                  </a:lnTo>
                  <a:lnTo>
                    <a:pt x="68491" y="79387"/>
                  </a:lnTo>
                  <a:lnTo>
                    <a:pt x="32880" y="77368"/>
                  </a:lnTo>
                  <a:lnTo>
                    <a:pt x="21666" y="76746"/>
                  </a:lnTo>
                  <a:lnTo>
                    <a:pt x="15849" y="76695"/>
                  </a:lnTo>
                  <a:lnTo>
                    <a:pt x="11582" y="75272"/>
                  </a:lnTo>
                  <a:lnTo>
                    <a:pt x="8864" y="76631"/>
                  </a:lnTo>
                  <a:lnTo>
                    <a:pt x="5829" y="76606"/>
                  </a:lnTo>
                  <a:lnTo>
                    <a:pt x="2616" y="79756"/>
                  </a:lnTo>
                  <a:lnTo>
                    <a:pt x="1943" y="80098"/>
                  </a:lnTo>
                  <a:lnTo>
                    <a:pt x="1778" y="80581"/>
                  </a:lnTo>
                  <a:lnTo>
                    <a:pt x="1422" y="80937"/>
                  </a:lnTo>
                  <a:lnTo>
                    <a:pt x="1409" y="81686"/>
                  </a:lnTo>
                  <a:lnTo>
                    <a:pt x="0" y="85953"/>
                  </a:lnTo>
                  <a:lnTo>
                    <a:pt x="1346" y="88658"/>
                  </a:lnTo>
                  <a:lnTo>
                    <a:pt x="1409" y="89573"/>
                  </a:lnTo>
                  <a:lnTo>
                    <a:pt x="2794" y="92341"/>
                  </a:lnTo>
                  <a:lnTo>
                    <a:pt x="3429" y="92824"/>
                  </a:lnTo>
                  <a:lnTo>
                    <a:pt x="4076" y="94107"/>
                  </a:lnTo>
                  <a:lnTo>
                    <a:pt x="7493" y="96202"/>
                  </a:lnTo>
                  <a:lnTo>
                    <a:pt x="7962" y="96202"/>
                  </a:lnTo>
                  <a:lnTo>
                    <a:pt x="8356" y="96456"/>
                  </a:lnTo>
                  <a:lnTo>
                    <a:pt x="14554" y="100037"/>
                  </a:lnTo>
                  <a:lnTo>
                    <a:pt x="19342" y="98767"/>
                  </a:lnTo>
                  <a:lnTo>
                    <a:pt x="20891" y="96075"/>
                  </a:lnTo>
                  <a:lnTo>
                    <a:pt x="22110" y="96062"/>
                  </a:lnTo>
                  <a:lnTo>
                    <a:pt x="32880" y="95465"/>
                  </a:lnTo>
                  <a:lnTo>
                    <a:pt x="55105" y="94246"/>
                  </a:lnTo>
                  <a:lnTo>
                    <a:pt x="55829" y="94170"/>
                  </a:lnTo>
                  <a:lnTo>
                    <a:pt x="80645" y="90551"/>
                  </a:lnTo>
                  <a:lnTo>
                    <a:pt x="82296" y="90500"/>
                  </a:lnTo>
                  <a:lnTo>
                    <a:pt x="107276" y="89827"/>
                  </a:lnTo>
                  <a:lnTo>
                    <a:pt x="136791" y="87668"/>
                  </a:lnTo>
                  <a:lnTo>
                    <a:pt x="152742" y="86575"/>
                  </a:lnTo>
                  <a:lnTo>
                    <a:pt x="167132" y="85217"/>
                  </a:lnTo>
                  <a:lnTo>
                    <a:pt x="169240" y="82677"/>
                  </a:lnTo>
                  <a:close/>
                </a:path>
                <a:path w="208914" h="100329">
                  <a:moveTo>
                    <a:pt x="208876" y="7581"/>
                  </a:moveTo>
                  <a:lnTo>
                    <a:pt x="206806" y="5143"/>
                  </a:lnTo>
                  <a:lnTo>
                    <a:pt x="202577" y="4432"/>
                  </a:lnTo>
                  <a:lnTo>
                    <a:pt x="202107" y="4356"/>
                  </a:lnTo>
                  <a:lnTo>
                    <a:pt x="201930" y="4305"/>
                  </a:lnTo>
                  <a:lnTo>
                    <a:pt x="200342" y="3873"/>
                  </a:lnTo>
                  <a:lnTo>
                    <a:pt x="198983" y="3505"/>
                  </a:lnTo>
                  <a:lnTo>
                    <a:pt x="198437" y="3352"/>
                  </a:lnTo>
                  <a:lnTo>
                    <a:pt x="197269" y="3200"/>
                  </a:lnTo>
                  <a:lnTo>
                    <a:pt x="196888" y="3149"/>
                  </a:lnTo>
                  <a:lnTo>
                    <a:pt x="188633" y="3149"/>
                  </a:lnTo>
                  <a:lnTo>
                    <a:pt x="186182" y="2819"/>
                  </a:lnTo>
                  <a:lnTo>
                    <a:pt x="185902" y="2794"/>
                  </a:lnTo>
                  <a:lnTo>
                    <a:pt x="177698" y="1701"/>
                  </a:lnTo>
                  <a:lnTo>
                    <a:pt x="177241" y="1651"/>
                  </a:lnTo>
                  <a:lnTo>
                    <a:pt x="162674" y="647"/>
                  </a:lnTo>
                  <a:lnTo>
                    <a:pt x="146862" y="0"/>
                  </a:lnTo>
                  <a:lnTo>
                    <a:pt x="146189" y="0"/>
                  </a:lnTo>
                  <a:lnTo>
                    <a:pt x="128892" y="584"/>
                  </a:lnTo>
                  <a:lnTo>
                    <a:pt x="110274" y="1003"/>
                  </a:lnTo>
                  <a:lnTo>
                    <a:pt x="109562" y="1054"/>
                  </a:lnTo>
                  <a:lnTo>
                    <a:pt x="91109" y="2794"/>
                  </a:lnTo>
                  <a:lnTo>
                    <a:pt x="91401" y="2794"/>
                  </a:lnTo>
                  <a:lnTo>
                    <a:pt x="90843" y="2819"/>
                  </a:lnTo>
                  <a:lnTo>
                    <a:pt x="91109" y="2794"/>
                  </a:lnTo>
                  <a:lnTo>
                    <a:pt x="72872" y="3505"/>
                  </a:lnTo>
                  <a:lnTo>
                    <a:pt x="53949" y="3873"/>
                  </a:lnTo>
                  <a:lnTo>
                    <a:pt x="53682" y="3873"/>
                  </a:lnTo>
                  <a:lnTo>
                    <a:pt x="53428" y="3873"/>
                  </a:lnTo>
                  <a:lnTo>
                    <a:pt x="29121" y="3022"/>
                  </a:lnTo>
                  <a:lnTo>
                    <a:pt x="24599" y="7251"/>
                  </a:lnTo>
                  <a:lnTo>
                    <a:pt x="24244" y="18021"/>
                  </a:lnTo>
                  <a:lnTo>
                    <a:pt x="28422" y="22517"/>
                  </a:lnTo>
                  <a:lnTo>
                    <a:pt x="53213" y="23507"/>
                  </a:lnTo>
                  <a:lnTo>
                    <a:pt x="53784" y="23507"/>
                  </a:lnTo>
                  <a:lnTo>
                    <a:pt x="73418" y="23152"/>
                  </a:lnTo>
                  <a:lnTo>
                    <a:pt x="92138" y="22440"/>
                  </a:lnTo>
                  <a:lnTo>
                    <a:pt x="92722" y="22390"/>
                  </a:lnTo>
                  <a:lnTo>
                    <a:pt x="111112" y="20599"/>
                  </a:lnTo>
                  <a:lnTo>
                    <a:pt x="130073" y="19558"/>
                  </a:lnTo>
                  <a:lnTo>
                    <a:pt x="146964" y="18021"/>
                  </a:lnTo>
                  <a:lnTo>
                    <a:pt x="162915" y="17360"/>
                  </a:lnTo>
                  <a:lnTo>
                    <a:pt x="177241" y="16370"/>
                  </a:lnTo>
                  <a:lnTo>
                    <a:pt x="177698" y="16319"/>
                  </a:lnTo>
                  <a:lnTo>
                    <a:pt x="188633" y="14871"/>
                  </a:lnTo>
                  <a:lnTo>
                    <a:pt x="196088" y="14871"/>
                  </a:lnTo>
                  <a:lnTo>
                    <a:pt x="198183" y="15443"/>
                  </a:lnTo>
                  <a:lnTo>
                    <a:pt x="199783" y="17030"/>
                  </a:lnTo>
                  <a:lnTo>
                    <a:pt x="206248" y="17030"/>
                  </a:lnTo>
                  <a:lnTo>
                    <a:pt x="207048" y="16230"/>
                  </a:lnTo>
                  <a:lnTo>
                    <a:pt x="208876" y="14401"/>
                  </a:lnTo>
                  <a:lnTo>
                    <a:pt x="208876" y="10452"/>
                  </a:lnTo>
                  <a:lnTo>
                    <a:pt x="208876" y="7581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49463" y="6304179"/>
              <a:ext cx="198823" cy="1574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14860" y="6291249"/>
              <a:ext cx="174052" cy="16812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01083" y="6125430"/>
              <a:ext cx="424810" cy="327070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7455827" y="4895989"/>
            <a:ext cx="4609465" cy="1836420"/>
            <a:chOff x="7455827" y="4895989"/>
            <a:chExt cx="4609465" cy="1836420"/>
          </a:xfrm>
        </p:grpSpPr>
        <p:pic>
          <p:nvPicPr>
            <p:cNvPr id="61" name="object 6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55827" y="5369839"/>
              <a:ext cx="185635" cy="20535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61018" y="5261152"/>
              <a:ext cx="321119" cy="1922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74610" y="4895989"/>
              <a:ext cx="2769006" cy="18361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282373" y="5986753"/>
              <a:ext cx="1209274" cy="52723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524891" y="5892940"/>
              <a:ext cx="540273" cy="774656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7670342" y="4772101"/>
            <a:ext cx="1911350" cy="52069"/>
          </a:xfrm>
          <a:custGeom>
            <a:avLst/>
            <a:gdLst/>
            <a:ahLst/>
            <a:cxnLst/>
            <a:rect l="l" t="t" r="r" b="b"/>
            <a:pathLst>
              <a:path w="1911350" h="52070">
                <a:moveTo>
                  <a:pt x="1874620" y="33147"/>
                </a:moveTo>
                <a:lnTo>
                  <a:pt x="102908" y="33147"/>
                </a:lnTo>
                <a:lnTo>
                  <a:pt x="118706" y="36195"/>
                </a:lnTo>
                <a:lnTo>
                  <a:pt x="133819" y="37973"/>
                </a:lnTo>
                <a:lnTo>
                  <a:pt x="133540" y="37973"/>
                </a:lnTo>
                <a:lnTo>
                  <a:pt x="150875" y="40513"/>
                </a:lnTo>
                <a:lnTo>
                  <a:pt x="168414" y="42418"/>
                </a:lnTo>
                <a:lnTo>
                  <a:pt x="205676" y="45212"/>
                </a:lnTo>
                <a:lnTo>
                  <a:pt x="242760" y="47498"/>
                </a:lnTo>
                <a:lnTo>
                  <a:pt x="260375" y="48514"/>
                </a:lnTo>
                <a:lnTo>
                  <a:pt x="277482" y="49276"/>
                </a:lnTo>
                <a:lnTo>
                  <a:pt x="292544" y="49911"/>
                </a:lnTo>
                <a:lnTo>
                  <a:pt x="306793" y="50292"/>
                </a:lnTo>
                <a:lnTo>
                  <a:pt x="320103" y="50673"/>
                </a:lnTo>
                <a:lnTo>
                  <a:pt x="389915" y="50673"/>
                </a:lnTo>
                <a:lnTo>
                  <a:pt x="402805" y="51054"/>
                </a:lnTo>
                <a:lnTo>
                  <a:pt x="416432" y="51054"/>
                </a:lnTo>
                <a:lnTo>
                  <a:pt x="433349" y="51816"/>
                </a:lnTo>
                <a:lnTo>
                  <a:pt x="706640" y="51816"/>
                </a:lnTo>
                <a:lnTo>
                  <a:pt x="727506" y="51181"/>
                </a:lnTo>
                <a:lnTo>
                  <a:pt x="749045" y="50419"/>
                </a:lnTo>
                <a:lnTo>
                  <a:pt x="770648" y="49022"/>
                </a:lnTo>
                <a:lnTo>
                  <a:pt x="793470" y="47244"/>
                </a:lnTo>
                <a:lnTo>
                  <a:pt x="795669" y="47244"/>
                </a:lnTo>
                <a:lnTo>
                  <a:pt x="815797" y="46228"/>
                </a:lnTo>
                <a:lnTo>
                  <a:pt x="838479" y="44450"/>
                </a:lnTo>
                <a:lnTo>
                  <a:pt x="838009" y="44450"/>
                </a:lnTo>
                <a:lnTo>
                  <a:pt x="881214" y="43053"/>
                </a:lnTo>
                <a:lnTo>
                  <a:pt x="882002" y="43053"/>
                </a:lnTo>
                <a:lnTo>
                  <a:pt x="902385" y="40767"/>
                </a:lnTo>
                <a:lnTo>
                  <a:pt x="923124" y="40767"/>
                </a:lnTo>
                <a:lnTo>
                  <a:pt x="943203" y="38989"/>
                </a:lnTo>
                <a:lnTo>
                  <a:pt x="965365" y="38989"/>
                </a:lnTo>
                <a:lnTo>
                  <a:pt x="987285" y="37338"/>
                </a:lnTo>
                <a:lnTo>
                  <a:pt x="1010843" y="37338"/>
                </a:lnTo>
                <a:lnTo>
                  <a:pt x="1034846" y="36703"/>
                </a:lnTo>
                <a:lnTo>
                  <a:pt x="1080259" y="35944"/>
                </a:lnTo>
                <a:lnTo>
                  <a:pt x="1891990" y="35941"/>
                </a:lnTo>
                <a:lnTo>
                  <a:pt x="1891788" y="35812"/>
                </a:lnTo>
                <a:lnTo>
                  <a:pt x="1887727" y="35560"/>
                </a:lnTo>
                <a:lnTo>
                  <a:pt x="1875675" y="34417"/>
                </a:lnTo>
                <a:lnTo>
                  <a:pt x="1874620" y="33147"/>
                </a:lnTo>
                <a:close/>
              </a:path>
              <a:path w="1911350" h="52070">
                <a:moveTo>
                  <a:pt x="795669" y="47244"/>
                </a:moveTo>
                <a:lnTo>
                  <a:pt x="793470" y="47244"/>
                </a:lnTo>
                <a:lnTo>
                  <a:pt x="793153" y="47371"/>
                </a:lnTo>
                <a:lnTo>
                  <a:pt x="795669" y="47244"/>
                </a:lnTo>
                <a:close/>
              </a:path>
              <a:path w="1911350" h="52070">
                <a:moveTo>
                  <a:pt x="923124" y="40767"/>
                </a:moveTo>
                <a:lnTo>
                  <a:pt x="902385" y="40767"/>
                </a:lnTo>
                <a:lnTo>
                  <a:pt x="901407" y="40894"/>
                </a:lnTo>
                <a:lnTo>
                  <a:pt x="922286" y="40894"/>
                </a:lnTo>
                <a:lnTo>
                  <a:pt x="923124" y="40767"/>
                </a:lnTo>
                <a:close/>
              </a:path>
              <a:path w="1911350" h="52070">
                <a:moveTo>
                  <a:pt x="1907463" y="34798"/>
                </a:moveTo>
                <a:lnTo>
                  <a:pt x="1890191" y="34798"/>
                </a:lnTo>
                <a:lnTo>
                  <a:pt x="1893849" y="35941"/>
                </a:lnTo>
                <a:lnTo>
                  <a:pt x="1891990" y="35941"/>
                </a:lnTo>
                <a:lnTo>
                  <a:pt x="1898586" y="40132"/>
                </a:lnTo>
                <a:lnTo>
                  <a:pt x="1904961" y="38735"/>
                </a:lnTo>
                <a:lnTo>
                  <a:pt x="1898078" y="38608"/>
                </a:lnTo>
                <a:lnTo>
                  <a:pt x="1904990" y="38608"/>
                </a:lnTo>
                <a:lnTo>
                  <a:pt x="1905126" y="38475"/>
                </a:lnTo>
                <a:lnTo>
                  <a:pt x="1906737" y="35941"/>
                </a:lnTo>
                <a:lnTo>
                  <a:pt x="1893849" y="35941"/>
                </a:lnTo>
                <a:lnTo>
                  <a:pt x="1891788" y="35812"/>
                </a:lnTo>
                <a:lnTo>
                  <a:pt x="1906819" y="35812"/>
                </a:lnTo>
                <a:lnTo>
                  <a:pt x="1907463" y="34798"/>
                </a:lnTo>
                <a:close/>
              </a:path>
              <a:path w="1911350" h="52070">
                <a:moveTo>
                  <a:pt x="1904990" y="38608"/>
                </a:moveTo>
                <a:lnTo>
                  <a:pt x="1898078" y="38608"/>
                </a:lnTo>
                <a:lnTo>
                  <a:pt x="1904860" y="38735"/>
                </a:lnTo>
                <a:lnTo>
                  <a:pt x="1904990" y="38608"/>
                </a:lnTo>
                <a:close/>
              </a:path>
              <a:path w="1911350" h="52070">
                <a:moveTo>
                  <a:pt x="1905126" y="38475"/>
                </a:moveTo>
                <a:lnTo>
                  <a:pt x="1904860" y="38735"/>
                </a:lnTo>
                <a:lnTo>
                  <a:pt x="1905126" y="38475"/>
                </a:lnTo>
                <a:close/>
              </a:path>
              <a:path w="1911350" h="52070">
                <a:moveTo>
                  <a:pt x="1892790" y="36449"/>
                </a:moveTo>
                <a:lnTo>
                  <a:pt x="1117003" y="36449"/>
                </a:lnTo>
                <a:lnTo>
                  <a:pt x="1133246" y="37338"/>
                </a:lnTo>
                <a:lnTo>
                  <a:pt x="1146746" y="37338"/>
                </a:lnTo>
                <a:lnTo>
                  <a:pt x="1166723" y="38481"/>
                </a:lnTo>
                <a:lnTo>
                  <a:pt x="1200162" y="38608"/>
                </a:lnTo>
                <a:lnTo>
                  <a:pt x="1896188" y="38608"/>
                </a:lnTo>
                <a:lnTo>
                  <a:pt x="1892790" y="36449"/>
                </a:lnTo>
                <a:close/>
              </a:path>
              <a:path w="1911350" h="52070">
                <a:moveTo>
                  <a:pt x="1909605" y="31428"/>
                </a:moveTo>
                <a:lnTo>
                  <a:pt x="1905126" y="38475"/>
                </a:lnTo>
                <a:lnTo>
                  <a:pt x="1909559" y="34163"/>
                </a:lnTo>
                <a:lnTo>
                  <a:pt x="1909605" y="31428"/>
                </a:lnTo>
                <a:close/>
              </a:path>
              <a:path w="1911350" h="52070">
                <a:moveTo>
                  <a:pt x="1891990" y="35941"/>
                </a:moveTo>
                <a:lnTo>
                  <a:pt x="1080259" y="35944"/>
                </a:lnTo>
                <a:lnTo>
                  <a:pt x="1099908" y="36449"/>
                </a:lnTo>
                <a:lnTo>
                  <a:pt x="1117409" y="36576"/>
                </a:lnTo>
                <a:lnTo>
                  <a:pt x="1117003" y="36449"/>
                </a:lnTo>
                <a:lnTo>
                  <a:pt x="1892790" y="36449"/>
                </a:lnTo>
                <a:lnTo>
                  <a:pt x="1891990" y="35941"/>
                </a:lnTo>
                <a:close/>
              </a:path>
              <a:path w="1911350" h="52070">
                <a:moveTo>
                  <a:pt x="1890191" y="34798"/>
                </a:moveTo>
                <a:lnTo>
                  <a:pt x="1891788" y="35812"/>
                </a:lnTo>
                <a:lnTo>
                  <a:pt x="1893849" y="35941"/>
                </a:lnTo>
                <a:lnTo>
                  <a:pt x="1890191" y="34798"/>
                </a:lnTo>
                <a:close/>
              </a:path>
              <a:path w="1911350" h="52070">
                <a:moveTo>
                  <a:pt x="1877186" y="19304"/>
                </a:moveTo>
                <a:lnTo>
                  <a:pt x="1873453" y="22352"/>
                </a:lnTo>
                <a:lnTo>
                  <a:pt x="1872614" y="30734"/>
                </a:lnTo>
                <a:lnTo>
                  <a:pt x="1875675" y="34417"/>
                </a:lnTo>
                <a:lnTo>
                  <a:pt x="1887727" y="35560"/>
                </a:lnTo>
                <a:lnTo>
                  <a:pt x="1891788" y="35812"/>
                </a:lnTo>
                <a:lnTo>
                  <a:pt x="1890191" y="34798"/>
                </a:lnTo>
                <a:lnTo>
                  <a:pt x="1907463" y="34798"/>
                </a:lnTo>
                <a:lnTo>
                  <a:pt x="1909562" y="31496"/>
                </a:lnTo>
                <a:lnTo>
                  <a:pt x="1909681" y="26924"/>
                </a:lnTo>
                <a:lnTo>
                  <a:pt x="1909626" y="22733"/>
                </a:lnTo>
                <a:lnTo>
                  <a:pt x="1908514" y="21971"/>
                </a:lnTo>
                <a:lnTo>
                  <a:pt x="1890191" y="21971"/>
                </a:lnTo>
                <a:lnTo>
                  <a:pt x="1892308" y="20600"/>
                </a:lnTo>
                <a:lnTo>
                  <a:pt x="1888616" y="20447"/>
                </a:lnTo>
                <a:lnTo>
                  <a:pt x="1888858" y="20447"/>
                </a:lnTo>
                <a:lnTo>
                  <a:pt x="1884895" y="20066"/>
                </a:lnTo>
                <a:lnTo>
                  <a:pt x="1877186" y="19304"/>
                </a:lnTo>
                <a:close/>
              </a:path>
              <a:path w="1911350" h="52070">
                <a:moveTo>
                  <a:pt x="214981" y="26289"/>
                </a:moveTo>
                <a:lnTo>
                  <a:pt x="65493" y="26289"/>
                </a:lnTo>
                <a:lnTo>
                  <a:pt x="66179" y="26416"/>
                </a:lnTo>
                <a:lnTo>
                  <a:pt x="77012" y="28448"/>
                </a:lnTo>
                <a:lnTo>
                  <a:pt x="89852" y="31115"/>
                </a:lnTo>
                <a:lnTo>
                  <a:pt x="103174" y="33274"/>
                </a:lnTo>
                <a:lnTo>
                  <a:pt x="102908" y="33147"/>
                </a:lnTo>
                <a:lnTo>
                  <a:pt x="1874620" y="33147"/>
                </a:lnTo>
                <a:lnTo>
                  <a:pt x="1873881" y="32258"/>
                </a:lnTo>
                <a:lnTo>
                  <a:pt x="434187" y="32258"/>
                </a:lnTo>
                <a:lnTo>
                  <a:pt x="416852" y="31496"/>
                </a:lnTo>
                <a:lnTo>
                  <a:pt x="403072" y="31496"/>
                </a:lnTo>
                <a:lnTo>
                  <a:pt x="390474" y="31242"/>
                </a:lnTo>
                <a:lnTo>
                  <a:pt x="320636" y="31242"/>
                </a:lnTo>
                <a:lnTo>
                  <a:pt x="293255" y="30480"/>
                </a:lnTo>
                <a:lnTo>
                  <a:pt x="293471" y="30480"/>
                </a:lnTo>
                <a:lnTo>
                  <a:pt x="278358" y="29718"/>
                </a:lnTo>
                <a:lnTo>
                  <a:pt x="261391" y="29083"/>
                </a:lnTo>
                <a:lnTo>
                  <a:pt x="261569" y="29083"/>
                </a:lnTo>
                <a:lnTo>
                  <a:pt x="243928" y="27940"/>
                </a:lnTo>
                <a:lnTo>
                  <a:pt x="225158" y="26924"/>
                </a:lnTo>
                <a:lnTo>
                  <a:pt x="214981" y="26289"/>
                </a:lnTo>
                <a:close/>
              </a:path>
              <a:path w="1911350" h="52070">
                <a:moveTo>
                  <a:pt x="1897481" y="18034"/>
                </a:moveTo>
                <a:lnTo>
                  <a:pt x="1226477" y="18161"/>
                </a:lnTo>
                <a:lnTo>
                  <a:pt x="1166113" y="18288"/>
                </a:lnTo>
                <a:lnTo>
                  <a:pt x="1146746" y="19431"/>
                </a:lnTo>
                <a:lnTo>
                  <a:pt x="1132814" y="19431"/>
                </a:lnTo>
                <a:lnTo>
                  <a:pt x="1117003" y="20193"/>
                </a:lnTo>
                <a:lnTo>
                  <a:pt x="1100124" y="20193"/>
                </a:lnTo>
                <a:lnTo>
                  <a:pt x="1080134" y="20701"/>
                </a:lnTo>
                <a:lnTo>
                  <a:pt x="1034491" y="21463"/>
                </a:lnTo>
                <a:lnTo>
                  <a:pt x="1010627" y="22225"/>
                </a:lnTo>
                <a:lnTo>
                  <a:pt x="986726" y="22225"/>
                </a:lnTo>
                <a:lnTo>
                  <a:pt x="964564" y="22733"/>
                </a:lnTo>
                <a:lnTo>
                  <a:pt x="942441" y="22733"/>
                </a:lnTo>
                <a:lnTo>
                  <a:pt x="922172" y="22987"/>
                </a:lnTo>
                <a:lnTo>
                  <a:pt x="880541" y="22987"/>
                </a:lnTo>
                <a:lnTo>
                  <a:pt x="836879" y="24511"/>
                </a:lnTo>
                <a:lnTo>
                  <a:pt x="814209" y="26289"/>
                </a:lnTo>
                <a:lnTo>
                  <a:pt x="814514" y="26289"/>
                </a:lnTo>
                <a:lnTo>
                  <a:pt x="791883" y="27432"/>
                </a:lnTo>
                <a:lnTo>
                  <a:pt x="769213" y="29210"/>
                </a:lnTo>
                <a:lnTo>
                  <a:pt x="747737" y="30734"/>
                </a:lnTo>
                <a:lnTo>
                  <a:pt x="748055" y="30734"/>
                </a:lnTo>
                <a:lnTo>
                  <a:pt x="706297" y="32131"/>
                </a:lnTo>
                <a:lnTo>
                  <a:pt x="666318" y="32258"/>
                </a:lnTo>
                <a:lnTo>
                  <a:pt x="1873881" y="32258"/>
                </a:lnTo>
                <a:lnTo>
                  <a:pt x="1872614" y="30734"/>
                </a:lnTo>
                <a:lnTo>
                  <a:pt x="1873453" y="22352"/>
                </a:lnTo>
                <a:lnTo>
                  <a:pt x="1877186" y="19304"/>
                </a:lnTo>
                <a:lnTo>
                  <a:pt x="1894310" y="19304"/>
                </a:lnTo>
                <a:lnTo>
                  <a:pt x="1895487" y="18542"/>
                </a:lnTo>
                <a:lnTo>
                  <a:pt x="1897481" y="18034"/>
                </a:lnTo>
                <a:close/>
              </a:path>
              <a:path w="1911350" h="52070">
                <a:moveTo>
                  <a:pt x="1909748" y="22956"/>
                </a:moveTo>
                <a:lnTo>
                  <a:pt x="1909605" y="31428"/>
                </a:lnTo>
                <a:lnTo>
                  <a:pt x="1911095" y="29083"/>
                </a:lnTo>
                <a:lnTo>
                  <a:pt x="1909748" y="22956"/>
                </a:lnTo>
                <a:close/>
              </a:path>
              <a:path w="1911350" h="52070">
                <a:moveTo>
                  <a:pt x="66160" y="26413"/>
                </a:moveTo>
                <a:close/>
              </a:path>
              <a:path w="1911350" h="52070">
                <a:moveTo>
                  <a:pt x="8534" y="4191"/>
                </a:moveTo>
                <a:lnTo>
                  <a:pt x="3606" y="6604"/>
                </a:lnTo>
                <a:lnTo>
                  <a:pt x="0" y="16256"/>
                </a:lnTo>
                <a:lnTo>
                  <a:pt x="2412" y="21463"/>
                </a:lnTo>
                <a:lnTo>
                  <a:pt x="8000" y="23622"/>
                </a:lnTo>
                <a:lnTo>
                  <a:pt x="8851" y="23749"/>
                </a:lnTo>
                <a:lnTo>
                  <a:pt x="11493" y="24003"/>
                </a:lnTo>
                <a:lnTo>
                  <a:pt x="17868" y="24003"/>
                </a:lnTo>
                <a:lnTo>
                  <a:pt x="21107" y="24130"/>
                </a:lnTo>
                <a:lnTo>
                  <a:pt x="48882" y="24257"/>
                </a:lnTo>
                <a:lnTo>
                  <a:pt x="47764" y="24257"/>
                </a:lnTo>
                <a:lnTo>
                  <a:pt x="56819" y="25400"/>
                </a:lnTo>
                <a:lnTo>
                  <a:pt x="66160" y="26413"/>
                </a:lnTo>
                <a:lnTo>
                  <a:pt x="65493" y="26289"/>
                </a:lnTo>
                <a:lnTo>
                  <a:pt x="214981" y="26289"/>
                </a:lnTo>
                <a:lnTo>
                  <a:pt x="208859" y="25908"/>
                </a:lnTo>
                <a:lnTo>
                  <a:pt x="206997" y="25908"/>
                </a:lnTo>
                <a:lnTo>
                  <a:pt x="188277" y="24384"/>
                </a:lnTo>
                <a:lnTo>
                  <a:pt x="169925" y="22987"/>
                </a:lnTo>
                <a:lnTo>
                  <a:pt x="170167" y="22987"/>
                </a:lnTo>
                <a:lnTo>
                  <a:pt x="152895" y="21209"/>
                </a:lnTo>
                <a:lnTo>
                  <a:pt x="153314" y="21209"/>
                </a:lnTo>
                <a:lnTo>
                  <a:pt x="147295" y="20320"/>
                </a:lnTo>
                <a:lnTo>
                  <a:pt x="13995" y="20320"/>
                </a:lnTo>
                <a:lnTo>
                  <a:pt x="18288" y="17705"/>
                </a:lnTo>
                <a:lnTo>
                  <a:pt x="18894" y="11338"/>
                </a:lnTo>
                <a:lnTo>
                  <a:pt x="9728" y="5461"/>
                </a:lnTo>
                <a:lnTo>
                  <a:pt x="11163" y="5334"/>
                </a:lnTo>
                <a:lnTo>
                  <a:pt x="12191" y="5334"/>
                </a:lnTo>
                <a:lnTo>
                  <a:pt x="8534" y="4191"/>
                </a:lnTo>
                <a:close/>
              </a:path>
              <a:path w="1911350" h="52070">
                <a:moveTo>
                  <a:pt x="206819" y="25781"/>
                </a:moveTo>
                <a:lnTo>
                  <a:pt x="206997" y="25908"/>
                </a:lnTo>
                <a:lnTo>
                  <a:pt x="208859" y="25908"/>
                </a:lnTo>
                <a:lnTo>
                  <a:pt x="206819" y="25781"/>
                </a:lnTo>
                <a:close/>
              </a:path>
              <a:path w="1911350" h="52070">
                <a:moveTo>
                  <a:pt x="1909508" y="22610"/>
                </a:moveTo>
                <a:lnTo>
                  <a:pt x="1909720" y="22829"/>
                </a:lnTo>
                <a:lnTo>
                  <a:pt x="1909508" y="22610"/>
                </a:lnTo>
                <a:close/>
              </a:path>
              <a:path w="1911350" h="52070">
                <a:moveTo>
                  <a:pt x="1901445" y="18099"/>
                </a:moveTo>
                <a:lnTo>
                  <a:pt x="1903183" y="18542"/>
                </a:lnTo>
                <a:lnTo>
                  <a:pt x="1909508" y="22610"/>
                </a:lnTo>
                <a:lnTo>
                  <a:pt x="1905203" y="18161"/>
                </a:lnTo>
                <a:lnTo>
                  <a:pt x="1901445" y="18099"/>
                </a:lnTo>
                <a:close/>
              </a:path>
              <a:path w="1911350" h="52070">
                <a:moveTo>
                  <a:pt x="1892308" y="20600"/>
                </a:moveTo>
                <a:lnTo>
                  <a:pt x="1890191" y="21971"/>
                </a:lnTo>
                <a:lnTo>
                  <a:pt x="1894738" y="20701"/>
                </a:lnTo>
                <a:lnTo>
                  <a:pt x="1892308" y="20600"/>
                </a:lnTo>
                <a:close/>
              </a:path>
              <a:path w="1911350" h="52070">
                <a:moveTo>
                  <a:pt x="1897481" y="18034"/>
                </a:moveTo>
                <a:lnTo>
                  <a:pt x="1895487" y="18542"/>
                </a:lnTo>
                <a:lnTo>
                  <a:pt x="1892308" y="20600"/>
                </a:lnTo>
                <a:lnTo>
                  <a:pt x="1894738" y="20701"/>
                </a:lnTo>
                <a:lnTo>
                  <a:pt x="1890191" y="21971"/>
                </a:lnTo>
                <a:lnTo>
                  <a:pt x="1908514" y="21971"/>
                </a:lnTo>
                <a:lnTo>
                  <a:pt x="1903183" y="18542"/>
                </a:lnTo>
                <a:lnTo>
                  <a:pt x="1901445" y="18099"/>
                </a:lnTo>
                <a:lnTo>
                  <a:pt x="1897481" y="18034"/>
                </a:lnTo>
                <a:close/>
              </a:path>
              <a:path w="1911350" h="52070">
                <a:moveTo>
                  <a:pt x="1894310" y="19304"/>
                </a:moveTo>
                <a:lnTo>
                  <a:pt x="1877186" y="19304"/>
                </a:lnTo>
                <a:lnTo>
                  <a:pt x="1884972" y="20066"/>
                </a:lnTo>
                <a:lnTo>
                  <a:pt x="1888858" y="20447"/>
                </a:lnTo>
                <a:lnTo>
                  <a:pt x="1888616" y="20447"/>
                </a:lnTo>
                <a:lnTo>
                  <a:pt x="1892308" y="20600"/>
                </a:lnTo>
                <a:lnTo>
                  <a:pt x="1894310" y="19304"/>
                </a:lnTo>
                <a:close/>
              </a:path>
              <a:path w="1911350" h="52070">
                <a:moveTo>
                  <a:pt x="18288" y="17705"/>
                </a:moveTo>
                <a:lnTo>
                  <a:pt x="13995" y="20320"/>
                </a:lnTo>
                <a:lnTo>
                  <a:pt x="15786" y="20193"/>
                </a:lnTo>
                <a:lnTo>
                  <a:pt x="18338" y="19431"/>
                </a:lnTo>
                <a:lnTo>
                  <a:pt x="18828" y="19177"/>
                </a:lnTo>
                <a:lnTo>
                  <a:pt x="18414" y="19177"/>
                </a:lnTo>
                <a:lnTo>
                  <a:pt x="18742" y="19050"/>
                </a:lnTo>
                <a:lnTo>
                  <a:pt x="18160" y="19050"/>
                </a:lnTo>
                <a:lnTo>
                  <a:pt x="18288" y="17705"/>
                </a:lnTo>
                <a:close/>
              </a:path>
              <a:path w="1911350" h="52070">
                <a:moveTo>
                  <a:pt x="50063" y="5080"/>
                </a:moveTo>
                <a:lnTo>
                  <a:pt x="49189" y="5080"/>
                </a:lnTo>
                <a:lnTo>
                  <a:pt x="50063" y="8509"/>
                </a:lnTo>
                <a:lnTo>
                  <a:pt x="48031" y="11938"/>
                </a:lnTo>
                <a:lnTo>
                  <a:pt x="30378" y="16383"/>
                </a:lnTo>
                <a:lnTo>
                  <a:pt x="19167" y="19001"/>
                </a:lnTo>
                <a:lnTo>
                  <a:pt x="18338" y="19431"/>
                </a:lnTo>
                <a:lnTo>
                  <a:pt x="15786" y="20193"/>
                </a:lnTo>
                <a:lnTo>
                  <a:pt x="13995" y="20320"/>
                </a:lnTo>
                <a:lnTo>
                  <a:pt x="147295" y="20320"/>
                </a:lnTo>
                <a:lnTo>
                  <a:pt x="136118" y="18669"/>
                </a:lnTo>
                <a:lnTo>
                  <a:pt x="122073" y="17018"/>
                </a:lnTo>
                <a:lnTo>
                  <a:pt x="121665" y="17018"/>
                </a:lnTo>
                <a:lnTo>
                  <a:pt x="106273" y="14097"/>
                </a:lnTo>
                <a:lnTo>
                  <a:pt x="93734" y="12065"/>
                </a:lnTo>
                <a:lnTo>
                  <a:pt x="93306" y="12065"/>
                </a:lnTo>
                <a:lnTo>
                  <a:pt x="80581" y="9525"/>
                </a:lnTo>
                <a:lnTo>
                  <a:pt x="68402" y="7239"/>
                </a:lnTo>
                <a:lnTo>
                  <a:pt x="60082" y="6223"/>
                </a:lnTo>
                <a:lnTo>
                  <a:pt x="59067" y="6223"/>
                </a:lnTo>
                <a:lnTo>
                  <a:pt x="50063" y="5080"/>
                </a:lnTo>
                <a:close/>
              </a:path>
              <a:path w="1911350" h="52070">
                <a:moveTo>
                  <a:pt x="20053" y="18542"/>
                </a:moveTo>
                <a:lnTo>
                  <a:pt x="18414" y="19177"/>
                </a:lnTo>
                <a:lnTo>
                  <a:pt x="19167" y="19001"/>
                </a:lnTo>
                <a:lnTo>
                  <a:pt x="20053" y="18542"/>
                </a:lnTo>
                <a:close/>
              </a:path>
              <a:path w="1911350" h="52070">
                <a:moveTo>
                  <a:pt x="19167" y="19001"/>
                </a:moveTo>
                <a:lnTo>
                  <a:pt x="18414" y="19177"/>
                </a:lnTo>
                <a:lnTo>
                  <a:pt x="18828" y="19177"/>
                </a:lnTo>
                <a:lnTo>
                  <a:pt x="19167" y="19001"/>
                </a:lnTo>
                <a:close/>
              </a:path>
              <a:path w="1911350" h="52070">
                <a:moveTo>
                  <a:pt x="19418" y="17018"/>
                </a:moveTo>
                <a:lnTo>
                  <a:pt x="18288" y="17705"/>
                </a:lnTo>
                <a:lnTo>
                  <a:pt x="18160" y="19050"/>
                </a:lnTo>
                <a:lnTo>
                  <a:pt x="19418" y="17018"/>
                </a:lnTo>
                <a:close/>
              </a:path>
              <a:path w="1911350" h="52070">
                <a:moveTo>
                  <a:pt x="27659" y="17018"/>
                </a:moveTo>
                <a:lnTo>
                  <a:pt x="19418" y="17018"/>
                </a:lnTo>
                <a:lnTo>
                  <a:pt x="18160" y="19050"/>
                </a:lnTo>
                <a:lnTo>
                  <a:pt x="18742" y="19050"/>
                </a:lnTo>
                <a:lnTo>
                  <a:pt x="20053" y="18542"/>
                </a:lnTo>
                <a:lnTo>
                  <a:pt x="21133" y="18542"/>
                </a:lnTo>
                <a:lnTo>
                  <a:pt x="27659" y="17018"/>
                </a:lnTo>
                <a:close/>
              </a:path>
              <a:path w="1911350" h="52070">
                <a:moveTo>
                  <a:pt x="21133" y="18542"/>
                </a:moveTo>
                <a:lnTo>
                  <a:pt x="20053" y="18542"/>
                </a:lnTo>
                <a:lnTo>
                  <a:pt x="19167" y="19001"/>
                </a:lnTo>
                <a:lnTo>
                  <a:pt x="21133" y="18542"/>
                </a:lnTo>
                <a:close/>
              </a:path>
              <a:path w="1911350" h="52070">
                <a:moveTo>
                  <a:pt x="1901189" y="18034"/>
                </a:moveTo>
                <a:lnTo>
                  <a:pt x="1897481" y="18034"/>
                </a:lnTo>
                <a:lnTo>
                  <a:pt x="1901445" y="18099"/>
                </a:lnTo>
                <a:lnTo>
                  <a:pt x="1901189" y="18034"/>
                </a:lnTo>
                <a:close/>
              </a:path>
              <a:path w="1911350" h="52070">
                <a:moveTo>
                  <a:pt x="18894" y="11338"/>
                </a:moveTo>
                <a:lnTo>
                  <a:pt x="18288" y="17705"/>
                </a:lnTo>
                <a:lnTo>
                  <a:pt x="19418" y="17018"/>
                </a:lnTo>
                <a:lnTo>
                  <a:pt x="27659" y="17018"/>
                </a:lnTo>
                <a:lnTo>
                  <a:pt x="30378" y="16383"/>
                </a:lnTo>
                <a:lnTo>
                  <a:pt x="48031" y="11938"/>
                </a:lnTo>
                <a:lnTo>
                  <a:pt x="48332" y="11430"/>
                </a:lnTo>
                <a:lnTo>
                  <a:pt x="19037" y="11430"/>
                </a:lnTo>
                <a:lnTo>
                  <a:pt x="18894" y="11338"/>
                </a:lnTo>
                <a:close/>
              </a:path>
              <a:path w="1911350" h="52070">
                <a:moveTo>
                  <a:pt x="121003" y="16892"/>
                </a:moveTo>
                <a:lnTo>
                  <a:pt x="121665" y="17018"/>
                </a:lnTo>
                <a:lnTo>
                  <a:pt x="122073" y="17018"/>
                </a:lnTo>
                <a:lnTo>
                  <a:pt x="121003" y="16892"/>
                </a:lnTo>
                <a:close/>
              </a:path>
              <a:path w="1911350" h="52070">
                <a:moveTo>
                  <a:pt x="120996" y="16891"/>
                </a:moveTo>
                <a:close/>
              </a:path>
              <a:path w="1911350" h="52070">
                <a:moveTo>
                  <a:pt x="92951" y="11938"/>
                </a:moveTo>
                <a:lnTo>
                  <a:pt x="93306" y="12065"/>
                </a:lnTo>
                <a:lnTo>
                  <a:pt x="93734" y="12065"/>
                </a:lnTo>
                <a:lnTo>
                  <a:pt x="92951" y="11938"/>
                </a:lnTo>
                <a:close/>
              </a:path>
              <a:path w="1911350" h="52070">
                <a:moveTo>
                  <a:pt x="18910" y="11176"/>
                </a:moveTo>
                <a:lnTo>
                  <a:pt x="18894" y="11338"/>
                </a:lnTo>
                <a:lnTo>
                  <a:pt x="19037" y="11430"/>
                </a:lnTo>
                <a:lnTo>
                  <a:pt x="18910" y="11176"/>
                </a:lnTo>
                <a:close/>
              </a:path>
              <a:path w="1911350" h="52070">
                <a:moveTo>
                  <a:pt x="48482" y="11176"/>
                </a:moveTo>
                <a:lnTo>
                  <a:pt x="18910" y="11176"/>
                </a:lnTo>
                <a:lnTo>
                  <a:pt x="19037" y="11430"/>
                </a:lnTo>
                <a:lnTo>
                  <a:pt x="48332" y="11430"/>
                </a:lnTo>
                <a:lnTo>
                  <a:pt x="48482" y="11176"/>
                </a:lnTo>
                <a:close/>
              </a:path>
              <a:path w="1911350" h="52070">
                <a:moveTo>
                  <a:pt x="12191" y="5334"/>
                </a:moveTo>
                <a:lnTo>
                  <a:pt x="11163" y="5334"/>
                </a:lnTo>
                <a:lnTo>
                  <a:pt x="9728" y="5461"/>
                </a:lnTo>
                <a:lnTo>
                  <a:pt x="18894" y="11338"/>
                </a:lnTo>
                <a:lnTo>
                  <a:pt x="18910" y="11176"/>
                </a:lnTo>
                <a:lnTo>
                  <a:pt x="48482" y="11176"/>
                </a:lnTo>
                <a:lnTo>
                  <a:pt x="50063" y="8509"/>
                </a:lnTo>
                <a:lnTo>
                  <a:pt x="49545" y="6477"/>
                </a:lnTo>
                <a:lnTo>
                  <a:pt x="13157" y="6477"/>
                </a:lnTo>
                <a:lnTo>
                  <a:pt x="14332" y="6155"/>
                </a:lnTo>
                <a:lnTo>
                  <a:pt x="13995" y="6096"/>
                </a:lnTo>
                <a:lnTo>
                  <a:pt x="14591" y="6083"/>
                </a:lnTo>
                <a:lnTo>
                  <a:pt x="12191" y="5334"/>
                </a:lnTo>
                <a:close/>
              </a:path>
              <a:path w="1911350" h="52070">
                <a:moveTo>
                  <a:pt x="14332" y="6155"/>
                </a:moveTo>
                <a:lnTo>
                  <a:pt x="13157" y="6477"/>
                </a:lnTo>
                <a:lnTo>
                  <a:pt x="15098" y="6289"/>
                </a:lnTo>
                <a:lnTo>
                  <a:pt x="14332" y="6155"/>
                </a:lnTo>
                <a:close/>
              </a:path>
              <a:path w="1911350" h="52070">
                <a:moveTo>
                  <a:pt x="15098" y="6289"/>
                </a:moveTo>
                <a:lnTo>
                  <a:pt x="13157" y="6477"/>
                </a:lnTo>
                <a:lnTo>
                  <a:pt x="49545" y="6477"/>
                </a:lnTo>
                <a:lnTo>
                  <a:pt x="49513" y="6350"/>
                </a:lnTo>
                <a:lnTo>
                  <a:pt x="15443" y="6350"/>
                </a:lnTo>
                <a:lnTo>
                  <a:pt x="15098" y="6289"/>
                </a:lnTo>
                <a:close/>
              </a:path>
              <a:path w="1911350" h="52070">
                <a:moveTo>
                  <a:pt x="15213" y="6278"/>
                </a:moveTo>
                <a:lnTo>
                  <a:pt x="15443" y="6350"/>
                </a:lnTo>
                <a:lnTo>
                  <a:pt x="15213" y="6278"/>
                </a:lnTo>
                <a:close/>
              </a:path>
              <a:path w="1911350" h="52070">
                <a:moveTo>
                  <a:pt x="49189" y="5080"/>
                </a:moveTo>
                <a:lnTo>
                  <a:pt x="30492" y="5080"/>
                </a:lnTo>
                <a:lnTo>
                  <a:pt x="27241" y="5207"/>
                </a:lnTo>
                <a:lnTo>
                  <a:pt x="21107" y="5207"/>
                </a:lnTo>
                <a:lnTo>
                  <a:pt x="18338" y="5315"/>
                </a:lnTo>
                <a:lnTo>
                  <a:pt x="15011" y="5969"/>
                </a:lnTo>
                <a:lnTo>
                  <a:pt x="14591" y="6083"/>
                </a:lnTo>
                <a:lnTo>
                  <a:pt x="14828" y="6155"/>
                </a:lnTo>
                <a:lnTo>
                  <a:pt x="15786" y="6223"/>
                </a:lnTo>
                <a:lnTo>
                  <a:pt x="15213" y="6278"/>
                </a:lnTo>
                <a:lnTo>
                  <a:pt x="15443" y="6350"/>
                </a:lnTo>
                <a:lnTo>
                  <a:pt x="49513" y="6350"/>
                </a:lnTo>
                <a:lnTo>
                  <a:pt x="49189" y="5080"/>
                </a:lnTo>
                <a:close/>
              </a:path>
              <a:path w="1911350" h="52070">
                <a:moveTo>
                  <a:pt x="14434" y="6127"/>
                </a:moveTo>
                <a:lnTo>
                  <a:pt x="15098" y="6289"/>
                </a:lnTo>
                <a:lnTo>
                  <a:pt x="14816" y="6154"/>
                </a:lnTo>
                <a:lnTo>
                  <a:pt x="14434" y="6127"/>
                </a:lnTo>
                <a:close/>
              </a:path>
              <a:path w="1911350" h="52070">
                <a:moveTo>
                  <a:pt x="14816" y="6154"/>
                </a:moveTo>
                <a:lnTo>
                  <a:pt x="15213" y="6278"/>
                </a:lnTo>
                <a:lnTo>
                  <a:pt x="15786" y="6223"/>
                </a:lnTo>
                <a:lnTo>
                  <a:pt x="14816" y="6154"/>
                </a:lnTo>
                <a:close/>
              </a:path>
              <a:path w="1911350" h="52070">
                <a:moveTo>
                  <a:pt x="59042" y="6096"/>
                </a:moveTo>
                <a:lnTo>
                  <a:pt x="60082" y="6223"/>
                </a:lnTo>
                <a:lnTo>
                  <a:pt x="59042" y="6096"/>
                </a:lnTo>
                <a:close/>
              </a:path>
              <a:path w="1911350" h="52070">
                <a:moveTo>
                  <a:pt x="13995" y="6096"/>
                </a:moveTo>
                <a:lnTo>
                  <a:pt x="14332" y="6155"/>
                </a:lnTo>
                <a:lnTo>
                  <a:pt x="13995" y="6096"/>
                </a:lnTo>
                <a:close/>
              </a:path>
              <a:path w="1911350" h="52070">
                <a:moveTo>
                  <a:pt x="14591" y="6083"/>
                </a:moveTo>
                <a:lnTo>
                  <a:pt x="14434" y="6127"/>
                </a:lnTo>
                <a:lnTo>
                  <a:pt x="14816" y="6154"/>
                </a:lnTo>
                <a:lnTo>
                  <a:pt x="14591" y="6083"/>
                </a:lnTo>
                <a:close/>
              </a:path>
              <a:path w="1911350" h="52070">
                <a:moveTo>
                  <a:pt x="14547" y="6096"/>
                </a:moveTo>
                <a:lnTo>
                  <a:pt x="13995" y="6096"/>
                </a:lnTo>
                <a:lnTo>
                  <a:pt x="14434" y="6127"/>
                </a:lnTo>
                <a:close/>
              </a:path>
              <a:path w="1911350" h="52070">
                <a:moveTo>
                  <a:pt x="18338" y="5315"/>
                </a:moveTo>
                <a:lnTo>
                  <a:pt x="17868" y="5334"/>
                </a:lnTo>
                <a:lnTo>
                  <a:pt x="12191" y="5334"/>
                </a:lnTo>
                <a:lnTo>
                  <a:pt x="14591" y="6083"/>
                </a:lnTo>
                <a:lnTo>
                  <a:pt x="15011" y="5969"/>
                </a:lnTo>
                <a:lnTo>
                  <a:pt x="18338" y="5315"/>
                </a:lnTo>
                <a:close/>
              </a:path>
              <a:path w="1911350" h="52070">
                <a:moveTo>
                  <a:pt x="45211" y="0"/>
                </a:moveTo>
                <a:lnTo>
                  <a:pt x="27482" y="3556"/>
                </a:lnTo>
                <a:lnTo>
                  <a:pt x="18338" y="5315"/>
                </a:lnTo>
                <a:lnTo>
                  <a:pt x="21107" y="5207"/>
                </a:lnTo>
                <a:lnTo>
                  <a:pt x="27241" y="5207"/>
                </a:lnTo>
                <a:lnTo>
                  <a:pt x="30492" y="5080"/>
                </a:lnTo>
                <a:lnTo>
                  <a:pt x="49189" y="5080"/>
                </a:lnTo>
                <a:lnTo>
                  <a:pt x="48412" y="2032"/>
                </a:lnTo>
                <a:lnTo>
                  <a:pt x="45211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71278" y="4493018"/>
            <a:ext cx="636905" cy="281940"/>
          </a:xfrm>
          <a:custGeom>
            <a:avLst/>
            <a:gdLst/>
            <a:ahLst/>
            <a:cxnLst/>
            <a:rect l="l" t="t" r="r" b="b"/>
            <a:pathLst>
              <a:path w="636904" h="281939">
                <a:moveTo>
                  <a:pt x="2194" y="277098"/>
                </a:moveTo>
                <a:lnTo>
                  <a:pt x="6019" y="281939"/>
                </a:lnTo>
                <a:lnTo>
                  <a:pt x="8521" y="281939"/>
                </a:lnTo>
                <a:lnTo>
                  <a:pt x="6654" y="280669"/>
                </a:lnTo>
                <a:lnTo>
                  <a:pt x="3175" y="278129"/>
                </a:lnTo>
                <a:lnTo>
                  <a:pt x="2194" y="277098"/>
                </a:lnTo>
                <a:close/>
              </a:path>
              <a:path w="636904" h="281939">
                <a:moveTo>
                  <a:pt x="28994" y="257809"/>
                </a:moveTo>
                <a:lnTo>
                  <a:pt x="25120" y="259079"/>
                </a:lnTo>
                <a:lnTo>
                  <a:pt x="15963" y="260350"/>
                </a:lnTo>
                <a:lnTo>
                  <a:pt x="6111" y="263356"/>
                </a:lnTo>
                <a:lnTo>
                  <a:pt x="1455" y="267352"/>
                </a:lnTo>
                <a:lnTo>
                  <a:pt x="662" y="268612"/>
                </a:lnTo>
                <a:lnTo>
                  <a:pt x="479" y="270190"/>
                </a:lnTo>
                <a:lnTo>
                  <a:pt x="1953" y="276792"/>
                </a:lnTo>
                <a:lnTo>
                  <a:pt x="2194" y="277098"/>
                </a:lnTo>
                <a:lnTo>
                  <a:pt x="3175" y="278129"/>
                </a:lnTo>
                <a:lnTo>
                  <a:pt x="6654" y="280669"/>
                </a:lnTo>
                <a:lnTo>
                  <a:pt x="8521" y="281939"/>
                </a:lnTo>
                <a:lnTo>
                  <a:pt x="10858" y="281939"/>
                </a:lnTo>
                <a:lnTo>
                  <a:pt x="21755" y="276859"/>
                </a:lnTo>
                <a:lnTo>
                  <a:pt x="23855" y="276859"/>
                </a:lnTo>
                <a:lnTo>
                  <a:pt x="34137" y="271779"/>
                </a:lnTo>
                <a:lnTo>
                  <a:pt x="36118" y="267969"/>
                </a:lnTo>
                <a:lnTo>
                  <a:pt x="34010" y="262889"/>
                </a:lnTo>
                <a:lnTo>
                  <a:pt x="8521" y="262889"/>
                </a:lnTo>
                <a:lnTo>
                  <a:pt x="13449" y="261619"/>
                </a:lnTo>
                <a:lnTo>
                  <a:pt x="18326" y="261619"/>
                </a:lnTo>
                <a:lnTo>
                  <a:pt x="29254" y="257977"/>
                </a:lnTo>
                <a:lnTo>
                  <a:pt x="28994" y="257809"/>
                </a:lnTo>
                <a:close/>
              </a:path>
              <a:path w="636904" h="281939">
                <a:moveTo>
                  <a:pt x="21755" y="276859"/>
                </a:moveTo>
                <a:lnTo>
                  <a:pt x="10858" y="281939"/>
                </a:lnTo>
                <a:lnTo>
                  <a:pt x="20624" y="281939"/>
                </a:lnTo>
                <a:lnTo>
                  <a:pt x="28625" y="279400"/>
                </a:lnTo>
                <a:lnTo>
                  <a:pt x="32351" y="278129"/>
                </a:lnTo>
                <a:lnTo>
                  <a:pt x="21285" y="278129"/>
                </a:lnTo>
                <a:lnTo>
                  <a:pt x="21755" y="276859"/>
                </a:lnTo>
                <a:close/>
              </a:path>
              <a:path w="636904" h="281939">
                <a:moveTo>
                  <a:pt x="23855" y="276859"/>
                </a:moveTo>
                <a:lnTo>
                  <a:pt x="21755" y="276859"/>
                </a:lnTo>
                <a:lnTo>
                  <a:pt x="21285" y="278129"/>
                </a:lnTo>
                <a:lnTo>
                  <a:pt x="23855" y="276859"/>
                </a:lnTo>
                <a:close/>
              </a:path>
              <a:path w="636904" h="281939">
                <a:moveTo>
                  <a:pt x="581256" y="34588"/>
                </a:moveTo>
                <a:lnTo>
                  <a:pt x="575284" y="36829"/>
                </a:lnTo>
                <a:lnTo>
                  <a:pt x="575424" y="36829"/>
                </a:lnTo>
                <a:lnTo>
                  <a:pt x="556399" y="44450"/>
                </a:lnTo>
                <a:lnTo>
                  <a:pt x="556742" y="44450"/>
                </a:lnTo>
                <a:lnTo>
                  <a:pt x="529247" y="53339"/>
                </a:lnTo>
                <a:lnTo>
                  <a:pt x="511251" y="59689"/>
                </a:lnTo>
                <a:lnTo>
                  <a:pt x="511390" y="59689"/>
                </a:lnTo>
                <a:lnTo>
                  <a:pt x="491147" y="67309"/>
                </a:lnTo>
                <a:lnTo>
                  <a:pt x="464515" y="76200"/>
                </a:lnTo>
                <a:lnTo>
                  <a:pt x="436156" y="86359"/>
                </a:lnTo>
                <a:lnTo>
                  <a:pt x="414134" y="93979"/>
                </a:lnTo>
                <a:lnTo>
                  <a:pt x="390677" y="101600"/>
                </a:lnTo>
                <a:lnTo>
                  <a:pt x="367461" y="110489"/>
                </a:lnTo>
                <a:lnTo>
                  <a:pt x="343534" y="119379"/>
                </a:lnTo>
                <a:lnTo>
                  <a:pt x="296011" y="138429"/>
                </a:lnTo>
                <a:lnTo>
                  <a:pt x="250507" y="156209"/>
                </a:lnTo>
                <a:lnTo>
                  <a:pt x="201117" y="176529"/>
                </a:lnTo>
                <a:lnTo>
                  <a:pt x="174739" y="187959"/>
                </a:lnTo>
                <a:lnTo>
                  <a:pt x="151917" y="198119"/>
                </a:lnTo>
                <a:lnTo>
                  <a:pt x="130657" y="208279"/>
                </a:lnTo>
                <a:lnTo>
                  <a:pt x="113385" y="217169"/>
                </a:lnTo>
                <a:lnTo>
                  <a:pt x="96608" y="224789"/>
                </a:lnTo>
                <a:lnTo>
                  <a:pt x="69570" y="238759"/>
                </a:lnTo>
                <a:lnTo>
                  <a:pt x="48412" y="248919"/>
                </a:lnTo>
                <a:lnTo>
                  <a:pt x="32245" y="256539"/>
                </a:lnTo>
                <a:lnTo>
                  <a:pt x="33566" y="256539"/>
                </a:lnTo>
                <a:lnTo>
                  <a:pt x="29254" y="257977"/>
                </a:lnTo>
                <a:lnTo>
                  <a:pt x="32956" y="260350"/>
                </a:lnTo>
                <a:lnTo>
                  <a:pt x="36118" y="267969"/>
                </a:lnTo>
                <a:lnTo>
                  <a:pt x="34137" y="271779"/>
                </a:lnTo>
                <a:lnTo>
                  <a:pt x="21285" y="278129"/>
                </a:lnTo>
                <a:lnTo>
                  <a:pt x="32351" y="278129"/>
                </a:lnTo>
                <a:lnTo>
                  <a:pt x="39801" y="275589"/>
                </a:lnTo>
                <a:lnTo>
                  <a:pt x="41160" y="275589"/>
                </a:lnTo>
                <a:lnTo>
                  <a:pt x="57403" y="266700"/>
                </a:lnTo>
                <a:lnTo>
                  <a:pt x="78790" y="256539"/>
                </a:lnTo>
                <a:lnTo>
                  <a:pt x="105752" y="242569"/>
                </a:lnTo>
                <a:lnTo>
                  <a:pt x="105562" y="242569"/>
                </a:lnTo>
                <a:lnTo>
                  <a:pt x="122085" y="234950"/>
                </a:lnTo>
                <a:lnTo>
                  <a:pt x="139318" y="226059"/>
                </a:lnTo>
                <a:lnTo>
                  <a:pt x="141957" y="226059"/>
                </a:lnTo>
                <a:lnTo>
                  <a:pt x="160604" y="217169"/>
                </a:lnTo>
                <a:lnTo>
                  <a:pt x="182791" y="205739"/>
                </a:lnTo>
                <a:lnTo>
                  <a:pt x="182562" y="205739"/>
                </a:lnTo>
                <a:lnTo>
                  <a:pt x="208711" y="194309"/>
                </a:lnTo>
                <a:lnTo>
                  <a:pt x="208546" y="194309"/>
                </a:lnTo>
                <a:lnTo>
                  <a:pt x="236270" y="182879"/>
                </a:lnTo>
                <a:lnTo>
                  <a:pt x="257784" y="173989"/>
                </a:lnTo>
                <a:lnTo>
                  <a:pt x="257644" y="173989"/>
                </a:lnTo>
                <a:lnTo>
                  <a:pt x="303009" y="154939"/>
                </a:lnTo>
                <a:lnTo>
                  <a:pt x="350519" y="137159"/>
                </a:lnTo>
                <a:lnTo>
                  <a:pt x="374167" y="128269"/>
                </a:lnTo>
                <a:lnTo>
                  <a:pt x="374014" y="128269"/>
                </a:lnTo>
                <a:lnTo>
                  <a:pt x="397040" y="119379"/>
                </a:lnTo>
                <a:lnTo>
                  <a:pt x="420382" y="111759"/>
                </a:lnTo>
                <a:lnTo>
                  <a:pt x="442239" y="104139"/>
                </a:lnTo>
                <a:lnTo>
                  <a:pt x="470750" y="93979"/>
                </a:lnTo>
                <a:lnTo>
                  <a:pt x="497395" y="85089"/>
                </a:lnTo>
                <a:lnTo>
                  <a:pt x="517639" y="77469"/>
                </a:lnTo>
                <a:lnTo>
                  <a:pt x="535635" y="71119"/>
                </a:lnTo>
                <a:lnTo>
                  <a:pt x="535482" y="71119"/>
                </a:lnTo>
                <a:lnTo>
                  <a:pt x="563054" y="62229"/>
                </a:lnTo>
                <a:lnTo>
                  <a:pt x="582472" y="54609"/>
                </a:lnTo>
                <a:lnTo>
                  <a:pt x="593640" y="50417"/>
                </a:lnTo>
                <a:lnTo>
                  <a:pt x="597471" y="38100"/>
                </a:lnTo>
                <a:lnTo>
                  <a:pt x="598123" y="35559"/>
                </a:lnTo>
                <a:lnTo>
                  <a:pt x="593928" y="35559"/>
                </a:lnTo>
                <a:lnTo>
                  <a:pt x="581256" y="34588"/>
                </a:lnTo>
                <a:close/>
              </a:path>
              <a:path w="636904" h="281939">
                <a:moveTo>
                  <a:pt x="1953" y="276792"/>
                </a:moveTo>
                <a:lnTo>
                  <a:pt x="2194" y="277098"/>
                </a:lnTo>
                <a:lnTo>
                  <a:pt x="1953" y="276792"/>
                </a:lnTo>
                <a:close/>
              </a:path>
              <a:path w="636904" h="281939">
                <a:moveTo>
                  <a:pt x="479" y="270190"/>
                </a:moveTo>
                <a:lnTo>
                  <a:pt x="0" y="274319"/>
                </a:lnTo>
                <a:lnTo>
                  <a:pt x="1953" y="276792"/>
                </a:lnTo>
                <a:lnTo>
                  <a:pt x="479" y="270190"/>
                </a:lnTo>
                <a:close/>
              </a:path>
              <a:path w="636904" h="281939">
                <a:moveTo>
                  <a:pt x="662" y="268612"/>
                </a:moveTo>
                <a:lnTo>
                  <a:pt x="266" y="269239"/>
                </a:lnTo>
                <a:lnTo>
                  <a:pt x="479" y="270190"/>
                </a:lnTo>
                <a:lnTo>
                  <a:pt x="662" y="268612"/>
                </a:lnTo>
                <a:close/>
              </a:path>
              <a:path w="636904" h="281939">
                <a:moveTo>
                  <a:pt x="1455" y="267352"/>
                </a:moveTo>
                <a:lnTo>
                  <a:pt x="736" y="267969"/>
                </a:lnTo>
                <a:lnTo>
                  <a:pt x="662" y="268612"/>
                </a:lnTo>
                <a:lnTo>
                  <a:pt x="1455" y="267352"/>
                </a:lnTo>
                <a:close/>
              </a:path>
              <a:path w="636904" h="281939">
                <a:moveTo>
                  <a:pt x="6111" y="263356"/>
                </a:moveTo>
                <a:lnTo>
                  <a:pt x="3467" y="264159"/>
                </a:lnTo>
                <a:lnTo>
                  <a:pt x="1455" y="267352"/>
                </a:lnTo>
                <a:lnTo>
                  <a:pt x="6111" y="263356"/>
                </a:lnTo>
                <a:close/>
              </a:path>
              <a:path w="636904" h="281939">
                <a:moveTo>
                  <a:pt x="7645" y="262889"/>
                </a:moveTo>
                <a:lnTo>
                  <a:pt x="6654" y="262889"/>
                </a:lnTo>
                <a:lnTo>
                  <a:pt x="6111" y="263356"/>
                </a:lnTo>
                <a:lnTo>
                  <a:pt x="7645" y="262889"/>
                </a:lnTo>
                <a:close/>
              </a:path>
              <a:path w="636904" h="281939">
                <a:moveTo>
                  <a:pt x="17398" y="261619"/>
                </a:moveTo>
                <a:lnTo>
                  <a:pt x="13449" y="261619"/>
                </a:lnTo>
                <a:lnTo>
                  <a:pt x="8521" y="262889"/>
                </a:lnTo>
                <a:lnTo>
                  <a:pt x="14516" y="262889"/>
                </a:lnTo>
                <a:lnTo>
                  <a:pt x="17398" y="261619"/>
                </a:lnTo>
                <a:close/>
              </a:path>
              <a:path w="636904" h="281939">
                <a:moveTo>
                  <a:pt x="18326" y="261619"/>
                </a:moveTo>
                <a:lnTo>
                  <a:pt x="17398" y="261619"/>
                </a:lnTo>
                <a:lnTo>
                  <a:pt x="14516" y="262889"/>
                </a:lnTo>
                <a:lnTo>
                  <a:pt x="18326" y="261619"/>
                </a:lnTo>
                <a:close/>
              </a:path>
              <a:path w="636904" h="281939">
                <a:moveTo>
                  <a:pt x="29254" y="257977"/>
                </a:moveTo>
                <a:lnTo>
                  <a:pt x="14516" y="262889"/>
                </a:lnTo>
                <a:lnTo>
                  <a:pt x="34010" y="262889"/>
                </a:lnTo>
                <a:lnTo>
                  <a:pt x="32956" y="260350"/>
                </a:lnTo>
                <a:lnTo>
                  <a:pt x="29254" y="257977"/>
                </a:lnTo>
                <a:close/>
              </a:path>
              <a:path w="636904" h="281939">
                <a:moveTo>
                  <a:pt x="141957" y="226059"/>
                </a:moveTo>
                <a:lnTo>
                  <a:pt x="139318" y="226059"/>
                </a:lnTo>
                <a:lnTo>
                  <a:pt x="139293" y="227329"/>
                </a:lnTo>
                <a:lnTo>
                  <a:pt x="141957" y="226059"/>
                </a:lnTo>
                <a:close/>
              </a:path>
              <a:path w="636904" h="281939">
                <a:moveTo>
                  <a:pt x="595985" y="152400"/>
                </a:moveTo>
                <a:lnTo>
                  <a:pt x="585406" y="152400"/>
                </a:lnTo>
                <a:lnTo>
                  <a:pt x="586130" y="156209"/>
                </a:lnTo>
                <a:lnTo>
                  <a:pt x="586968" y="158750"/>
                </a:lnTo>
                <a:lnTo>
                  <a:pt x="590791" y="163829"/>
                </a:lnTo>
                <a:lnTo>
                  <a:pt x="594156" y="165100"/>
                </a:lnTo>
                <a:lnTo>
                  <a:pt x="599122" y="161289"/>
                </a:lnTo>
                <a:lnTo>
                  <a:pt x="599795" y="157479"/>
                </a:lnTo>
                <a:lnTo>
                  <a:pt x="597890" y="154939"/>
                </a:lnTo>
                <a:lnTo>
                  <a:pt x="596811" y="154939"/>
                </a:lnTo>
                <a:lnTo>
                  <a:pt x="595985" y="152400"/>
                </a:lnTo>
                <a:close/>
              </a:path>
              <a:path w="636904" h="281939">
                <a:moveTo>
                  <a:pt x="595985" y="152400"/>
                </a:moveTo>
                <a:lnTo>
                  <a:pt x="596811" y="154939"/>
                </a:lnTo>
                <a:lnTo>
                  <a:pt x="596546" y="153148"/>
                </a:lnTo>
                <a:lnTo>
                  <a:pt x="595985" y="152400"/>
                </a:lnTo>
                <a:close/>
              </a:path>
              <a:path w="636904" h="281939">
                <a:moveTo>
                  <a:pt x="596546" y="153148"/>
                </a:moveTo>
                <a:lnTo>
                  <a:pt x="596811" y="154939"/>
                </a:lnTo>
                <a:lnTo>
                  <a:pt x="597890" y="154939"/>
                </a:lnTo>
                <a:lnTo>
                  <a:pt x="596546" y="153148"/>
                </a:lnTo>
                <a:close/>
              </a:path>
              <a:path w="636904" h="281939">
                <a:moveTo>
                  <a:pt x="594372" y="132079"/>
                </a:moveTo>
                <a:lnTo>
                  <a:pt x="583539" y="132079"/>
                </a:lnTo>
                <a:lnTo>
                  <a:pt x="583641" y="143509"/>
                </a:lnTo>
                <a:lnTo>
                  <a:pt x="585444" y="152400"/>
                </a:lnTo>
                <a:lnTo>
                  <a:pt x="595985" y="152400"/>
                </a:lnTo>
                <a:lnTo>
                  <a:pt x="596546" y="153148"/>
                </a:lnTo>
                <a:lnTo>
                  <a:pt x="596061" y="149859"/>
                </a:lnTo>
                <a:lnTo>
                  <a:pt x="594526" y="142239"/>
                </a:lnTo>
                <a:lnTo>
                  <a:pt x="594372" y="142239"/>
                </a:lnTo>
                <a:lnTo>
                  <a:pt x="594372" y="133350"/>
                </a:lnTo>
                <a:lnTo>
                  <a:pt x="594220" y="133350"/>
                </a:lnTo>
                <a:lnTo>
                  <a:pt x="594372" y="132079"/>
                </a:lnTo>
                <a:close/>
              </a:path>
              <a:path w="636904" h="281939">
                <a:moveTo>
                  <a:pt x="594372" y="141474"/>
                </a:moveTo>
                <a:lnTo>
                  <a:pt x="594372" y="142239"/>
                </a:lnTo>
                <a:lnTo>
                  <a:pt x="594526" y="142239"/>
                </a:lnTo>
                <a:lnTo>
                  <a:pt x="594372" y="141474"/>
                </a:lnTo>
                <a:close/>
              </a:path>
              <a:path w="636904" h="281939">
                <a:moveTo>
                  <a:pt x="594372" y="140969"/>
                </a:moveTo>
                <a:lnTo>
                  <a:pt x="594372" y="141474"/>
                </a:lnTo>
                <a:lnTo>
                  <a:pt x="594372" y="140969"/>
                </a:lnTo>
                <a:close/>
              </a:path>
              <a:path w="636904" h="281939">
                <a:moveTo>
                  <a:pt x="594372" y="132079"/>
                </a:moveTo>
                <a:lnTo>
                  <a:pt x="594220" y="133350"/>
                </a:lnTo>
                <a:lnTo>
                  <a:pt x="594372" y="132738"/>
                </a:lnTo>
                <a:lnTo>
                  <a:pt x="594372" y="132079"/>
                </a:lnTo>
                <a:close/>
              </a:path>
              <a:path w="636904" h="281939">
                <a:moveTo>
                  <a:pt x="594372" y="132738"/>
                </a:moveTo>
                <a:lnTo>
                  <a:pt x="594220" y="133350"/>
                </a:lnTo>
                <a:lnTo>
                  <a:pt x="594372" y="133350"/>
                </a:lnTo>
                <a:lnTo>
                  <a:pt x="594372" y="132738"/>
                </a:lnTo>
                <a:close/>
              </a:path>
              <a:path w="636904" h="281939">
                <a:moveTo>
                  <a:pt x="617780" y="41258"/>
                </a:moveTo>
                <a:lnTo>
                  <a:pt x="613244" y="43179"/>
                </a:lnTo>
                <a:lnTo>
                  <a:pt x="612533" y="43179"/>
                </a:lnTo>
                <a:lnTo>
                  <a:pt x="599008" y="48259"/>
                </a:lnTo>
                <a:lnTo>
                  <a:pt x="599389" y="48259"/>
                </a:lnTo>
                <a:lnTo>
                  <a:pt x="593640" y="50417"/>
                </a:lnTo>
                <a:lnTo>
                  <a:pt x="593521" y="50800"/>
                </a:lnTo>
                <a:lnTo>
                  <a:pt x="589775" y="66039"/>
                </a:lnTo>
                <a:lnTo>
                  <a:pt x="586104" y="80009"/>
                </a:lnTo>
                <a:lnTo>
                  <a:pt x="582955" y="100329"/>
                </a:lnTo>
                <a:lnTo>
                  <a:pt x="582841" y="101600"/>
                </a:lnTo>
                <a:lnTo>
                  <a:pt x="582663" y="110489"/>
                </a:lnTo>
                <a:lnTo>
                  <a:pt x="582644" y="118109"/>
                </a:lnTo>
                <a:lnTo>
                  <a:pt x="583552" y="132079"/>
                </a:lnTo>
                <a:lnTo>
                  <a:pt x="594372" y="132079"/>
                </a:lnTo>
                <a:lnTo>
                  <a:pt x="594372" y="132738"/>
                </a:lnTo>
                <a:lnTo>
                  <a:pt x="598017" y="118109"/>
                </a:lnTo>
                <a:lnTo>
                  <a:pt x="601332" y="104139"/>
                </a:lnTo>
                <a:lnTo>
                  <a:pt x="605548" y="85089"/>
                </a:lnTo>
                <a:lnTo>
                  <a:pt x="605745" y="85089"/>
                </a:lnTo>
                <a:lnTo>
                  <a:pt x="609726" y="71119"/>
                </a:lnTo>
                <a:lnTo>
                  <a:pt x="613333" y="57150"/>
                </a:lnTo>
                <a:lnTo>
                  <a:pt x="613194" y="57150"/>
                </a:lnTo>
                <a:lnTo>
                  <a:pt x="617156" y="44450"/>
                </a:lnTo>
                <a:lnTo>
                  <a:pt x="617346" y="43179"/>
                </a:lnTo>
                <a:lnTo>
                  <a:pt x="617780" y="41258"/>
                </a:lnTo>
                <a:close/>
              </a:path>
              <a:path w="636904" h="281939">
                <a:moveTo>
                  <a:pt x="605745" y="85089"/>
                </a:moveTo>
                <a:lnTo>
                  <a:pt x="605548" y="85089"/>
                </a:lnTo>
                <a:lnTo>
                  <a:pt x="605383" y="86359"/>
                </a:lnTo>
                <a:lnTo>
                  <a:pt x="605745" y="85089"/>
                </a:lnTo>
                <a:close/>
              </a:path>
              <a:path w="636904" h="281939">
                <a:moveTo>
                  <a:pt x="597471" y="38100"/>
                </a:moveTo>
                <a:lnTo>
                  <a:pt x="593640" y="50417"/>
                </a:lnTo>
                <a:lnTo>
                  <a:pt x="599389" y="48259"/>
                </a:lnTo>
                <a:lnTo>
                  <a:pt x="599008" y="48259"/>
                </a:lnTo>
                <a:lnTo>
                  <a:pt x="612533" y="43179"/>
                </a:lnTo>
                <a:lnTo>
                  <a:pt x="613244" y="43179"/>
                </a:lnTo>
                <a:lnTo>
                  <a:pt x="617780" y="41258"/>
                </a:lnTo>
                <a:lnTo>
                  <a:pt x="618206" y="39369"/>
                </a:lnTo>
                <a:lnTo>
                  <a:pt x="597280" y="39369"/>
                </a:lnTo>
                <a:lnTo>
                  <a:pt x="597471" y="38100"/>
                </a:lnTo>
                <a:close/>
              </a:path>
              <a:path w="636904" h="281939">
                <a:moveTo>
                  <a:pt x="628942" y="15239"/>
                </a:moveTo>
                <a:lnTo>
                  <a:pt x="622249" y="15239"/>
                </a:lnTo>
                <a:lnTo>
                  <a:pt x="621879" y="21685"/>
                </a:lnTo>
                <a:lnTo>
                  <a:pt x="621703" y="22859"/>
                </a:lnTo>
                <a:lnTo>
                  <a:pt x="619925" y="31750"/>
                </a:lnTo>
                <a:lnTo>
                  <a:pt x="617780" y="41258"/>
                </a:lnTo>
                <a:lnTo>
                  <a:pt x="622236" y="39369"/>
                </a:lnTo>
                <a:lnTo>
                  <a:pt x="623011" y="38100"/>
                </a:lnTo>
                <a:lnTo>
                  <a:pt x="626462" y="36278"/>
                </a:lnTo>
                <a:lnTo>
                  <a:pt x="622668" y="35559"/>
                </a:lnTo>
                <a:lnTo>
                  <a:pt x="629056" y="35559"/>
                </a:lnTo>
                <a:lnTo>
                  <a:pt x="632675" y="31750"/>
                </a:lnTo>
                <a:lnTo>
                  <a:pt x="634883" y="28920"/>
                </a:lnTo>
                <a:lnTo>
                  <a:pt x="635850" y="21685"/>
                </a:lnTo>
                <a:lnTo>
                  <a:pt x="635826" y="21531"/>
                </a:lnTo>
                <a:lnTo>
                  <a:pt x="634523" y="19476"/>
                </a:lnTo>
                <a:lnTo>
                  <a:pt x="628942" y="15239"/>
                </a:lnTo>
                <a:close/>
              </a:path>
              <a:path w="636904" h="281939">
                <a:moveTo>
                  <a:pt x="597561" y="38100"/>
                </a:moveTo>
                <a:lnTo>
                  <a:pt x="597280" y="39369"/>
                </a:lnTo>
                <a:lnTo>
                  <a:pt x="597561" y="38100"/>
                </a:lnTo>
                <a:close/>
              </a:path>
              <a:path w="636904" h="281939">
                <a:moveTo>
                  <a:pt x="613660" y="20469"/>
                </a:moveTo>
                <a:lnTo>
                  <a:pt x="604862" y="24129"/>
                </a:lnTo>
                <a:lnTo>
                  <a:pt x="600056" y="26467"/>
                </a:lnTo>
                <a:lnTo>
                  <a:pt x="599757" y="27939"/>
                </a:lnTo>
                <a:lnTo>
                  <a:pt x="597280" y="39369"/>
                </a:lnTo>
                <a:lnTo>
                  <a:pt x="618206" y="39369"/>
                </a:lnTo>
                <a:lnTo>
                  <a:pt x="619925" y="31750"/>
                </a:lnTo>
                <a:lnTo>
                  <a:pt x="621703" y="22859"/>
                </a:lnTo>
                <a:lnTo>
                  <a:pt x="621893" y="21589"/>
                </a:lnTo>
                <a:lnTo>
                  <a:pt x="612330" y="21589"/>
                </a:lnTo>
                <a:lnTo>
                  <a:pt x="613660" y="20469"/>
                </a:lnTo>
                <a:close/>
              </a:path>
              <a:path w="636904" h="281939">
                <a:moveTo>
                  <a:pt x="634883" y="28920"/>
                </a:moveTo>
                <a:lnTo>
                  <a:pt x="632675" y="31750"/>
                </a:lnTo>
                <a:lnTo>
                  <a:pt x="629056" y="35559"/>
                </a:lnTo>
                <a:lnTo>
                  <a:pt x="627824" y="35559"/>
                </a:lnTo>
                <a:lnTo>
                  <a:pt x="626462" y="36278"/>
                </a:lnTo>
                <a:lnTo>
                  <a:pt x="629373" y="36829"/>
                </a:lnTo>
                <a:lnTo>
                  <a:pt x="634504" y="31750"/>
                </a:lnTo>
                <a:lnTo>
                  <a:pt x="634883" y="28920"/>
                </a:lnTo>
                <a:close/>
              </a:path>
              <a:path w="636904" h="281939">
                <a:moveTo>
                  <a:pt x="627824" y="35559"/>
                </a:moveTo>
                <a:lnTo>
                  <a:pt x="622668" y="35559"/>
                </a:lnTo>
                <a:lnTo>
                  <a:pt x="626462" y="36278"/>
                </a:lnTo>
                <a:lnTo>
                  <a:pt x="627824" y="35559"/>
                </a:lnTo>
                <a:close/>
              </a:path>
              <a:path w="636904" h="281939">
                <a:moveTo>
                  <a:pt x="600056" y="26467"/>
                </a:moveTo>
                <a:lnTo>
                  <a:pt x="591807" y="30479"/>
                </a:lnTo>
                <a:lnTo>
                  <a:pt x="592201" y="30479"/>
                </a:lnTo>
                <a:lnTo>
                  <a:pt x="581256" y="34588"/>
                </a:lnTo>
                <a:lnTo>
                  <a:pt x="593928" y="35559"/>
                </a:lnTo>
                <a:lnTo>
                  <a:pt x="598123" y="35559"/>
                </a:lnTo>
                <a:lnTo>
                  <a:pt x="599808" y="27939"/>
                </a:lnTo>
                <a:lnTo>
                  <a:pt x="600056" y="26467"/>
                </a:lnTo>
                <a:close/>
              </a:path>
              <a:path w="636904" h="281939">
                <a:moveTo>
                  <a:pt x="592201" y="30479"/>
                </a:moveTo>
                <a:lnTo>
                  <a:pt x="514159" y="30479"/>
                </a:lnTo>
                <a:lnTo>
                  <a:pt x="558215" y="33019"/>
                </a:lnTo>
                <a:lnTo>
                  <a:pt x="557974" y="33019"/>
                </a:lnTo>
                <a:lnTo>
                  <a:pt x="577367" y="34289"/>
                </a:lnTo>
                <a:lnTo>
                  <a:pt x="581256" y="34588"/>
                </a:lnTo>
                <a:lnTo>
                  <a:pt x="592201" y="30479"/>
                </a:lnTo>
                <a:close/>
              </a:path>
              <a:path w="636904" h="281939">
                <a:moveTo>
                  <a:pt x="601303" y="20319"/>
                </a:moveTo>
                <a:lnTo>
                  <a:pt x="429386" y="20319"/>
                </a:lnTo>
                <a:lnTo>
                  <a:pt x="417868" y="21589"/>
                </a:lnTo>
                <a:lnTo>
                  <a:pt x="409930" y="21589"/>
                </a:lnTo>
                <a:lnTo>
                  <a:pt x="416432" y="22859"/>
                </a:lnTo>
                <a:lnTo>
                  <a:pt x="425881" y="22859"/>
                </a:lnTo>
                <a:lnTo>
                  <a:pt x="438619" y="25400"/>
                </a:lnTo>
                <a:lnTo>
                  <a:pt x="453885" y="26669"/>
                </a:lnTo>
                <a:lnTo>
                  <a:pt x="514324" y="30479"/>
                </a:lnTo>
                <a:lnTo>
                  <a:pt x="591807" y="30479"/>
                </a:lnTo>
                <a:lnTo>
                  <a:pt x="600056" y="26467"/>
                </a:lnTo>
                <a:lnTo>
                  <a:pt x="601303" y="20319"/>
                </a:lnTo>
                <a:close/>
              </a:path>
              <a:path w="636904" h="281939">
                <a:moveTo>
                  <a:pt x="635850" y="21685"/>
                </a:moveTo>
                <a:lnTo>
                  <a:pt x="634883" y="28920"/>
                </a:lnTo>
                <a:lnTo>
                  <a:pt x="636638" y="26669"/>
                </a:lnTo>
                <a:lnTo>
                  <a:pt x="635850" y="21685"/>
                </a:lnTo>
                <a:close/>
              </a:path>
              <a:path w="636904" h="281939">
                <a:moveTo>
                  <a:pt x="622153" y="11429"/>
                </a:moveTo>
                <a:lnTo>
                  <a:pt x="601865" y="11429"/>
                </a:lnTo>
                <a:lnTo>
                  <a:pt x="612559" y="20319"/>
                </a:lnTo>
                <a:lnTo>
                  <a:pt x="601303" y="20319"/>
                </a:lnTo>
                <a:lnTo>
                  <a:pt x="600056" y="26467"/>
                </a:lnTo>
                <a:lnTo>
                  <a:pt x="604862" y="24129"/>
                </a:lnTo>
                <a:lnTo>
                  <a:pt x="613660" y="20469"/>
                </a:lnTo>
                <a:lnTo>
                  <a:pt x="616851" y="17779"/>
                </a:lnTo>
                <a:lnTo>
                  <a:pt x="618045" y="17779"/>
                </a:lnTo>
                <a:lnTo>
                  <a:pt x="620966" y="15239"/>
                </a:lnTo>
                <a:lnTo>
                  <a:pt x="622249" y="15239"/>
                </a:lnTo>
                <a:lnTo>
                  <a:pt x="622249" y="12700"/>
                </a:lnTo>
                <a:lnTo>
                  <a:pt x="622058" y="12700"/>
                </a:lnTo>
                <a:lnTo>
                  <a:pt x="622153" y="11429"/>
                </a:lnTo>
                <a:close/>
              </a:path>
              <a:path w="636904" h="281939">
                <a:moveTo>
                  <a:pt x="396834" y="15854"/>
                </a:moveTo>
                <a:lnTo>
                  <a:pt x="396836" y="16509"/>
                </a:lnTo>
                <a:lnTo>
                  <a:pt x="401472" y="21589"/>
                </a:lnTo>
                <a:lnTo>
                  <a:pt x="406501" y="21589"/>
                </a:lnTo>
                <a:lnTo>
                  <a:pt x="400507" y="20319"/>
                </a:lnTo>
                <a:lnTo>
                  <a:pt x="396834" y="15854"/>
                </a:lnTo>
                <a:close/>
              </a:path>
              <a:path w="636904" h="281939">
                <a:moveTo>
                  <a:pt x="413003" y="1269"/>
                </a:moveTo>
                <a:lnTo>
                  <a:pt x="401421" y="1269"/>
                </a:lnTo>
                <a:lnTo>
                  <a:pt x="397317" y="4652"/>
                </a:lnTo>
                <a:lnTo>
                  <a:pt x="396921" y="8889"/>
                </a:lnTo>
                <a:lnTo>
                  <a:pt x="396834" y="15854"/>
                </a:lnTo>
                <a:lnTo>
                  <a:pt x="400507" y="20319"/>
                </a:lnTo>
                <a:lnTo>
                  <a:pt x="406501" y="21589"/>
                </a:lnTo>
                <a:lnTo>
                  <a:pt x="417868" y="21589"/>
                </a:lnTo>
                <a:lnTo>
                  <a:pt x="429386" y="20319"/>
                </a:lnTo>
                <a:lnTo>
                  <a:pt x="601303" y="20319"/>
                </a:lnTo>
                <a:lnTo>
                  <a:pt x="601429" y="19695"/>
                </a:lnTo>
                <a:lnTo>
                  <a:pt x="601764" y="15239"/>
                </a:lnTo>
                <a:lnTo>
                  <a:pt x="594779" y="15239"/>
                </a:lnTo>
                <a:lnTo>
                  <a:pt x="578230" y="13969"/>
                </a:lnTo>
                <a:lnTo>
                  <a:pt x="578535" y="13969"/>
                </a:lnTo>
                <a:lnTo>
                  <a:pt x="537616" y="11429"/>
                </a:lnTo>
                <a:lnTo>
                  <a:pt x="537756" y="11429"/>
                </a:lnTo>
                <a:lnTo>
                  <a:pt x="492963" y="8889"/>
                </a:lnTo>
                <a:lnTo>
                  <a:pt x="473468" y="8889"/>
                </a:lnTo>
                <a:lnTo>
                  <a:pt x="455472" y="6350"/>
                </a:lnTo>
                <a:lnTo>
                  <a:pt x="455625" y="6350"/>
                </a:lnTo>
                <a:lnTo>
                  <a:pt x="440512" y="5079"/>
                </a:lnTo>
                <a:lnTo>
                  <a:pt x="441032" y="5079"/>
                </a:lnTo>
                <a:lnTo>
                  <a:pt x="428510" y="3809"/>
                </a:lnTo>
                <a:lnTo>
                  <a:pt x="419163" y="2539"/>
                </a:lnTo>
                <a:lnTo>
                  <a:pt x="419734" y="2539"/>
                </a:lnTo>
                <a:lnTo>
                  <a:pt x="413003" y="1269"/>
                </a:lnTo>
                <a:close/>
              </a:path>
              <a:path w="636904" h="281939">
                <a:moveTo>
                  <a:pt x="614019" y="20319"/>
                </a:moveTo>
                <a:lnTo>
                  <a:pt x="613660" y="20469"/>
                </a:lnTo>
                <a:lnTo>
                  <a:pt x="612330" y="21589"/>
                </a:lnTo>
                <a:lnTo>
                  <a:pt x="614019" y="20319"/>
                </a:lnTo>
                <a:close/>
              </a:path>
              <a:path w="636904" h="281939">
                <a:moveTo>
                  <a:pt x="621964" y="20319"/>
                </a:moveTo>
                <a:lnTo>
                  <a:pt x="614019" y="20319"/>
                </a:lnTo>
                <a:lnTo>
                  <a:pt x="612330" y="21589"/>
                </a:lnTo>
                <a:lnTo>
                  <a:pt x="621893" y="21589"/>
                </a:lnTo>
                <a:lnTo>
                  <a:pt x="621964" y="20319"/>
                </a:lnTo>
                <a:close/>
              </a:path>
              <a:path w="636904" h="281939">
                <a:moveTo>
                  <a:pt x="634523" y="19476"/>
                </a:moveTo>
                <a:lnTo>
                  <a:pt x="635826" y="21531"/>
                </a:lnTo>
                <a:lnTo>
                  <a:pt x="635634" y="20319"/>
                </a:lnTo>
                <a:lnTo>
                  <a:pt x="634523" y="19476"/>
                </a:lnTo>
                <a:close/>
              </a:path>
              <a:path w="636904" h="281939">
                <a:moveTo>
                  <a:pt x="622178" y="16509"/>
                </a:moveTo>
                <a:lnTo>
                  <a:pt x="619696" y="16509"/>
                </a:lnTo>
                <a:lnTo>
                  <a:pt x="618248" y="17779"/>
                </a:lnTo>
                <a:lnTo>
                  <a:pt x="616851" y="17779"/>
                </a:lnTo>
                <a:lnTo>
                  <a:pt x="613660" y="20469"/>
                </a:lnTo>
                <a:lnTo>
                  <a:pt x="614019" y="20319"/>
                </a:lnTo>
                <a:lnTo>
                  <a:pt x="621964" y="20319"/>
                </a:lnTo>
                <a:lnTo>
                  <a:pt x="622178" y="16509"/>
                </a:lnTo>
                <a:close/>
              </a:path>
              <a:path w="636904" h="281939">
                <a:moveTo>
                  <a:pt x="601429" y="19695"/>
                </a:moveTo>
                <a:lnTo>
                  <a:pt x="601303" y="20319"/>
                </a:lnTo>
                <a:lnTo>
                  <a:pt x="601429" y="19695"/>
                </a:lnTo>
                <a:close/>
              </a:path>
              <a:path w="636904" h="281939">
                <a:moveTo>
                  <a:pt x="601560" y="19050"/>
                </a:moveTo>
                <a:lnTo>
                  <a:pt x="601474" y="19476"/>
                </a:lnTo>
                <a:lnTo>
                  <a:pt x="601383" y="20319"/>
                </a:lnTo>
                <a:lnTo>
                  <a:pt x="601560" y="19050"/>
                </a:lnTo>
                <a:close/>
              </a:path>
              <a:path w="636904" h="281939">
                <a:moveTo>
                  <a:pt x="611031" y="19050"/>
                </a:moveTo>
                <a:lnTo>
                  <a:pt x="601560" y="19050"/>
                </a:lnTo>
                <a:lnTo>
                  <a:pt x="601383" y="20319"/>
                </a:lnTo>
                <a:lnTo>
                  <a:pt x="612559" y="20319"/>
                </a:lnTo>
                <a:lnTo>
                  <a:pt x="611031" y="19050"/>
                </a:lnTo>
                <a:close/>
              </a:path>
              <a:path w="636904" h="281939">
                <a:moveTo>
                  <a:pt x="601738" y="10159"/>
                </a:moveTo>
                <a:lnTo>
                  <a:pt x="601751" y="15239"/>
                </a:lnTo>
                <a:lnTo>
                  <a:pt x="601429" y="19695"/>
                </a:lnTo>
                <a:lnTo>
                  <a:pt x="601560" y="19050"/>
                </a:lnTo>
                <a:lnTo>
                  <a:pt x="611031" y="19050"/>
                </a:lnTo>
                <a:lnTo>
                  <a:pt x="603393" y="12700"/>
                </a:lnTo>
                <a:lnTo>
                  <a:pt x="601929" y="12700"/>
                </a:lnTo>
                <a:lnTo>
                  <a:pt x="601738" y="10159"/>
                </a:lnTo>
                <a:close/>
              </a:path>
              <a:path w="636904" h="281939">
                <a:moveTo>
                  <a:pt x="631837" y="15239"/>
                </a:moveTo>
                <a:lnTo>
                  <a:pt x="628942" y="15239"/>
                </a:lnTo>
                <a:lnTo>
                  <a:pt x="634523" y="19476"/>
                </a:lnTo>
                <a:lnTo>
                  <a:pt x="631837" y="15239"/>
                </a:lnTo>
                <a:close/>
              </a:path>
              <a:path w="636904" h="281939">
                <a:moveTo>
                  <a:pt x="622249" y="15239"/>
                </a:moveTo>
                <a:lnTo>
                  <a:pt x="620966" y="15239"/>
                </a:lnTo>
                <a:lnTo>
                  <a:pt x="618045" y="17779"/>
                </a:lnTo>
                <a:lnTo>
                  <a:pt x="619696" y="16509"/>
                </a:lnTo>
                <a:lnTo>
                  <a:pt x="622178" y="16509"/>
                </a:lnTo>
                <a:lnTo>
                  <a:pt x="622249" y="15239"/>
                </a:lnTo>
                <a:close/>
              </a:path>
              <a:path w="636904" h="281939">
                <a:moveTo>
                  <a:pt x="619696" y="16509"/>
                </a:moveTo>
                <a:lnTo>
                  <a:pt x="618045" y="17779"/>
                </a:lnTo>
                <a:lnTo>
                  <a:pt x="618248" y="17779"/>
                </a:lnTo>
                <a:lnTo>
                  <a:pt x="619696" y="16509"/>
                </a:lnTo>
                <a:close/>
              </a:path>
              <a:path w="636904" h="281939">
                <a:moveTo>
                  <a:pt x="396815" y="10028"/>
                </a:moveTo>
                <a:lnTo>
                  <a:pt x="396328" y="15239"/>
                </a:lnTo>
                <a:lnTo>
                  <a:pt x="396834" y="15854"/>
                </a:lnTo>
                <a:lnTo>
                  <a:pt x="396815" y="10028"/>
                </a:lnTo>
                <a:close/>
              </a:path>
              <a:path w="636904" h="281939">
                <a:moveTo>
                  <a:pt x="613511" y="0"/>
                </a:moveTo>
                <a:lnTo>
                  <a:pt x="428091" y="0"/>
                </a:lnTo>
                <a:lnTo>
                  <a:pt x="416572" y="1269"/>
                </a:lnTo>
                <a:lnTo>
                  <a:pt x="413003" y="1269"/>
                </a:lnTo>
                <a:lnTo>
                  <a:pt x="419734" y="2539"/>
                </a:lnTo>
                <a:lnTo>
                  <a:pt x="419163" y="2539"/>
                </a:lnTo>
                <a:lnTo>
                  <a:pt x="428510" y="3809"/>
                </a:lnTo>
                <a:lnTo>
                  <a:pt x="441032" y="5079"/>
                </a:lnTo>
                <a:lnTo>
                  <a:pt x="440512" y="5079"/>
                </a:lnTo>
                <a:lnTo>
                  <a:pt x="455625" y="6350"/>
                </a:lnTo>
                <a:lnTo>
                  <a:pt x="455472" y="6350"/>
                </a:lnTo>
                <a:lnTo>
                  <a:pt x="473468" y="8889"/>
                </a:lnTo>
                <a:lnTo>
                  <a:pt x="492963" y="8889"/>
                </a:lnTo>
                <a:lnTo>
                  <a:pt x="537756" y="11429"/>
                </a:lnTo>
                <a:lnTo>
                  <a:pt x="537616" y="11429"/>
                </a:lnTo>
                <a:lnTo>
                  <a:pt x="578535" y="13969"/>
                </a:lnTo>
                <a:lnTo>
                  <a:pt x="578230" y="13969"/>
                </a:lnTo>
                <a:lnTo>
                  <a:pt x="594779" y="15239"/>
                </a:lnTo>
                <a:lnTo>
                  <a:pt x="601751" y="15239"/>
                </a:lnTo>
                <a:lnTo>
                  <a:pt x="601738" y="10159"/>
                </a:lnTo>
                <a:lnTo>
                  <a:pt x="622520" y="10159"/>
                </a:lnTo>
                <a:lnTo>
                  <a:pt x="623214" y="6350"/>
                </a:lnTo>
                <a:lnTo>
                  <a:pt x="619569" y="1269"/>
                </a:lnTo>
                <a:lnTo>
                  <a:pt x="613511" y="0"/>
                </a:lnTo>
                <a:close/>
              </a:path>
              <a:path w="636904" h="281939">
                <a:moveTo>
                  <a:pt x="622249" y="10159"/>
                </a:moveTo>
                <a:lnTo>
                  <a:pt x="601738" y="10159"/>
                </a:lnTo>
                <a:lnTo>
                  <a:pt x="601929" y="12700"/>
                </a:lnTo>
                <a:lnTo>
                  <a:pt x="601865" y="11429"/>
                </a:lnTo>
                <a:lnTo>
                  <a:pt x="622153" y="11429"/>
                </a:lnTo>
                <a:lnTo>
                  <a:pt x="622249" y="10159"/>
                </a:lnTo>
                <a:close/>
              </a:path>
              <a:path w="636904" h="281939">
                <a:moveTo>
                  <a:pt x="601865" y="11429"/>
                </a:moveTo>
                <a:lnTo>
                  <a:pt x="601929" y="12700"/>
                </a:lnTo>
                <a:lnTo>
                  <a:pt x="603393" y="12700"/>
                </a:lnTo>
                <a:lnTo>
                  <a:pt x="601865" y="11429"/>
                </a:lnTo>
                <a:close/>
              </a:path>
              <a:path w="636904" h="281939">
                <a:moveTo>
                  <a:pt x="622249" y="10159"/>
                </a:moveTo>
                <a:lnTo>
                  <a:pt x="622058" y="12700"/>
                </a:lnTo>
                <a:lnTo>
                  <a:pt x="622249" y="11653"/>
                </a:lnTo>
                <a:lnTo>
                  <a:pt x="622249" y="10159"/>
                </a:lnTo>
                <a:close/>
              </a:path>
              <a:path w="636904" h="281939">
                <a:moveTo>
                  <a:pt x="622249" y="11653"/>
                </a:moveTo>
                <a:lnTo>
                  <a:pt x="622058" y="12700"/>
                </a:lnTo>
                <a:lnTo>
                  <a:pt x="622249" y="12700"/>
                </a:lnTo>
                <a:lnTo>
                  <a:pt x="622249" y="11653"/>
                </a:lnTo>
                <a:close/>
              </a:path>
              <a:path w="636904" h="281939">
                <a:moveTo>
                  <a:pt x="622520" y="10159"/>
                </a:moveTo>
                <a:lnTo>
                  <a:pt x="622249" y="10159"/>
                </a:lnTo>
                <a:lnTo>
                  <a:pt x="622249" y="11653"/>
                </a:lnTo>
                <a:lnTo>
                  <a:pt x="622520" y="10159"/>
                </a:lnTo>
                <a:close/>
              </a:path>
              <a:path w="636904" h="281939">
                <a:moveTo>
                  <a:pt x="397317" y="4652"/>
                </a:moveTo>
                <a:lnTo>
                  <a:pt x="396798" y="5079"/>
                </a:lnTo>
                <a:lnTo>
                  <a:pt x="396815" y="10028"/>
                </a:lnTo>
                <a:lnTo>
                  <a:pt x="397317" y="4652"/>
                </a:lnTo>
                <a:close/>
              </a:path>
              <a:path w="636904" h="281939">
                <a:moveTo>
                  <a:pt x="402437" y="0"/>
                </a:moveTo>
                <a:lnTo>
                  <a:pt x="397395" y="3809"/>
                </a:lnTo>
                <a:lnTo>
                  <a:pt x="397317" y="4652"/>
                </a:lnTo>
                <a:lnTo>
                  <a:pt x="401421" y="1269"/>
                </a:lnTo>
                <a:lnTo>
                  <a:pt x="409549" y="1269"/>
                </a:lnTo>
                <a:lnTo>
                  <a:pt x="402437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10475861" y="4348010"/>
            <a:ext cx="913130" cy="285115"/>
            <a:chOff x="10475861" y="4348010"/>
            <a:chExt cx="913130" cy="285115"/>
          </a:xfrm>
        </p:grpSpPr>
        <p:sp>
          <p:nvSpPr>
            <p:cNvPr id="69" name="object 69"/>
            <p:cNvSpPr/>
            <p:nvPr/>
          </p:nvSpPr>
          <p:spPr>
            <a:xfrm>
              <a:off x="10800638" y="4443133"/>
              <a:ext cx="132715" cy="21590"/>
            </a:xfrm>
            <a:custGeom>
              <a:avLst/>
              <a:gdLst/>
              <a:ahLst/>
              <a:cxnLst/>
              <a:rect l="l" t="t" r="r" b="b"/>
              <a:pathLst>
                <a:path w="132715" h="21589">
                  <a:moveTo>
                    <a:pt x="4775" y="1346"/>
                  </a:moveTo>
                  <a:lnTo>
                    <a:pt x="266" y="5626"/>
                  </a:lnTo>
                  <a:lnTo>
                    <a:pt x="0" y="16471"/>
                  </a:lnTo>
                  <a:lnTo>
                    <a:pt x="4279" y="20980"/>
                  </a:lnTo>
                  <a:lnTo>
                    <a:pt x="9867" y="21132"/>
                  </a:lnTo>
                  <a:lnTo>
                    <a:pt x="65405" y="19684"/>
                  </a:lnTo>
                  <a:lnTo>
                    <a:pt x="78981" y="18503"/>
                  </a:lnTo>
                  <a:lnTo>
                    <a:pt x="79654" y="18414"/>
                  </a:lnTo>
                  <a:lnTo>
                    <a:pt x="93367" y="15900"/>
                  </a:lnTo>
                  <a:lnTo>
                    <a:pt x="93713" y="15836"/>
                  </a:lnTo>
                  <a:lnTo>
                    <a:pt x="93941" y="15836"/>
                  </a:lnTo>
                  <a:lnTo>
                    <a:pt x="105257" y="14808"/>
                  </a:lnTo>
                  <a:lnTo>
                    <a:pt x="117500" y="13373"/>
                  </a:lnTo>
                  <a:lnTo>
                    <a:pt x="123571" y="12166"/>
                  </a:lnTo>
                  <a:lnTo>
                    <a:pt x="130759" y="10363"/>
                  </a:lnTo>
                  <a:lnTo>
                    <a:pt x="132499" y="7467"/>
                  </a:lnTo>
                  <a:lnTo>
                    <a:pt x="131945" y="5257"/>
                  </a:lnTo>
                  <a:lnTo>
                    <a:pt x="92265" y="5257"/>
                  </a:lnTo>
                  <a:lnTo>
                    <a:pt x="92702" y="5218"/>
                  </a:lnTo>
                  <a:lnTo>
                    <a:pt x="78943" y="4102"/>
                  </a:lnTo>
                  <a:lnTo>
                    <a:pt x="65405" y="2920"/>
                  </a:lnTo>
                  <a:lnTo>
                    <a:pt x="4775" y="1346"/>
                  </a:lnTo>
                  <a:close/>
                </a:path>
                <a:path w="132715" h="21589">
                  <a:moveTo>
                    <a:pt x="93941" y="15836"/>
                  </a:moveTo>
                  <a:lnTo>
                    <a:pt x="93713" y="15836"/>
                  </a:lnTo>
                  <a:lnTo>
                    <a:pt x="93488" y="15878"/>
                  </a:lnTo>
                  <a:lnTo>
                    <a:pt x="93941" y="15836"/>
                  </a:lnTo>
                  <a:close/>
                </a:path>
                <a:path w="132715" h="21589">
                  <a:moveTo>
                    <a:pt x="92702" y="5218"/>
                  </a:moveTo>
                  <a:lnTo>
                    <a:pt x="92265" y="5257"/>
                  </a:lnTo>
                  <a:lnTo>
                    <a:pt x="93192" y="5257"/>
                  </a:lnTo>
                  <a:lnTo>
                    <a:pt x="92702" y="5218"/>
                  </a:lnTo>
                  <a:close/>
                </a:path>
                <a:path w="132715" h="21589">
                  <a:moveTo>
                    <a:pt x="131674" y="4178"/>
                  </a:moveTo>
                  <a:lnTo>
                    <a:pt x="104013" y="4190"/>
                  </a:lnTo>
                  <a:lnTo>
                    <a:pt x="92702" y="5218"/>
                  </a:lnTo>
                  <a:lnTo>
                    <a:pt x="93192" y="5257"/>
                  </a:lnTo>
                  <a:lnTo>
                    <a:pt x="131945" y="5257"/>
                  </a:lnTo>
                  <a:lnTo>
                    <a:pt x="131674" y="4178"/>
                  </a:lnTo>
                  <a:close/>
                </a:path>
                <a:path w="132715" h="21589">
                  <a:moveTo>
                    <a:pt x="131318" y="2755"/>
                  </a:moveTo>
                  <a:lnTo>
                    <a:pt x="116255" y="2755"/>
                  </a:lnTo>
                  <a:lnTo>
                    <a:pt x="115824" y="2819"/>
                  </a:lnTo>
                  <a:lnTo>
                    <a:pt x="104013" y="4190"/>
                  </a:lnTo>
                  <a:lnTo>
                    <a:pt x="104152" y="4178"/>
                  </a:lnTo>
                  <a:lnTo>
                    <a:pt x="131674" y="4178"/>
                  </a:lnTo>
                  <a:lnTo>
                    <a:pt x="131318" y="2755"/>
                  </a:lnTo>
                  <a:close/>
                </a:path>
                <a:path w="132715" h="21589">
                  <a:moveTo>
                    <a:pt x="115979" y="2788"/>
                  </a:moveTo>
                  <a:lnTo>
                    <a:pt x="115714" y="2819"/>
                  </a:lnTo>
                  <a:lnTo>
                    <a:pt x="115979" y="2788"/>
                  </a:lnTo>
                  <a:close/>
                </a:path>
                <a:path w="132715" h="21589">
                  <a:moveTo>
                    <a:pt x="128155" y="0"/>
                  </a:moveTo>
                  <a:lnTo>
                    <a:pt x="120980" y="1803"/>
                  </a:lnTo>
                  <a:lnTo>
                    <a:pt x="115979" y="2788"/>
                  </a:lnTo>
                  <a:lnTo>
                    <a:pt x="116255" y="2755"/>
                  </a:lnTo>
                  <a:lnTo>
                    <a:pt x="131318" y="2755"/>
                  </a:lnTo>
                  <a:lnTo>
                    <a:pt x="131064" y="1739"/>
                  </a:lnTo>
                  <a:lnTo>
                    <a:pt x="128155" y="0"/>
                  </a:lnTo>
                  <a:close/>
                </a:path>
                <a:path w="132715" h="21589">
                  <a:moveTo>
                    <a:pt x="121221" y="1739"/>
                  </a:moveTo>
                  <a:lnTo>
                    <a:pt x="120904" y="1803"/>
                  </a:lnTo>
                  <a:lnTo>
                    <a:pt x="121221" y="173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475861" y="4348010"/>
              <a:ext cx="912952" cy="284695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454066" y="4334052"/>
            <a:ext cx="405460" cy="27453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6817359" cy="5780405"/>
            <a:chOff x="257487" y="954112"/>
            <a:chExt cx="6817359" cy="5780405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9001" y="1062088"/>
              <a:ext cx="206055" cy="1632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23497" y="1162926"/>
              <a:ext cx="140970" cy="82550"/>
            </a:xfrm>
            <a:custGeom>
              <a:avLst/>
              <a:gdLst/>
              <a:ahLst/>
              <a:cxnLst/>
              <a:rect l="l" t="t" r="r" b="b"/>
              <a:pathLst>
                <a:path w="140970" h="82550">
                  <a:moveTo>
                    <a:pt x="138087" y="2425"/>
                  </a:moveTo>
                  <a:lnTo>
                    <a:pt x="136017" y="368"/>
                  </a:lnTo>
                  <a:lnTo>
                    <a:pt x="135648" y="0"/>
                  </a:lnTo>
                  <a:lnTo>
                    <a:pt x="105892" y="0"/>
                  </a:lnTo>
                  <a:lnTo>
                    <a:pt x="90258" y="368"/>
                  </a:lnTo>
                  <a:lnTo>
                    <a:pt x="90131" y="368"/>
                  </a:lnTo>
                  <a:lnTo>
                    <a:pt x="29857" y="6324"/>
                  </a:lnTo>
                  <a:lnTo>
                    <a:pt x="0" y="19329"/>
                  </a:lnTo>
                  <a:lnTo>
                    <a:pt x="2844" y="29083"/>
                  </a:lnTo>
                  <a:lnTo>
                    <a:pt x="7950" y="31889"/>
                  </a:lnTo>
                  <a:lnTo>
                    <a:pt x="13411" y="30276"/>
                  </a:lnTo>
                  <a:lnTo>
                    <a:pt x="34721" y="22491"/>
                  </a:lnTo>
                  <a:lnTo>
                    <a:pt x="34861" y="22453"/>
                  </a:lnTo>
                  <a:lnTo>
                    <a:pt x="71983" y="13627"/>
                  </a:lnTo>
                  <a:lnTo>
                    <a:pt x="90576" y="11214"/>
                  </a:lnTo>
                  <a:lnTo>
                    <a:pt x="91986" y="11176"/>
                  </a:lnTo>
                  <a:lnTo>
                    <a:pt x="106133" y="10858"/>
                  </a:lnTo>
                  <a:lnTo>
                    <a:pt x="135648" y="10858"/>
                  </a:lnTo>
                  <a:lnTo>
                    <a:pt x="138087" y="8420"/>
                  </a:lnTo>
                  <a:lnTo>
                    <a:pt x="138087" y="2425"/>
                  </a:lnTo>
                  <a:close/>
                </a:path>
                <a:path w="140970" h="82550">
                  <a:moveTo>
                    <a:pt x="140093" y="62179"/>
                  </a:moveTo>
                  <a:lnTo>
                    <a:pt x="139357" y="59067"/>
                  </a:lnTo>
                  <a:lnTo>
                    <a:pt x="139166" y="58318"/>
                  </a:lnTo>
                  <a:lnTo>
                    <a:pt x="136398" y="56603"/>
                  </a:lnTo>
                  <a:lnTo>
                    <a:pt x="126377" y="58991"/>
                  </a:lnTo>
                  <a:lnTo>
                    <a:pt x="95377" y="62179"/>
                  </a:lnTo>
                  <a:lnTo>
                    <a:pt x="140093" y="62179"/>
                  </a:lnTo>
                  <a:close/>
                </a:path>
                <a:path w="140970" h="82550">
                  <a:moveTo>
                    <a:pt x="140512" y="63893"/>
                  </a:moveTo>
                  <a:lnTo>
                    <a:pt x="140284" y="62953"/>
                  </a:lnTo>
                  <a:lnTo>
                    <a:pt x="140106" y="62204"/>
                  </a:lnTo>
                  <a:lnTo>
                    <a:pt x="95288" y="62191"/>
                  </a:lnTo>
                  <a:lnTo>
                    <a:pt x="95034" y="62204"/>
                  </a:lnTo>
                  <a:lnTo>
                    <a:pt x="77152" y="62877"/>
                  </a:lnTo>
                  <a:lnTo>
                    <a:pt x="60972" y="60286"/>
                  </a:lnTo>
                  <a:lnTo>
                    <a:pt x="60820" y="60261"/>
                  </a:lnTo>
                  <a:lnTo>
                    <a:pt x="51409" y="58585"/>
                  </a:lnTo>
                  <a:lnTo>
                    <a:pt x="49237" y="58318"/>
                  </a:lnTo>
                  <a:lnTo>
                    <a:pt x="46837" y="56476"/>
                  </a:lnTo>
                  <a:lnTo>
                    <a:pt x="44589" y="56781"/>
                  </a:lnTo>
                  <a:lnTo>
                    <a:pt x="42583" y="55765"/>
                  </a:lnTo>
                  <a:lnTo>
                    <a:pt x="37058" y="57607"/>
                  </a:lnTo>
                  <a:lnTo>
                    <a:pt x="36969" y="57785"/>
                  </a:lnTo>
                  <a:lnTo>
                    <a:pt x="36766" y="57810"/>
                  </a:lnTo>
                  <a:lnTo>
                    <a:pt x="33401" y="62204"/>
                  </a:lnTo>
                  <a:lnTo>
                    <a:pt x="33286" y="62953"/>
                  </a:lnTo>
                  <a:lnTo>
                    <a:pt x="33515" y="64681"/>
                  </a:lnTo>
                  <a:lnTo>
                    <a:pt x="33489" y="67703"/>
                  </a:lnTo>
                  <a:lnTo>
                    <a:pt x="34074" y="68935"/>
                  </a:lnTo>
                  <a:lnTo>
                    <a:pt x="34264" y="70345"/>
                  </a:lnTo>
                  <a:lnTo>
                    <a:pt x="34328" y="70573"/>
                  </a:lnTo>
                  <a:lnTo>
                    <a:pt x="35991" y="72910"/>
                  </a:lnTo>
                  <a:lnTo>
                    <a:pt x="36347" y="73621"/>
                  </a:lnTo>
                  <a:lnTo>
                    <a:pt x="36855" y="74536"/>
                  </a:lnTo>
                  <a:lnTo>
                    <a:pt x="41287" y="81407"/>
                  </a:lnTo>
                  <a:lnTo>
                    <a:pt x="45732" y="82372"/>
                  </a:lnTo>
                  <a:lnTo>
                    <a:pt x="50939" y="79006"/>
                  </a:lnTo>
                  <a:lnTo>
                    <a:pt x="52146" y="77000"/>
                  </a:lnTo>
                  <a:lnTo>
                    <a:pt x="52197" y="76238"/>
                  </a:lnTo>
                  <a:lnTo>
                    <a:pt x="59791" y="75971"/>
                  </a:lnTo>
                  <a:lnTo>
                    <a:pt x="60820" y="75882"/>
                  </a:lnTo>
                  <a:lnTo>
                    <a:pt x="77266" y="73240"/>
                  </a:lnTo>
                  <a:lnTo>
                    <a:pt x="78689" y="73177"/>
                  </a:lnTo>
                  <a:lnTo>
                    <a:pt x="96113" y="72504"/>
                  </a:lnTo>
                  <a:lnTo>
                    <a:pt x="116636" y="70345"/>
                  </a:lnTo>
                  <a:lnTo>
                    <a:pt x="127749" y="69265"/>
                  </a:lnTo>
                  <a:lnTo>
                    <a:pt x="128460" y="69151"/>
                  </a:lnTo>
                  <a:lnTo>
                    <a:pt x="138798" y="66687"/>
                  </a:lnTo>
                  <a:lnTo>
                    <a:pt x="140512" y="63893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36476" y="981709"/>
              <a:ext cx="336562" cy="49315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6208" y="1602130"/>
              <a:ext cx="341109" cy="2123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7512" y="1601495"/>
              <a:ext cx="436194" cy="1865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7487" y="954112"/>
              <a:ext cx="6024567" cy="578014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02516" y="3498786"/>
              <a:ext cx="539661" cy="54686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1595" y="3517569"/>
              <a:ext cx="567237" cy="4702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71813" y="4458576"/>
              <a:ext cx="434124" cy="37078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170059" y="4454918"/>
              <a:ext cx="778510" cy="337820"/>
            </a:xfrm>
            <a:custGeom>
              <a:avLst/>
              <a:gdLst/>
              <a:ahLst/>
              <a:cxnLst/>
              <a:rect l="l" t="t" r="r" b="b"/>
              <a:pathLst>
                <a:path w="778510" h="337820">
                  <a:moveTo>
                    <a:pt x="142011" y="247180"/>
                  </a:moveTo>
                  <a:lnTo>
                    <a:pt x="140004" y="245186"/>
                  </a:lnTo>
                  <a:lnTo>
                    <a:pt x="84848" y="245122"/>
                  </a:lnTo>
                  <a:lnTo>
                    <a:pt x="65951" y="242023"/>
                  </a:lnTo>
                  <a:lnTo>
                    <a:pt x="65011" y="241922"/>
                  </a:lnTo>
                  <a:lnTo>
                    <a:pt x="48133" y="241249"/>
                  </a:lnTo>
                  <a:lnTo>
                    <a:pt x="45110" y="241642"/>
                  </a:lnTo>
                  <a:lnTo>
                    <a:pt x="26225" y="247624"/>
                  </a:lnTo>
                  <a:lnTo>
                    <a:pt x="25438" y="247916"/>
                  </a:lnTo>
                  <a:lnTo>
                    <a:pt x="2336" y="257568"/>
                  </a:lnTo>
                  <a:lnTo>
                    <a:pt x="0" y="263271"/>
                  </a:lnTo>
                  <a:lnTo>
                    <a:pt x="4140" y="273189"/>
                  </a:lnTo>
                  <a:lnTo>
                    <a:pt x="9855" y="275526"/>
                  </a:lnTo>
                  <a:lnTo>
                    <a:pt x="15138" y="273316"/>
                  </a:lnTo>
                  <a:lnTo>
                    <a:pt x="32397" y="265328"/>
                  </a:lnTo>
                  <a:lnTo>
                    <a:pt x="32600" y="265239"/>
                  </a:lnTo>
                  <a:lnTo>
                    <a:pt x="32359" y="265328"/>
                  </a:lnTo>
                  <a:lnTo>
                    <a:pt x="32981" y="265061"/>
                  </a:lnTo>
                  <a:lnTo>
                    <a:pt x="32600" y="265239"/>
                  </a:lnTo>
                  <a:lnTo>
                    <a:pt x="33058" y="265061"/>
                  </a:lnTo>
                  <a:lnTo>
                    <a:pt x="49428" y="258889"/>
                  </a:lnTo>
                  <a:lnTo>
                    <a:pt x="49695" y="258800"/>
                  </a:lnTo>
                  <a:lnTo>
                    <a:pt x="55079" y="258343"/>
                  </a:lnTo>
                  <a:lnTo>
                    <a:pt x="65341" y="257492"/>
                  </a:lnTo>
                  <a:lnTo>
                    <a:pt x="84848" y="254317"/>
                  </a:lnTo>
                  <a:lnTo>
                    <a:pt x="139941" y="254317"/>
                  </a:lnTo>
                  <a:lnTo>
                    <a:pt x="142011" y="252247"/>
                  </a:lnTo>
                  <a:lnTo>
                    <a:pt x="142011" y="247180"/>
                  </a:lnTo>
                  <a:close/>
                </a:path>
                <a:path w="778510" h="337820">
                  <a:moveTo>
                    <a:pt x="192557" y="316369"/>
                  </a:moveTo>
                  <a:lnTo>
                    <a:pt x="114884" y="316382"/>
                  </a:lnTo>
                  <a:lnTo>
                    <a:pt x="114604" y="316407"/>
                  </a:lnTo>
                  <a:lnTo>
                    <a:pt x="87782" y="318452"/>
                  </a:lnTo>
                  <a:lnTo>
                    <a:pt x="88023" y="318452"/>
                  </a:lnTo>
                  <a:lnTo>
                    <a:pt x="87464" y="318465"/>
                  </a:lnTo>
                  <a:lnTo>
                    <a:pt x="57454" y="318566"/>
                  </a:lnTo>
                  <a:lnTo>
                    <a:pt x="56515" y="318592"/>
                  </a:lnTo>
                  <a:lnTo>
                    <a:pt x="56375" y="318033"/>
                  </a:lnTo>
                  <a:lnTo>
                    <a:pt x="53035" y="315645"/>
                  </a:lnTo>
                  <a:lnTo>
                    <a:pt x="36360" y="316890"/>
                  </a:lnTo>
                  <a:lnTo>
                    <a:pt x="26619" y="317576"/>
                  </a:lnTo>
                  <a:lnTo>
                    <a:pt x="22059" y="317195"/>
                  </a:lnTo>
                  <a:lnTo>
                    <a:pt x="21170" y="317944"/>
                  </a:lnTo>
                  <a:lnTo>
                    <a:pt x="20624" y="317982"/>
                  </a:lnTo>
                  <a:lnTo>
                    <a:pt x="19151" y="319671"/>
                  </a:lnTo>
                  <a:lnTo>
                    <a:pt x="17462" y="321106"/>
                  </a:lnTo>
                  <a:lnTo>
                    <a:pt x="17411" y="321665"/>
                  </a:lnTo>
                  <a:lnTo>
                    <a:pt x="16662" y="322529"/>
                  </a:lnTo>
                  <a:lnTo>
                    <a:pt x="16967" y="327088"/>
                  </a:lnTo>
                  <a:lnTo>
                    <a:pt x="16611" y="331597"/>
                  </a:lnTo>
                  <a:lnTo>
                    <a:pt x="17348" y="332473"/>
                  </a:lnTo>
                  <a:lnTo>
                    <a:pt x="17907" y="333133"/>
                  </a:lnTo>
                  <a:lnTo>
                    <a:pt x="20523" y="336194"/>
                  </a:lnTo>
                  <a:lnTo>
                    <a:pt x="21094" y="336245"/>
                  </a:lnTo>
                  <a:lnTo>
                    <a:pt x="21247" y="336384"/>
                  </a:lnTo>
                  <a:lnTo>
                    <a:pt x="25552" y="336600"/>
                  </a:lnTo>
                  <a:lnTo>
                    <a:pt x="26670" y="336689"/>
                  </a:lnTo>
                  <a:lnTo>
                    <a:pt x="26949" y="336677"/>
                  </a:lnTo>
                  <a:lnTo>
                    <a:pt x="42633" y="337451"/>
                  </a:lnTo>
                  <a:lnTo>
                    <a:pt x="43789" y="337439"/>
                  </a:lnTo>
                  <a:lnTo>
                    <a:pt x="57988" y="336372"/>
                  </a:lnTo>
                  <a:lnTo>
                    <a:pt x="88455" y="335064"/>
                  </a:lnTo>
                  <a:lnTo>
                    <a:pt x="89623" y="334924"/>
                  </a:lnTo>
                  <a:lnTo>
                    <a:pt x="116370" y="329907"/>
                  </a:lnTo>
                  <a:lnTo>
                    <a:pt x="142201" y="326618"/>
                  </a:lnTo>
                  <a:lnTo>
                    <a:pt x="166382" y="322351"/>
                  </a:lnTo>
                  <a:lnTo>
                    <a:pt x="166624" y="322313"/>
                  </a:lnTo>
                  <a:lnTo>
                    <a:pt x="179209" y="320916"/>
                  </a:lnTo>
                  <a:lnTo>
                    <a:pt x="179730" y="320840"/>
                  </a:lnTo>
                  <a:lnTo>
                    <a:pt x="190982" y="318693"/>
                  </a:lnTo>
                  <a:lnTo>
                    <a:pt x="191135" y="318465"/>
                  </a:lnTo>
                  <a:lnTo>
                    <a:pt x="192532" y="316407"/>
                  </a:lnTo>
                  <a:close/>
                </a:path>
                <a:path w="778510" h="337820">
                  <a:moveTo>
                    <a:pt x="193395" y="315137"/>
                  </a:moveTo>
                  <a:lnTo>
                    <a:pt x="193014" y="313169"/>
                  </a:lnTo>
                  <a:lnTo>
                    <a:pt x="191985" y="307746"/>
                  </a:lnTo>
                  <a:lnTo>
                    <a:pt x="191566" y="307467"/>
                  </a:lnTo>
                  <a:lnTo>
                    <a:pt x="188429" y="305333"/>
                  </a:lnTo>
                  <a:lnTo>
                    <a:pt x="177406" y="307428"/>
                  </a:lnTo>
                  <a:lnTo>
                    <a:pt x="177698" y="307390"/>
                  </a:lnTo>
                  <a:lnTo>
                    <a:pt x="177177" y="307467"/>
                  </a:lnTo>
                  <a:lnTo>
                    <a:pt x="164744" y="308838"/>
                  </a:lnTo>
                  <a:lnTo>
                    <a:pt x="140157" y="313169"/>
                  </a:lnTo>
                  <a:lnTo>
                    <a:pt x="140004" y="313194"/>
                  </a:lnTo>
                  <a:lnTo>
                    <a:pt x="114947" y="316369"/>
                  </a:lnTo>
                  <a:lnTo>
                    <a:pt x="192557" y="316369"/>
                  </a:lnTo>
                  <a:lnTo>
                    <a:pt x="193395" y="315137"/>
                  </a:lnTo>
                  <a:close/>
                </a:path>
                <a:path w="778510" h="337820">
                  <a:moveTo>
                    <a:pt x="653237" y="67487"/>
                  </a:moveTo>
                  <a:lnTo>
                    <a:pt x="653199" y="67132"/>
                  </a:lnTo>
                  <a:lnTo>
                    <a:pt x="653199" y="67487"/>
                  </a:lnTo>
                  <a:close/>
                </a:path>
                <a:path w="778510" h="337820">
                  <a:moveTo>
                    <a:pt x="657733" y="199148"/>
                  </a:moveTo>
                  <a:lnTo>
                    <a:pt x="657669" y="198716"/>
                  </a:lnTo>
                  <a:lnTo>
                    <a:pt x="657669" y="199148"/>
                  </a:lnTo>
                  <a:close/>
                </a:path>
                <a:path w="778510" h="337820">
                  <a:moveTo>
                    <a:pt x="672096" y="66827"/>
                  </a:moveTo>
                  <a:lnTo>
                    <a:pt x="672071" y="66179"/>
                  </a:lnTo>
                  <a:lnTo>
                    <a:pt x="671080" y="52006"/>
                  </a:lnTo>
                  <a:lnTo>
                    <a:pt x="669886" y="36080"/>
                  </a:lnTo>
                  <a:lnTo>
                    <a:pt x="669874" y="35890"/>
                  </a:lnTo>
                  <a:lnTo>
                    <a:pt x="669124" y="22428"/>
                  </a:lnTo>
                  <a:lnTo>
                    <a:pt x="669112" y="22225"/>
                  </a:lnTo>
                  <a:lnTo>
                    <a:pt x="669112" y="22034"/>
                  </a:lnTo>
                  <a:lnTo>
                    <a:pt x="668883" y="4051"/>
                  </a:lnTo>
                  <a:lnTo>
                    <a:pt x="664718" y="0"/>
                  </a:lnTo>
                  <a:lnTo>
                    <a:pt x="654685" y="127"/>
                  </a:lnTo>
                  <a:lnTo>
                    <a:pt x="650671" y="4140"/>
                  </a:lnTo>
                  <a:lnTo>
                    <a:pt x="650430" y="22999"/>
                  </a:lnTo>
                  <a:lnTo>
                    <a:pt x="651116" y="37261"/>
                  </a:lnTo>
                  <a:lnTo>
                    <a:pt x="652157" y="52019"/>
                  </a:lnTo>
                  <a:lnTo>
                    <a:pt x="653199" y="67132"/>
                  </a:lnTo>
                  <a:lnTo>
                    <a:pt x="653211" y="66827"/>
                  </a:lnTo>
                  <a:lnTo>
                    <a:pt x="653237" y="67487"/>
                  </a:lnTo>
                  <a:lnTo>
                    <a:pt x="653288" y="159588"/>
                  </a:lnTo>
                  <a:lnTo>
                    <a:pt x="653554" y="170180"/>
                  </a:lnTo>
                  <a:lnTo>
                    <a:pt x="653986" y="180251"/>
                  </a:lnTo>
                  <a:lnTo>
                    <a:pt x="654177" y="181698"/>
                  </a:lnTo>
                  <a:lnTo>
                    <a:pt x="655650" y="188569"/>
                  </a:lnTo>
                  <a:lnTo>
                    <a:pt x="657047" y="194386"/>
                  </a:lnTo>
                  <a:lnTo>
                    <a:pt x="657009" y="194106"/>
                  </a:lnTo>
                  <a:lnTo>
                    <a:pt x="657123" y="194691"/>
                  </a:lnTo>
                  <a:lnTo>
                    <a:pt x="657047" y="194386"/>
                  </a:lnTo>
                  <a:lnTo>
                    <a:pt x="657085" y="194691"/>
                  </a:lnTo>
                  <a:lnTo>
                    <a:pt x="657669" y="198716"/>
                  </a:lnTo>
                  <a:lnTo>
                    <a:pt x="657669" y="198234"/>
                  </a:lnTo>
                  <a:lnTo>
                    <a:pt x="657733" y="199148"/>
                  </a:lnTo>
                  <a:lnTo>
                    <a:pt x="657669" y="207543"/>
                  </a:lnTo>
                  <a:lnTo>
                    <a:pt x="660539" y="210426"/>
                  </a:lnTo>
                  <a:lnTo>
                    <a:pt x="667639" y="210426"/>
                  </a:lnTo>
                  <a:lnTo>
                    <a:pt x="670521" y="207543"/>
                  </a:lnTo>
                  <a:lnTo>
                    <a:pt x="670521" y="198234"/>
                  </a:lnTo>
                  <a:lnTo>
                    <a:pt x="670458" y="197332"/>
                  </a:lnTo>
                  <a:lnTo>
                    <a:pt x="669899" y="193497"/>
                  </a:lnTo>
                  <a:lnTo>
                    <a:pt x="670191" y="192290"/>
                  </a:lnTo>
                  <a:lnTo>
                    <a:pt x="671093" y="188569"/>
                  </a:lnTo>
                  <a:lnTo>
                    <a:pt x="671309" y="186740"/>
                  </a:lnTo>
                  <a:lnTo>
                    <a:pt x="671322" y="180251"/>
                  </a:lnTo>
                  <a:lnTo>
                    <a:pt x="671753" y="170180"/>
                  </a:lnTo>
                  <a:lnTo>
                    <a:pt x="672020" y="159588"/>
                  </a:lnTo>
                  <a:lnTo>
                    <a:pt x="672096" y="66827"/>
                  </a:lnTo>
                  <a:close/>
                </a:path>
                <a:path w="778510" h="337820">
                  <a:moveTo>
                    <a:pt x="778433" y="282867"/>
                  </a:moveTo>
                  <a:lnTo>
                    <a:pt x="776058" y="280314"/>
                  </a:lnTo>
                  <a:lnTo>
                    <a:pt x="762927" y="279844"/>
                  </a:lnTo>
                  <a:lnTo>
                    <a:pt x="748106" y="279476"/>
                  </a:lnTo>
                  <a:lnTo>
                    <a:pt x="719569" y="279133"/>
                  </a:lnTo>
                  <a:lnTo>
                    <a:pt x="718515" y="279120"/>
                  </a:lnTo>
                  <a:lnTo>
                    <a:pt x="686498" y="279120"/>
                  </a:lnTo>
                  <a:lnTo>
                    <a:pt x="668451" y="278079"/>
                  </a:lnTo>
                  <a:lnTo>
                    <a:pt x="649579" y="277469"/>
                  </a:lnTo>
                  <a:lnTo>
                    <a:pt x="613752" y="277228"/>
                  </a:lnTo>
                  <a:lnTo>
                    <a:pt x="613308" y="277228"/>
                  </a:lnTo>
                  <a:lnTo>
                    <a:pt x="584911" y="278574"/>
                  </a:lnTo>
                  <a:lnTo>
                    <a:pt x="555028" y="281025"/>
                  </a:lnTo>
                  <a:lnTo>
                    <a:pt x="523367" y="283108"/>
                  </a:lnTo>
                  <a:lnTo>
                    <a:pt x="487184" y="285927"/>
                  </a:lnTo>
                  <a:lnTo>
                    <a:pt x="483590" y="290131"/>
                  </a:lnTo>
                  <a:lnTo>
                    <a:pt x="483577" y="290512"/>
                  </a:lnTo>
                  <a:lnTo>
                    <a:pt x="484314" y="299910"/>
                  </a:lnTo>
                  <a:lnTo>
                    <a:pt x="488556" y="303542"/>
                  </a:lnTo>
                  <a:lnTo>
                    <a:pt x="493420" y="303161"/>
                  </a:lnTo>
                  <a:lnTo>
                    <a:pt x="524776" y="300558"/>
                  </a:lnTo>
                  <a:lnTo>
                    <a:pt x="556488" y="298323"/>
                  </a:lnTo>
                  <a:lnTo>
                    <a:pt x="586359" y="295732"/>
                  </a:lnTo>
                  <a:lnTo>
                    <a:pt x="614032" y="293484"/>
                  </a:lnTo>
                  <a:lnTo>
                    <a:pt x="614845" y="293458"/>
                  </a:lnTo>
                  <a:lnTo>
                    <a:pt x="668718" y="291884"/>
                  </a:lnTo>
                  <a:lnTo>
                    <a:pt x="686676" y="290156"/>
                  </a:lnTo>
                  <a:lnTo>
                    <a:pt x="718388" y="290156"/>
                  </a:lnTo>
                  <a:lnTo>
                    <a:pt x="747839" y="290512"/>
                  </a:lnTo>
                  <a:lnTo>
                    <a:pt x="762533" y="290868"/>
                  </a:lnTo>
                  <a:lnTo>
                    <a:pt x="775665" y="291338"/>
                  </a:lnTo>
                  <a:lnTo>
                    <a:pt x="776947" y="290131"/>
                  </a:lnTo>
                  <a:lnTo>
                    <a:pt x="778217" y="288950"/>
                  </a:lnTo>
                  <a:lnTo>
                    <a:pt x="778433" y="282867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0266" y="4837721"/>
              <a:ext cx="285813" cy="16901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38902" y="4535741"/>
              <a:ext cx="367271" cy="1701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90983" y="4507509"/>
              <a:ext cx="303548" cy="1807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39558" y="4302772"/>
              <a:ext cx="419267" cy="3688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097619" y="5534418"/>
              <a:ext cx="208915" cy="100330"/>
            </a:xfrm>
            <a:custGeom>
              <a:avLst/>
              <a:gdLst/>
              <a:ahLst/>
              <a:cxnLst/>
              <a:rect l="l" t="t" r="r" b="b"/>
              <a:pathLst>
                <a:path w="208914" h="100329">
                  <a:moveTo>
                    <a:pt x="167767" y="76161"/>
                  </a:moveTo>
                  <a:lnTo>
                    <a:pt x="166154" y="74828"/>
                  </a:lnTo>
                  <a:lnTo>
                    <a:pt x="151955" y="76161"/>
                  </a:lnTo>
                  <a:lnTo>
                    <a:pt x="167767" y="76161"/>
                  </a:lnTo>
                  <a:close/>
                </a:path>
                <a:path w="208914" h="100329">
                  <a:moveTo>
                    <a:pt x="168922" y="79400"/>
                  </a:moveTo>
                  <a:lnTo>
                    <a:pt x="168694" y="76936"/>
                  </a:lnTo>
                  <a:lnTo>
                    <a:pt x="167767" y="76161"/>
                  </a:lnTo>
                  <a:lnTo>
                    <a:pt x="151828" y="76174"/>
                  </a:lnTo>
                  <a:lnTo>
                    <a:pt x="134340" y="77368"/>
                  </a:lnTo>
                  <a:lnTo>
                    <a:pt x="106756" y="79400"/>
                  </a:lnTo>
                  <a:lnTo>
                    <a:pt x="168922" y="79400"/>
                  </a:lnTo>
                  <a:close/>
                </a:path>
                <a:path w="208914" h="100329">
                  <a:moveTo>
                    <a:pt x="169240" y="82689"/>
                  </a:moveTo>
                  <a:lnTo>
                    <a:pt x="168998" y="80124"/>
                  </a:lnTo>
                  <a:lnTo>
                    <a:pt x="168935" y="79413"/>
                  </a:lnTo>
                  <a:lnTo>
                    <a:pt x="106514" y="79413"/>
                  </a:lnTo>
                  <a:lnTo>
                    <a:pt x="80441" y="80111"/>
                  </a:lnTo>
                  <a:lnTo>
                    <a:pt x="80111" y="80111"/>
                  </a:lnTo>
                  <a:lnTo>
                    <a:pt x="68491" y="79400"/>
                  </a:lnTo>
                  <a:lnTo>
                    <a:pt x="32854" y="77368"/>
                  </a:lnTo>
                  <a:lnTo>
                    <a:pt x="21666" y="76758"/>
                  </a:lnTo>
                  <a:lnTo>
                    <a:pt x="15849" y="76708"/>
                  </a:lnTo>
                  <a:lnTo>
                    <a:pt x="11582" y="75285"/>
                  </a:lnTo>
                  <a:lnTo>
                    <a:pt x="8851" y="76644"/>
                  </a:lnTo>
                  <a:lnTo>
                    <a:pt x="5829" y="76619"/>
                  </a:lnTo>
                  <a:lnTo>
                    <a:pt x="2616" y="79768"/>
                  </a:lnTo>
                  <a:lnTo>
                    <a:pt x="1943" y="80111"/>
                  </a:lnTo>
                  <a:lnTo>
                    <a:pt x="1778" y="80594"/>
                  </a:lnTo>
                  <a:lnTo>
                    <a:pt x="1422" y="80949"/>
                  </a:lnTo>
                  <a:lnTo>
                    <a:pt x="1409" y="81699"/>
                  </a:lnTo>
                  <a:lnTo>
                    <a:pt x="0" y="85966"/>
                  </a:lnTo>
                  <a:lnTo>
                    <a:pt x="1346" y="88671"/>
                  </a:lnTo>
                  <a:lnTo>
                    <a:pt x="1409" y="89585"/>
                  </a:lnTo>
                  <a:lnTo>
                    <a:pt x="2794" y="92354"/>
                  </a:lnTo>
                  <a:lnTo>
                    <a:pt x="3429" y="92837"/>
                  </a:lnTo>
                  <a:lnTo>
                    <a:pt x="4076" y="94119"/>
                  </a:lnTo>
                  <a:lnTo>
                    <a:pt x="7493" y="96215"/>
                  </a:lnTo>
                  <a:lnTo>
                    <a:pt x="7962" y="96215"/>
                  </a:lnTo>
                  <a:lnTo>
                    <a:pt x="8369" y="96469"/>
                  </a:lnTo>
                  <a:lnTo>
                    <a:pt x="14554" y="100050"/>
                  </a:lnTo>
                  <a:lnTo>
                    <a:pt x="19342" y="98780"/>
                  </a:lnTo>
                  <a:lnTo>
                    <a:pt x="20891" y="96088"/>
                  </a:lnTo>
                  <a:lnTo>
                    <a:pt x="22110" y="96075"/>
                  </a:lnTo>
                  <a:lnTo>
                    <a:pt x="55118" y="94246"/>
                  </a:lnTo>
                  <a:lnTo>
                    <a:pt x="55829" y="94183"/>
                  </a:lnTo>
                  <a:lnTo>
                    <a:pt x="80645" y="90563"/>
                  </a:lnTo>
                  <a:lnTo>
                    <a:pt x="82346" y="90512"/>
                  </a:lnTo>
                  <a:lnTo>
                    <a:pt x="107276" y="89827"/>
                  </a:lnTo>
                  <a:lnTo>
                    <a:pt x="136791" y="87668"/>
                  </a:lnTo>
                  <a:lnTo>
                    <a:pt x="152742" y="86588"/>
                  </a:lnTo>
                  <a:lnTo>
                    <a:pt x="167132" y="85229"/>
                  </a:lnTo>
                  <a:lnTo>
                    <a:pt x="169240" y="82689"/>
                  </a:lnTo>
                  <a:close/>
                </a:path>
                <a:path w="208914" h="100329">
                  <a:moveTo>
                    <a:pt x="208864" y="7594"/>
                  </a:moveTo>
                  <a:lnTo>
                    <a:pt x="206794" y="5143"/>
                  </a:lnTo>
                  <a:lnTo>
                    <a:pt x="202577" y="4445"/>
                  </a:lnTo>
                  <a:lnTo>
                    <a:pt x="202107" y="4368"/>
                  </a:lnTo>
                  <a:lnTo>
                    <a:pt x="201930" y="4318"/>
                  </a:lnTo>
                  <a:lnTo>
                    <a:pt x="200342" y="3886"/>
                  </a:lnTo>
                  <a:lnTo>
                    <a:pt x="198424" y="3365"/>
                  </a:lnTo>
                  <a:lnTo>
                    <a:pt x="197256" y="3200"/>
                  </a:lnTo>
                  <a:lnTo>
                    <a:pt x="196900" y="3149"/>
                  </a:lnTo>
                  <a:lnTo>
                    <a:pt x="188633" y="3149"/>
                  </a:lnTo>
                  <a:lnTo>
                    <a:pt x="186220" y="2832"/>
                  </a:lnTo>
                  <a:lnTo>
                    <a:pt x="185928" y="2794"/>
                  </a:lnTo>
                  <a:lnTo>
                    <a:pt x="177241" y="1651"/>
                  </a:lnTo>
                  <a:lnTo>
                    <a:pt x="162674" y="647"/>
                  </a:lnTo>
                  <a:lnTo>
                    <a:pt x="161429" y="596"/>
                  </a:lnTo>
                  <a:lnTo>
                    <a:pt x="146862" y="0"/>
                  </a:lnTo>
                  <a:lnTo>
                    <a:pt x="146189" y="0"/>
                  </a:lnTo>
                  <a:lnTo>
                    <a:pt x="128892" y="596"/>
                  </a:lnTo>
                  <a:lnTo>
                    <a:pt x="110274" y="1016"/>
                  </a:lnTo>
                  <a:lnTo>
                    <a:pt x="109562" y="1054"/>
                  </a:lnTo>
                  <a:lnTo>
                    <a:pt x="91401" y="2794"/>
                  </a:lnTo>
                  <a:lnTo>
                    <a:pt x="90843" y="2832"/>
                  </a:lnTo>
                  <a:lnTo>
                    <a:pt x="91135" y="2806"/>
                  </a:lnTo>
                  <a:lnTo>
                    <a:pt x="72872" y="3505"/>
                  </a:lnTo>
                  <a:lnTo>
                    <a:pt x="53517" y="3873"/>
                  </a:lnTo>
                  <a:lnTo>
                    <a:pt x="29121" y="3035"/>
                  </a:lnTo>
                  <a:lnTo>
                    <a:pt x="24599" y="7251"/>
                  </a:lnTo>
                  <a:lnTo>
                    <a:pt x="24231" y="18021"/>
                  </a:lnTo>
                  <a:lnTo>
                    <a:pt x="28422" y="22517"/>
                  </a:lnTo>
                  <a:lnTo>
                    <a:pt x="53225" y="23507"/>
                  </a:lnTo>
                  <a:lnTo>
                    <a:pt x="73228" y="23164"/>
                  </a:lnTo>
                  <a:lnTo>
                    <a:pt x="92151" y="22440"/>
                  </a:lnTo>
                  <a:lnTo>
                    <a:pt x="92722" y="22402"/>
                  </a:lnTo>
                  <a:lnTo>
                    <a:pt x="111048" y="20612"/>
                  </a:lnTo>
                  <a:lnTo>
                    <a:pt x="111709" y="20574"/>
                  </a:lnTo>
                  <a:lnTo>
                    <a:pt x="130073" y="19570"/>
                  </a:lnTo>
                  <a:lnTo>
                    <a:pt x="147040" y="18021"/>
                  </a:lnTo>
                  <a:lnTo>
                    <a:pt x="162915" y="17360"/>
                  </a:lnTo>
                  <a:lnTo>
                    <a:pt x="177698" y="16332"/>
                  </a:lnTo>
                  <a:lnTo>
                    <a:pt x="188645" y="14871"/>
                  </a:lnTo>
                  <a:lnTo>
                    <a:pt x="196088" y="14871"/>
                  </a:lnTo>
                  <a:lnTo>
                    <a:pt x="198183" y="15443"/>
                  </a:lnTo>
                  <a:lnTo>
                    <a:pt x="199771" y="17030"/>
                  </a:lnTo>
                  <a:lnTo>
                    <a:pt x="206248" y="17030"/>
                  </a:lnTo>
                  <a:lnTo>
                    <a:pt x="207048" y="16230"/>
                  </a:lnTo>
                  <a:lnTo>
                    <a:pt x="208864" y="14414"/>
                  </a:lnTo>
                  <a:lnTo>
                    <a:pt x="208864" y="10452"/>
                  </a:lnTo>
                  <a:lnTo>
                    <a:pt x="208864" y="7594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41463" y="5420741"/>
              <a:ext cx="198823" cy="15745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06859" y="5407812"/>
              <a:ext cx="174051" cy="16812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93082" y="5241988"/>
              <a:ext cx="424810" cy="3270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10802" y="6035404"/>
              <a:ext cx="394962" cy="34977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00989" y="6168783"/>
              <a:ext cx="173583" cy="202783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341753" y="5215013"/>
            <a:ext cx="225041" cy="490678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9703704" y="5009502"/>
            <a:ext cx="2253615" cy="774700"/>
            <a:chOff x="9703704" y="5009502"/>
            <a:chExt cx="2253615" cy="774700"/>
          </a:xfrm>
        </p:grpSpPr>
        <p:pic>
          <p:nvPicPr>
            <p:cNvPr id="59" name="object 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03704" y="5312638"/>
              <a:ext cx="431911" cy="18415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174372" y="5103317"/>
              <a:ext cx="1209273" cy="52723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416888" y="5009502"/>
              <a:ext cx="540274" cy="774655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7263676" y="4976202"/>
            <a:ext cx="1372235" cy="1727835"/>
            <a:chOff x="7263676" y="4976202"/>
            <a:chExt cx="1372235" cy="1727835"/>
          </a:xfrm>
        </p:grpSpPr>
        <p:pic>
          <p:nvPicPr>
            <p:cNvPr id="63" name="object 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979816" y="4976202"/>
              <a:ext cx="295021" cy="87245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263676" y="5891339"/>
              <a:ext cx="892327" cy="81236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217344" y="6183393"/>
              <a:ext cx="418541" cy="172720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633308" y="5161762"/>
            <a:ext cx="509005" cy="574641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7366609" y="5444401"/>
            <a:ext cx="299720" cy="43180"/>
          </a:xfrm>
          <a:custGeom>
            <a:avLst/>
            <a:gdLst/>
            <a:ahLst/>
            <a:cxnLst/>
            <a:rect l="l" t="t" r="r" b="b"/>
            <a:pathLst>
              <a:path w="299720" h="43179">
                <a:moveTo>
                  <a:pt x="51944" y="32101"/>
                </a:moveTo>
                <a:lnTo>
                  <a:pt x="30449" y="36563"/>
                </a:lnTo>
                <a:lnTo>
                  <a:pt x="23465" y="38531"/>
                </a:lnTo>
                <a:lnTo>
                  <a:pt x="19043" y="40087"/>
                </a:lnTo>
                <a:lnTo>
                  <a:pt x="16738" y="41021"/>
                </a:lnTo>
                <a:lnTo>
                  <a:pt x="15519" y="41427"/>
                </a:lnTo>
                <a:lnTo>
                  <a:pt x="13271" y="42024"/>
                </a:lnTo>
                <a:lnTo>
                  <a:pt x="12494" y="42090"/>
                </a:lnTo>
                <a:lnTo>
                  <a:pt x="47612" y="42824"/>
                </a:lnTo>
                <a:lnTo>
                  <a:pt x="51816" y="38773"/>
                </a:lnTo>
                <a:lnTo>
                  <a:pt x="51944" y="32101"/>
                </a:lnTo>
                <a:close/>
              </a:path>
              <a:path w="299720" h="43179">
                <a:moveTo>
                  <a:pt x="11306" y="42063"/>
                </a:moveTo>
                <a:lnTo>
                  <a:pt x="12077" y="42125"/>
                </a:lnTo>
                <a:lnTo>
                  <a:pt x="12494" y="42090"/>
                </a:lnTo>
                <a:lnTo>
                  <a:pt x="11306" y="42063"/>
                </a:lnTo>
                <a:close/>
              </a:path>
              <a:path w="299720" h="43179">
                <a:moveTo>
                  <a:pt x="16106" y="21678"/>
                </a:moveTo>
                <a:lnTo>
                  <a:pt x="8928" y="21678"/>
                </a:lnTo>
                <a:lnTo>
                  <a:pt x="8521" y="21856"/>
                </a:lnTo>
                <a:lnTo>
                  <a:pt x="3359" y="23924"/>
                </a:lnTo>
                <a:lnTo>
                  <a:pt x="2329" y="24800"/>
                </a:lnTo>
                <a:lnTo>
                  <a:pt x="1825" y="25984"/>
                </a:lnTo>
                <a:lnTo>
                  <a:pt x="1221" y="33308"/>
                </a:lnTo>
                <a:lnTo>
                  <a:pt x="3682" y="39420"/>
                </a:lnTo>
                <a:lnTo>
                  <a:pt x="6989" y="41712"/>
                </a:lnTo>
                <a:lnTo>
                  <a:pt x="11306" y="42063"/>
                </a:lnTo>
                <a:lnTo>
                  <a:pt x="12494" y="42090"/>
                </a:lnTo>
                <a:lnTo>
                  <a:pt x="13271" y="42024"/>
                </a:lnTo>
                <a:lnTo>
                  <a:pt x="15519" y="41427"/>
                </a:lnTo>
                <a:lnTo>
                  <a:pt x="16738" y="41021"/>
                </a:lnTo>
                <a:lnTo>
                  <a:pt x="18839" y="40170"/>
                </a:lnTo>
                <a:lnTo>
                  <a:pt x="23285" y="38595"/>
                </a:lnTo>
                <a:lnTo>
                  <a:pt x="23863" y="38392"/>
                </a:lnTo>
                <a:lnTo>
                  <a:pt x="30179" y="36639"/>
                </a:lnTo>
                <a:lnTo>
                  <a:pt x="30048" y="36639"/>
                </a:lnTo>
                <a:lnTo>
                  <a:pt x="30810" y="36461"/>
                </a:lnTo>
                <a:lnTo>
                  <a:pt x="51944" y="32101"/>
                </a:lnTo>
                <a:lnTo>
                  <a:pt x="52006" y="28917"/>
                </a:lnTo>
                <a:lnTo>
                  <a:pt x="48425" y="24853"/>
                </a:lnTo>
                <a:lnTo>
                  <a:pt x="26238" y="22517"/>
                </a:lnTo>
                <a:lnTo>
                  <a:pt x="16106" y="21678"/>
                </a:lnTo>
                <a:close/>
              </a:path>
              <a:path w="299720" h="43179">
                <a:moveTo>
                  <a:pt x="6989" y="41712"/>
                </a:moveTo>
                <a:lnTo>
                  <a:pt x="7366" y="41973"/>
                </a:lnTo>
                <a:lnTo>
                  <a:pt x="11306" y="42063"/>
                </a:lnTo>
                <a:lnTo>
                  <a:pt x="6989" y="41712"/>
                </a:lnTo>
                <a:close/>
              </a:path>
              <a:path w="299720" h="43179">
                <a:moveTo>
                  <a:pt x="1221" y="33308"/>
                </a:moveTo>
                <a:lnTo>
                  <a:pt x="960" y="36461"/>
                </a:lnTo>
                <a:lnTo>
                  <a:pt x="1017" y="36639"/>
                </a:lnTo>
                <a:lnTo>
                  <a:pt x="5194" y="41567"/>
                </a:lnTo>
                <a:lnTo>
                  <a:pt x="6989" y="41712"/>
                </a:lnTo>
                <a:lnTo>
                  <a:pt x="3682" y="39420"/>
                </a:lnTo>
                <a:lnTo>
                  <a:pt x="1221" y="33308"/>
                </a:lnTo>
                <a:close/>
              </a:path>
              <a:path w="299720" h="43179">
                <a:moveTo>
                  <a:pt x="23961" y="38392"/>
                </a:moveTo>
                <a:lnTo>
                  <a:pt x="23465" y="38531"/>
                </a:lnTo>
                <a:lnTo>
                  <a:pt x="23961" y="38392"/>
                </a:lnTo>
                <a:close/>
              </a:path>
              <a:path w="299720" h="43179">
                <a:moveTo>
                  <a:pt x="30810" y="36461"/>
                </a:moveTo>
                <a:lnTo>
                  <a:pt x="30048" y="36639"/>
                </a:lnTo>
                <a:lnTo>
                  <a:pt x="30522" y="36542"/>
                </a:lnTo>
                <a:lnTo>
                  <a:pt x="30810" y="36461"/>
                </a:lnTo>
                <a:close/>
              </a:path>
              <a:path w="299720" h="43179">
                <a:moveTo>
                  <a:pt x="30522" y="36542"/>
                </a:moveTo>
                <a:lnTo>
                  <a:pt x="30048" y="36639"/>
                </a:lnTo>
                <a:lnTo>
                  <a:pt x="30179" y="36639"/>
                </a:lnTo>
                <a:lnTo>
                  <a:pt x="30522" y="36542"/>
                </a:lnTo>
                <a:close/>
              </a:path>
              <a:path w="299720" h="43179">
                <a:moveTo>
                  <a:pt x="30920" y="36461"/>
                </a:moveTo>
                <a:lnTo>
                  <a:pt x="30522" y="36542"/>
                </a:lnTo>
                <a:lnTo>
                  <a:pt x="30920" y="36461"/>
                </a:lnTo>
                <a:close/>
              </a:path>
              <a:path w="299720" h="43179">
                <a:moveTo>
                  <a:pt x="1825" y="25984"/>
                </a:moveTo>
                <a:lnTo>
                  <a:pt x="0" y="30276"/>
                </a:lnTo>
                <a:lnTo>
                  <a:pt x="1221" y="33308"/>
                </a:lnTo>
                <a:lnTo>
                  <a:pt x="1825" y="25984"/>
                </a:lnTo>
                <a:close/>
              </a:path>
              <a:path w="299720" h="43179">
                <a:moveTo>
                  <a:pt x="272580" y="13449"/>
                </a:moveTo>
                <a:lnTo>
                  <a:pt x="37975" y="13462"/>
                </a:lnTo>
                <a:lnTo>
                  <a:pt x="10028" y="21176"/>
                </a:lnTo>
                <a:lnTo>
                  <a:pt x="26238" y="22517"/>
                </a:lnTo>
                <a:lnTo>
                  <a:pt x="48425" y="24853"/>
                </a:lnTo>
                <a:lnTo>
                  <a:pt x="52006" y="28917"/>
                </a:lnTo>
                <a:lnTo>
                  <a:pt x="51944" y="32101"/>
                </a:lnTo>
                <a:lnTo>
                  <a:pt x="57025" y="31026"/>
                </a:lnTo>
                <a:lnTo>
                  <a:pt x="57505" y="30924"/>
                </a:lnTo>
                <a:lnTo>
                  <a:pt x="77470" y="27800"/>
                </a:lnTo>
                <a:lnTo>
                  <a:pt x="99433" y="25031"/>
                </a:lnTo>
                <a:lnTo>
                  <a:pt x="99834" y="24980"/>
                </a:lnTo>
                <a:lnTo>
                  <a:pt x="100004" y="24980"/>
                </a:lnTo>
                <a:lnTo>
                  <a:pt x="124654" y="22898"/>
                </a:lnTo>
                <a:lnTo>
                  <a:pt x="124498" y="22898"/>
                </a:lnTo>
                <a:lnTo>
                  <a:pt x="150774" y="21831"/>
                </a:lnTo>
                <a:lnTo>
                  <a:pt x="176415" y="21475"/>
                </a:lnTo>
                <a:lnTo>
                  <a:pt x="282323" y="21475"/>
                </a:lnTo>
                <a:lnTo>
                  <a:pt x="280567" y="19278"/>
                </a:lnTo>
                <a:lnTo>
                  <a:pt x="276364" y="19278"/>
                </a:lnTo>
                <a:lnTo>
                  <a:pt x="272580" y="15494"/>
                </a:lnTo>
                <a:lnTo>
                  <a:pt x="272580" y="13449"/>
                </a:lnTo>
                <a:close/>
              </a:path>
              <a:path w="299720" h="43179">
                <a:moveTo>
                  <a:pt x="57593" y="30924"/>
                </a:moveTo>
                <a:lnTo>
                  <a:pt x="57252" y="30978"/>
                </a:lnTo>
                <a:lnTo>
                  <a:pt x="57593" y="30924"/>
                </a:lnTo>
                <a:close/>
              </a:path>
              <a:path w="299720" h="43179">
                <a:moveTo>
                  <a:pt x="2329" y="24800"/>
                </a:moveTo>
                <a:lnTo>
                  <a:pt x="1892" y="25171"/>
                </a:lnTo>
                <a:lnTo>
                  <a:pt x="1825" y="25984"/>
                </a:lnTo>
                <a:lnTo>
                  <a:pt x="2329" y="24800"/>
                </a:lnTo>
                <a:close/>
              </a:path>
              <a:path w="299720" h="43179">
                <a:moveTo>
                  <a:pt x="100004" y="24980"/>
                </a:moveTo>
                <a:lnTo>
                  <a:pt x="99834" y="24980"/>
                </a:lnTo>
                <a:lnTo>
                  <a:pt x="99494" y="25023"/>
                </a:lnTo>
                <a:lnTo>
                  <a:pt x="100004" y="24980"/>
                </a:lnTo>
                <a:close/>
              </a:path>
              <a:path w="299720" h="43179">
                <a:moveTo>
                  <a:pt x="3359" y="23924"/>
                </a:moveTo>
                <a:lnTo>
                  <a:pt x="2565" y="24244"/>
                </a:lnTo>
                <a:lnTo>
                  <a:pt x="2329" y="24800"/>
                </a:lnTo>
                <a:lnTo>
                  <a:pt x="3359" y="23924"/>
                </a:lnTo>
                <a:close/>
              </a:path>
              <a:path w="299720" h="43179">
                <a:moveTo>
                  <a:pt x="6896" y="20916"/>
                </a:moveTo>
                <a:lnTo>
                  <a:pt x="3359" y="23924"/>
                </a:lnTo>
                <a:lnTo>
                  <a:pt x="8915" y="21678"/>
                </a:lnTo>
                <a:lnTo>
                  <a:pt x="10028" y="21176"/>
                </a:lnTo>
                <a:lnTo>
                  <a:pt x="6896" y="20916"/>
                </a:lnTo>
                <a:close/>
              </a:path>
              <a:path w="299720" h="43179">
                <a:moveTo>
                  <a:pt x="278028" y="16103"/>
                </a:moveTo>
                <a:lnTo>
                  <a:pt x="282332" y="21487"/>
                </a:lnTo>
                <a:lnTo>
                  <a:pt x="282816" y="21488"/>
                </a:lnTo>
                <a:lnTo>
                  <a:pt x="282333" y="21488"/>
                </a:lnTo>
                <a:lnTo>
                  <a:pt x="282841" y="22123"/>
                </a:lnTo>
                <a:lnTo>
                  <a:pt x="289572" y="22872"/>
                </a:lnTo>
                <a:lnTo>
                  <a:pt x="291052" y="21688"/>
                </a:lnTo>
                <a:lnTo>
                  <a:pt x="286281" y="21488"/>
                </a:lnTo>
                <a:lnTo>
                  <a:pt x="282816" y="21488"/>
                </a:lnTo>
                <a:lnTo>
                  <a:pt x="286252" y="21487"/>
                </a:lnTo>
                <a:lnTo>
                  <a:pt x="285978" y="21475"/>
                </a:lnTo>
                <a:lnTo>
                  <a:pt x="291318" y="21475"/>
                </a:lnTo>
                <a:lnTo>
                  <a:pt x="294063" y="19278"/>
                </a:lnTo>
                <a:lnTo>
                  <a:pt x="284619" y="19278"/>
                </a:lnTo>
                <a:lnTo>
                  <a:pt x="278028" y="16103"/>
                </a:lnTo>
                <a:close/>
              </a:path>
              <a:path w="299720" h="43179">
                <a:moveTo>
                  <a:pt x="297985" y="16139"/>
                </a:moveTo>
                <a:lnTo>
                  <a:pt x="291052" y="21688"/>
                </a:lnTo>
                <a:lnTo>
                  <a:pt x="292950" y="21767"/>
                </a:lnTo>
                <a:lnTo>
                  <a:pt x="297942" y="17183"/>
                </a:lnTo>
                <a:lnTo>
                  <a:pt x="297985" y="16139"/>
                </a:lnTo>
                <a:close/>
              </a:path>
              <a:path w="299720" h="43179">
                <a:moveTo>
                  <a:pt x="10028" y="21176"/>
                </a:moveTo>
                <a:lnTo>
                  <a:pt x="8808" y="21727"/>
                </a:lnTo>
                <a:lnTo>
                  <a:pt x="16106" y="21678"/>
                </a:lnTo>
                <a:lnTo>
                  <a:pt x="10028" y="21176"/>
                </a:lnTo>
                <a:close/>
              </a:path>
              <a:path w="299720" h="43179">
                <a:moveTo>
                  <a:pt x="285978" y="21475"/>
                </a:moveTo>
                <a:lnTo>
                  <a:pt x="291064" y="21678"/>
                </a:lnTo>
                <a:lnTo>
                  <a:pt x="291302" y="21488"/>
                </a:lnTo>
                <a:lnTo>
                  <a:pt x="285978" y="21475"/>
                </a:lnTo>
                <a:close/>
              </a:path>
              <a:path w="299720" h="43179">
                <a:moveTo>
                  <a:pt x="291318" y="21475"/>
                </a:moveTo>
                <a:lnTo>
                  <a:pt x="285978" y="21475"/>
                </a:lnTo>
                <a:lnTo>
                  <a:pt x="286423" y="21488"/>
                </a:lnTo>
                <a:lnTo>
                  <a:pt x="291318" y="21475"/>
                </a:lnTo>
                <a:close/>
              </a:path>
              <a:path w="299720" h="43179">
                <a:moveTo>
                  <a:pt x="282323" y="21475"/>
                </a:moveTo>
                <a:lnTo>
                  <a:pt x="277774" y="21475"/>
                </a:lnTo>
                <a:lnTo>
                  <a:pt x="282332" y="21487"/>
                </a:lnTo>
                <a:close/>
              </a:path>
              <a:path w="299720" h="43179">
                <a:moveTo>
                  <a:pt x="280568" y="2387"/>
                </a:moveTo>
                <a:lnTo>
                  <a:pt x="276364" y="2387"/>
                </a:lnTo>
                <a:lnTo>
                  <a:pt x="272580" y="6172"/>
                </a:lnTo>
                <a:lnTo>
                  <a:pt x="272580" y="15494"/>
                </a:lnTo>
                <a:lnTo>
                  <a:pt x="276364" y="19278"/>
                </a:lnTo>
                <a:lnTo>
                  <a:pt x="280567" y="19278"/>
                </a:lnTo>
                <a:lnTo>
                  <a:pt x="278028" y="16103"/>
                </a:lnTo>
                <a:lnTo>
                  <a:pt x="297987" y="16103"/>
                </a:lnTo>
                <a:lnTo>
                  <a:pt x="298357" y="7283"/>
                </a:lnTo>
                <a:lnTo>
                  <a:pt x="296979" y="5562"/>
                </a:lnTo>
                <a:lnTo>
                  <a:pt x="278028" y="5562"/>
                </a:lnTo>
                <a:lnTo>
                  <a:pt x="280568" y="2387"/>
                </a:lnTo>
                <a:close/>
              </a:path>
              <a:path w="299720" h="43179">
                <a:moveTo>
                  <a:pt x="297987" y="16103"/>
                </a:moveTo>
                <a:lnTo>
                  <a:pt x="278028" y="16103"/>
                </a:lnTo>
                <a:lnTo>
                  <a:pt x="284619" y="19278"/>
                </a:lnTo>
                <a:lnTo>
                  <a:pt x="294063" y="19278"/>
                </a:lnTo>
                <a:lnTo>
                  <a:pt x="297935" y="16179"/>
                </a:lnTo>
                <a:close/>
              </a:path>
              <a:path w="299720" h="43179">
                <a:moveTo>
                  <a:pt x="298357" y="7283"/>
                </a:moveTo>
                <a:lnTo>
                  <a:pt x="297985" y="16139"/>
                </a:lnTo>
                <a:lnTo>
                  <a:pt x="298792" y="15494"/>
                </a:lnTo>
                <a:lnTo>
                  <a:pt x="299542" y="8763"/>
                </a:lnTo>
                <a:lnTo>
                  <a:pt x="298357" y="7283"/>
                </a:lnTo>
                <a:close/>
              </a:path>
              <a:path w="299720" h="43179">
                <a:moveTo>
                  <a:pt x="284128" y="190"/>
                </a:moveTo>
                <a:lnTo>
                  <a:pt x="176110" y="190"/>
                </a:lnTo>
                <a:lnTo>
                  <a:pt x="149898" y="558"/>
                </a:lnTo>
                <a:lnTo>
                  <a:pt x="97154" y="3886"/>
                </a:lnTo>
                <a:lnTo>
                  <a:pt x="53644" y="10083"/>
                </a:lnTo>
                <a:lnTo>
                  <a:pt x="37947" y="13462"/>
                </a:lnTo>
                <a:lnTo>
                  <a:pt x="272580" y="13449"/>
                </a:lnTo>
                <a:lnTo>
                  <a:pt x="272580" y="6172"/>
                </a:lnTo>
                <a:lnTo>
                  <a:pt x="276364" y="2387"/>
                </a:lnTo>
                <a:lnTo>
                  <a:pt x="280568" y="2387"/>
                </a:lnTo>
                <a:lnTo>
                  <a:pt x="281279" y="1498"/>
                </a:lnTo>
                <a:lnTo>
                  <a:pt x="284128" y="190"/>
                </a:lnTo>
                <a:close/>
              </a:path>
              <a:path w="299720" h="43179">
                <a:moveTo>
                  <a:pt x="291062" y="275"/>
                </a:moveTo>
                <a:lnTo>
                  <a:pt x="293725" y="1498"/>
                </a:lnTo>
                <a:lnTo>
                  <a:pt x="298357" y="7283"/>
                </a:lnTo>
                <a:lnTo>
                  <a:pt x="298437" y="5384"/>
                </a:lnTo>
                <a:lnTo>
                  <a:pt x="293852" y="393"/>
                </a:lnTo>
                <a:lnTo>
                  <a:pt x="291062" y="275"/>
                </a:lnTo>
                <a:close/>
              </a:path>
              <a:path w="299720" h="43179">
                <a:moveTo>
                  <a:pt x="284543" y="0"/>
                </a:moveTo>
                <a:lnTo>
                  <a:pt x="281279" y="1498"/>
                </a:lnTo>
                <a:lnTo>
                  <a:pt x="278028" y="5562"/>
                </a:lnTo>
                <a:lnTo>
                  <a:pt x="284619" y="2387"/>
                </a:lnTo>
                <a:lnTo>
                  <a:pt x="294437" y="2387"/>
                </a:lnTo>
                <a:lnTo>
                  <a:pt x="293725" y="1498"/>
                </a:lnTo>
                <a:lnTo>
                  <a:pt x="291062" y="275"/>
                </a:lnTo>
                <a:lnTo>
                  <a:pt x="289047" y="190"/>
                </a:lnTo>
                <a:lnTo>
                  <a:pt x="285978" y="190"/>
                </a:lnTo>
                <a:lnTo>
                  <a:pt x="287509" y="125"/>
                </a:lnTo>
                <a:lnTo>
                  <a:pt x="284543" y="0"/>
                </a:lnTo>
                <a:close/>
              </a:path>
              <a:path w="299720" h="43179">
                <a:moveTo>
                  <a:pt x="294437" y="2387"/>
                </a:moveTo>
                <a:lnTo>
                  <a:pt x="284619" y="2387"/>
                </a:lnTo>
                <a:lnTo>
                  <a:pt x="278028" y="5562"/>
                </a:lnTo>
                <a:lnTo>
                  <a:pt x="296979" y="5562"/>
                </a:lnTo>
                <a:lnTo>
                  <a:pt x="294437" y="2387"/>
                </a:lnTo>
                <a:close/>
              </a:path>
              <a:path w="299720" h="43179">
                <a:moveTo>
                  <a:pt x="290461" y="0"/>
                </a:moveTo>
                <a:lnTo>
                  <a:pt x="287509" y="125"/>
                </a:lnTo>
                <a:lnTo>
                  <a:pt x="291062" y="275"/>
                </a:lnTo>
                <a:lnTo>
                  <a:pt x="290461" y="0"/>
                </a:lnTo>
                <a:close/>
              </a:path>
              <a:path w="299720" h="43179">
                <a:moveTo>
                  <a:pt x="287509" y="125"/>
                </a:moveTo>
                <a:lnTo>
                  <a:pt x="285978" y="190"/>
                </a:lnTo>
                <a:lnTo>
                  <a:pt x="289047" y="190"/>
                </a:lnTo>
                <a:lnTo>
                  <a:pt x="287509" y="125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715379" y="5839385"/>
            <a:ext cx="1409554" cy="831138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6760845" cy="5780405"/>
            <a:chOff x="257487" y="954112"/>
            <a:chExt cx="6760845" cy="5780405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9001" y="1062088"/>
              <a:ext cx="206055" cy="1632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23497" y="1162926"/>
              <a:ext cx="140970" cy="82550"/>
            </a:xfrm>
            <a:custGeom>
              <a:avLst/>
              <a:gdLst/>
              <a:ahLst/>
              <a:cxnLst/>
              <a:rect l="l" t="t" r="r" b="b"/>
              <a:pathLst>
                <a:path w="140970" h="82550">
                  <a:moveTo>
                    <a:pt x="138087" y="2425"/>
                  </a:moveTo>
                  <a:lnTo>
                    <a:pt x="136017" y="368"/>
                  </a:lnTo>
                  <a:lnTo>
                    <a:pt x="135648" y="0"/>
                  </a:lnTo>
                  <a:lnTo>
                    <a:pt x="105892" y="0"/>
                  </a:lnTo>
                  <a:lnTo>
                    <a:pt x="90258" y="368"/>
                  </a:lnTo>
                  <a:lnTo>
                    <a:pt x="90131" y="368"/>
                  </a:lnTo>
                  <a:lnTo>
                    <a:pt x="29857" y="6324"/>
                  </a:lnTo>
                  <a:lnTo>
                    <a:pt x="0" y="19329"/>
                  </a:lnTo>
                  <a:lnTo>
                    <a:pt x="2844" y="29083"/>
                  </a:lnTo>
                  <a:lnTo>
                    <a:pt x="7950" y="31889"/>
                  </a:lnTo>
                  <a:lnTo>
                    <a:pt x="13411" y="30276"/>
                  </a:lnTo>
                  <a:lnTo>
                    <a:pt x="34721" y="22491"/>
                  </a:lnTo>
                  <a:lnTo>
                    <a:pt x="34861" y="22453"/>
                  </a:lnTo>
                  <a:lnTo>
                    <a:pt x="71983" y="13627"/>
                  </a:lnTo>
                  <a:lnTo>
                    <a:pt x="90576" y="11214"/>
                  </a:lnTo>
                  <a:lnTo>
                    <a:pt x="91986" y="11176"/>
                  </a:lnTo>
                  <a:lnTo>
                    <a:pt x="106133" y="10858"/>
                  </a:lnTo>
                  <a:lnTo>
                    <a:pt x="135648" y="10858"/>
                  </a:lnTo>
                  <a:lnTo>
                    <a:pt x="138087" y="8420"/>
                  </a:lnTo>
                  <a:lnTo>
                    <a:pt x="138087" y="2425"/>
                  </a:lnTo>
                  <a:close/>
                </a:path>
                <a:path w="140970" h="82550">
                  <a:moveTo>
                    <a:pt x="140093" y="62179"/>
                  </a:moveTo>
                  <a:lnTo>
                    <a:pt x="139357" y="59067"/>
                  </a:lnTo>
                  <a:lnTo>
                    <a:pt x="139166" y="58318"/>
                  </a:lnTo>
                  <a:lnTo>
                    <a:pt x="136398" y="56603"/>
                  </a:lnTo>
                  <a:lnTo>
                    <a:pt x="126377" y="58991"/>
                  </a:lnTo>
                  <a:lnTo>
                    <a:pt x="95377" y="62179"/>
                  </a:lnTo>
                  <a:lnTo>
                    <a:pt x="140093" y="62179"/>
                  </a:lnTo>
                  <a:close/>
                </a:path>
                <a:path w="140970" h="82550">
                  <a:moveTo>
                    <a:pt x="140512" y="63893"/>
                  </a:moveTo>
                  <a:lnTo>
                    <a:pt x="140284" y="62953"/>
                  </a:lnTo>
                  <a:lnTo>
                    <a:pt x="140106" y="62204"/>
                  </a:lnTo>
                  <a:lnTo>
                    <a:pt x="95288" y="62191"/>
                  </a:lnTo>
                  <a:lnTo>
                    <a:pt x="95034" y="62204"/>
                  </a:lnTo>
                  <a:lnTo>
                    <a:pt x="77152" y="62877"/>
                  </a:lnTo>
                  <a:lnTo>
                    <a:pt x="60972" y="60286"/>
                  </a:lnTo>
                  <a:lnTo>
                    <a:pt x="60820" y="60261"/>
                  </a:lnTo>
                  <a:lnTo>
                    <a:pt x="51409" y="58585"/>
                  </a:lnTo>
                  <a:lnTo>
                    <a:pt x="49237" y="58318"/>
                  </a:lnTo>
                  <a:lnTo>
                    <a:pt x="46837" y="56476"/>
                  </a:lnTo>
                  <a:lnTo>
                    <a:pt x="44589" y="56781"/>
                  </a:lnTo>
                  <a:lnTo>
                    <a:pt x="42583" y="55765"/>
                  </a:lnTo>
                  <a:lnTo>
                    <a:pt x="37058" y="57607"/>
                  </a:lnTo>
                  <a:lnTo>
                    <a:pt x="36969" y="57785"/>
                  </a:lnTo>
                  <a:lnTo>
                    <a:pt x="36766" y="57810"/>
                  </a:lnTo>
                  <a:lnTo>
                    <a:pt x="33401" y="62204"/>
                  </a:lnTo>
                  <a:lnTo>
                    <a:pt x="33286" y="62953"/>
                  </a:lnTo>
                  <a:lnTo>
                    <a:pt x="33515" y="64681"/>
                  </a:lnTo>
                  <a:lnTo>
                    <a:pt x="33489" y="67703"/>
                  </a:lnTo>
                  <a:lnTo>
                    <a:pt x="34074" y="68935"/>
                  </a:lnTo>
                  <a:lnTo>
                    <a:pt x="34264" y="70345"/>
                  </a:lnTo>
                  <a:lnTo>
                    <a:pt x="34328" y="70573"/>
                  </a:lnTo>
                  <a:lnTo>
                    <a:pt x="35991" y="72910"/>
                  </a:lnTo>
                  <a:lnTo>
                    <a:pt x="36347" y="73621"/>
                  </a:lnTo>
                  <a:lnTo>
                    <a:pt x="36855" y="74536"/>
                  </a:lnTo>
                  <a:lnTo>
                    <a:pt x="41287" y="81407"/>
                  </a:lnTo>
                  <a:lnTo>
                    <a:pt x="45732" y="82372"/>
                  </a:lnTo>
                  <a:lnTo>
                    <a:pt x="50939" y="79006"/>
                  </a:lnTo>
                  <a:lnTo>
                    <a:pt x="52146" y="77000"/>
                  </a:lnTo>
                  <a:lnTo>
                    <a:pt x="52197" y="76238"/>
                  </a:lnTo>
                  <a:lnTo>
                    <a:pt x="59791" y="75971"/>
                  </a:lnTo>
                  <a:lnTo>
                    <a:pt x="60820" y="75882"/>
                  </a:lnTo>
                  <a:lnTo>
                    <a:pt x="77266" y="73240"/>
                  </a:lnTo>
                  <a:lnTo>
                    <a:pt x="78689" y="73177"/>
                  </a:lnTo>
                  <a:lnTo>
                    <a:pt x="96113" y="72504"/>
                  </a:lnTo>
                  <a:lnTo>
                    <a:pt x="116636" y="70345"/>
                  </a:lnTo>
                  <a:lnTo>
                    <a:pt x="127749" y="69265"/>
                  </a:lnTo>
                  <a:lnTo>
                    <a:pt x="128460" y="69151"/>
                  </a:lnTo>
                  <a:lnTo>
                    <a:pt x="138798" y="66687"/>
                  </a:lnTo>
                  <a:lnTo>
                    <a:pt x="140512" y="63893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36476" y="981709"/>
              <a:ext cx="336562" cy="49315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6208" y="1602130"/>
              <a:ext cx="341109" cy="2123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7512" y="1601495"/>
              <a:ext cx="436194" cy="1865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7487" y="954112"/>
              <a:ext cx="6024567" cy="578014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02516" y="3498786"/>
              <a:ext cx="539661" cy="54686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1595" y="3517569"/>
              <a:ext cx="567237" cy="4702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71813" y="4458576"/>
              <a:ext cx="434124" cy="37078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170059" y="4454918"/>
              <a:ext cx="778510" cy="337820"/>
            </a:xfrm>
            <a:custGeom>
              <a:avLst/>
              <a:gdLst/>
              <a:ahLst/>
              <a:cxnLst/>
              <a:rect l="l" t="t" r="r" b="b"/>
              <a:pathLst>
                <a:path w="778510" h="337820">
                  <a:moveTo>
                    <a:pt x="142011" y="247180"/>
                  </a:moveTo>
                  <a:lnTo>
                    <a:pt x="140004" y="245186"/>
                  </a:lnTo>
                  <a:lnTo>
                    <a:pt x="84848" y="245122"/>
                  </a:lnTo>
                  <a:lnTo>
                    <a:pt x="65951" y="242023"/>
                  </a:lnTo>
                  <a:lnTo>
                    <a:pt x="65011" y="241922"/>
                  </a:lnTo>
                  <a:lnTo>
                    <a:pt x="48133" y="241249"/>
                  </a:lnTo>
                  <a:lnTo>
                    <a:pt x="45110" y="241642"/>
                  </a:lnTo>
                  <a:lnTo>
                    <a:pt x="26225" y="247624"/>
                  </a:lnTo>
                  <a:lnTo>
                    <a:pt x="25438" y="247916"/>
                  </a:lnTo>
                  <a:lnTo>
                    <a:pt x="2336" y="257568"/>
                  </a:lnTo>
                  <a:lnTo>
                    <a:pt x="0" y="263271"/>
                  </a:lnTo>
                  <a:lnTo>
                    <a:pt x="4140" y="273189"/>
                  </a:lnTo>
                  <a:lnTo>
                    <a:pt x="9855" y="275526"/>
                  </a:lnTo>
                  <a:lnTo>
                    <a:pt x="15138" y="273316"/>
                  </a:lnTo>
                  <a:lnTo>
                    <a:pt x="32397" y="265328"/>
                  </a:lnTo>
                  <a:lnTo>
                    <a:pt x="32600" y="265239"/>
                  </a:lnTo>
                  <a:lnTo>
                    <a:pt x="32359" y="265328"/>
                  </a:lnTo>
                  <a:lnTo>
                    <a:pt x="32981" y="265061"/>
                  </a:lnTo>
                  <a:lnTo>
                    <a:pt x="32600" y="265239"/>
                  </a:lnTo>
                  <a:lnTo>
                    <a:pt x="33058" y="265061"/>
                  </a:lnTo>
                  <a:lnTo>
                    <a:pt x="49428" y="258889"/>
                  </a:lnTo>
                  <a:lnTo>
                    <a:pt x="49695" y="258800"/>
                  </a:lnTo>
                  <a:lnTo>
                    <a:pt x="55079" y="258343"/>
                  </a:lnTo>
                  <a:lnTo>
                    <a:pt x="65341" y="257492"/>
                  </a:lnTo>
                  <a:lnTo>
                    <a:pt x="84848" y="254317"/>
                  </a:lnTo>
                  <a:lnTo>
                    <a:pt x="139941" y="254317"/>
                  </a:lnTo>
                  <a:lnTo>
                    <a:pt x="142011" y="252247"/>
                  </a:lnTo>
                  <a:lnTo>
                    <a:pt x="142011" y="247180"/>
                  </a:lnTo>
                  <a:close/>
                </a:path>
                <a:path w="778510" h="337820">
                  <a:moveTo>
                    <a:pt x="192557" y="316369"/>
                  </a:moveTo>
                  <a:lnTo>
                    <a:pt x="114884" y="316382"/>
                  </a:lnTo>
                  <a:lnTo>
                    <a:pt x="114604" y="316407"/>
                  </a:lnTo>
                  <a:lnTo>
                    <a:pt x="87782" y="318452"/>
                  </a:lnTo>
                  <a:lnTo>
                    <a:pt x="88023" y="318452"/>
                  </a:lnTo>
                  <a:lnTo>
                    <a:pt x="87464" y="318465"/>
                  </a:lnTo>
                  <a:lnTo>
                    <a:pt x="57454" y="318566"/>
                  </a:lnTo>
                  <a:lnTo>
                    <a:pt x="56515" y="318592"/>
                  </a:lnTo>
                  <a:lnTo>
                    <a:pt x="56375" y="318033"/>
                  </a:lnTo>
                  <a:lnTo>
                    <a:pt x="53035" y="315645"/>
                  </a:lnTo>
                  <a:lnTo>
                    <a:pt x="36360" y="316890"/>
                  </a:lnTo>
                  <a:lnTo>
                    <a:pt x="26619" y="317576"/>
                  </a:lnTo>
                  <a:lnTo>
                    <a:pt x="22059" y="317195"/>
                  </a:lnTo>
                  <a:lnTo>
                    <a:pt x="21170" y="317944"/>
                  </a:lnTo>
                  <a:lnTo>
                    <a:pt x="20624" y="317982"/>
                  </a:lnTo>
                  <a:lnTo>
                    <a:pt x="19151" y="319671"/>
                  </a:lnTo>
                  <a:lnTo>
                    <a:pt x="17462" y="321106"/>
                  </a:lnTo>
                  <a:lnTo>
                    <a:pt x="17411" y="321665"/>
                  </a:lnTo>
                  <a:lnTo>
                    <a:pt x="16662" y="322529"/>
                  </a:lnTo>
                  <a:lnTo>
                    <a:pt x="16967" y="327088"/>
                  </a:lnTo>
                  <a:lnTo>
                    <a:pt x="16611" y="331597"/>
                  </a:lnTo>
                  <a:lnTo>
                    <a:pt x="17348" y="332473"/>
                  </a:lnTo>
                  <a:lnTo>
                    <a:pt x="17907" y="333133"/>
                  </a:lnTo>
                  <a:lnTo>
                    <a:pt x="20523" y="336194"/>
                  </a:lnTo>
                  <a:lnTo>
                    <a:pt x="21094" y="336245"/>
                  </a:lnTo>
                  <a:lnTo>
                    <a:pt x="21247" y="336384"/>
                  </a:lnTo>
                  <a:lnTo>
                    <a:pt x="25552" y="336600"/>
                  </a:lnTo>
                  <a:lnTo>
                    <a:pt x="26670" y="336689"/>
                  </a:lnTo>
                  <a:lnTo>
                    <a:pt x="26949" y="336677"/>
                  </a:lnTo>
                  <a:lnTo>
                    <a:pt x="42633" y="337451"/>
                  </a:lnTo>
                  <a:lnTo>
                    <a:pt x="43789" y="337439"/>
                  </a:lnTo>
                  <a:lnTo>
                    <a:pt x="57988" y="336372"/>
                  </a:lnTo>
                  <a:lnTo>
                    <a:pt x="88455" y="335064"/>
                  </a:lnTo>
                  <a:lnTo>
                    <a:pt x="89623" y="334924"/>
                  </a:lnTo>
                  <a:lnTo>
                    <a:pt x="116370" y="329907"/>
                  </a:lnTo>
                  <a:lnTo>
                    <a:pt x="142201" y="326618"/>
                  </a:lnTo>
                  <a:lnTo>
                    <a:pt x="166382" y="322351"/>
                  </a:lnTo>
                  <a:lnTo>
                    <a:pt x="166624" y="322313"/>
                  </a:lnTo>
                  <a:lnTo>
                    <a:pt x="179209" y="320916"/>
                  </a:lnTo>
                  <a:lnTo>
                    <a:pt x="179730" y="320840"/>
                  </a:lnTo>
                  <a:lnTo>
                    <a:pt x="190982" y="318693"/>
                  </a:lnTo>
                  <a:lnTo>
                    <a:pt x="191135" y="318465"/>
                  </a:lnTo>
                  <a:lnTo>
                    <a:pt x="192532" y="316407"/>
                  </a:lnTo>
                  <a:close/>
                </a:path>
                <a:path w="778510" h="337820">
                  <a:moveTo>
                    <a:pt x="193395" y="315137"/>
                  </a:moveTo>
                  <a:lnTo>
                    <a:pt x="193014" y="313169"/>
                  </a:lnTo>
                  <a:lnTo>
                    <a:pt x="191985" y="307746"/>
                  </a:lnTo>
                  <a:lnTo>
                    <a:pt x="191566" y="307467"/>
                  </a:lnTo>
                  <a:lnTo>
                    <a:pt x="188429" y="305333"/>
                  </a:lnTo>
                  <a:lnTo>
                    <a:pt x="177406" y="307428"/>
                  </a:lnTo>
                  <a:lnTo>
                    <a:pt x="177698" y="307390"/>
                  </a:lnTo>
                  <a:lnTo>
                    <a:pt x="177177" y="307467"/>
                  </a:lnTo>
                  <a:lnTo>
                    <a:pt x="164744" y="308838"/>
                  </a:lnTo>
                  <a:lnTo>
                    <a:pt x="140157" y="313169"/>
                  </a:lnTo>
                  <a:lnTo>
                    <a:pt x="140004" y="313194"/>
                  </a:lnTo>
                  <a:lnTo>
                    <a:pt x="114947" y="316369"/>
                  </a:lnTo>
                  <a:lnTo>
                    <a:pt x="192557" y="316369"/>
                  </a:lnTo>
                  <a:lnTo>
                    <a:pt x="193395" y="315137"/>
                  </a:lnTo>
                  <a:close/>
                </a:path>
                <a:path w="778510" h="337820">
                  <a:moveTo>
                    <a:pt x="653237" y="67487"/>
                  </a:moveTo>
                  <a:lnTo>
                    <a:pt x="653199" y="67132"/>
                  </a:lnTo>
                  <a:lnTo>
                    <a:pt x="653199" y="67487"/>
                  </a:lnTo>
                  <a:close/>
                </a:path>
                <a:path w="778510" h="337820">
                  <a:moveTo>
                    <a:pt x="657733" y="199148"/>
                  </a:moveTo>
                  <a:lnTo>
                    <a:pt x="657669" y="198716"/>
                  </a:lnTo>
                  <a:lnTo>
                    <a:pt x="657669" y="199148"/>
                  </a:lnTo>
                  <a:close/>
                </a:path>
                <a:path w="778510" h="337820">
                  <a:moveTo>
                    <a:pt x="672096" y="66827"/>
                  </a:moveTo>
                  <a:lnTo>
                    <a:pt x="672071" y="66179"/>
                  </a:lnTo>
                  <a:lnTo>
                    <a:pt x="671080" y="52006"/>
                  </a:lnTo>
                  <a:lnTo>
                    <a:pt x="669886" y="36080"/>
                  </a:lnTo>
                  <a:lnTo>
                    <a:pt x="669874" y="35890"/>
                  </a:lnTo>
                  <a:lnTo>
                    <a:pt x="669124" y="22428"/>
                  </a:lnTo>
                  <a:lnTo>
                    <a:pt x="669112" y="22225"/>
                  </a:lnTo>
                  <a:lnTo>
                    <a:pt x="669112" y="22034"/>
                  </a:lnTo>
                  <a:lnTo>
                    <a:pt x="668883" y="4051"/>
                  </a:lnTo>
                  <a:lnTo>
                    <a:pt x="664718" y="0"/>
                  </a:lnTo>
                  <a:lnTo>
                    <a:pt x="654685" y="127"/>
                  </a:lnTo>
                  <a:lnTo>
                    <a:pt x="650671" y="4140"/>
                  </a:lnTo>
                  <a:lnTo>
                    <a:pt x="650430" y="22999"/>
                  </a:lnTo>
                  <a:lnTo>
                    <a:pt x="651116" y="37261"/>
                  </a:lnTo>
                  <a:lnTo>
                    <a:pt x="652157" y="52019"/>
                  </a:lnTo>
                  <a:lnTo>
                    <a:pt x="653199" y="67132"/>
                  </a:lnTo>
                  <a:lnTo>
                    <a:pt x="653211" y="66827"/>
                  </a:lnTo>
                  <a:lnTo>
                    <a:pt x="653237" y="67487"/>
                  </a:lnTo>
                  <a:lnTo>
                    <a:pt x="653288" y="159588"/>
                  </a:lnTo>
                  <a:lnTo>
                    <a:pt x="653554" y="170180"/>
                  </a:lnTo>
                  <a:lnTo>
                    <a:pt x="653986" y="180251"/>
                  </a:lnTo>
                  <a:lnTo>
                    <a:pt x="654177" y="181698"/>
                  </a:lnTo>
                  <a:lnTo>
                    <a:pt x="655650" y="188569"/>
                  </a:lnTo>
                  <a:lnTo>
                    <a:pt x="657047" y="194386"/>
                  </a:lnTo>
                  <a:lnTo>
                    <a:pt x="657009" y="194106"/>
                  </a:lnTo>
                  <a:lnTo>
                    <a:pt x="657123" y="194691"/>
                  </a:lnTo>
                  <a:lnTo>
                    <a:pt x="657047" y="194386"/>
                  </a:lnTo>
                  <a:lnTo>
                    <a:pt x="657085" y="194691"/>
                  </a:lnTo>
                  <a:lnTo>
                    <a:pt x="657669" y="198716"/>
                  </a:lnTo>
                  <a:lnTo>
                    <a:pt x="657669" y="198234"/>
                  </a:lnTo>
                  <a:lnTo>
                    <a:pt x="657733" y="199148"/>
                  </a:lnTo>
                  <a:lnTo>
                    <a:pt x="657669" y="207543"/>
                  </a:lnTo>
                  <a:lnTo>
                    <a:pt x="660539" y="210426"/>
                  </a:lnTo>
                  <a:lnTo>
                    <a:pt x="667639" y="210426"/>
                  </a:lnTo>
                  <a:lnTo>
                    <a:pt x="670521" y="207543"/>
                  </a:lnTo>
                  <a:lnTo>
                    <a:pt x="670521" y="198234"/>
                  </a:lnTo>
                  <a:lnTo>
                    <a:pt x="670458" y="197332"/>
                  </a:lnTo>
                  <a:lnTo>
                    <a:pt x="669899" y="193497"/>
                  </a:lnTo>
                  <a:lnTo>
                    <a:pt x="670191" y="192290"/>
                  </a:lnTo>
                  <a:lnTo>
                    <a:pt x="671093" y="188569"/>
                  </a:lnTo>
                  <a:lnTo>
                    <a:pt x="671309" y="186740"/>
                  </a:lnTo>
                  <a:lnTo>
                    <a:pt x="671322" y="180251"/>
                  </a:lnTo>
                  <a:lnTo>
                    <a:pt x="671753" y="170180"/>
                  </a:lnTo>
                  <a:lnTo>
                    <a:pt x="672020" y="159588"/>
                  </a:lnTo>
                  <a:lnTo>
                    <a:pt x="672096" y="66827"/>
                  </a:lnTo>
                  <a:close/>
                </a:path>
                <a:path w="778510" h="337820">
                  <a:moveTo>
                    <a:pt x="778433" y="282867"/>
                  </a:moveTo>
                  <a:lnTo>
                    <a:pt x="776058" y="280314"/>
                  </a:lnTo>
                  <a:lnTo>
                    <a:pt x="762927" y="279844"/>
                  </a:lnTo>
                  <a:lnTo>
                    <a:pt x="748106" y="279476"/>
                  </a:lnTo>
                  <a:lnTo>
                    <a:pt x="719569" y="279133"/>
                  </a:lnTo>
                  <a:lnTo>
                    <a:pt x="718515" y="279120"/>
                  </a:lnTo>
                  <a:lnTo>
                    <a:pt x="686498" y="279120"/>
                  </a:lnTo>
                  <a:lnTo>
                    <a:pt x="668451" y="278079"/>
                  </a:lnTo>
                  <a:lnTo>
                    <a:pt x="649579" y="277469"/>
                  </a:lnTo>
                  <a:lnTo>
                    <a:pt x="613752" y="277228"/>
                  </a:lnTo>
                  <a:lnTo>
                    <a:pt x="613308" y="277228"/>
                  </a:lnTo>
                  <a:lnTo>
                    <a:pt x="584911" y="278574"/>
                  </a:lnTo>
                  <a:lnTo>
                    <a:pt x="555028" y="281025"/>
                  </a:lnTo>
                  <a:lnTo>
                    <a:pt x="523367" y="283108"/>
                  </a:lnTo>
                  <a:lnTo>
                    <a:pt x="487184" y="285927"/>
                  </a:lnTo>
                  <a:lnTo>
                    <a:pt x="483590" y="290131"/>
                  </a:lnTo>
                  <a:lnTo>
                    <a:pt x="483577" y="290512"/>
                  </a:lnTo>
                  <a:lnTo>
                    <a:pt x="484314" y="299910"/>
                  </a:lnTo>
                  <a:lnTo>
                    <a:pt x="488556" y="303542"/>
                  </a:lnTo>
                  <a:lnTo>
                    <a:pt x="493420" y="303161"/>
                  </a:lnTo>
                  <a:lnTo>
                    <a:pt x="524776" y="300558"/>
                  </a:lnTo>
                  <a:lnTo>
                    <a:pt x="556488" y="298323"/>
                  </a:lnTo>
                  <a:lnTo>
                    <a:pt x="586359" y="295732"/>
                  </a:lnTo>
                  <a:lnTo>
                    <a:pt x="614032" y="293484"/>
                  </a:lnTo>
                  <a:lnTo>
                    <a:pt x="614845" y="293458"/>
                  </a:lnTo>
                  <a:lnTo>
                    <a:pt x="668718" y="291884"/>
                  </a:lnTo>
                  <a:lnTo>
                    <a:pt x="686676" y="290156"/>
                  </a:lnTo>
                  <a:lnTo>
                    <a:pt x="718388" y="290156"/>
                  </a:lnTo>
                  <a:lnTo>
                    <a:pt x="747839" y="290512"/>
                  </a:lnTo>
                  <a:lnTo>
                    <a:pt x="762533" y="290868"/>
                  </a:lnTo>
                  <a:lnTo>
                    <a:pt x="775665" y="291338"/>
                  </a:lnTo>
                  <a:lnTo>
                    <a:pt x="776947" y="290131"/>
                  </a:lnTo>
                  <a:lnTo>
                    <a:pt x="778217" y="288950"/>
                  </a:lnTo>
                  <a:lnTo>
                    <a:pt x="778433" y="282867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0266" y="4837721"/>
              <a:ext cx="285813" cy="16901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38902" y="4535741"/>
              <a:ext cx="367271" cy="1701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90983" y="4507509"/>
              <a:ext cx="303548" cy="1807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39558" y="4302772"/>
              <a:ext cx="419267" cy="3688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097619" y="5534418"/>
              <a:ext cx="208915" cy="100330"/>
            </a:xfrm>
            <a:custGeom>
              <a:avLst/>
              <a:gdLst/>
              <a:ahLst/>
              <a:cxnLst/>
              <a:rect l="l" t="t" r="r" b="b"/>
              <a:pathLst>
                <a:path w="208914" h="100329">
                  <a:moveTo>
                    <a:pt x="167767" y="76161"/>
                  </a:moveTo>
                  <a:lnTo>
                    <a:pt x="166154" y="74828"/>
                  </a:lnTo>
                  <a:lnTo>
                    <a:pt x="151955" y="76161"/>
                  </a:lnTo>
                  <a:lnTo>
                    <a:pt x="167767" y="76161"/>
                  </a:lnTo>
                  <a:close/>
                </a:path>
                <a:path w="208914" h="100329">
                  <a:moveTo>
                    <a:pt x="168922" y="79400"/>
                  </a:moveTo>
                  <a:lnTo>
                    <a:pt x="168694" y="76936"/>
                  </a:lnTo>
                  <a:lnTo>
                    <a:pt x="167767" y="76161"/>
                  </a:lnTo>
                  <a:lnTo>
                    <a:pt x="151828" y="76174"/>
                  </a:lnTo>
                  <a:lnTo>
                    <a:pt x="134340" y="77368"/>
                  </a:lnTo>
                  <a:lnTo>
                    <a:pt x="106756" y="79400"/>
                  </a:lnTo>
                  <a:lnTo>
                    <a:pt x="168922" y="79400"/>
                  </a:lnTo>
                  <a:close/>
                </a:path>
                <a:path w="208914" h="100329">
                  <a:moveTo>
                    <a:pt x="169240" y="82689"/>
                  </a:moveTo>
                  <a:lnTo>
                    <a:pt x="168998" y="80124"/>
                  </a:lnTo>
                  <a:lnTo>
                    <a:pt x="168935" y="79413"/>
                  </a:lnTo>
                  <a:lnTo>
                    <a:pt x="106514" y="79413"/>
                  </a:lnTo>
                  <a:lnTo>
                    <a:pt x="80441" y="80111"/>
                  </a:lnTo>
                  <a:lnTo>
                    <a:pt x="80111" y="80111"/>
                  </a:lnTo>
                  <a:lnTo>
                    <a:pt x="68491" y="79400"/>
                  </a:lnTo>
                  <a:lnTo>
                    <a:pt x="32854" y="77368"/>
                  </a:lnTo>
                  <a:lnTo>
                    <a:pt x="21666" y="76758"/>
                  </a:lnTo>
                  <a:lnTo>
                    <a:pt x="15849" y="76708"/>
                  </a:lnTo>
                  <a:lnTo>
                    <a:pt x="11582" y="75285"/>
                  </a:lnTo>
                  <a:lnTo>
                    <a:pt x="8851" y="76644"/>
                  </a:lnTo>
                  <a:lnTo>
                    <a:pt x="5829" y="76619"/>
                  </a:lnTo>
                  <a:lnTo>
                    <a:pt x="2616" y="79768"/>
                  </a:lnTo>
                  <a:lnTo>
                    <a:pt x="1943" y="80111"/>
                  </a:lnTo>
                  <a:lnTo>
                    <a:pt x="1778" y="80594"/>
                  </a:lnTo>
                  <a:lnTo>
                    <a:pt x="1422" y="80949"/>
                  </a:lnTo>
                  <a:lnTo>
                    <a:pt x="1409" y="81699"/>
                  </a:lnTo>
                  <a:lnTo>
                    <a:pt x="0" y="85966"/>
                  </a:lnTo>
                  <a:lnTo>
                    <a:pt x="1346" y="88671"/>
                  </a:lnTo>
                  <a:lnTo>
                    <a:pt x="1409" y="89585"/>
                  </a:lnTo>
                  <a:lnTo>
                    <a:pt x="2794" y="92354"/>
                  </a:lnTo>
                  <a:lnTo>
                    <a:pt x="3429" y="92837"/>
                  </a:lnTo>
                  <a:lnTo>
                    <a:pt x="4076" y="94119"/>
                  </a:lnTo>
                  <a:lnTo>
                    <a:pt x="7493" y="96215"/>
                  </a:lnTo>
                  <a:lnTo>
                    <a:pt x="7962" y="96215"/>
                  </a:lnTo>
                  <a:lnTo>
                    <a:pt x="8369" y="96469"/>
                  </a:lnTo>
                  <a:lnTo>
                    <a:pt x="14554" y="100050"/>
                  </a:lnTo>
                  <a:lnTo>
                    <a:pt x="19342" y="98780"/>
                  </a:lnTo>
                  <a:lnTo>
                    <a:pt x="20891" y="96088"/>
                  </a:lnTo>
                  <a:lnTo>
                    <a:pt x="22110" y="96075"/>
                  </a:lnTo>
                  <a:lnTo>
                    <a:pt x="55118" y="94246"/>
                  </a:lnTo>
                  <a:lnTo>
                    <a:pt x="55829" y="94183"/>
                  </a:lnTo>
                  <a:lnTo>
                    <a:pt x="80645" y="90563"/>
                  </a:lnTo>
                  <a:lnTo>
                    <a:pt x="82346" y="90512"/>
                  </a:lnTo>
                  <a:lnTo>
                    <a:pt x="107276" y="89827"/>
                  </a:lnTo>
                  <a:lnTo>
                    <a:pt x="136791" y="87668"/>
                  </a:lnTo>
                  <a:lnTo>
                    <a:pt x="152742" y="86588"/>
                  </a:lnTo>
                  <a:lnTo>
                    <a:pt x="167132" y="85229"/>
                  </a:lnTo>
                  <a:lnTo>
                    <a:pt x="169240" y="82689"/>
                  </a:lnTo>
                  <a:close/>
                </a:path>
                <a:path w="208914" h="100329">
                  <a:moveTo>
                    <a:pt x="208864" y="7594"/>
                  </a:moveTo>
                  <a:lnTo>
                    <a:pt x="206794" y="5143"/>
                  </a:lnTo>
                  <a:lnTo>
                    <a:pt x="202577" y="4445"/>
                  </a:lnTo>
                  <a:lnTo>
                    <a:pt x="202107" y="4368"/>
                  </a:lnTo>
                  <a:lnTo>
                    <a:pt x="201930" y="4318"/>
                  </a:lnTo>
                  <a:lnTo>
                    <a:pt x="200342" y="3886"/>
                  </a:lnTo>
                  <a:lnTo>
                    <a:pt x="198424" y="3365"/>
                  </a:lnTo>
                  <a:lnTo>
                    <a:pt x="197256" y="3200"/>
                  </a:lnTo>
                  <a:lnTo>
                    <a:pt x="196900" y="3149"/>
                  </a:lnTo>
                  <a:lnTo>
                    <a:pt x="188633" y="3149"/>
                  </a:lnTo>
                  <a:lnTo>
                    <a:pt x="186220" y="2832"/>
                  </a:lnTo>
                  <a:lnTo>
                    <a:pt x="185928" y="2794"/>
                  </a:lnTo>
                  <a:lnTo>
                    <a:pt x="177241" y="1651"/>
                  </a:lnTo>
                  <a:lnTo>
                    <a:pt x="162674" y="647"/>
                  </a:lnTo>
                  <a:lnTo>
                    <a:pt x="161429" y="596"/>
                  </a:lnTo>
                  <a:lnTo>
                    <a:pt x="146862" y="0"/>
                  </a:lnTo>
                  <a:lnTo>
                    <a:pt x="146189" y="0"/>
                  </a:lnTo>
                  <a:lnTo>
                    <a:pt x="128892" y="596"/>
                  </a:lnTo>
                  <a:lnTo>
                    <a:pt x="110274" y="1016"/>
                  </a:lnTo>
                  <a:lnTo>
                    <a:pt x="109562" y="1054"/>
                  </a:lnTo>
                  <a:lnTo>
                    <a:pt x="91401" y="2794"/>
                  </a:lnTo>
                  <a:lnTo>
                    <a:pt x="90843" y="2832"/>
                  </a:lnTo>
                  <a:lnTo>
                    <a:pt x="91135" y="2806"/>
                  </a:lnTo>
                  <a:lnTo>
                    <a:pt x="72872" y="3505"/>
                  </a:lnTo>
                  <a:lnTo>
                    <a:pt x="53517" y="3873"/>
                  </a:lnTo>
                  <a:lnTo>
                    <a:pt x="29121" y="3035"/>
                  </a:lnTo>
                  <a:lnTo>
                    <a:pt x="24599" y="7251"/>
                  </a:lnTo>
                  <a:lnTo>
                    <a:pt x="24231" y="18021"/>
                  </a:lnTo>
                  <a:lnTo>
                    <a:pt x="28422" y="22517"/>
                  </a:lnTo>
                  <a:lnTo>
                    <a:pt x="53225" y="23507"/>
                  </a:lnTo>
                  <a:lnTo>
                    <a:pt x="73228" y="23164"/>
                  </a:lnTo>
                  <a:lnTo>
                    <a:pt x="92151" y="22440"/>
                  </a:lnTo>
                  <a:lnTo>
                    <a:pt x="92722" y="22402"/>
                  </a:lnTo>
                  <a:lnTo>
                    <a:pt x="111048" y="20612"/>
                  </a:lnTo>
                  <a:lnTo>
                    <a:pt x="111709" y="20574"/>
                  </a:lnTo>
                  <a:lnTo>
                    <a:pt x="130073" y="19570"/>
                  </a:lnTo>
                  <a:lnTo>
                    <a:pt x="147040" y="18021"/>
                  </a:lnTo>
                  <a:lnTo>
                    <a:pt x="162915" y="17360"/>
                  </a:lnTo>
                  <a:lnTo>
                    <a:pt x="177698" y="16332"/>
                  </a:lnTo>
                  <a:lnTo>
                    <a:pt x="188645" y="14871"/>
                  </a:lnTo>
                  <a:lnTo>
                    <a:pt x="196088" y="14871"/>
                  </a:lnTo>
                  <a:lnTo>
                    <a:pt x="198183" y="15443"/>
                  </a:lnTo>
                  <a:lnTo>
                    <a:pt x="199771" y="17030"/>
                  </a:lnTo>
                  <a:lnTo>
                    <a:pt x="206248" y="17030"/>
                  </a:lnTo>
                  <a:lnTo>
                    <a:pt x="207048" y="16230"/>
                  </a:lnTo>
                  <a:lnTo>
                    <a:pt x="208864" y="14414"/>
                  </a:lnTo>
                  <a:lnTo>
                    <a:pt x="208864" y="10452"/>
                  </a:lnTo>
                  <a:lnTo>
                    <a:pt x="208864" y="7594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41463" y="5420741"/>
              <a:ext cx="198823" cy="15745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06859" y="5407812"/>
              <a:ext cx="174051" cy="16812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93082" y="5241988"/>
              <a:ext cx="424810" cy="3270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10802" y="6035404"/>
              <a:ext cx="394962" cy="349778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341753" y="5215013"/>
            <a:ext cx="225041" cy="490678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9703704" y="5009502"/>
            <a:ext cx="2253615" cy="774700"/>
            <a:chOff x="9703704" y="5009502"/>
            <a:chExt cx="2253615" cy="774700"/>
          </a:xfrm>
        </p:grpSpPr>
        <p:pic>
          <p:nvPicPr>
            <p:cNvPr id="58" name="object 5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03704" y="5312638"/>
              <a:ext cx="431911" cy="1841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74372" y="5103317"/>
              <a:ext cx="1209273" cy="52723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416888" y="5009502"/>
              <a:ext cx="540274" cy="774655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979816" y="4976202"/>
            <a:ext cx="295021" cy="87245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633308" y="5161762"/>
            <a:ext cx="509005" cy="574641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7366609" y="5444401"/>
            <a:ext cx="299720" cy="43180"/>
          </a:xfrm>
          <a:custGeom>
            <a:avLst/>
            <a:gdLst/>
            <a:ahLst/>
            <a:cxnLst/>
            <a:rect l="l" t="t" r="r" b="b"/>
            <a:pathLst>
              <a:path w="299720" h="43179">
                <a:moveTo>
                  <a:pt x="51944" y="32101"/>
                </a:moveTo>
                <a:lnTo>
                  <a:pt x="30449" y="36563"/>
                </a:lnTo>
                <a:lnTo>
                  <a:pt x="23465" y="38531"/>
                </a:lnTo>
                <a:lnTo>
                  <a:pt x="19043" y="40087"/>
                </a:lnTo>
                <a:lnTo>
                  <a:pt x="16738" y="41021"/>
                </a:lnTo>
                <a:lnTo>
                  <a:pt x="15519" y="41427"/>
                </a:lnTo>
                <a:lnTo>
                  <a:pt x="13271" y="42024"/>
                </a:lnTo>
                <a:lnTo>
                  <a:pt x="12494" y="42090"/>
                </a:lnTo>
                <a:lnTo>
                  <a:pt x="47612" y="42824"/>
                </a:lnTo>
                <a:lnTo>
                  <a:pt x="51816" y="38773"/>
                </a:lnTo>
                <a:lnTo>
                  <a:pt x="51944" y="32101"/>
                </a:lnTo>
                <a:close/>
              </a:path>
              <a:path w="299720" h="43179">
                <a:moveTo>
                  <a:pt x="11306" y="42063"/>
                </a:moveTo>
                <a:lnTo>
                  <a:pt x="12077" y="42125"/>
                </a:lnTo>
                <a:lnTo>
                  <a:pt x="12494" y="42090"/>
                </a:lnTo>
                <a:lnTo>
                  <a:pt x="11306" y="42063"/>
                </a:lnTo>
                <a:close/>
              </a:path>
              <a:path w="299720" h="43179">
                <a:moveTo>
                  <a:pt x="16106" y="21678"/>
                </a:moveTo>
                <a:lnTo>
                  <a:pt x="8928" y="21678"/>
                </a:lnTo>
                <a:lnTo>
                  <a:pt x="8521" y="21856"/>
                </a:lnTo>
                <a:lnTo>
                  <a:pt x="3359" y="23924"/>
                </a:lnTo>
                <a:lnTo>
                  <a:pt x="2329" y="24800"/>
                </a:lnTo>
                <a:lnTo>
                  <a:pt x="1825" y="25984"/>
                </a:lnTo>
                <a:lnTo>
                  <a:pt x="1221" y="33308"/>
                </a:lnTo>
                <a:lnTo>
                  <a:pt x="3682" y="39420"/>
                </a:lnTo>
                <a:lnTo>
                  <a:pt x="6989" y="41712"/>
                </a:lnTo>
                <a:lnTo>
                  <a:pt x="11306" y="42063"/>
                </a:lnTo>
                <a:lnTo>
                  <a:pt x="12494" y="42090"/>
                </a:lnTo>
                <a:lnTo>
                  <a:pt x="13271" y="42024"/>
                </a:lnTo>
                <a:lnTo>
                  <a:pt x="15519" y="41427"/>
                </a:lnTo>
                <a:lnTo>
                  <a:pt x="16738" y="41021"/>
                </a:lnTo>
                <a:lnTo>
                  <a:pt x="18839" y="40170"/>
                </a:lnTo>
                <a:lnTo>
                  <a:pt x="23285" y="38595"/>
                </a:lnTo>
                <a:lnTo>
                  <a:pt x="23863" y="38392"/>
                </a:lnTo>
                <a:lnTo>
                  <a:pt x="30179" y="36639"/>
                </a:lnTo>
                <a:lnTo>
                  <a:pt x="30048" y="36639"/>
                </a:lnTo>
                <a:lnTo>
                  <a:pt x="30810" y="36461"/>
                </a:lnTo>
                <a:lnTo>
                  <a:pt x="51944" y="32101"/>
                </a:lnTo>
                <a:lnTo>
                  <a:pt x="52006" y="28917"/>
                </a:lnTo>
                <a:lnTo>
                  <a:pt x="48425" y="24853"/>
                </a:lnTo>
                <a:lnTo>
                  <a:pt x="26238" y="22517"/>
                </a:lnTo>
                <a:lnTo>
                  <a:pt x="16106" y="21678"/>
                </a:lnTo>
                <a:close/>
              </a:path>
              <a:path w="299720" h="43179">
                <a:moveTo>
                  <a:pt x="6989" y="41712"/>
                </a:moveTo>
                <a:lnTo>
                  <a:pt x="7366" y="41973"/>
                </a:lnTo>
                <a:lnTo>
                  <a:pt x="11306" y="42063"/>
                </a:lnTo>
                <a:lnTo>
                  <a:pt x="6989" y="41712"/>
                </a:lnTo>
                <a:close/>
              </a:path>
              <a:path w="299720" h="43179">
                <a:moveTo>
                  <a:pt x="1221" y="33308"/>
                </a:moveTo>
                <a:lnTo>
                  <a:pt x="960" y="36461"/>
                </a:lnTo>
                <a:lnTo>
                  <a:pt x="1017" y="36639"/>
                </a:lnTo>
                <a:lnTo>
                  <a:pt x="5194" y="41567"/>
                </a:lnTo>
                <a:lnTo>
                  <a:pt x="6989" y="41712"/>
                </a:lnTo>
                <a:lnTo>
                  <a:pt x="3682" y="39420"/>
                </a:lnTo>
                <a:lnTo>
                  <a:pt x="1221" y="33308"/>
                </a:lnTo>
                <a:close/>
              </a:path>
              <a:path w="299720" h="43179">
                <a:moveTo>
                  <a:pt x="23961" y="38392"/>
                </a:moveTo>
                <a:lnTo>
                  <a:pt x="23465" y="38531"/>
                </a:lnTo>
                <a:lnTo>
                  <a:pt x="23961" y="38392"/>
                </a:lnTo>
                <a:close/>
              </a:path>
              <a:path w="299720" h="43179">
                <a:moveTo>
                  <a:pt x="30810" y="36461"/>
                </a:moveTo>
                <a:lnTo>
                  <a:pt x="30048" y="36639"/>
                </a:lnTo>
                <a:lnTo>
                  <a:pt x="30522" y="36542"/>
                </a:lnTo>
                <a:lnTo>
                  <a:pt x="30810" y="36461"/>
                </a:lnTo>
                <a:close/>
              </a:path>
              <a:path w="299720" h="43179">
                <a:moveTo>
                  <a:pt x="30522" y="36542"/>
                </a:moveTo>
                <a:lnTo>
                  <a:pt x="30048" y="36639"/>
                </a:lnTo>
                <a:lnTo>
                  <a:pt x="30179" y="36639"/>
                </a:lnTo>
                <a:lnTo>
                  <a:pt x="30522" y="36542"/>
                </a:lnTo>
                <a:close/>
              </a:path>
              <a:path w="299720" h="43179">
                <a:moveTo>
                  <a:pt x="30920" y="36461"/>
                </a:moveTo>
                <a:lnTo>
                  <a:pt x="30522" y="36542"/>
                </a:lnTo>
                <a:lnTo>
                  <a:pt x="30920" y="36461"/>
                </a:lnTo>
                <a:close/>
              </a:path>
              <a:path w="299720" h="43179">
                <a:moveTo>
                  <a:pt x="1825" y="25984"/>
                </a:moveTo>
                <a:lnTo>
                  <a:pt x="0" y="30276"/>
                </a:lnTo>
                <a:lnTo>
                  <a:pt x="1221" y="33308"/>
                </a:lnTo>
                <a:lnTo>
                  <a:pt x="1825" y="25984"/>
                </a:lnTo>
                <a:close/>
              </a:path>
              <a:path w="299720" h="43179">
                <a:moveTo>
                  <a:pt x="272580" y="13449"/>
                </a:moveTo>
                <a:lnTo>
                  <a:pt x="37975" y="13462"/>
                </a:lnTo>
                <a:lnTo>
                  <a:pt x="10028" y="21176"/>
                </a:lnTo>
                <a:lnTo>
                  <a:pt x="26238" y="22517"/>
                </a:lnTo>
                <a:lnTo>
                  <a:pt x="48425" y="24853"/>
                </a:lnTo>
                <a:lnTo>
                  <a:pt x="52006" y="28917"/>
                </a:lnTo>
                <a:lnTo>
                  <a:pt x="51944" y="32101"/>
                </a:lnTo>
                <a:lnTo>
                  <a:pt x="57025" y="31026"/>
                </a:lnTo>
                <a:lnTo>
                  <a:pt x="57505" y="30924"/>
                </a:lnTo>
                <a:lnTo>
                  <a:pt x="77470" y="27800"/>
                </a:lnTo>
                <a:lnTo>
                  <a:pt x="99433" y="25031"/>
                </a:lnTo>
                <a:lnTo>
                  <a:pt x="99834" y="24980"/>
                </a:lnTo>
                <a:lnTo>
                  <a:pt x="100004" y="24980"/>
                </a:lnTo>
                <a:lnTo>
                  <a:pt x="124654" y="22898"/>
                </a:lnTo>
                <a:lnTo>
                  <a:pt x="124498" y="22898"/>
                </a:lnTo>
                <a:lnTo>
                  <a:pt x="150774" y="21831"/>
                </a:lnTo>
                <a:lnTo>
                  <a:pt x="176415" y="21475"/>
                </a:lnTo>
                <a:lnTo>
                  <a:pt x="282323" y="21475"/>
                </a:lnTo>
                <a:lnTo>
                  <a:pt x="280567" y="19278"/>
                </a:lnTo>
                <a:lnTo>
                  <a:pt x="276364" y="19278"/>
                </a:lnTo>
                <a:lnTo>
                  <a:pt x="272580" y="15494"/>
                </a:lnTo>
                <a:lnTo>
                  <a:pt x="272580" y="13449"/>
                </a:lnTo>
                <a:close/>
              </a:path>
              <a:path w="299720" h="43179">
                <a:moveTo>
                  <a:pt x="57593" y="30924"/>
                </a:moveTo>
                <a:lnTo>
                  <a:pt x="57252" y="30978"/>
                </a:lnTo>
                <a:lnTo>
                  <a:pt x="57593" y="30924"/>
                </a:lnTo>
                <a:close/>
              </a:path>
              <a:path w="299720" h="43179">
                <a:moveTo>
                  <a:pt x="2329" y="24800"/>
                </a:moveTo>
                <a:lnTo>
                  <a:pt x="1892" y="25171"/>
                </a:lnTo>
                <a:lnTo>
                  <a:pt x="1825" y="25984"/>
                </a:lnTo>
                <a:lnTo>
                  <a:pt x="2329" y="24800"/>
                </a:lnTo>
                <a:close/>
              </a:path>
              <a:path w="299720" h="43179">
                <a:moveTo>
                  <a:pt x="100004" y="24980"/>
                </a:moveTo>
                <a:lnTo>
                  <a:pt x="99834" y="24980"/>
                </a:lnTo>
                <a:lnTo>
                  <a:pt x="99494" y="25023"/>
                </a:lnTo>
                <a:lnTo>
                  <a:pt x="100004" y="24980"/>
                </a:lnTo>
                <a:close/>
              </a:path>
              <a:path w="299720" h="43179">
                <a:moveTo>
                  <a:pt x="3359" y="23924"/>
                </a:moveTo>
                <a:lnTo>
                  <a:pt x="2565" y="24244"/>
                </a:lnTo>
                <a:lnTo>
                  <a:pt x="2329" y="24800"/>
                </a:lnTo>
                <a:lnTo>
                  <a:pt x="3359" y="23924"/>
                </a:lnTo>
                <a:close/>
              </a:path>
              <a:path w="299720" h="43179">
                <a:moveTo>
                  <a:pt x="6896" y="20916"/>
                </a:moveTo>
                <a:lnTo>
                  <a:pt x="3359" y="23924"/>
                </a:lnTo>
                <a:lnTo>
                  <a:pt x="8915" y="21678"/>
                </a:lnTo>
                <a:lnTo>
                  <a:pt x="10028" y="21176"/>
                </a:lnTo>
                <a:lnTo>
                  <a:pt x="6896" y="20916"/>
                </a:lnTo>
                <a:close/>
              </a:path>
              <a:path w="299720" h="43179">
                <a:moveTo>
                  <a:pt x="278028" y="16103"/>
                </a:moveTo>
                <a:lnTo>
                  <a:pt x="282332" y="21487"/>
                </a:lnTo>
                <a:lnTo>
                  <a:pt x="282816" y="21488"/>
                </a:lnTo>
                <a:lnTo>
                  <a:pt x="282333" y="21488"/>
                </a:lnTo>
                <a:lnTo>
                  <a:pt x="282841" y="22123"/>
                </a:lnTo>
                <a:lnTo>
                  <a:pt x="289572" y="22872"/>
                </a:lnTo>
                <a:lnTo>
                  <a:pt x="291052" y="21688"/>
                </a:lnTo>
                <a:lnTo>
                  <a:pt x="286281" y="21488"/>
                </a:lnTo>
                <a:lnTo>
                  <a:pt x="282816" y="21488"/>
                </a:lnTo>
                <a:lnTo>
                  <a:pt x="286252" y="21487"/>
                </a:lnTo>
                <a:lnTo>
                  <a:pt x="285978" y="21475"/>
                </a:lnTo>
                <a:lnTo>
                  <a:pt x="291318" y="21475"/>
                </a:lnTo>
                <a:lnTo>
                  <a:pt x="294063" y="19278"/>
                </a:lnTo>
                <a:lnTo>
                  <a:pt x="284619" y="19278"/>
                </a:lnTo>
                <a:lnTo>
                  <a:pt x="278028" y="16103"/>
                </a:lnTo>
                <a:close/>
              </a:path>
              <a:path w="299720" h="43179">
                <a:moveTo>
                  <a:pt x="297985" y="16139"/>
                </a:moveTo>
                <a:lnTo>
                  <a:pt x="291052" y="21688"/>
                </a:lnTo>
                <a:lnTo>
                  <a:pt x="292950" y="21767"/>
                </a:lnTo>
                <a:lnTo>
                  <a:pt x="297942" y="17183"/>
                </a:lnTo>
                <a:lnTo>
                  <a:pt x="297985" y="16139"/>
                </a:lnTo>
                <a:close/>
              </a:path>
              <a:path w="299720" h="43179">
                <a:moveTo>
                  <a:pt x="10028" y="21176"/>
                </a:moveTo>
                <a:lnTo>
                  <a:pt x="8808" y="21727"/>
                </a:lnTo>
                <a:lnTo>
                  <a:pt x="16106" y="21678"/>
                </a:lnTo>
                <a:lnTo>
                  <a:pt x="10028" y="21176"/>
                </a:lnTo>
                <a:close/>
              </a:path>
              <a:path w="299720" h="43179">
                <a:moveTo>
                  <a:pt x="285978" y="21475"/>
                </a:moveTo>
                <a:lnTo>
                  <a:pt x="291064" y="21678"/>
                </a:lnTo>
                <a:lnTo>
                  <a:pt x="291302" y="21488"/>
                </a:lnTo>
                <a:lnTo>
                  <a:pt x="285978" y="21475"/>
                </a:lnTo>
                <a:close/>
              </a:path>
              <a:path w="299720" h="43179">
                <a:moveTo>
                  <a:pt x="291318" y="21475"/>
                </a:moveTo>
                <a:lnTo>
                  <a:pt x="285978" y="21475"/>
                </a:lnTo>
                <a:lnTo>
                  <a:pt x="286423" y="21488"/>
                </a:lnTo>
                <a:lnTo>
                  <a:pt x="291318" y="21475"/>
                </a:lnTo>
                <a:close/>
              </a:path>
              <a:path w="299720" h="43179">
                <a:moveTo>
                  <a:pt x="282323" y="21475"/>
                </a:moveTo>
                <a:lnTo>
                  <a:pt x="277774" y="21475"/>
                </a:lnTo>
                <a:lnTo>
                  <a:pt x="282332" y="21487"/>
                </a:lnTo>
                <a:close/>
              </a:path>
              <a:path w="299720" h="43179">
                <a:moveTo>
                  <a:pt x="280568" y="2387"/>
                </a:moveTo>
                <a:lnTo>
                  <a:pt x="276364" y="2387"/>
                </a:lnTo>
                <a:lnTo>
                  <a:pt x="272580" y="6172"/>
                </a:lnTo>
                <a:lnTo>
                  <a:pt x="272580" y="15494"/>
                </a:lnTo>
                <a:lnTo>
                  <a:pt x="276364" y="19278"/>
                </a:lnTo>
                <a:lnTo>
                  <a:pt x="280567" y="19278"/>
                </a:lnTo>
                <a:lnTo>
                  <a:pt x="278028" y="16103"/>
                </a:lnTo>
                <a:lnTo>
                  <a:pt x="297987" y="16103"/>
                </a:lnTo>
                <a:lnTo>
                  <a:pt x="298357" y="7283"/>
                </a:lnTo>
                <a:lnTo>
                  <a:pt x="296979" y="5562"/>
                </a:lnTo>
                <a:lnTo>
                  <a:pt x="278028" y="5562"/>
                </a:lnTo>
                <a:lnTo>
                  <a:pt x="280568" y="2387"/>
                </a:lnTo>
                <a:close/>
              </a:path>
              <a:path w="299720" h="43179">
                <a:moveTo>
                  <a:pt x="297987" y="16103"/>
                </a:moveTo>
                <a:lnTo>
                  <a:pt x="278028" y="16103"/>
                </a:lnTo>
                <a:lnTo>
                  <a:pt x="284619" y="19278"/>
                </a:lnTo>
                <a:lnTo>
                  <a:pt x="294063" y="19278"/>
                </a:lnTo>
                <a:lnTo>
                  <a:pt x="297935" y="16179"/>
                </a:lnTo>
                <a:close/>
              </a:path>
              <a:path w="299720" h="43179">
                <a:moveTo>
                  <a:pt x="298357" y="7283"/>
                </a:moveTo>
                <a:lnTo>
                  <a:pt x="297985" y="16139"/>
                </a:lnTo>
                <a:lnTo>
                  <a:pt x="298792" y="15494"/>
                </a:lnTo>
                <a:lnTo>
                  <a:pt x="299542" y="8763"/>
                </a:lnTo>
                <a:lnTo>
                  <a:pt x="298357" y="7283"/>
                </a:lnTo>
                <a:close/>
              </a:path>
              <a:path w="299720" h="43179">
                <a:moveTo>
                  <a:pt x="284128" y="190"/>
                </a:moveTo>
                <a:lnTo>
                  <a:pt x="176110" y="190"/>
                </a:lnTo>
                <a:lnTo>
                  <a:pt x="149898" y="558"/>
                </a:lnTo>
                <a:lnTo>
                  <a:pt x="97154" y="3886"/>
                </a:lnTo>
                <a:lnTo>
                  <a:pt x="53644" y="10083"/>
                </a:lnTo>
                <a:lnTo>
                  <a:pt x="37947" y="13462"/>
                </a:lnTo>
                <a:lnTo>
                  <a:pt x="272580" y="13449"/>
                </a:lnTo>
                <a:lnTo>
                  <a:pt x="272580" y="6172"/>
                </a:lnTo>
                <a:lnTo>
                  <a:pt x="276364" y="2387"/>
                </a:lnTo>
                <a:lnTo>
                  <a:pt x="280568" y="2387"/>
                </a:lnTo>
                <a:lnTo>
                  <a:pt x="281279" y="1498"/>
                </a:lnTo>
                <a:lnTo>
                  <a:pt x="284128" y="190"/>
                </a:lnTo>
                <a:close/>
              </a:path>
              <a:path w="299720" h="43179">
                <a:moveTo>
                  <a:pt x="291062" y="275"/>
                </a:moveTo>
                <a:lnTo>
                  <a:pt x="293725" y="1498"/>
                </a:lnTo>
                <a:lnTo>
                  <a:pt x="298357" y="7283"/>
                </a:lnTo>
                <a:lnTo>
                  <a:pt x="298437" y="5384"/>
                </a:lnTo>
                <a:lnTo>
                  <a:pt x="293852" y="393"/>
                </a:lnTo>
                <a:lnTo>
                  <a:pt x="291062" y="275"/>
                </a:lnTo>
                <a:close/>
              </a:path>
              <a:path w="299720" h="43179">
                <a:moveTo>
                  <a:pt x="284543" y="0"/>
                </a:moveTo>
                <a:lnTo>
                  <a:pt x="281279" y="1498"/>
                </a:lnTo>
                <a:lnTo>
                  <a:pt x="278028" y="5562"/>
                </a:lnTo>
                <a:lnTo>
                  <a:pt x="284619" y="2387"/>
                </a:lnTo>
                <a:lnTo>
                  <a:pt x="294437" y="2387"/>
                </a:lnTo>
                <a:lnTo>
                  <a:pt x="293725" y="1498"/>
                </a:lnTo>
                <a:lnTo>
                  <a:pt x="291062" y="275"/>
                </a:lnTo>
                <a:lnTo>
                  <a:pt x="289047" y="190"/>
                </a:lnTo>
                <a:lnTo>
                  <a:pt x="285978" y="190"/>
                </a:lnTo>
                <a:lnTo>
                  <a:pt x="287509" y="125"/>
                </a:lnTo>
                <a:lnTo>
                  <a:pt x="284543" y="0"/>
                </a:lnTo>
                <a:close/>
              </a:path>
              <a:path w="299720" h="43179">
                <a:moveTo>
                  <a:pt x="294437" y="2387"/>
                </a:moveTo>
                <a:lnTo>
                  <a:pt x="284619" y="2387"/>
                </a:lnTo>
                <a:lnTo>
                  <a:pt x="278028" y="5562"/>
                </a:lnTo>
                <a:lnTo>
                  <a:pt x="296979" y="5562"/>
                </a:lnTo>
                <a:lnTo>
                  <a:pt x="294437" y="2387"/>
                </a:lnTo>
                <a:close/>
              </a:path>
              <a:path w="299720" h="43179">
                <a:moveTo>
                  <a:pt x="290461" y="0"/>
                </a:moveTo>
                <a:lnTo>
                  <a:pt x="287509" y="125"/>
                </a:lnTo>
                <a:lnTo>
                  <a:pt x="291062" y="275"/>
                </a:lnTo>
                <a:lnTo>
                  <a:pt x="290461" y="0"/>
                </a:lnTo>
                <a:close/>
              </a:path>
              <a:path w="299720" h="43179">
                <a:moveTo>
                  <a:pt x="287509" y="125"/>
                </a:moveTo>
                <a:lnTo>
                  <a:pt x="285978" y="190"/>
                </a:lnTo>
                <a:lnTo>
                  <a:pt x="289047" y="190"/>
                </a:lnTo>
                <a:lnTo>
                  <a:pt x="287509" y="125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487" y="954112"/>
            <a:ext cx="5982970" cy="5640705"/>
            <a:chOff x="257487" y="954112"/>
            <a:chExt cx="5982970" cy="5640705"/>
          </a:xfrm>
        </p:grpSpPr>
        <p:sp>
          <p:nvSpPr>
            <p:cNvPr id="25" name="object 25"/>
            <p:cNvSpPr/>
            <p:nvPr/>
          </p:nvSpPr>
          <p:spPr>
            <a:xfrm>
              <a:off x="4630348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9001" y="1062088"/>
              <a:ext cx="206055" cy="1632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23497" y="1162926"/>
              <a:ext cx="140970" cy="82550"/>
            </a:xfrm>
            <a:custGeom>
              <a:avLst/>
              <a:gdLst/>
              <a:ahLst/>
              <a:cxnLst/>
              <a:rect l="l" t="t" r="r" b="b"/>
              <a:pathLst>
                <a:path w="140970" h="82550">
                  <a:moveTo>
                    <a:pt x="138087" y="2425"/>
                  </a:moveTo>
                  <a:lnTo>
                    <a:pt x="136017" y="368"/>
                  </a:lnTo>
                  <a:lnTo>
                    <a:pt x="135648" y="0"/>
                  </a:lnTo>
                  <a:lnTo>
                    <a:pt x="105892" y="0"/>
                  </a:lnTo>
                  <a:lnTo>
                    <a:pt x="90258" y="368"/>
                  </a:lnTo>
                  <a:lnTo>
                    <a:pt x="90131" y="368"/>
                  </a:lnTo>
                  <a:lnTo>
                    <a:pt x="29857" y="6324"/>
                  </a:lnTo>
                  <a:lnTo>
                    <a:pt x="0" y="19329"/>
                  </a:lnTo>
                  <a:lnTo>
                    <a:pt x="2844" y="29083"/>
                  </a:lnTo>
                  <a:lnTo>
                    <a:pt x="7950" y="31889"/>
                  </a:lnTo>
                  <a:lnTo>
                    <a:pt x="13411" y="30276"/>
                  </a:lnTo>
                  <a:lnTo>
                    <a:pt x="34721" y="22491"/>
                  </a:lnTo>
                  <a:lnTo>
                    <a:pt x="34861" y="22453"/>
                  </a:lnTo>
                  <a:lnTo>
                    <a:pt x="71983" y="13627"/>
                  </a:lnTo>
                  <a:lnTo>
                    <a:pt x="90576" y="11214"/>
                  </a:lnTo>
                  <a:lnTo>
                    <a:pt x="91986" y="11176"/>
                  </a:lnTo>
                  <a:lnTo>
                    <a:pt x="106133" y="10858"/>
                  </a:lnTo>
                  <a:lnTo>
                    <a:pt x="135648" y="10858"/>
                  </a:lnTo>
                  <a:lnTo>
                    <a:pt x="138087" y="8420"/>
                  </a:lnTo>
                  <a:lnTo>
                    <a:pt x="138087" y="2425"/>
                  </a:lnTo>
                  <a:close/>
                </a:path>
                <a:path w="140970" h="82550">
                  <a:moveTo>
                    <a:pt x="140093" y="62179"/>
                  </a:moveTo>
                  <a:lnTo>
                    <a:pt x="139357" y="59067"/>
                  </a:lnTo>
                  <a:lnTo>
                    <a:pt x="139166" y="58318"/>
                  </a:lnTo>
                  <a:lnTo>
                    <a:pt x="136398" y="56603"/>
                  </a:lnTo>
                  <a:lnTo>
                    <a:pt x="126377" y="58991"/>
                  </a:lnTo>
                  <a:lnTo>
                    <a:pt x="95377" y="62179"/>
                  </a:lnTo>
                  <a:lnTo>
                    <a:pt x="140093" y="62179"/>
                  </a:lnTo>
                  <a:close/>
                </a:path>
                <a:path w="140970" h="82550">
                  <a:moveTo>
                    <a:pt x="140512" y="63893"/>
                  </a:moveTo>
                  <a:lnTo>
                    <a:pt x="140284" y="62953"/>
                  </a:lnTo>
                  <a:lnTo>
                    <a:pt x="140106" y="62204"/>
                  </a:lnTo>
                  <a:lnTo>
                    <a:pt x="95288" y="62191"/>
                  </a:lnTo>
                  <a:lnTo>
                    <a:pt x="95034" y="62204"/>
                  </a:lnTo>
                  <a:lnTo>
                    <a:pt x="77152" y="62877"/>
                  </a:lnTo>
                  <a:lnTo>
                    <a:pt x="60972" y="60286"/>
                  </a:lnTo>
                  <a:lnTo>
                    <a:pt x="60820" y="60261"/>
                  </a:lnTo>
                  <a:lnTo>
                    <a:pt x="51409" y="58585"/>
                  </a:lnTo>
                  <a:lnTo>
                    <a:pt x="49237" y="58318"/>
                  </a:lnTo>
                  <a:lnTo>
                    <a:pt x="46837" y="56476"/>
                  </a:lnTo>
                  <a:lnTo>
                    <a:pt x="44589" y="56781"/>
                  </a:lnTo>
                  <a:lnTo>
                    <a:pt x="42583" y="55765"/>
                  </a:lnTo>
                  <a:lnTo>
                    <a:pt x="37058" y="57607"/>
                  </a:lnTo>
                  <a:lnTo>
                    <a:pt x="36969" y="57785"/>
                  </a:lnTo>
                  <a:lnTo>
                    <a:pt x="36766" y="57810"/>
                  </a:lnTo>
                  <a:lnTo>
                    <a:pt x="33401" y="62204"/>
                  </a:lnTo>
                  <a:lnTo>
                    <a:pt x="33286" y="62953"/>
                  </a:lnTo>
                  <a:lnTo>
                    <a:pt x="33515" y="64681"/>
                  </a:lnTo>
                  <a:lnTo>
                    <a:pt x="33489" y="67703"/>
                  </a:lnTo>
                  <a:lnTo>
                    <a:pt x="34074" y="68935"/>
                  </a:lnTo>
                  <a:lnTo>
                    <a:pt x="34264" y="70345"/>
                  </a:lnTo>
                  <a:lnTo>
                    <a:pt x="34328" y="70573"/>
                  </a:lnTo>
                  <a:lnTo>
                    <a:pt x="35991" y="72910"/>
                  </a:lnTo>
                  <a:lnTo>
                    <a:pt x="36347" y="73621"/>
                  </a:lnTo>
                  <a:lnTo>
                    <a:pt x="36855" y="74536"/>
                  </a:lnTo>
                  <a:lnTo>
                    <a:pt x="41287" y="81407"/>
                  </a:lnTo>
                  <a:lnTo>
                    <a:pt x="45732" y="82372"/>
                  </a:lnTo>
                  <a:lnTo>
                    <a:pt x="50939" y="79006"/>
                  </a:lnTo>
                  <a:lnTo>
                    <a:pt x="52146" y="77000"/>
                  </a:lnTo>
                  <a:lnTo>
                    <a:pt x="52197" y="76238"/>
                  </a:lnTo>
                  <a:lnTo>
                    <a:pt x="59791" y="75971"/>
                  </a:lnTo>
                  <a:lnTo>
                    <a:pt x="60820" y="75882"/>
                  </a:lnTo>
                  <a:lnTo>
                    <a:pt x="77266" y="73240"/>
                  </a:lnTo>
                  <a:lnTo>
                    <a:pt x="78689" y="73177"/>
                  </a:lnTo>
                  <a:lnTo>
                    <a:pt x="96113" y="72504"/>
                  </a:lnTo>
                  <a:lnTo>
                    <a:pt x="116636" y="70345"/>
                  </a:lnTo>
                  <a:lnTo>
                    <a:pt x="127749" y="69265"/>
                  </a:lnTo>
                  <a:lnTo>
                    <a:pt x="128460" y="69151"/>
                  </a:lnTo>
                  <a:lnTo>
                    <a:pt x="138798" y="66687"/>
                  </a:lnTo>
                  <a:lnTo>
                    <a:pt x="140512" y="63893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36476" y="981709"/>
              <a:ext cx="336562" cy="49315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6208" y="1602130"/>
              <a:ext cx="341109" cy="2123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7512" y="1601495"/>
              <a:ext cx="436194" cy="1865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7487" y="954112"/>
              <a:ext cx="5664840" cy="56405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31080" y="3681399"/>
              <a:ext cx="492290" cy="3737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02516" y="3498786"/>
              <a:ext cx="539661" cy="54686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71813" y="4458576"/>
              <a:ext cx="434124" cy="37078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170059" y="4454918"/>
              <a:ext cx="778510" cy="337820"/>
            </a:xfrm>
            <a:custGeom>
              <a:avLst/>
              <a:gdLst/>
              <a:ahLst/>
              <a:cxnLst/>
              <a:rect l="l" t="t" r="r" b="b"/>
              <a:pathLst>
                <a:path w="778510" h="337820">
                  <a:moveTo>
                    <a:pt x="142011" y="247180"/>
                  </a:moveTo>
                  <a:lnTo>
                    <a:pt x="140004" y="245186"/>
                  </a:lnTo>
                  <a:lnTo>
                    <a:pt x="84848" y="245122"/>
                  </a:lnTo>
                  <a:lnTo>
                    <a:pt x="65951" y="242023"/>
                  </a:lnTo>
                  <a:lnTo>
                    <a:pt x="65011" y="241922"/>
                  </a:lnTo>
                  <a:lnTo>
                    <a:pt x="48133" y="241249"/>
                  </a:lnTo>
                  <a:lnTo>
                    <a:pt x="45110" y="241642"/>
                  </a:lnTo>
                  <a:lnTo>
                    <a:pt x="26225" y="247624"/>
                  </a:lnTo>
                  <a:lnTo>
                    <a:pt x="25438" y="247916"/>
                  </a:lnTo>
                  <a:lnTo>
                    <a:pt x="2336" y="257568"/>
                  </a:lnTo>
                  <a:lnTo>
                    <a:pt x="0" y="263271"/>
                  </a:lnTo>
                  <a:lnTo>
                    <a:pt x="4140" y="273189"/>
                  </a:lnTo>
                  <a:lnTo>
                    <a:pt x="9855" y="275526"/>
                  </a:lnTo>
                  <a:lnTo>
                    <a:pt x="15138" y="273316"/>
                  </a:lnTo>
                  <a:lnTo>
                    <a:pt x="32397" y="265328"/>
                  </a:lnTo>
                  <a:lnTo>
                    <a:pt x="32600" y="265239"/>
                  </a:lnTo>
                  <a:lnTo>
                    <a:pt x="32359" y="265328"/>
                  </a:lnTo>
                  <a:lnTo>
                    <a:pt x="32981" y="265061"/>
                  </a:lnTo>
                  <a:lnTo>
                    <a:pt x="32600" y="265239"/>
                  </a:lnTo>
                  <a:lnTo>
                    <a:pt x="33058" y="265061"/>
                  </a:lnTo>
                  <a:lnTo>
                    <a:pt x="49428" y="258889"/>
                  </a:lnTo>
                  <a:lnTo>
                    <a:pt x="49695" y="258800"/>
                  </a:lnTo>
                  <a:lnTo>
                    <a:pt x="55079" y="258343"/>
                  </a:lnTo>
                  <a:lnTo>
                    <a:pt x="65341" y="257492"/>
                  </a:lnTo>
                  <a:lnTo>
                    <a:pt x="84848" y="254317"/>
                  </a:lnTo>
                  <a:lnTo>
                    <a:pt x="139941" y="254317"/>
                  </a:lnTo>
                  <a:lnTo>
                    <a:pt x="142011" y="252247"/>
                  </a:lnTo>
                  <a:lnTo>
                    <a:pt x="142011" y="247180"/>
                  </a:lnTo>
                  <a:close/>
                </a:path>
                <a:path w="778510" h="337820">
                  <a:moveTo>
                    <a:pt x="192557" y="316369"/>
                  </a:moveTo>
                  <a:lnTo>
                    <a:pt x="114884" y="316382"/>
                  </a:lnTo>
                  <a:lnTo>
                    <a:pt x="114604" y="316407"/>
                  </a:lnTo>
                  <a:lnTo>
                    <a:pt x="87782" y="318452"/>
                  </a:lnTo>
                  <a:lnTo>
                    <a:pt x="88023" y="318452"/>
                  </a:lnTo>
                  <a:lnTo>
                    <a:pt x="87464" y="318465"/>
                  </a:lnTo>
                  <a:lnTo>
                    <a:pt x="57454" y="318566"/>
                  </a:lnTo>
                  <a:lnTo>
                    <a:pt x="56515" y="318592"/>
                  </a:lnTo>
                  <a:lnTo>
                    <a:pt x="56375" y="318033"/>
                  </a:lnTo>
                  <a:lnTo>
                    <a:pt x="53035" y="315645"/>
                  </a:lnTo>
                  <a:lnTo>
                    <a:pt x="36360" y="316890"/>
                  </a:lnTo>
                  <a:lnTo>
                    <a:pt x="26619" y="317576"/>
                  </a:lnTo>
                  <a:lnTo>
                    <a:pt x="22059" y="317195"/>
                  </a:lnTo>
                  <a:lnTo>
                    <a:pt x="21170" y="317944"/>
                  </a:lnTo>
                  <a:lnTo>
                    <a:pt x="20624" y="317982"/>
                  </a:lnTo>
                  <a:lnTo>
                    <a:pt x="19151" y="319671"/>
                  </a:lnTo>
                  <a:lnTo>
                    <a:pt x="17462" y="321106"/>
                  </a:lnTo>
                  <a:lnTo>
                    <a:pt x="17411" y="321665"/>
                  </a:lnTo>
                  <a:lnTo>
                    <a:pt x="16662" y="322529"/>
                  </a:lnTo>
                  <a:lnTo>
                    <a:pt x="16967" y="327088"/>
                  </a:lnTo>
                  <a:lnTo>
                    <a:pt x="16611" y="331597"/>
                  </a:lnTo>
                  <a:lnTo>
                    <a:pt x="17348" y="332473"/>
                  </a:lnTo>
                  <a:lnTo>
                    <a:pt x="17907" y="333133"/>
                  </a:lnTo>
                  <a:lnTo>
                    <a:pt x="20523" y="336194"/>
                  </a:lnTo>
                  <a:lnTo>
                    <a:pt x="21094" y="336245"/>
                  </a:lnTo>
                  <a:lnTo>
                    <a:pt x="21247" y="336384"/>
                  </a:lnTo>
                  <a:lnTo>
                    <a:pt x="25552" y="336600"/>
                  </a:lnTo>
                  <a:lnTo>
                    <a:pt x="26670" y="336689"/>
                  </a:lnTo>
                  <a:lnTo>
                    <a:pt x="26949" y="336677"/>
                  </a:lnTo>
                  <a:lnTo>
                    <a:pt x="42633" y="337451"/>
                  </a:lnTo>
                  <a:lnTo>
                    <a:pt x="43789" y="337439"/>
                  </a:lnTo>
                  <a:lnTo>
                    <a:pt x="57988" y="336372"/>
                  </a:lnTo>
                  <a:lnTo>
                    <a:pt x="88455" y="335064"/>
                  </a:lnTo>
                  <a:lnTo>
                    <a:pt x="89623" y="334924"/>
                  </a:lnTo>
                  <a:lnTo>
                    <a:pt x="116370" y="329907"/>
                  </a:lnTo>
                  <a:lnTo>
                    <a:pt x="142201" y="326618"/>
                  </a:lnTo>
                  <a:lnTo>
                    <a:pt x="166382" y="322351"/>
                  </a:lnTo>
                  <a:lnTo>
                    <a:pt x="166624" y="322313"/>
                  </a:lnTo>
                  <a:lnTo>
                    <a:pt x="179209" y="320916"/>
                  </a:lnTo>
                  <a:lnTo>
                    <a:pt x="179730" y="320840"/>
                  </a:lnTo>
                  <a:lnTo>
                    <a:pt x="190982" y="318693"/>
                  </a:lnTo>
                  <a:lnTo>
                    <a:pt x="191135" y="318465"/>
                  </a:lnTo>
                  <a:lnTo>
                    <a:pt x="192532" y="316407"/>
                  </a:lnTo>
                  <a:close/>
                </a:path>
                <a:path w="778510" h="337820">
                  <a:moveTo>
                    <a:pt x="193395" y="315137"/>
                  </a:moveTo>
                  <a:lnTo>
                    <a:pt x="193014" y="313169"/>
                  </a:lnTo>
                  <a:lnTo>
                    <a:pt x="191985" y="307746"/>
                  </a:lnTo>
                  <a:lnTo>
                    <a:pt x="191566" y="307467"/>
                  </a:lnTo>
                  <a:lnTo>
                    <a:pt x="188429" y="305333"/>
                  </a:lnTo>
                  <a:lnTo>
                    <a:pt x="177406" y="307428"/>
                  </a:lnTo>
                  <a:lnTo>
                    <a:pt x="177698" y="307390"/>
                  </a:lnTo>
                  <a:lnTo>
                    <a:pt x="177177" y="307467"/>
                  </a:lnTo>
                  <a:lnTo>
                    <a:pt x="164744" y="308838"/>
                  </a:lnTo>
                  <a:lnTo>
                    <a:pt x="140157" y="313169"/>
                  </a:lnTo>
                  <a:lnTo>
                    <a:pt x="140004" y="313194"/>
                  </a:lnTo>
                  <a:lnTo>
                    <a:pt x="114947" y="316369"/>
                  </a:lnTo>
                  <a:lnTo>
                    <a:pt x="192557" y="316369"/>
                  </a:lnTo>
                  <a:lnTo>
                    <a:pt x="193395" y="315137"/>
                  </a:lnTo>
                  <a:close/>
                </a:path>
                <a:path w="778510" h="337820">
                  <a:moveTo>
                    <a:pt x="653237" y="67487"/>
                  </a:moveTo>
                  <a:lnTo>
                    <a:pt x="653199" y="67132"/>
                  </a:lnTo>
                  <a:lnTo>
                    <a:pt x="653199" y="67487"/>
                  </a:lnTo>
                  <a:close/>
                </a:path>
                <a:path w="778510" h="337820">
                  <a:moveTo>
                    <a:pt x="657733" y="199148"/>
                  </a:moveTo>
                  <a:lnTo>
                    <a:pt x="657669" y="198716"/>
                  </a:lnTo>
                  <a:lnTo>
                    <a:pt x="657669" y="199148"/>
                  </a:lnTo>
                  <a:close/>
                </a:path>
                <a:path w="778510" h="337820">
                  <a:moveTo>
                    <a:pt x="672096" y="66827"/>
                  </a:moveTo>
                  <a:lnTo>
                    <a:pt x="672071" y="66179"/>
                  </a:lnTo>
                  <a:lnTo>
                    <a:pt x="671080" y="52006"/>
                  </a:lnTo>
                  <a:lnTo>
                    <a:pt x="669886" y="36080"/>
                  </a:lnTo>
                  <a:lnTo>
                    <a:pt x="669874" y="35890"/>
                  </a:lnTo>
                  <a:lnTo>
                    <a:pt x="669124" y="22428"/>
                  </a:lnTo>
                  <a:lnTo>
                    <a:pt x="669112" y="22225"/>
                  </a:lnTo>
                  <a:lnTo>
                    <a:pt x="669112" y="22034"/>
                  </a:lnTo>
                  <a:lnTo>
                    <a:pt x="668883" y="4051"/>
                  </a:lnTo>
                  <a:lnTo>
                    <a:pt x="664718" y="0"/>
                  </a:lnTo>
                  <a:lnTo>
                    <a:pt x="654685" y="127"/>
                  </a:lnTo>
                  <a:lnTo>
                    <a:pt x="650671" y="4140"/>
                  </a:lnTo>
                  <a:lnTo>
                    <a:pt x="650430" y="22999"/>
                  </a:lnTo>
                  <a:lnTo>
                    <a:pt x="651116" y="37261"/>
                  </a:lnTo>
                  <a:lnTo>
                    <a:pt x="652157" y="52019"/>
                  </a:lnTo>
                  <a:lnTo>
                    <a:pt x="653199" y="67132"/>
                  </a:lnTo>
                  <a:lnTo>
                    <a:pt x="653211" y="66827"/>
                  </a:lnTo>
                  <a:lnTo>
                    <a:pt x="653237" y="67487"/>
                  </a:lnTo>
                  <a:lnTo>
                    <a:pt x="653288" y="159588"/>
                  </a:lnTo>
                  <a:lnTo>
                    <a:pt x="653554" y="170180"/>
                  </a:lnTo>
                  <a:lnTo>
                    <a:pt x="653986" y="180251"/>
                  </a:lnTo>
                  <a:lnTo>
                    <a:pt x="654177" y="181698"/>
                  </a:lnTo>
                  <a:lnTo>
                    <a:pt x="655650" y="188569"/>
                  </a:lnTo>
                  <a:lnTo>
                    <a:pt x="657047" y="194386"/>
                  </a:lnTo>
                  <a:lnTo>
                    <a:pt x="657009" y="194106"/>
                  </a:lnTo>
                  <a:lnTo>
                    <a:pt x="657123" y="194691"/>
                  </a:lnTo>
                  <a:lnTo>
                    <a:pt x="657047" y="194386"/>
                  </a:lnTo>
                  <a:lnTo>
                    <a:pt x="657085" y="194691"/>
                  </a:lnTo>
                  <a:lnTo>
                    <a:pt x="657669" y="198716"/>
                  </a:lnTo>
                  <a:lnTo>
                    <a:pt x="657669" y="198234"/>
                  </a:lnTo>
                  <a:lnTo>
                    <a:pt x="657733" y="199148"/>
                  </a:lnTo>
                  <a:lnTo>
                    <a:pt x="657669" y="207543"/>
                  </a:lnTo>
                  <a:lnTo>
                    <a:pt x="660539" y="210426"/>
                  </a:lnTo>
                  <a:lnTo>
                    <a:pt x="667639" y="210426"/>
                  </a:lnTo>
                  <a:lnTo>
                    <a:pt x="670521" y="207543"/>
                  </a:lnTo>
                  <a:lnTo>
                    <a:pt x="670521" y="198234"/>
                  </a:lnTo>
                  <a:lnTo>
                    <a:pt x="670458" y="197332"/>
                  </a:lnTo>
                  <a:lnTo>
                    <a:pt x="669899" y="193497"/>
                  </a:lnTo>
                  <a:lnTo>
                    <a:pt x="670191" y="192290"/>
                  </a:lnTo>
                  <a:lnTo>
                    <a:pt x="671093" y="188569"/>
                  </a:lnTo>
                  <a:lnTo>
                    <a:pt x="671309" y="186740"/>
                  </a:lnTo>
                  <a:lnTo>
                    <a:pt x="671322" y="180251"/>
                  </a:lnTo>
                  <a:lnTo>
                    <a:pt x="671753" y="170180"/>
                  </a:lnTo>
                  <a:lnTo>
                    <a:pt x="672020" y="159588"/>
                  </a:lnTo>
                  <a:lnTo>
                    <a:pt x="672096" y="66827"/>
                  </a:lnTo>
                  <a:close/>
                </a:path>
                <a:path w="778510" h="337820">
                  <a:moveTo>
                    <a:pt x="778433" y="282867"/>
                  </a:moveTo>
                  <a:lnTo>
                    <a:pt x="776058" y="280314"/>
                  </a:lnTo>
                  <a:lnTo>
                    <a:pt x="762927" y="279844"/>
                  </a:lnTo>
                  <a:lnTo>
                    <a:pt x="748106" y="279476"/>
                  </a:lnTo>
                  <a:lnTo>
                    <a:pt x="719569" y="279133"/>
                  </a:lnTo>
                  <a:lnTo>
                    <a:pt x="718515" y="279120"/>
                  </a:lnTo>
                  <a:lnTo>
                    <a:pt x="686498" y="279120"/>
                  </a:lnTo>
                  <a:lnTo>
                    <a:pt x="668451" y="278079"/>
                  </a:lnTo>
                  <a:lnTo>
                    <a:pt x="649579" y="277469"/>
                  </a:lnTo>
                  <a:lnTo>
                    <a:pt x="613752" y="277228"/>
                  </a:lnTo>
                  <a:lnTo>
                    <a:pt x="613308" y="277228"/>
                  </a:lnTo>
                  <a:lnTo>
                    <a:pt x="584911" y="278574"/>
                  </a:lnTo>
                  <a:lnTo>
                    <a:pt x="555028" y="281025"/>
                  </a:lnTo>
                  <a:lnTo>
                    <a:pt x="523367" y="283108"/>
                  </a:lnTo>
                  <a:lnTo>
                    <a:pt x="487184" y="285927"/>
                  </a:lnTo>
                  <a:lnTo>
                    <a:pt x="483590" y="290131"/>
                  </a:lnTo>
                  <a:lnTo>
                    <a:pt x="483577" y="290512"/>
                  </a:lnTo>
                  <a:lnTo>
                    <a:pt x="484314" y="299910"/>
                  </a:lnTo>
                  <a:lnTo>
                    <a:pt x="488556" y="303542"/>
                  </a:lnTo>
                  <a:lnTo>
                    <a:pt x="493420" y="303161"/>
                  </a:lnTo>
                  <a:lnTo>
                    <a:pt x="524776" y="300558"/>
                  </a:lnTo>
                  <a:lnTo>
                    <a:pt x="556488" y="298323"/>
                  </a:lnTo>
                  <a:lnTo>
                    <a:pt x="586359" y="295732"/>
                  </a:lnTo>
                  <a:lnTo>
                    <a:pt x="614032" y="293484"/>
                  </a:lnTo>
                  <a:lnTo>
                    <a:pt x="614845" y="293458"/>
                  </a:lnTo>
                  <a:lnTo>
                    <a:pt x="668718" y="291884"/>
                  </a:lnTo>
                  <a:lnTo>
                    <a:pt x="686676" y="290156"/>
                  </a:lnTo>
                  <a:lnTo>
                    <a:pt x="718388" y="290156"/>
                  </a:lnTo>
                  <a:lnTo>
                    <a:pt x="747839" y="290512"/>
                  </a:lnTo>
                  <a:lnTo>
                    <a:pt x="762533" y="290868"/>
                  </a:lnTo>
                  <a:lnTo>
                    <a:pt x="775665" y="291338"/>
                  </a:lnTo>
                  <a:lnTo>
                    <a:pt x="776947" y="290131"/>
                  </a:lnTo>
                  <a:lnTo>
                    <a:pt x="778217" y="288950"/>
                  </a:lnTo>
                  <a:lnTo>
                    <a:pt x="778433" y="282867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60266" y="4837721"/>
              <a:ext cx="285813" cy="16901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38902" y="4535741"/>
              <a:ext cx="367271" cy="1701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90983" y="4507509"/>
              <a:ext cx="303548" cy="18074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097619" y="5534418"/>
              <a:ext cx="208915" cy="100330"/>
            </a:xfrm>
            <a:custGeom>
              <a:avLst/>
              <a:gdLst/>
              <a:ahLst/>
              <a:cxnLst/>
              <a:rect l="l" t="t" r="r" b="b"/>
              <a:pathLst>
                <a:path w="208914" h="100329">
                  <a:moveTo>
                    <a:pt x="167767" y="76161"/>
                  </a:moveTo>
                  <a:lnTo>
                    <a:pt x="166154" y="74828"/>
                  </a:lnTo>
                  <a:lnTo>
                    <a:pt x="151955" y="76161"/>
                  </a:lnTo>
                  <a:lnTo>
                    <a:pt x="167767" y="76161"/>
                  </a:lnTo>
                  <a:close/>
                </a:path>
                <a:path w="208914" h="100329">
                  <a:moveTo>
                    <a:pt x="168922" y="79400"/>
                  </a:moveTo>
                  <a:lnTo>
                    <a:pt x="168694" y="76936"/>
                  </a:lnTo>
                  <a:lnTo>
                    <a:pt x="167767" y="76161"/>
                  </a:lnTo>
                  <a:lnTo>
                    <a:pt x="151828" y="76174"/>
                  </a:lnTo>
                  <a:lnTo>
                    <a:pt x="134340" y="77368"/>
                  </a:lnTo>
                  <a:lnTo>
                    <a:pt x="106756" y="79400"/>
                  </a:lnTo>
                  <a:lnTo>
                    <a:pt x="168922" y="79400"/>
                  </a:lnTo>
                  <a:close/>
                </a:path>
                <a:path w="208914" h="100329">
                  <a:moveTo>
                    <a:pt x="169240" y="82689"/>
                  </a:moveTo>
                  <a:lnTo>
                    <a:pt x="168998" y="80124"/>
                  </a:lnTo>
                  <a:lnTo>
                    <a:pt x="168935" y="79413"/>
                  </a:lnTo>
                  <a:lnTo>
                    <a:pt x="106514" y="79413"/>
                  </a:lnTo>
                  <a:lnTo>
                    <a:pt x="80441" y="80111"/>
                  </a:lnTo>
                  <a:lnTo>
                    <a:pt x="80111" y="80111"/>
                  </a:lnTo>
                  <a:lnTo>
                    <a:pt x="68491" y="79400"/>
                  </a:lnTo>
                  <a:lnTo>
                    <a:pt x="32854" y="77368"/>
                  </a:lnTo>
                  <a:lnTo>
                    <a:pt x="21666" y="76758"/>
                  </a:lnTo>
                  <a:lnTo>
                    <a:pt x="15849" y="76708"/>
                  </a:lnTo>
                  <a:lnTo>
                    <a:pt x="11582" y="75285"/>
                  </a:lnTo>
                  <a:lnTo>
                    <a:pt x="8851" y="76644"/>
                  </a:lnTo>
                  <a:lnTo>
                    <a:pt x="5829" y="76619"/>
                  </a:lnTo>
                  <a:lnTo>
                    <a:pt x="2616" y="79768"/>
                  </a:lnTo>
                  <a:lnTo>
                    <a:pt x="1943" y="80111"/>
                  </a:lnTo>
                  <a:lnTo>
                    <a:pt x="1778" y="80594"/>
                  </a:lnTo>
                  <a:lnTo>
                    <a:pt x="1422" y="80949"/>
                  </a:lnTo>
                  <a:lnTo>
                    <a:pt x="1409" y="81699"/>
                  </a:lnTo>
                  <a:lnTo>
                    <a:pt x="0" y="85966"/>
                  </a:lnTo>
                  <a:lnTo>
                    <a:pt x="1346" y="88671"/>
                  </a:lnTo>
                  <a:lnTo>
                    <a:pt x="1409" y="89585"/>
                  </a:lnTo>
                  <a:lnTo>
                    <a:pt x="2794" y="92354"/>
                  </a:lnTo>
                  <a:lnTo>
                    <a:pt x="3429" y="92837"/>
                  </a:lnTo>
                  <a:lnTo>
                    <a:pt x="4076" y="94119"/>
                  </a:lnTo>
                  <a:lnTo>
                    <a:pt x="7493" y="96215"/>
                  </a:lnTo>
                  <a:lnTo>
                    <a:pt x="7962" y="96215"/>
                  </a:lnTo>
                  <a:lnTo>
                    <a:pt x="8369" y="96469"/>
                  </a:lnTo>
                  <a:lnTo>
                    <a:pt x="14554" y="100050"/>
                  </a:lnTo>
                  <a:lnTo>
                    <a:pt x="19342" y="98780"/>
                  </a:lnTo>
                  <a:lnTo>
                    <a:pt x="20891" y="96088"/>
                  </a:lnTo>
                  <a:lnTo>
                    <a:pt x="22110" y="96075"/>
                  </a:lnTo>
                  <a:lnTo>
                    <a:pt x="55118" y="94246"/>
                  </a:lnTo>
                  <a:lnTo>
                    <a:pt x="55829" y="94183"/>
                  </a:lnTo>
                  <a:lnTo>
                    <a:pt x="80645" y="90563"/>
                  </a:lnTo>
                  <a:lnTo>
                    <a:pt x="82346" y="90512"/>
                  </a:lnTo>
                  <a:lnTo>
                    <a:pt x="107276" y="89827"/>
                  </a:lnTo>
                  <a:lnTo>
                    <a:pt x="136791" y="87668"/>
                  </a:lnTo>
                  <a:lnTo>
                    <a:pt x="152742" y="86588"/>
                  </a:lnTo>
                  <a:lnTo>
                    <a:pt x="167132" y="85229"/>
                  </a:lnTo>
                  <a:lnTo>
                    <a:pt x="169240" y="82689"/>
                  </a:lnTo>
                  <a:close/>
                </a:path>
                <a:path w="208914" h="100329">
                  <a:moveTo>
                    <a:pt x="208864" y="7594"/>
                  </a:moveTo>
                  <a:lnTo>
                    <a:pt x="206794" y="5143"/>
                  </a:lnTo>
                  <a:lnTo>
                    <a:pt x="202577" y="4445"/>
                  </a:lnTo>
                  <a:lnTo>
                    <a:pt x="202107" y="4368"/>
                  </a:lnTo>
                  <a:lnTo>
                    <a:pt x="201930" y="4318"/>
                  </a:lnTo>
                  <a:lnTo>
                    <a:pt x="200342" y="3886"/>
                  </a:lnTo>
                  <a:lnTo>
                    <a:pt x="198424" y="3365"/>
                  </a:lnTo>
                  <a:lnTo>
                    <a:pt x="197256" y="3200"/>
                  </a:lnTo>
                  <a:lnTo>
                    <a:pt x="196900" y="3149"/>
                  </a:lnTo>
                  <a:lnTo>
                    <a:pt x="188633" y="3149"/>
                  </a:lnTo>
                  <a:lnTo>
                    <a:pt x="186220" y="2832"/>
                  </a:lnTo>
                  <a:lnTo>
                    <a:pt x="185928" y="2794"/>
                  </a:lnTo>
                  <a:lnTo>
                    <a:pt x="177241" y="1651"/>
                  </a:lnTo>
                  <a:lnTo>
                    <a:pt x="162674" y="647"/>
                  </a:lnTo>
                  <a:lnTo>
                    <a:pt x="161429" y="596"/>
                  </a:lnTo>
                  <a:lnTo>
                    <a:pt x="146862" y="0"/>
                  </a:lnTo>
                  <a:lnTo>
                    <a:pt x="146189" y="0"/>
                  </a:lnTo>
                  <a:lnTo>
                    <a:pt x="128892" y="596"/>
                  </a:lnTo>
                  <a:lnTo>
                    <a:pt x="110274" y="1016"/>
                  </a:lnTo>
                  <a:lnTo>
                    <a:pt x="109562" y="1054"/>
                  </a:lnTo>
                  <a:lnTo>
                    <a:pt x="91401" y="2794"/>
                  </a:lnTo>
                  <a:lnTo>
                    <a:pt x="90843" y="2832"/>
                  </a:lnTo>
                  <a:lnTo>
                    <a:pt x="91135" y="2806"/>
                  </a:lnTo>
                  <a:lnTo>
                    <a:pt x="72872" y="3505"/>
                  </a:lnTo>
                  <a:lnTo>
                    <a:pt x="53517" y="3873"/>
                  </a:lnTo>
                  <a:lnTo>
                    <a:pt x="29121" y="3035"/>
                  </a:lnTo>
                  <a:lnTo>
                    <a:pt x="24599" y="7251"/>
                  </a:lnTo>
                  <a:lnTo>
                    <a:pt x="24231" y="18021"/>
                  </a:lnTo>
                  <a:lnTo>
                    <a:pt x="28422" y="22517"/>
                  </a:lnTo>
                  <a:lnTo>
                    <a:pt x="53225" y="23507"/>
                  </a:lnTo>
                  <a:lnTo>
                    <a:pt x="73228" y="23164"/>
                  </a:lnTo>
                  <a:lnTo>
                    <a:pt x="92151" y="22440"/>
                  </a:lnTo>
                  <a:lnTo>
                    <a:pt x="92722" y="22402"/>
                  </a:lnTo>
                  <a:lnTo>
                    <a:pt x="111048" y="20612"/>
                  </a:lnTo>
                  <a:lnTo>
                    <a:pt x="111709" y="20574"/>
                  </a:lnTo>
                  <a:lnTo>
                    <a:pt x="130073" y="19570"/>
                  </a:lnTo>
                  <a:lnTo>
                    <a:pt x="147040" y="18021"/>
                  </a:lnTo>
                  <a:lnTo>
                    <a:pt x="162915" y="17360"/>
                  </a:lnTo>
                  <a:lnTo>
                    <a:pt x="177698" y="16332"/>
                  </a:lnTo>
                  <a:lnTo>
                    <a:pt x="188645" y="14871"/>
                  </a:lnTo>
                  <a:lnTo>
                    <a:pt x="196088" y="14871"/>
                  </a:lnTo>
                  <a:lnTo>
                    <a:pt x="198183" y="15443"/>
                  </a:lnTo>
                  <a:lnTo>
                    <a:pt x="199771" y="17030"/>
                  </a:lnTo>
                  <a:lnTo>
                    <a:pt x="206248" y="17030"/>
                  </a:lnTo>
                  <a:lnTo>
                    <a:pt x="207048" y="16230"/>
                  </a:lnTo>
                  <a:lnTo>
                    <a:pt x="208864" y="14414"/>
                  </a:lnTo>
                  <a:lnTo>
                    <a:pt x="208864" y="10452"/>
                  </a:lnTo>
                  <a:lnTo>
                    <a:pt x="208864" y="7594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41463" y="5420741"/>
              <a:ext cx="198823" cy="157454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011595" y="3517569"/>
            <a:ext cx="567237" cy="470268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339558" y="4302772"/>
            <a:ext cx="419267" cy="36882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306859" y="5407812"/>
            <a:ext cx="174051" cy="16812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593082" y="5241988"/>
            <a:ext cx="424810" cy="32707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341753" y="5215013"/>
            <a:ext cx="225041" cy="490678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9703704" y="5009502"/>
            <a:ext cx="2253615" cy="774700"/>
            <a:chOff x="9703704" y="5009502"/>
            <a:chExt cx="2253615" cy="774700"/>
          </a:xfrm>
        </p:grpSpPr>
        <p:pic>
          <p:nvPicPr>
            <p:cNvPr id="57" name="object 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703704" y="5312638"/>
              <a:ext cx="431911" cy="1841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174372" y="5103317"/>
              <a:ext cx="1209273" cy="52723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416888" y="5009502"/>
              <a:ext cx="540274" cy="774655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979816" y="4976202"/>
            <a:ext cx="295021" cy="87245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633308" y="5161762"/>
            <a:ext cx="509005" cy="574641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7366609" y="5444401"/>
            <a:ext cx="299720" cy="43180"/>
          </a:xfrm>
          <a:custGeom>
            <a:avLst/>
            <a:gdLst/>
            <a:ahLst/>
            <a:cxnLst/>
            <a:rect l="l" t="t" r="r" b="b"/>
            <a:pathLst>
              <a:path w="299720" h="43179">
                <a:moveTo>
                  <a:pt x="51944" y="32101"/>
                </a:moveTo>
                <a:lnTo>
                  <a:pt x="30449" y="36563"/>
                </a:lnTo>
                <a:lnTo>
                  <a:pt x="23465" y="38531"/>
                </a:lnTo>
                <a:lnTo>
                  <a:pt x="19043" y="40087"/>
                </a:lnTo>
                <a:lnTo>
                  <a:pt x="16738" y="41021"/>
                </a:lnTo>
                <a:lnTo>
                  <a:pt x="15519" y="41427"/>
                </a:lnTo>
                <a:lnTo>
                  <a:pt x="13271" y="42024"/>
                </a:lnTo>
                <a:lnTo>
                  <a:pt x="12494" y="42090"/>
                </a:lnTo>
                <a:lnTo>
                  <a:pt x="47612" y="42824"/>
                </a:lnTo>
                <a:lnTo>
                  <a:pt x="51816" y="38773"/>
                </a:lnTo>
                <a:lnTo>
                  <a:pt x="51944" y="32101"/>
                </a:lnTo>
                <a:close/>
              </a:path>
              <a:path w="299720" h="43179">
                <a:moveTo>
                  <a:pt x="11306" y="42063"/>
                </a:moveTo>
                <a:lnTo>
                  <a:pt x="12077" y="42125"/>
                </a:lnTo>
                <a:lnTo>
                  <a:pt x="12494" y="42090"/>
                </a:lnTo>
                <a:lnTo>
                  <a:pt x="11306" y="42063"/>
                </a:lnTo>
                <a:close/>
              </a:path>
              <a:path w="299720" h="43179">
                <a:moveTo>
                  <a:pt x="16106" y="21678"/>
                </a:moveTo>
                <a:lnTo>
                  <a:pt x="8928" y="21678"/>
                </a:lnTo>
                <a:lnTo>
                  <a:pt x="8521" y="21856"/>
                </a:lnTo>
                <a:lnTo>
                  <a:pt x="3359" y="23924"/>
                </a:lnTo>
                <a:lnTo>
                  <a:pt x="2329" y="24800"/>
                </a:lnTo>
                <a:lnTo>
                  <a:pt x="1825" y="25984"/>
                </a:lnTo>
                <a:lnTo>
                  <a:pt x="1221" y="33308"/>
                </a:lnTo>
                <a:lnTo>
                  <a:pt x="3682" y="39420"/>
                </a:lnTo>
                <a:lnTo>
                  <a:pt x="6989" y="41712"/>
                </a:lnTo>
                <a:lnTo>
                  <a:pt x="11306" y="42063"/>
                </a:lnTo>
                <a:lnTo>
                  <a:pt x="12494" y="42090"/>
                </a:lnTo>
                <a:lnTo>
                  <a:pt x="13271" y="42024"/>
                </a:lnTo>
                <a:lnTo>
                  <a:pt x="15519" y="41427"/>
                </a:lnTo>
                <a:lnTo>
                  <a:pt x="16738" y="41021"/>
                </a:lnTo>
                <a:lnTo>
                  <a:pt x="18839" y="40170"/>
                </a:lnTo>
                <a:lnTo>
                  <a:pt x="23285" y="38595"/>
                </a:lnTo>
                <a:lnTo>
                  <a:pt x="23863" y="38392"/>
                </a:lnTo>
                <a:lnTo>
                  <a:pt x="30179" y="36639"/>
                </a:lnTo>
                <a:lnTo>
                  <a:pt x="30048" y="36639"/>
                </a:lnTo>
                <a:lnTo>
                  <a:pt x="30810" y="36461"/>
                </a:lnTo>
                <a:lnTo>
                  <a:pt x="51944" y="32101"/>
                </a:lnTo>
                <a:lnTo>
                  <a:pt x="52006" y="28917"/>
                </a:lnTo>
                <a:lnTo>
                  <a:pt x="48425" y="24853"/>
                </a:lnTo>
                <a:lnTo>
                  <a:pt x="26238" y="22517"/>
                </a:lnTo>
                <a:lnTo>
                  <a:pt x="16106" y="21678"/>
                </a:lnTo>
                <a:close/>
              </a:path>
              <a:path w="299720" h="43179">
                <a:moveTo>
                  <a:pt x="6989" y="41712"/>
                </a:moveTo>
                <a:lnTo>
                  <a:pt x="7366" y="41973"/>
                </a:lnTo>
                <a:lnTo>
                  <a:pt x="11306" y="42063"/>
                </a:lnTo>
                <a:lnTo>
                  <a:pt x="6989" y="41712"/>
                </a:lnTo>
                <a:close/>
              </a:path>
              <a:path w="299720" h="43179">
                <a:moveTo>
                  <a:pt x="1221" y="33308"/>
                </a:moveTo>
                <a:lnTo>
                  <a:pt x="960" y="36461"/>
                </a:lnTo>
                <a:lnTo>
                  <a:pt x="1017" y="36639"/>
                </a:lnTo>
                <a:lnTo>
                  <a:pt x="5194" y="41567"/>
                </a:lnTo>
                <a:lnTo>
                  <a:pt x="6989" y="41712"/>
                </a:lnTo>
                <a:lnTo>
                  <a:pt x="3682" y="39420"/>
                </a:lnTo>
                <a:lnTo>
                  <a:pt x="1221" y="33308"/>
                </a:lnTo>
                <a:close/>
              </a:path>
              <a:path w="299720" h="43179">
                <a:moveTo>
                  <a:pt x="23961" y="38392"/>
                </a:moveTo>
                <a:lnTo>
                  <a:pt x="23465" y="38531"/>
                </a:lnTo>
                <a:lnTo>
                  <a:pt x="23961" y="38392"/>
                </a:lnTo>
                <a:close/>
              </a:path>
              <a:path w="299720" h="43179">
                <a:moveTo>
                  <a:pt x="30810" y="36461"/>
                </a:moveTo>
                <a:lnTo>
                  <a:pt x="30048" y="36639"/>
                </a:lnTo>
                <a:lnTo>
                  <a:pt x="30522" y="36542"/>
                </a:lnTo>
                <a:lnTo>
                  <a:pt x="30810" y="36461"/>
                </a:lnTo>
                <a:close/>
              </a:path>
              <a:path w="299720" h="43179">
                <a:moveTo>
                  <a:pt x="30522" y="36542"/>
                </a:moveTo>
                <a:lnTo>
                  <a:pt x="30048" y="36639"/>
                </a:lnTo>
                <a:lnTo>
                  <a:pt x="30179" y="36639"/>
                </a:lnTo>
                <a:lnTo>
                  <a:pt x="30522" y="36542"/>
                </a:lnTo>
                <a:close/>
              </a:path>
              <a:path w="299720" h="43179">
                <a:moveTo>
                  <a:pt x="30920" y="36461"/>
                </a:moveTo>
                <a:lnTo>
                  <a:pt x="30522" y="36542"/>
                </a:lnTo>
                <a:lnTo>
                  <a:pt x="30920" y="36461"/>
                </a:lnTo>
                <a:close/>
              </a:path>
              <a:path w="299720" h="43179">
                <a:moveTo>
                  <a:pt x="1825" y="25984"/>
                </a:moveTo>
                <a:lnTo>
                  <a:pt x="0" y="30276"/>
                </a:lnTo>
                <a:lnTo>
                  <a:pt x="1221" y="33308"/>
                </a:lnTo>
                <a:lnTo>
                  <a:pt x="1825" y="25984"/>
                </a:lnTo>
                <a:close/>
              </a:path>
              <a:path w="299720" h="43179">
                <a:moveTo>
                  <a:pt x="272580" y="13449"/>
                </a:moveTo>
                <a:lnTo>
                  <a:pt x="37975" y="13462"/>
                </a:lnTo>
                <a:lnTo>
                  <a:pt x="10028" y="21176"/>
                </a:lnTo>
                <a:lnTo>
                  <a:pt x="26238" y="22517"/>
                </a:lnTo>
                <a:lnTo>
                  <a:pt x="48425" y="24853"/>
                </a:lnTo>
                <a:lnTo>
                  <a:pt x="52006" y="28917"/>
                </a:lnTo>
                <a:lnTo>
                  <a:pt x="51944" y="32101"/>
                </a:lnTo>
                <a:lnTo>
                  <a:pt x="57025" y="31026"/>
                </a:lnTo>
                <a:lnTo>
                  <a:pt x="57505" y="30924"/>
                </a:lnTo>
                <a:lnTo>
                  <a:pt x="77470" y="27800"/>
                </a:lnTo>
                <a:lnTo>
                  <a:pt x="99433" y="25031"/>
                </a:lnTo>
                <a:lnTo>
                  <a:pt x="99834" y="24980"/>
                </a:lnTo>
                <a:lnTo>
                  <a:pt x="100004" y="24980"/>
                </a:lnTo>
                <a:lnTo>
                  <a:pt x="124654" y="22898"/>
                </a:lnTo>
                <a:lnTo>
                  <a:pt x="124498" y="22898"/>
                </a:lnTo>
                <a:lnTo>
                  <a:pt x="150774" y="21831"/>
                </a:lnTo>
                <a:lnTo>
                  <a:pt x="176415" y="21475"/>
                </a:lnTo>
                <a:lnTo>
                  <a:pt x="282323" y="21475"/>
                </a:lnTo>
                <a:lnTo>
                  <a:pt x="280567" y="19278"/>
                </a:lnTo>
                <a:lnTo>
                  <a:pt x="276364" y="19278"/>
                </a:lnTo>
                <a:lnTo>
                  <a:pt x="272580" y="15494"/>
                </a:lnTo>
                <a:lnTo>
                  <a:pt x="272580" y="13449"/>
                </a:lnTo>
                <a:close/>
              </a:path>
              <a:path w="299720" h="43179">
                <a:moveTo>
                  <a:pt x="57593" y="30924"/>
                </a:moveTo>
                <a:lnTo>
                  <a:pt x="57252" y="30978"/>
                </a:lnTo>
                <a:lnTo>
                  <a:pt x="57593" y="30924"/>
                </a:lnTo>
                <a:close/>
              </a:path>
              <a:path w="299720" h="43179">
                <a:moveTo>
                  <a:pt x="2329" y="24800"/>
                </a:moveTo>
                <a:lnTo>
                  <a:pt x="1892" y="25171"/>
                </a:lnTo>
                <a:lnTo>
                  <a:pt x="1825" y="25984"/>
                </a:lnTo>
                <a:lnTo>
                  <a:pt x="2329" y="24800"/>
                </a:lnTo>
                <a:close/>
              </a:path>
              <a:path w="299720" h="43179">
                <a:moveTo>
                  <a:pt x="100004" y="24980"/>
                </a:moveTo>
                <a:lnTo>
                  <a:pt x="99834" y="24980"/>
                </a:lnTo>
                <a:lnTo>
                  <a:pt x="99494" y="25023"/>
                </a:lnTo>
                <a:lnTo>
                  <a:pt x="100004" y="24980"/>
                </a:lnTo>
                <a:close/>
              </a:path>
              <a:path w="299720" h="43179">
                <a:moveTo>
                  <a:pt x="3359" y="23924"/>
                </a:moveTo>
                <a:lnTo>
                  <a:pt x="2565" y="24244"/>
                </a:lnTo>
                <a:lnTo>
                  <a:pt x="2329" y="24800"/>
                </a:lnTo>
                <a:lnTo>
                  <a:pt x="3359" y="23924"/>
                </a:lnTo>
                <a:close/>
              </a:path>
              <a:path w="299720" h="43179">
                <a:moveTo>
                  <a:pt x="6896" y="20916"/>
                </a:moveTo>
                <a:lnTo>
                  <a:pt x="3359" y="23924"/>
                </a:lnTo>
                <a:lnTo>
                  <a:pt x="8915" y="21678"/>
                </a:lnTo>
                <a:lnTo>
                  <a:pt x="10028" y="21176"/>
                </a:lnTo>
                <a:lnTo>
                  <a:pt x="6896" y="20916"/>
                </a:lnTo>
                <a:close/>
              </a:path>
              <a:path w="299720" h="43179">
                <a:moveTo>
                  <a:pt x="278028" y="16103"/>
                </a:moveTo>
                <a:lnTo>
                  <a:pt x="282332" y="21487"/>
                </a:lnTo>
                <a:lnTo>
                  <a:pt x="282816" y="21488"/>
                </a:lnTo>
                <a:lnTo>
                  <a:pt x="282333" y="21488"/>
                </a:lnTo>
                <a:lnTo>
                  <a:pt x="282841" y="22123"/>
                </a:lnTo>
                <a:lnTo>
                  <a:pt x="289572" y="22872"/>
                </a:lnTo>
                <a:lnTo>
                  <a:pt x="291052" y="21688"/>
                </a:lnTo>
                <a:lnTo>
                  <a:pt x="286281" y="21488"/>
                </a:lnTo>
                <a:lnTo>
                  <a:pt x="282816" y="21488"/>
                </a:lnTo>
                <a:lnTo>
                  <a:pt x="286252" y="21487"/>
                </a:lnTo>
                <a:lnTo>
                  <a:pt x="285978" y="21475"/>
                </a:lnTo>
                <a:lnTo>
                  <a:pt x="291318" y="21475"/>
                </a:lnTo>
                <a:lnTo>
                  <a:pt x="294063" y="19278"/>
                </a:lnTo>
                <a:lnTo>
                  <a:pt x="284619" y="19278"/>
                </a:lnTo>
                <a:lnTo>
                  <a:pt x="278028" y="16103"/>
                </a:lnTo>
                <a:close/>
              </a:path>
              <a:path w="299720" h="43179">
                <a:moveTo>
                  <a:pt x="297985" y="16139"/>
                </a:moveTo>
                <a:lnTo>
                  <a:pt x="291052" y="21688"/>
                </a:lnTo>
                <a:lnTo>
                  <a:pt x="292950" y="21767"/>
                </a:lnTo>
                <a:lnTo>
                  <a:pt x="297942" y="17183"/>
                </a:lnTo>
                <a:lnTo>
                  <a:pt x="297985" y="16139"/>
                </a:lnTo>
                <a:close/>
              </a:path>
              <a:path w="299720" h="43179">
                <a:moveTo>
                  <a:pt x="10028" y="21176"/>
                </a:moveTo>
                <a:lnTo>
                  <a:pt x="8808" y="21727"/>
                </a:lnTo>
                <a:lnTo>
                  <a:pt x="16106" y="21678"/>
                </a:lnTo>
                <a:lnTo>
                  <a:pt x="10028" y="21176"/>
                </a:lnTo>
                <a:close/>
              </a:path>
              <a:path w="299720" h="43179">
                <a:moveTo>
                  <a:pt x="285978" y="21475"/>
                </a:moveTo>
                <a:lnTo>
                  <a:pt x="291064" y="21678"/>
                </a:lnTo>
                <a:lnTo>
                  <a:pt x="291302" y="21488"/>
                </a:lnTo>
                <a:lnTo>
                  <a:pt x="285978" y="21475"/>
                </a:lnTo>
                <a:close/>
              </a:path>
              <a:path w="299720" h="43179">
                <a:moveTo>
                  <a:pt x="291318" y="21475"/>
                </a:moveTo>
                <a:lnTo>
                  <a:pt x="285978" y="21475"/>
                </a:lnTo>
                <a:lnTo>
                  <a:pt x="286423" y="21488"/>
                </a:lnTo>
                <a:lnTo>
                  <a:pt x="291318" y="21475"/>
                </a:lnTo>
                <a:close/>
              </a:path>
              <a:path w="299720" h="43179">
                <a:moveTo>
                  <a:pt x="282323" y="21475"/>
                </a:moveTo>
                <a:lnTo>
                  <a:pt x="277774" y="21475"/>
                </a:lnTo>
                <a:lnTo>
                  <a:pt x="282332" y="21487"/>
                </a:lnTo>
                <a:close/>
              </a:path>
              <a:path w="299720" h="43179">
                <a:moveTo>
                  <a:pt x="280568" y="2387"/>
                </a:moveTo>
                <a:lnTo>
                  <a:pt x="276364" y="2387"/>
                </a:lnTo>
                <a:lnTo>
                  <a:pt x="272580" y="6172"/>
                </a:lnTo>
                <a:lnTo>
                  <a:pt x="272580" y="15494"/>
                </a:lnTo>
                <a:lnTo>
                  <a:pt x="276364" y="19278"/>
                </a:lnTo>
                <a:lnTo>
                  <a:pt x="280567" y="19278"/>
                </a:lnTo>
                <a:lnTo>
                  <a:pt x="278028" y="16103"/>
                </a:lnTo>
                <a:lnTo>
                  <a:pt x="297987" y="16103"/>
                </a:lnTo>
                <a:lnTo>
                  <a:pt x="298357" y="7283"/>
                </a:lnTo>
                <a:lnTo>
                  <a:pt x="296979" y="5562"/>
                </a:lnTo>
                <a:lnTo>
                  <a:pt x="278028" y="5562"/>
                </a:lnTo>
                <a:lnTo>
                  <a:pt x="280568" y="2387"/>
                </a:lnTo>
                <a:close/>
              </a:path>
              <a:path w="299720" h="43179">
                <a:moveTo>
                  <a:pt x="297987" y="16103"/>
                </a:moveTo>
                <a:lnTo>
                  <a:pt x="278028" y="16103"/>
                </a:lnTo>
                <a:lnTo>
                  <a:pt x="284619" y="19278"/>
                </a:lnTo>
                <a:lnTo>
                  <a:pt x="294063" y="19278"/>
                </a:lnTo>
                <a:lnTo>
                  <a:pt x="297935" y="16179"/>
                </a:lnTo>
                <a:close/>
              </a:path>
              <a:path w="299720" h="43179">
                <a:moveTo>
                  <a:pt x="298357" y="7283"/>
                </a:moveTo>
                <a:lnTo>
                  <a:pt x="297985" y="16139"/>
                </a:lnTo>
                <a:lnTo>
                  <a:pt x="298792" y="15494"/>
                </a:lnTo>
                <a:lnTo>
                  <a:pt x="299542" y="8763"/>
                </a:lnTo>
                <a:lnTo>
                  <a:pt x="298357" y="7283"/>
                </a:lnTo>
                <a:close/>
              </a:path>
              <a:path w="299720" h="43179">
                <a:moveTo>
                  <a:pt x="284128" y="190"/>
                </a:moveTo>
                <a:lnTo>
                  <a:pt x="176110" y="190"/>
                </a:lnTo>
                <a:lnTo>
                  <a:pt x="149898" y="558"/>
                </a:lnTo>
                <a:lnTo>
                  <a:pt x="97154" y="3886"/>
                </a:lnTo>
                <a:lnTo>
                  <a:pt x="53644" y="10083"/>
                </a:lnTo>
                <a:lnTo>
                  <a:pt x="37947" y="13462"/>
                </a:lnTo>
                <a:lnTo>
                  <a:pt x="272580" y="13449"/>
                </a:lnTo>
                <a:lnTo>
                  <a:pt x="272580" y="6172"/>
                </a:lnTo>
                <a:lnTo>
                  <a:pt x="276364" y="2387"/>
                </a:lnTo>
                <a:lnTo>
                  <a:pt x="280568" y="2387"/>
                </a:lnTo>
                <a:lnTo>
                  <a:pt x="281279" y="1498"/>
                </a:lnTo>
                <a:lnTo>
                  <a:pt x="284128" y="190"/>
                </a:lnTo>
                <a:close/>
              </a:path>
              <a:path w="299720" h="43179">
                <a:moveTo>
                  <a:pt x="291062" y="275"/>
                </a:moveTo>
                <a:lnTo>
                  <a:pt x="293725" y="1498"/>
                </a:lnTo>
                <a:lnTo>
                  <a:pt x="298357" y="7283"/>
                </a:lnTo>
                <a:lnTo>
                  <a:pt x="298437" y="5384"/>
                </a:lnTo>
                <a:lnTo>
                  <a:pt x="293852" y="393"/>
                </a:lnTo>
                <a:lnTo>
                  <a:pt x="291062" y="275"/>
                </a:lnTo>
                <a:close/>
              </a:path>
              <a:path w="299720" h="43179">
                <a:moveTo>
                  <a:pt x="284543" y="0"/>
                </a:moveTo>
                <a:lnTo>
                  <a:pt x="281279" y="1498"/>
                </a:lnTo>
                <a:lnTo>
                  <a:pt x="278028" y="5562"/>
                </a:lnTo>
                <a:lnTo>
                  <a:pt x="284619" y="2387"/>
                </a:lnTo>
                <a:lnTo>
                  <a:pt x="294437" y="2387"/>
                </a:lnTo>
                <a:lnTo>
                  <a:pt x="293725" y="1498"/>
                </a:lnTo>
                <a:lnTo>
                  <a:pt x="291062" y="275"/>
                </a:lnTo>
                <a:lnTo>
                  <a:pt x="289047" y="190"/>
                </a:lnTo>
                <a:lnTo>
                  <a:pt x="285978" y="190"/>
                </a:lnTo>
                <a:lnTo>
                  <a:pt x="287509" y="125"/>
                </a:lnTo>
                <a:lnTo>
                  <a:pt x="284543" y="0"/>
                </a:lnTo>
                <a:close/>
              </a:path>
              <a:path w="299720" h="43179">
                <a:moveTo>
                  <a:pt x="294437" y="2387"/>
                </a:moveTo>
                <a:lnTo>
                  <a:pt x="284619" y="2387"/>
                </a:lnTo>
                <a:lnTo>
                  <a:pt x="278028" y="5562"/>
                </a:lnTo>
                <a:lnTo>
                  <a:pt x="296979" y="5562"/>
                </a:lnTo>
                <a:lnTo>
                  <a:pt x="294437" y="2387"/>
                </a:lnTo>
                <a:close/>
              </a:path>
              <a:path w="299720" h="43179">
                <a:moveTo>
                  <a:pt x="290461" y="0"/>
                </a:moveTo>
                <a:lnTo>
                  <a:pt x="287509" y="125"/>
                </a:lnTo>
                <a:lnTo>
                  <a:pt x="291062" y="275"/>
                </a:lnTo>
                <a:lnTo>
                  <a:pt x="290461" y="0"/>
                </a:lnTo>
                <a:close/>
              </a:path>
              <a:path w="299720" h="43179">
                <a:moveTo>
                  <a:pt x="287509" y="125"/>
                </a:moveTo>
                <a:lnTo>
                  <a:pt x="285978" y="190"/>
                </a:lnTo>
                <a:lnTo>
                  <a:pt x="289047" y="190"/>
                </a:lnTo>
                <a:lnTo>
                  <a:pt x="287509" y="125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p-</a:t>
            </a:r>
            <a:r>
              <a:rPr sz="4000" dirty="0"/>
              <a:t>n</a:t>
            </a:r>
            <a:r>
              <a:rPr sz="4000" spc="10" dirty="0"/>
              <a:t> </a:t>
            </a:r>
            <a:r>
              <a:rPr sz="4000" spc="-10" dirty="0"/>
              <a:t>Junction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442" y="4490720"/>
            <a:ext cx="452500" cy="3457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85633" y="1254175"/>
            <a:ext cx="7759700" cy="4850130"/>
            <a:chOff x="1285633" y="1254175"/>
            <a:chExt cx="7759700" cy="48501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8697" y="1254175"/>
              <a:ext cx="7006378" cy="48501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2209" y="5076862"/>
              <a:ext cx="179920" cy="2717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253" y="4931118"/>
              <a:ext cx="559079" cy="5288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633" y="5603015"/>
              <a:ext cx="199675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57337" y="5738029"/>
              <a:ext cx="118745" cy="20320"/>
            </a:xfrm>
            <a:custGeom>
              <a:avLst/>
              <a:gdLst/>
              <a:ahLst/>
              <a:cxnLst/>
              <a:rect l="l" t="t" r="r" b="b"/>
              <a:pathLst>
                <a:path w="118744" h="20320">
                  <a:moveTo>
                    <a:pt x="36715" y="1918"/>
                  </a:moveTo>
                  <a:lnTo>
                    <a:pt x="21932" y="2076"/>
                  </a:lnTo>
                  <a:lnTo>
                    <a:pt x="3746" y="2698"/>
                  </a:lnTo>
                  <a:lnTo>
                    <a:pt x="0" y="6706"/>
                  </a:lnTo>
                  <a:lnTo>
                    <a:pt x="262" y="14312"/>
                  </a:lnTo>
                  <a:lnTo>
                    <a:pt x="356" y="16291"/>
                  </a:lnTo>
                  <a:lnTo>
                    <a:pt x="4330" y="20008"/>
                  </a:lnTo>
                  <a:lnTo>
                    <a:pt x="52006" y="18216"/>
                  </a:lnTo>
                  <a:lnTo>
                    <a:pt x="68811" y="16798"/>
                  </a:lnTo>
                  <a:lnTo>
                    <a:pt x="84327" y="16291"/>
                  </a:lnTo>
                  <a:lnTo>
                    <a:pt x="118706" y="9218"/>
                  </a:lnTo>
                  <a:lnTo>
                    <a:pt x="117652" y="3961"/>
                  </a:lnTo>
                  <a:lnTo>
                    <a:pt x="69037" y="3961"/>
                  </a:lnTo>
                  <a:lnTo>
                    <a:pt x="68287" y="3940"/>
                  </a:lnTo>
                  <a:lnTo>
                    <a:pt x="68655" y="3929"/>
                  </a:lnTo>
                  <a:lnTo>
                    <a:pt x="51650" y="2500"/>
                  </a:lnTo>
                  <a:lnTo>
                    <a:pt x="36715" y="1918"/>
                  </a:lnTo>
                  <a:close/>
                </a:path>
                <a:path w="118744" h="20320">
                  <a:moveTo>
                    <a:pt x="68655" y="3929"/>
                  </a:moveTo>
                  <a:lnTo>
                    <a:pt x="68287" y="3940"/>
                  </a:lnTo>
                  <a:lnTo>
                    <a:pt x="69037" y="3961"/>
                  </a:lnTo>
                  <a:lnTo>
                    <a:pt x="68655" y="3929"/>
                  </a:lnTo>
                  <a:close/>
                </a:path>
                <a:path w="118744" h="20320">
                  <a:moveTo>
                    <a:pt x="83507" y="3453"/>
                  </a:moveTo>
                  <a:lnTo>
                    <a:pt x="68655" y="3929"/>
                  </a:lnTo>
                  <a:lnTo>
                    <a:pt x="69037" y="3961"/>
                  </a:lnTo>
                  <a:lnTo>
                    <a:pt x="117652" y="3961"/>
                  </a:lnTo>
                  <a:lnTo>
                    <a:pt x="117552" y="3464"/>
                  </a:lnTo>
                  <a:lnTo>
                    <a:pt x="83362" y="3464"/>
                  </a:lnTo>
                  <a:lnTo>
                    <a:pt x="83507" y="3453"/>
                  </a:lnTo>
                  <a:close/>
                </a:path>
                <a:path w="118744" h="20320">
                  <a:moveTo>
                    <a:pt x="117549" y="3449"/>
                  </a:moveTo>
                  <a:lnTo>
                    <a:pt x="83362" y="3464"/>
                  </a:lnTo>
                  <a:lnTo>
                    <a:pt x="117552" y="3464"/>
                  </a:lnTo>
                  <a:close/>
                </a:path>
                <a:path w="118744" h="20320">
                  <a:moveTo>
                    <a:pt x="117326" y="2336"/>
                  </a:moveTo>
                  <a:lnTo>
                    <a:pt x="98209" y="2346"/>
                  </a:lnTo>
                  <a:lnTo>
                    <a:pt x="83507" y="3453"/>
                  </a:lnTo>
                  <a:lnTo>
                    <a:pt x="83642" y="3449"/>
                  </a:lnTo>
                  <a:lnTo>
                    <a:pt x="117549" y="3449"/>
                  </a:lnTo>
                  <a:lnTo>
                    <a:pt x="117326" y="2336"/>
                  </a:lnTo>
                  <a:close/>
                </a:path>
                <a:path w="118744" h="20320">
                  <a:moveTo>
                    <a:pt x="105769" y="1633"/>
                  </a:moveTo>
                  <a:lnTo>
                    <a:pt x="98290" y="2339"/>
                  </a:lnTo>
                  <a:lnTo>
                    <a:pt x="117326" y="2336"/>
                  </a:lnTo>
                  <a:lnTo>
                    <a:pt x="116476" y="1700"/>
                  </a:lnTo>
                  <a:lnTo>
                    <a:pt x="105435" y="1700"/>
                  </a:lnTo>
                  <a:lnTo>
                    <a:pt x="105769" y="1633"/>
                  </a:lnTo>
                  <a:close/>
                </a:path>
                <a:path w="118744" h="20320">
                  <a:moveTo>
                    <a:pt x="106095" y="1602"/>
                  </a:moveTo>
                  <a:lnTo>
                    <a:pt x="105769" y="1633"/>
                  </a:lnTo>
                  <a:lnTo>
                    <a:pt x="105435" y="1700"/>
                  </a:lnTo>
                  <a:lnTo>
                    <a:pt x="106095" y="1602"/>
                  </a:lnTo>
                  <a:close/>
                </a:path>
                <a:path w="118744" h="20320">
                  <a:moveTo>
                    <a:pt x="116329" y="1602"/>
                  </a:moveTo>
                  <a:lnTo>
                    <a:pt x="106095" y="1602"/>
                  </a:lnTo>
                  <a:lnTo>
                    <a:pt x="105435" y="1700"/>
                  </a:lnTo>
                  <a:lnTo>
                    <a:pt x="116476" y="1700"/>
                  </a:lnTo>
                  <a:lnTo>
                    <a:pt x="116329" y="1602"/>
                  </a:lnTo>
                  <a:close/>
                </a:path>
                <a:path w="118744" h="20320">
                  <a:moveTo>
                    <a:pt x="113918" y="0"/>
                  </a:moveTo>
                  <a:lnTo>
                    <a:pt x="105769" y="1633"/>
                  </a:lnTo>
                  <a:lnTo>
                    <a:pt x="106095" y="1602"/>
                  </a:lnTo>
                  <a:lnTo>
                    <a:pt x="116329" y="1602"/>
                  </a:lnTo>
                  <a:lnTo>
                    <a:pt x="113918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8210" y="5520340"/>
              <a:ext cx="1113282" cy="28955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10433" y="4597869"/>
            <a:ext cx="169292" cy="2913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53409" y="4618659"/>
            <a:ext cx="422338" cy="2519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40011" y="4472279"/>
            <a:ext cx="1230930" cy="9052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87721" y="4367276"/>
            <a:ext cx="353834" cy="74168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230258" y="5025669"/>
            <a:ext cx="1981835" cy="1362710"/>
            <a:chOff x="9230258" y="5025669"/>
            <a:chExt cx="1981835" cy="136271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30258" y="5025669"/>
              <a:ext cx="724877" cy="5522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28421" y="5538558"/>
              <a:ext cx="1383138" cy="84920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83941" y="5700564"/>
            <a:ext cx="404110" cy="28499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573803" y="1867966"/>
            <a:ext cx="207645" cy="305435"/>
            <a:chOff x="4573803" y="1867966"/>
            <a:chExt cx="207645" cy="305435"/>
          </a:xfrm>
        </p:grpSpPr>
        <p:sp>
          <p:nvSpPr>
            <p:cNvPr id="25" name="object 25"/>
            <p:cNvSpPr/>
            <p:nvPr/>
          </p:nvSpPr>
          <p:spPr>
            <a:xfrm>
              <a:off x="4630347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257487" y="954112"/>
            <a:ext cx="4031615" cy="3274695"/>
            <a:chOff x="257487" y="954112"/>
            <a:chExt cx="4031615" cy="3274695"/>
          </a:xfrm>
        </p:grpSpPr>
        <p:sp>
          <p:nvSpPr>
            <p:cNvPr id="28" name="object 28"/>
            <p:cNvSpPr/>
            <p:nvPr/>
          </p:nvSpPr>
          <p:spPr>
            <a:xfrm>
              <a:off x="315743" y="3394455"/>
              <a:ext cx="195580" cy="34925"/>
            </a:xfrm>
            <a:custGeom>
              <a:avLst/>
              <a:gdLst/>
              <a:ahLst/>
              <a:cxnLst/>
              <a:rect l="l" t="t" r="r" b="b"/>
              <a:pathLst>
                <a:path w="195579" h="34925">
                  <a:moveTo>
                    <a:pt x="9218" y="0"/>
                  </a:moveTo>
                  <a:lnTo>
                    <a:pt x="3657" y="2590"/>
                  </a:lnTo>
                  <a:lnTo>
                    <a:pt x="0" y="12636"/>
                  </a:lnTo>
                  <a:lnTo>
                    <a:pt x="2570" y="18186"/>
                  </a:lnTo>
                  <a:lnTo>
                    <a:pt x="29157" y="27990"/>
                  </a:lnTo>
                  <a:lnTo>
                    <a:pt x="29832" y="28219"/>
                  </a:lnTo>
                  <a:lnTo>
                    <a:pt x="51071" y="34340"/>
                  </a:lnTo>
                  <a:lnTo>
                    <a:pt x="53769" y="34721"/>
                  </a:lnTo>
                  <a:lnTo>
                    <a:pt x="185304" y="34721"/>
                  </a:lnTo>
                  <a:lnTo>
                    <a:pt x="190687" y="34645"/>
                  </a:lnTo>
                  <a:lnTo>
                    <a:pt x="194991" y="30226"/>
                  </a:lnTo>
                  <a:lnTo>
                    <a:pt x="194844" y="19570"/>
                  </a:lnTo>
                  <a:lnTo>
                    <a:pt x="190900" y="15621"/>
                  </a:lnTo>
                  <a:lnTo>
                    <a:pt x="56466" y="15621"/>
                  </a:lnTo>
                  <a:lnTo>
                    <a:pt x="53769" y="15240"/>
                  </a:lnTo>
                  <a:lnTo>
                    <a:pt x="55142" y="15239"/>
                  </a:lnTo>
                  <a:lnTo>
                    <a:pt x="35931" y="9702"/>
                  </a:lnTo>
                  <a:lnTo>
                    <a:pt x="35225" y="9499"/>
                  </a:lnTo>
                  <a:lnTo>
                    <a:pt x="9218" y="0"/>
                  </a:lnTo>
                  <a:close/>
                </a:path>
                <a:path w="195579" h="34925">
                  <a:moveTo>
                    <a:pt x="55142" y="15239"/>
                  </a:moveTo>
                  <a:lnTo>
                    <a:pt x="53769" y="15240"/>
                  </a:lnTo>
                  <a:lnTo>
                    <a:pt x="56466" y="15621"/>
                  </a:lnTo>
                  <a:lnTo>
                    <a:pt x="55142" y="15239"/>
                  </a:lnTo>
                  <a:close/>
                </a:path>
                <a:path w="195579" h="34925">
                  <a:moveTo>
                    <a:pt x="182300" y="15214"/>
                  </a:moveTo>
                  <a:lnTo>
                    <a:pt x="55142" y="15239"/>
                  </a:lnTo>
                  <a:lnTo>
                    <a:pt x="56466" y="15621"/>
                  </a:lnTo>
                  <a:lnTo>
                    <a:pt x="190900" y="15621"/>
                  </a:lnTo>
                  <a:lnTo>
                    <a:pt x="190583" y="15303"/>
                  </a:lnTo>
                  <a:lnTo>
                    <a:pt x="185304" y="15227"/>
                  </a:lnTo>
                  <a:lnTo>
                    <a:pt x="182300" y="15214"/>
                  </a:lnTo>
                  <a:close/>
                </a:path>
                <a:path w="195579" h="34925">
                  <a:moveTo>
                    <a:pt x="35613" y="9611"/>
                  </a:moveTo>
                  <a:lnTo>
                    <a:pt x="35864" y="9702"/>
                  </a:lnTo>
                  <a:lnTo>
                    <a:pt x="35613" y="9611"/>
                  </a:lnTo>
                  <a:close/>
                </a:path>
                <a:path w="195579" h="34925">
                  <a:moveTo>
                    <a:pt x="35306" y="9499"/>
                  </a:moveTo>
                  <a:lnTo>
                    <a:pt x="35613" y="9611"/>
                  </a:lnTo>
                  <a:lnTo>
                    <a:pt x="35306" y="949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0502" y="3286734"/>
              <a:ext cx="776389" cy="1460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7487" y="954112"/>
              <a:ext cx="4031543" cy="32627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9438" y="3785133"/>
              <a:ext cx="215305" cy="4434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4512" y="3704234"/>
              <a:ext cx="252229" cy="4692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01011" y="3925925"/>
              <a:ext cx="160134" cy="14857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0950" y="3727157"/>
              <a:ext cx="413766" cy="50057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024124" y="3921569"/>
              <a:ext cx="491490" cy="83820"/>
            </a:xfrm>
            <a:custGeom>
              <a:avLst/>
              <a:gdLst/>
              <a:ahLst/>
              <a:cxnLst/>
              <a:rect l="l" t="t" r="r" b="b"/>
              <a:pathLst>
                <a:path w="491489" h="83820">
                  <a:moveTo>
                    <a:pt x="5626" y="71272"/>
                  </a:moveTo>
                  <a:lnTo>
                    <a:pt x="4495" y="72847"/>
                  </a:lnTo>
                  <a:lnTo>
                    <a:pt x="4432" y="73240"/>
                  </a:lnTo>
                  <a:lnTo>
                    <a:pt x="5334" y="78714"/>
                  </a:lnTo>
                  <a:lnTo>
                    <a:pt x="5626" y="78930"/>
                  </a:lnTo>
                  <a:lnTo>
                    <a:pt x="5626" y="71272"/>
                  </a:lnTo>
                  <a:close/>
                </a:path>
                <a:path w="491489" h="83820">
                  <a:moveTo>
                    <a:pt x="7480" y="65697"/>
                  </a:moveTo>
                  <a:lnTo>
                    <a:pt x="7061" y="67056"/>
                  </a:lnTo>
                  <a:lnTo>
                    <a:pt x="7010" y="67779"/>
                  </a:lnTo>
                  <a:lnTo>
                    <a:pt x="7226" y="67551"/>
                  </a:lnTo>
                  <a:lnTo>
                    <a:pt x="7480" y="65697"/>
                  </a:lnTo>
                  <a:close/>
                </a:path>
                <a:path w="491489" h="83820">
                  <a:moveTo>
                    <a:pt x="131991" y="4533"/>
                  </a:moveTo>
                  <a:lnTo>
                    <a:pt x="129489" y="2044"/>
                  </a:lnTo>
                  <a:lnTo>
                    <a:pt x="79070" y="2032"/>
                  </a:lnTo>
                  <a:lnTo>
                    <a:pt x="60071" y="711"/>
                  </a:lnTo>
                  <a:lnTo>
                    <a:pt x="43230" y="12"/>
                  </a:lnTo>
                  <a:lnTo>
                    <a:pt x="28117" y="0"/>
                  </a:lnTo>
                  <a:lnTo>
                    <a:pt x="26047" y="254"/>
                  </a:lnTo>
                  <a:lnTo>
                    <a:pt x="16217" y="2641"/>
                  </a:lnTo>
                  <a:lnTo>
                    <a:pt x="15163" y="2971"/>
                  </a:lnTo>
                  <a:lnTo>
                    <a:pt x="2514" y="7708"/>
                  </a:lnTo>
                  <a:lnTo>
                    <a:pt x="0" y="13233"/>
                  </a:lnTo>
                  <a:lnTo>
                    <a:pt x="3708" y="23139"/>
                  </a:lnTo>
                  <a:lnTo>
                    <a:pt x="9232" y="25654"/>
                  </a:lnTo>
                  <a:lnTo>
                    <a:pt x="14744" y="23583"/>
                  </a:lnTo>
                  <a:lnTo>
                    <a:pt x="21551" y="20269"/>
                  </a:lnTo>
                  <a:lnTo>
                    <a:pt x="21894" y="20116"/>
                  </a:lnTo>
                  <a:lnTo>
                    <a:pt x="60375" y="14528"/>
                  </a:lnTo>
                  <a:lnTo>
                    <a:pt x="79260" y="13208"/>
                  </a:lnTo>
                  <a:lnTo>
                    <a:pt x="129489" y="13208"/>
                  </a:lnTo>
                  <a:lnTo>
                    <a:pt x="131991" y="10718"/>
                  </a:lnTo>
                  <a:lnTo>
                    <a:pt x="131991" y="4533"/>
                  </a:lnTo>
                  <a:close/>
                </a:path>
                <a:path w="491489" h="83820">
                  <a:moveTo>
                    <a:pt x="166763" y="58737"/>
                  </a:moveTo>
                  <a:lnTo>
                    <a:pt x="166712" y="58115"/>
                  </a:lnTo>
                  <a:lnTo>
                    <a:pt x="163525" y="55499"/>
                  </a:lnTo>
                  <a:lnTo>
                    <a:pt x="148983" y="56959"/>
                  </a:lnTo>
                  <a:lnTo>
                    <a:pt x="134835" y="58737"/>
                  </a:lnTo>
                  <a:lnTo>
                    <a:pt x="166763" y="58737"/>
                  </a:lnTo>
                  <a:close/>
                </a:path>
                <a:path w="491489" h="83820">
                  <a:moveTo>
                    <a:pt x="167436" y="65278"/>
                  </a:moveTo>
                  <a:lnTo>
                    <a:pt x="167284" y="63779"/>
                  </a:lnTo>
                  <a:lnTo>
                    <a:pt x="166763" y="58737"/>
                  </a:lnTo>
                  <a:lnTo>
                    <a:pt x="134747" y="58750"/>
                  </a:lnTo>
                  <a:lnTo>
                    <a:pt x="107365" y="61264"/>
                  </a:lnTo>
                  <a:lnTo>
                    <a:pt x="83032" y="63766"/>
                  </a:lnTo>
                  <a:lnTo>
                    <a:pt x="83362" y="63754"/>
                  </a:lnTo>
                  <a:lnTo>
                    <a:pt x="82880" y="63779"/>
                  </a:lnTo>
                  <a:lnTo>
                    <a:pt x="59550" y="64452"/>
                  </a:lnTo>
                  <a:lnTo>
                    <a:pt x="41732" y="64566"/>
                  </a:lnTo>
                  <a:lnTo>
                    <a:pt x="36233" y="64744"/>
                  </a:lnTo>
                  <a:lnTo>
                    <a:pt x="37680" y="61607"/>
                  </a:lnTo>
                  <a:lnTo>
                    <a:pt x="35712" y="56235"/>
                  </a:lnTo>
                  <a:lnTo>
                    <a:pt x="34874" y="55854"/>
                  </a:lnTo>
                  <a:lnTo>
                    <a:pt x="34874" y="67779"/>
                  </a:lnTo>
                  <a:lnTo>
                    <a:pt x="34759" y="68097"/>
                  </a:lnTo>
                  <a:lnTo>
                    <a:pt x="34836" y="67779"/>
                  </a:lnTo>
                  <a:lnTo>
                    <a:pt x="34874" y="55854"/>
                  </a:lnTo>
                  <a:lnTo>
                    <a:pt x="28625" y="52959"/>
                  </a:lnTo>
                  <a:lnTo>
                    <a:pt x="25666" y="53035"/>
                  </a:lnTo>
                  <a:lnTo>
                    <a:pt x="24815" y="53492"/>
                  </a:lnTo>
                  <a:lnTo>
                    <a:pt x="24815" y="73850"/>
                  </a:lnTo>
                  <a:lnTo>
                    <a:pt x="21742" y="69532"/>
                  </a:lnTo>
                  <a:lnTo>
                    <a:pt x="22009" y="69900"/>
                  </a:lnTo>
                  <a:lnTo>
                    <a:pt x="24815" y="73850"/>
                  </a:lnTo>
                  <a:lnTo>
                    <a:pt x="24815" y="53492"/>
                  </a:lnTo>
                  <a:lnTo>
                    <a:pt x="16941" y="57645"/>
                  </a:lnTo>
                  <a:lnTo>
                    <a:pt x="15633" y="57480"/>
                  </a:lnTo>
                  <a:lnTo>
                    <a:pt x="12331" y="60071"/>
                  </a:lnTo>
                  <a:lnTo>
                    <a:pt x="11036" y="60756"/>
                  </a:lnTo>
                  <a:lnTo>
                    <a:pt x="11036" y="74510"/>
                  </a:lnTo>
                  <a:lnTo>
                    <a:pt x="9779" y="72948"/>
                  </a:lnTo>
                  <a:lnTo>
                    <a:pt x="10020" y="73240"/>
                  </a:lnTo>
                  <a:lnTo>
                    <a:pt x="10947" y="74510"/>
                  </a:lnTo>
                  <a:lnTo>
                    <a:pt x="10820" y="74256"/>
                  </a:lnTo>
                  <a:lnTo>
                    <a:pt x="10947" y="74396"/>
                  </a:lnTo>
                  <a:lnTo>
                    <a:pt x="10960" y="63842"/>
                  </a:lnTo>
                  <a:lnTo>
                    <a:pt x="11036" y="74510"/>
                  </a:lnTo>
                  <a:lnTo>
                    <a:pt x="11036" y="60756"/>
                  </a:lnTo>
                  <a:lnTo>
                    <a:pt x="10083" y="61264"/>
                  </a:lnTo>
                  <a:lnTo>
                    <a:pt x="10083" y="65049"/>
                  </a:lnTo>
                  <a:lnTo>
                    <a:pt x="9728" y="65062"/>
                  </a:lnTo>
                  <a:lnTo>
                    <a:pt x="10083" y="65049"/>
                  </a:lnTo>
                  <a:lnTo>
                    <a:pt x="10083" y="61264"/>
                  </a:lnTo>
                  <a:lnTo>
                    <a:pt x="8610" y="62039"/>
                  </a:lnTo>
                  <a:lnTo>
                    <a:pt x="8216" y="63322"/>
                  </a:lnTo>
                  <a:lnTo>
                    <a:pt x="7721" y="63703"/>
                  </a:lnTo>
                  <a:lnTo>
                    <a:pt x="7480" y="65697"/>
                  </a:lnTo>
                  <a:lnTo>
                    <a:pt x="7251" y="67538"/>
                  </a:lnTo>
                  <a:lnTo>
                    <a:pt x="7124" y="67665"/>
                  </a:lnTo>
                  <a:lnTo>
                    <a:pt x="7124" y="69176"/>
                  </a:lnTo>
                  <a:lnTo>
                    <a:pt x="7112" y="69532"/>
                  </a:lnTo>
                  <a:lnTo>
                    <a:pt x="7048" y="69291"/>
                  </a:lnTo>
                  <a:lnTo>
                    <a:pt x="6946" y="69430"/>
                  </a:lnTo>
                  <a:lnTo>
                    <a:pt x="7061" y="69164"/>
                  </a:lnTo>
                  <a:lnTo>
                    <a:pt x="7048" y="69291"/>
                  </a:lnTo>
                  <a:lnTo>
                    <a:pt x="7124" y="67665"/>
                  </a:lnTo>
                  <a:lnTo>
                    <a:pt x="5626" y="69164"/>
                  </a:lnTo>
                  <a:lnTo>
                    <a:pt x="5626" y="71272"/>
                  </a:lnTo>
                  <a:lnTo>
                    <a:pt x="5626" y="78930"/>
                  </a:lnTo>
                  <a:lnTo>
                    <a:pt x="5626" y="79286"/>
                  </a:lnTo>
                  <a:lnTo>
                    <a:pt x="9728" y="83388"/>
                  </a:lnTo>
                  <a:lnTo>
                    <a:pt x="12865" y="83388"/>
                  </a:lnTo>
                  <a:lnTo>
                    <a:pt x="17754" y="83388"/>
                  </a:lnTo>
                  <a:lnTo>
                    <a:pt x="27241" y="83375"/>
                  </a:lnTo>
                  <a:lnTo>
                    <a:pt x="42799" y="82384"/>
                  </a:lnTo>
                  <a:lnTo>
                    <a:pt x="60693" y="80352"/>
                  </a:lnTo>
                  <a:lnTo>
                    <a:pt x="84277" y="76746"/>
                  </a:lnTo>
                  <a:lnTo>
                    <a:pt x="105473" y="74561"/>
                  </a:lnTo>
                  <a:lnTo>
                    <a:pt x="108699" y="74231"/>
                  </a:lnTo>
                  <a:lnTo>
                    <a:pt x="136194" y="71691"/>
                  </a:lnTo>
                  <a:lnTo>
                    <a:pt x="150482" y="69913"/>
                  </a:lnTo>
                  <a:lnTo>
                    <a:pt x="164820" y="68478"/>
                  </a:lnTo>
                  <a:lnTo>
                    <a:pt x="167436" y="65278"/>
                  </a:lnTo>
                  <a:close/>
                </a:path>
                <a:path w="491489" h="83820">
                  <a:moveTo>
                    <a:pt x="489585" y="16675"/>
                  </a:moveTo>
                  <a:lnTo>
                    <a:pt x="297002" y="16687"/>
                  </a:lnTo>
                  <a:lnTo>
                    <a:pt x="289509" y="17195"/>
                  </a:lnTo>
                  <a:lnTo>
                    <a:pt x="287439" y="15925"/>
                  </a:lnTo>
                  <a:lnTo>
                    <a:pt x="281051" y="17475"/>
                  </a:lnTo>
                  <a:lnTo>
                    <a:pt x="280860" y="17792"/>
                  </a:lnTo>
                  <a:lnTo>
                    <a:pt x="280517" y="17805"/>
                  </a:lnTo>
                  <a:lnTo>
                    <a:pt x="276186" y="22771"/>
                  </a:lnTo>
                  <a:lnTo>
                    <a:pt x="276352" y="25209"/>
                  </a:lnTo>
                  <a:lnTo>
                    <a:pt x="275069" y="27292"/>
                  </a:lnTo>
                  <a:lnTo>
                    <a:pt x="276644" y="33693"/>
                  </a:lnTo>
                  <a:lnTo>
                    <a:pt x="278676" y="34937"/>
                  </a:lnTo>
                  <a:lnTo>
                    <a:pt x="276809" y="31902"/>
                  </a:lnTo>
                  <a:lnTo>
                    <a:pt x="278663" y="34912"/>
                  </a:lnTo>
                  <a:lnTo>
                    <a:pt x="281038" y="36385"/>
                  </a:lnTo>
                  <a:lnTo>
                    <a:pt x="281203" y="36487"/>
                  </a:lnTo>
                  <a:lnTo>
                    <a:pt x="281343" y="36563"/>
                  </a:lnTo>
                  <a:lnTo>
                    <a:pt x="281571" y="36703"/>
                  </a:lnTo>
                  <a:lnTo>
                    <a:pt x="283375" y="37782"/>
                  </a:lnTo>
                  <a:lnTo>
                    <a:pt x="285267" y="38874"/>
                  </a:lnTo>
                  <a:lnTo>
                    <a:pt x="287896" y="39979"/>
                  </a:lnTo>
                  <a:lnTo>
                    <a:pt x="301320" y="43522"/>
                  </a:lnTo>
                  <a:lnTo>
                    <a:pt x="306984" y="40246"/>
                  </a:lnTo>
                  <a:lnTo>
                    <a:pt x="307492" y="38303"/>
                  </a:lnTo>
                  <a:lnTo>
                    <a:pt x="307949" y="36563"/>
                  </a:lnTo>
                  <a:lnTo>
                    <a:pt x="313575" y="36017"/>
                  </a:lnTo>
                  <a:lnTo>
                    <a:pt x="332613" y="34912"/>
                  </a:lnTo>
                  <a:lnTo>
                    <a:pt x="376669" y="30454"/>
                  </a:lnTo>
                  <a:lnTo>
                    <a:pt x="398818" y="27660"/>
                  </a:lnTo>
                  <a:lnTo>
                    <a:pt x="399313" y="27584"/>
                  </a:lnTo>
                  <a:lnTo>
                    <a:pt x="422846" y="23037"/>
                  </a:lnTo>
                  <a:lnTo>
                    <a:pt x="422973" y="23025"/>
                  </a:lnTo>
                  <a:lnTo>
                    <a:pt x="423786" y="22961"/>
                  </a:lnTo>
                  <a:lnTo>
                    <a:pt x="444754" y="21590"/>
                  </a:lnTo>
                  <a:lnTo>
                    <a:pt x="467067" y="19431"/>
                  </a:lnTo>
                  <a:lnTo>
                    <a:pt x="478790" y="18326"/>
                  </a:lnTo>
                  <a:lnTo>
                    <a:pt x="489432" y="16878"/>
                  </a:lnTo>
                  <a:lnTo>
                    <a:pt x="489585" y="16675"/>
                  </a:lnTo>
                  <a:close/>
                </a:path>
                <a:path w="491489" h="83820">
                  <a:moveTo>
                    <a:pt x="489953" y="8420"/>
                  </a:moveTo>
                  <a:lnTo>
                    <a:pt x="488086" y="6997"/>
                  </a:lnTo>
                  <a:lnTo>
                    <a:pt x="477647" y="8420"/>
                  </a:lnTo>
                  <a:lnTo>
                    <a:pt x="489953" y="8420"/>
                  </a:lnTo>
                  <a:close/>
                </a:path>
                <a:path w="491489" h="83820">
                  <a:moveTo>
                    <a:pt x="490969" y="11645"/>
                  </a:moveTo>
                  <a:lnTo>
                    <a:pt x="490601" y="8902"/>
                  </a:lnTo>
                  <a:lnTo>
                    <a:pt x="489953" y="8420"/>
                  </a:lnTo>
                  <a:lnTo>
                    <a:pt x="477570" y="8432"/>
                  </a:lnTo>
                  <a:lnTo>
                    <a:pt x="443992" y="11645"/>
                  </a:lnTo>
                  <a:lnTo>
                    <a:pt x="490969" y="11645"/>
                  </a:lnTo>
                  <a:close/>
                </a:path>
                <a:path w="491489" h="83820">
                  <a:moveTo>
                    <a:pt x="491350" y="14363"/>
                  </a:moveTo>
                  <a:lnTo>
                    <a:pt x="491172" y="13093"/>
                  </a:lnTo>
                  <a:lnTo>
                    <a:pt x="490969" y="11645"/>
                  </a:lnTo>
                  <a:lnTo>
                    <a:pt x="443865" y="11658"/>
                  </a:lnTo>
                  <a:lnTo>
                    <a:pt x="422313" y="13081"/>
                  </a:lnTo>
                  <a:lnTo>
                    <a:pt x="398170" y="12014"/>
                  </a:lnTo>
                  <a:lnTo>
                    <a:pt x="375285" y="12090"/>
                  </a:lnTo>
                  <a:lnTo>
                    <a:pt x="352590" y="12623"/>
                  </a:lnTo>
                  <a:lnTo>
                    <a:pt x="330847" y="14160"/>
                  </a:lnTo>
                  <a:lnTo>
                    <a:pt x="311886" y="15252"/>
                  </a:lnTo>
                  <a:lnTo>
                    <a:pt x="297116" y="16675"/>
                  </a:lnTo>
                  <a:lnTo>
                    <a:pt x="489585" y="16675"/>
                  </a:lnTo>
                  <a:lnTo>
                    <a:pt x="491350" y="14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829000" y="1062088"/>
            <a:ext cx="206055" cy="163220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966208" y="1602130"/>
            <a:ext cx="341109" cy="21233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731080" y="3681399"/>
            <a:ext cx="492290" cy="37373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402516" y="3498786"/>
            <a:ext cx="539661" cy="54686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11595" y="3517569"/>
            <a:ext cx="567237" cy="470268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698666" y="3756380"/>
            <a:ext cx="170815" cy="97155"/>
          </a:xfrm>
          <a:custGeom>
            <a:avLst/>
            <a:gdLst/>
            <a:ahLst/>
            <a:cxnLst/>
            <a:rect l="l" t="t" r="r" b="b"/>
            <a:pathLst>
              <a:path w="170815" h="97154">
                <a:moveTo>
                  <a:pt x="1041" y="10337"/>
                </a:moveTo>
                <a:lnTo>
                  <a:pt x="0" y="14782"/>
                </a:lnTo>
                <a:lnTo>
                  <a:pt x="1041" y="16471"/>
                </a:lnTo>
                <a:lnTo>
                  <a:pt x="1041" y="10337"/>
                </a:lnTo>
                <a:close/>
              </a:path>
              <a:path w="170815" h="97154">
                <a:moveTo>
                  <a:pt x="152806" y="6794"/>
                </a:moveTo>
                <a:lnTo>
                  <a:pt x="150926" y="4914"/>
                </a:lnTo>
                <a:lnTo>
                  <a:pt x="150558" y="4546"/>
                </a:lnTo>
                <a:lnTo>
                  <a:pt x="150202" y="4191"/>
                </a:lnTo>
                <a:lnTo>
                  <a:pt x="149834" y="3822"/>
                </a:lnTo>
                <a:lnTo>
                  <a:pt x="141871" y="3822"/>
                </a:lnTo>
                <a:lnTo>
                  <a:pt x="134670" y="4191"/>
                </a:lnTo>
                <a:lnTo>
                  <a:pt x="121513" y="4546"/>
                </a:lnTo>
                <a:lnTo>
                  <a:pt x="106095" y="4902"/>
                </a:lnTo>
                <a:lnTo>
                  <a:pt x="88480" y="3505"/>
                </a:lnTo>
                <a:lnTo>
                  <a:pt x="70573" y="2400"/>
                </a:lnTo>
                <a:lnTo>
                  <a:pt x="53682" y="1714"/>
                </a:lnTo>
                <a:lnTo>
                  <a:pt x="38354" y="1270"/>
                </a:lnTo>
                <a:lnTo>
                  <a:pt x="26111" y="1054"/>
                </a:lnTo>
                <a:lnTo>
                  <a:pt x="20383" y="1054"/>
                </a:lnTo>
                <a:lnTo>
                  <a:pt x="20383" y="2844"/>
                </a:lnTo>
                <a:lnTo>
                  <a:pt x="19773" y="2717"/>
                </a:lnTo>
                <a:lnTo>
                  <a:pt x="20027" y="2768"/>
                </a:lnTo>
                <a:lnTo>
                  <a:pt x="20383" y="2844"/>
                </a:lnTo>
                <a:lnTo>
                  <a:pt x="20383" y="1054"/>
                </a:lnTo>
                <a:lnTo>
                  <a:pt x="12763" y="1054"/>
                </a:lnTo>
                <a:lnTo>
                  <a:pt x="12954" y="1104"/>
                </a:lnTo>
                <a:lnTo>
                  <a:pt x="8280" y="0"/>
                </a:lnTo>
                <a:lnTo>
                  <a:pt x="6578" y="1054"/>
                </a:lnTo>
                <a:lnTo>
                  <a:pt x="5740" y="1054"/>
                </a:lnTo>
                <a:lnTo>
                  <a:pt x="4330" y="2451"/>
                </a:lnTo>
                <a:lnTo>
                  <a:pt x="2641" y="3505"/>
                </a:lnTo>
                <a:lnTo>
                  <a:pt x="2438" y="4343"/>
                </a:lnTo>
                <a:lnTo>
                  <a:pt x="1041" y="5740"/>
                </a:lnTo>
                <a:lnTo>
                  <a:pt x="1041" y="10337"/>
                </a:lnTo>
                <a:lnTo>
                  <a:pt x="1117" y="16611"/>
                </a:lnTo>
                <a:lnTo>
                  <a:pt x="3492" y="20421"/>
                </a:lnTo>
                <a:lnTo>
                  <a:pt x="4406" y="20637"/>
                </a:lnTo>
                <a:lnTo>
                  <a:pt x="4521" y="20777"/>
                </a:lnTo>
                <a:lnTo>
                  <a:pt x="8928" y="21704"/>
                </a:lnTo>
                <a:lnTo>
                  <a:pt x="9918" y="21932"/>
                </a:lnTo>
                <a:lnTo>
                  <a:pt x="10172" y="21971"/>
                </a:lnTo>
                <a:lnTo>
                  <a:pt x="16344" y="23253"/>
                </a:lnTo>
                <a:lnTo>
                  <a:pt x="32804" y="25908"/>
                </a:lnTo>
                <a:lnTo>
                  <a:pt x="38112" y="22072"/>
                </a:lnTo>
                <a:lnTo>
                  <a:pt x="38150" y="21805"/>
                </a:lnTo>
                <a:lnTo>
                  <a:pt x="53682" y="21348"/>
                </a:lnTo>
                <a:lnTo>
                  <a:pt x="70764" y="20650"/>
                </a:lnTo>
                <a:lnTo>
                  <a:pt x="88480" y="19558"/>
                </a:lnTo>
                <a:lnTo>
                  <a:pt x="106045" y="18173"/>
                </a:lnTo>
                <a:lnTo>
                  <a:pt x="107086" y="18148"/>
                </a:lnTo>
                <a:lnTo>
                  <a:pt x="135343" y="17437"/>
                </a:lnTo>
                <a:lnTo>
                  <a:pt x="142278" y="17094"/>
                </a:lnTo>
                <a:lnTo>
                  <a:pt x="142544" y="17081"/>
                </a:lnTo>
                <a:lnTo>
                  <a:pt x="149834" y="17081"/>
                </a:lnTo>
                <a:lnTo>
                  <a:pt x="152806" y="14122"/>
                </a:lnTo>
                <a:lnTo>
                  <a:pt x="152806" y="6794"/>
                </a:lnTo>
                <a:close/>
              </a:path>
              <a:path w="170815" h="97154">
                <a:moveTo>
                  <a:pt x="170726" y="71793"/>
                </a:moveTo>
                <a:lnTo>
                  <a:pt x="169164" y="65582"/>
                </a:lnTo>
                <a:lnTo>
                  <a:pt x="168960" y="64719"/>
                </a:lnTo>
                <a:lnTo>
                  <a:pt x="165379" y="62572"/>
                </a:lnTo>
                <a:lnTo>
                  <a:pt x="153390" y="65582"/>
                </a:lnTo>
                <a:lnTo>
                  <a:pt x="153250" y="65620"/>
                </a:lnTo>
                <a:lnTo>
                  <a:pt x="116725" y="73774"/>
                </a:lnTo>
                <a:lnTo>
                  <a:pt x="116573" y="73812"/>
                </a:lnTo>
                <a:lnTo>
                  <a:pt x="93599" y="77343"/>
                </a:lnTo>
                <a:lnTo>
                  <a:pt x="70002" y="78701"/>
                </a:lnTo>
                <a:lnTo>
                  <a:pt x="54673" y="78536"/>
                </a:lnTo>
                <a:lnTo>
                  <a:pt x="55473" y="74930"/>
                </a:lnTo>
                <a:lnTo>
                  <a:pt x="49872" y="66141"/>
                </a:lnTo>
                <a:lnTo>
                  <a:pt x="49022" y="65951"/>
                </a:lnTo>
                <a:lnTo>
                  <a:pt x="49022" y="80391"/>
                </a:lnTo>
                <a:lnTo>
                  <a:pt x="47688" y="84937"/>
                </a:lnTo>
                <a:lnTo>
                  <a:pt x="49009" y="80391"/>
                </a:lnTo>
                <a:lnTo>
                  <a:pt x="49022" y="65951"/>
                </a:lnTo>
                <a:lnTo>
                  <a:pt x="44107" y="64808"/>
                </a:lnTo>
                <a:lnTo>
                  <a:pt x="35229" y="70243"/>
                </a:lnTo>
                <a:lnTo>
                  <a:pt x="34912" y="70104"/>
                </a:lnTo>
                <a:lnTo>
                  <a:pt x="30581" y="71843"/>
                </a:lnTo>
                <a:lnTo>
                  <a:pt x="30581" y="89141"/>
                </a:lnTo>
                <a:lnTo>
                  <a:pt x="27597" y="87858"/>
                </a:lnTo>
                <a:lnTo>
                  <a:pt x="30391" y="89052"/>
                </a:lnTo>
                <a:lnTo>
                  <a:pt x="30581" y="89141"/>
                </a:lnTo>
                <a:lnTo>
                  <a:pt x="30581" y="71843"/>
                </a:lnTo>
                <a:lnTo>
                  <a:pt x="29273" y="72364"/>
                </a:lnTo>
                <a:lnTo>
                  <a:pt x="28384" y="74434"/>
                </a:lnTo>
                <a:lnTo>
                  <a:pt x="26479" y="75603"/>
                </a:lnTo>
                <a:lnTo>
                  <a:pt x="25057" y="81508"/>
                </a:lnTo>
                <a:lnTo>
                  <a:pt x="25234" y="81813"/>
                </a:lnTo>
                <a:lnTo>
                  <a:pt x="25349" y="81521"/>
                </a:lnTo>
                <a:lnTo>
                  <a:pt x="25336" y="81978"/>
                </a:lnTo>
                <a:lnTo>
                  <a:pt x="27660" y="85775"/>
                </a:lnTo>
                <a:lnTo>
                  <a:pt x="27787" y="81978"/>
                </a:lnTo>
                <a:lnTo>
                  <a:pt x="27736" y="85890"/>
                </a:lnTo>
                <a:lnTo>
                  <a:pt x="27647" y="86245"/>
                </a:lnTo>
                <a:lnTo>
                  <a:pt x="27660" y="85775"/>
                </a:lnTo>
                <a:lnTo>
                  <a:pt x="25234" y="81813"/>
                </a:lnTo>
                <a:lnTo>
                  <a:pt x="25107" y="82105"/>
                </a:lnTo>
                <a:lnTo>
                  <a:pt x="27305" y="87642"/>
                </a:lnTo>
                <a:lnTo>
                  <a:pt x="26657" y="90335"/>
                </a:lnTo>
                <a:lnTo>
                  <a:pt x="27470" y="91694"/>
                </a:lnTo>
                <a:lnTo>
                  <a:pt x="27457" y="92430"/>
                </a:lnTo>
                <a:lnTo>
                  <a:pt x="28778" y="93840"/>
                </a:lnTo>
                <a:lnTo>
                  <a:pt x="29768" y="95465"/>
                </a:lnTo>
                <a:lnTo>
                  <a:pt x="30467" y="95643"/>
                </a:lnTo>
                <a:lnTo>
                  <a:pt x="31572" y="96799"/>
                </a:lnTo>
                <a:lnTo>
                  <a:pt x="35991" y="96939"/>
                </a:lnTo>
                <a:lnTo>
                  <a:pt x="36525" y="96989"/>
                </a:lnTo>
                <a:lnTo>
                  <a:pt x="37147" y="96977"/>
                </a:lnTo>
                <a:lnTo>
                  <a:pt x="41109" y="97091"/>
                </a:lnTo>
                <a:lnTo>
                  <a:pt x="41452" y="96837"/>
                </a:lnTo>
                <a:lnTo>
                  <a:pt x="52489" y="96494"/>
                </a:lnTo>
                <a:lnTo>
                  <a:pt x="70942" y="94805"/>
                </a:lnTo>
                <a:lnTo>
                  <a:pt x="71653" y="94716"/>
                </a:lnTo>
                <a:lnTo>
                  <a:pt x="95504" y="90373"/>
                </a:lnTo>
                <a:lnTo>
                  <a:pt x="119164" y="86728"/>
                </a:lnTo>
                <a:lnTo>
                  <a:pt x="155028" y="78714"/>
                </a:lnTo>
                <a:lnTo>
                  <a:pt x="156400" y="78409"/>
                </a:lnTo>
                <a:lnTo>
                  <a:pt x="160502" y="77381"/>
                </a:lnTo>
                <a:lnTo>
                  <a:pt x="160756" y="77317"/>
                </a:lnTo>
                <a:lnTo>
                  <a:pt x="168579" y="75361"/>
                </a:lnTo>
                <a:lnTo>
                  <a:pt x="169468" y="73863"/>
                </a:lnTo>
                <a:lnTo>
                  <a:pt x="170726" y="717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072871" y="3481908"/>
            <a:ext cx="836807" cy="56075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25086" y="4794453"/>
            <a:ext cx="436485" cy="209003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928852" y="4862398"/>
            <a:ext cx="118110" cy="82550"/>
          </a:xfrm>
          <a:custGeom>
            <a:avLst/>
            <a:gdLst/>
            <a:ahLst/>
            <a:cxnLst/>
            <a:rect l="l" t="t" r="r" b="b"/>
            <a:pathLst>
              <a:path w="118109" h="82550">
                <a:moveTo>
                  <a:pt x="115138" y="4902"/>
                </a:moveTo>
                <a:lnTo>
                  <a:pt x="112496" y="2260"/>
                </a:lnTo>
                <a:lnTo>
                  <a:pt x="76314" y="2235"/>
                </a:lnTo>
                <a:lnTo>
                  <a:pt x="61302" y="863"/>
                </a:lnTo>
                <a:lnTo>
                  <a:pt x="46990" y="165"/>
                </a:lnTo>
                <a:lnTo>
                  <a:pt x="32956" y="0"/>
                </a:lnTo>
                <a:lnTo>
                  <a:pt x="30911" y="215"/>
                </a:lnTo>
                <a:lnTo>
                  <a:pt x="18656" y="2959"/>
                </a:lnTo>
                <a:lnTo>
                  <a:pt x="2933" y="7073"/>
                </a:lnTo>
                <a:lnTo>
                  <a:pt x="0" y="12103"/>
                </a:lnTo>
                <a:lnTo>
                  <a:pt x="2578" y="21907"/>
                </a:lnTo>
                <a:lnTo>
                  <a:pt x="7594" y="24841"/>
                </a:lnTo>
                <a:lnTo>
                  <a:pt x="23380" y="20612"/>
                </a:lnTo>
                <a:lnTo>
                  <a:pt x="34048" y="17818"/>
                </a:lnTo>
                <a:lnTo>
                  <a:pt x="34251" y="17767"/>
                </a:lnTo>
                <a:lnTo>
                  <a:pt x="37795" y="17538"/>
                </a:lnTo>
                <a:lnTo>
                  <a:pt x="47739" y="16903"/>
                </a:lnTo>
                <a:lnTo>
                  <a:pt x="61671" y="15494"/>
                </a:lnTo>
                <a:lnTo>
                  <a:pt x="76314" y="14160"/>
                </a:lnTo>
                <a:lnTo>
                  <a:pt x="112471" y="14160"/>
                </a:lnTo>
                <a:lnTo>
                  <a:pt x="115138" y="11493"/>
                </a:lnTo>
                <a:lnTo>
                  <a:pt x="115138" y="4902"/>
                </a:lnTo>
                <a:close/>
              </a:path>
              <a:path w="118109" h="82550">
                <a:moveTo>
                  <a:pt x="118084" y="65620"/>
                </a:moveTo>
                <a:lnTo>
                  <a:pt x="116192" y="63728"/>
                </a:lnTo>
                <a:lnTo>
                  <a:pt x="74320" y="63728"/>
                </a:lnTo>
                <a:lnTo>
                  <a:pt x="59220" y="63487"/>
                </a:lnTo>
                <a:lnTo>
                  <a:pt x="51727" y="63373"/>
                </a:lnTo>
                <a:lnTo>
                  <a:pt x="39331" y="60337"/>
                </a:lnTo>
                <a:lnTo>
                  <a:pt x="32613" y="59016"/>
                </a:lnTo>
                <a:lnTo>
                  <a:pt x="28117" y="56832"/>
                </a:lnTo>
                <a:lnTo>
                  <a:pt x="25742" y="57658"/>
                </a:lnTo>
                <a:lnTo>
                  <a:pt x="23279" y="57162"/>
                </a:lnTo>
                <a:lnTo>
                  <a:pt x="19126" y="59944"/>
                </a:lnTo>
                <a:lnTo>
                  <a:pt x="18796" y="60045"/>
                </a:lnTo>
                <a:lnTo>
                  <a:pt x="18719" y="60210"/>
                </a:lnTo>
                <a:lnTo>
                  <a:pt x="18580" y="60299"/>
                </a:lnTo>
                <a:lnTo>
                  <a:pt x="18503" y="60655"/>
                </a:lnTo>
                <a:lnTo>
                  <a:pt x="16332" y="65138"/>
                </a:lnTo>
                <a:lnTo>
                  <a:pt x="17348" y="68097"/>
                </a:lnTo>
                <a:lnTo>
                  <a:pt x="17538" y="69342"/>
                </a:lnTo>
                <a:lnTo>
                  <a:pt x="18186" y="70510"/>
                </a:lnTo>
                <a:lnTo>
                  <a:pt x="19253" y="73609"/>
                </a:lnTo>
                <a:lnTo>
                  <a:pt x="20256" y="74269"/>
                </a:lnTo>
                <a:lnTo>
                  <a:pt x="22974" y="76060"/>
                </a:lnTo>
                <a:lnTo>
                  <a:pt x="20256" y="74269"/>
                </a:lnTo>
                <a:lnTo>
                  <a:pt x="21640" y="76136"/>
                </a:lnTo>
                <a:lnTo>
                  <a:pt x="27444" y="82092"/>
                </a:lnTo>
                <a:lnTo>
                  <a:pt x="32283" y="82156"/>
                </a:lnTo>
                <a:lnTo>
                  <a:pt x="37401" y="77177"/>
                </a:lnTo>
                <a:lnTo>
                  <a:pt x="37680" y="76060"/>
                </a:lnTo>
                <a:lnTo>
                  <a:pt x="37947" y="75006"/>
                </a:lnTo>
                <a:lnTo>
                  <a:pt x="38417" y="74968"/>
                </a:lnTo>
                <a:lnTo>
                  <a:pt x="39649" y="74777"/>
                </a:lnTo>
                <a:lnTo>
                  <a:pt x="51663" y="71843"/>
                </a:lnTo>
                <a:lnTo>
                  <a:pt x="51155" y="71831"/>
                </a:lnTo>
                <a:lnTo>
                  <a:pt x="51701" y="71831"/>
                </a:lnTo>
                <a:lnTo>
                  <a:pt x="52222" y="71704"/>
                </a:lnTo>
                <a:lnTo>
                  <a:pt x="51663" y="71843"/>
                </a:lnTo>
                <a:lnTo>
                  <a:pt x="74193" y="72186"/>
                </a:lnTo>
                <a:lnTo>
                  <a:pt x="116192" y="72186"/>
                </a:lnTo>
                <a:lnTo>
                  <a:pt x="116674" y="71704"/>
                </a:lnTo>
                <a:lnTo>
                  <a:pt x="118084" y="70294"/>
                </a:lnTo>
                <a:lnTo>
                  <a:pt x="118084" y="65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01430" y="4498822"/>
            <a:ext cx="232704" cy="99821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18729" y="4549178"/>
            <a:ext cx="234238" cy="44965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889634" y="4401502"/>
            <a:ext cx="2061704" cy="66587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458246" y="5225694"/>
            <a:ext cx="184111" cy="17519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598123" y="4564519"/>
            <a:ext cx="357035" cy="14612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057343" y="4461967"/>
            <a:ext cx="485190" cy="28806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608904" y="4502937"/>
            <a:ext cx="192468" cy="24298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5874651" y="4588548"/>
            <a:ext cx="57785" cy="22860"/>
          </a:xfrm>
          <a:custGeom>
            <a:avLst/>
            <a:gdLst/>
            <a:ahLst/>
            <a:cxnLst/>
            <a:rect l="l" t="t" r="r" b="b"/>
            <a:pathLst>
              <a:path w="57785" h="22860">
                <a:moveTo>
                  <a:pt x="4104" y="5681"/>
                </a:moveTo>
                <a:lnTo>
                  <a:pt x="3682" y="6134"/>
                </a:lnTo>
                <a:lnTo>
                  <a:pt x="0" y="13588"/>
                </a:lnTo>
                <a:lnTo>
                  <a:pt x="1790" y="18884"/>
                </a:lnTo>
                <a:lnTo>
                  <a:pt x="6438" y="21170"/>
                </a:lnTo>
                <a:lnTo>
                  <a:pt x="8381" y="21894"/>
                </a:lnTo>
                <a:lnTo>
                  <a:pt x="11544" y="22517"/>
                </a:lnTo>
                <a:lnTo>
                  <a:pt x="18770" y="22745"/>
                </a:lnTo>
                <a:lnTo>
                  <a:pt x="21493" y="20193"/>
                </a:lnTo>
                <a:lnTo>
                  <a:pt x="18541" y="20193"/>
                </a:lnTo>
                <a:lnTo>
                  <a:pt x="23157" y="15062"/>
                </a:lnTo>
                <a:lnTo>
                  <a:pt x="23720" y="11353"/>
                </a:lnTo>
                <a:lnTo>
                  <a:pt x="2806" y="11353"/>
                </a:lnTo>
                <a:lnTo>
                  <a:pt x="2882" y="10261"/>
                </a:lnTo>
                <a:lnTo>
                  <a:pt x="3009" y="9525"/>
                </a:lnTo>
                <a:lnTo>
                  <a:pt x="4104" y="5681"/>
                </a:lnTo>
                <a:close/>
              </a:path>
              <a:path w="57785" h="22860">
                <a:moveTo>
                  <a:pt x="23157" y="15062"/>
                </a:moveTo>
                <a:lnTo>
                  <a:pt x="18541" y="20193"/>
                </a:lnTo>
                <a:lnTo>
                  <a:pt x="19511" y="19697"/>
                </a:lnTo>
                <a:lnTo>
                  <a:pt x="22136" y="18427"/>
                </a:lnTo>
                <a:lnTo>
                  <a:pt x="22707" y="18122"/>
                </a:lnTo>
                <a:lnTo>
                  <a:pt x="23654" y="17563"/>
                </a:lnTo>
                <a:lnTo>
                  <a:pt x="23720" y="15430"/>
                </a:lnTo>
                <a:lnTo>
                  <a:pt x="23101" y="15430"/>
                </a:lnTo>
                <a:lnTo>
                  <a:pt x="23157" y="15062"/>
                </a:lnTo>
                <a:close/>
              </a:path>
              <a:path w="57785" h="22860">
                <a:moveTo>
                  <a:pt x="23654" y="17563"/>
                </a:moveTo>
                <a:lnTo>
                  <a:pt x="22588" y="18186"/>
                </a:lnTo>
                <a:lnTo>
                  <a:pt x="22136" y="18427"/>
                </a:lnTo>
                <a:lnTo>
                  <a:pt x="19511" y="19697"/>
                </a:lnTo>
                <a:lnTo>
                  <a:pt x="18541" y="20193"/>
                </a:lnTo>
                <a:lnTo>
                  <a:pt x="21493" y="20193"/>
                </a:lnTo>
                <a:lnTo>
                  <a:pt x="23634" y="18186"/>
                </a:lnTo>
                <a:lnTo>
                  <a:pt x="23654" y="17563"/>
                </a:lnTo>
                <a:close/>
              </a:path>
              <a:path w="57785" h="22860">
                <a:moveTo>
                  <a:pt x="57492" y="10998"/>
                </a:moveTo>
                <a:lnTo>
                  <a:pt x="23774" y="10998"/>
                </a:lnTo>
                <a:lnTo>
                  <a:pt x="23777" y="13588"/>
                </a:lnTo>
                <a:lnTo>
                  <a:pt x="23654" y="17563"/>
                </a:lnTo>
                <a:lnTo>
                  <a:pt x="26446" y="15913"/>
                </a:lnTo>
                <a:lnTo>
                  <a:pt x="25184" y="15913"/>
                </a:lnTo>
                <a:lnTo>
                  <a:pt x="27520" y="15278"/>
                </a:lnTo>
                <a:lnTo>
                  <a:pt x="56074" y="15278"/>
                </a:lnTo>
                <a:lnTo>
                  <a:pt x="57492" y="13868"/>
                </a:lnTo>
                <a:lnTo>
                  <a:pt x="57492" y="10998"/>
                </a:lnTo>
                <a:close/>
              </a:path>
              <a:path w="57785" h="22860">
                <a:moveTo>
                  <a:pt x="27520" y="15278"/>
                </a:moveTo>
                <a:lnTo>
                  <a:pt x="25184" y="15913"/>
                </a:lnTo>
                <a:lnTo>
                  <a:pt x="26446" y="15913"/>
                </a:lnTo>
                <a:lnTo>
                  <a:pt x="27520" y="15278"/>
                </a:lnTo>
                <a:close/>
              </a:path>
              <a:path w="57785" h="22860">
                <a:moveTo>
                  <a:pt x="56074" y="15278"/>
                </a:moveTo>
                <a:lnTo>
                  <a:pt x="27520" y="15278"/>
                </a:lnTo>
                <a:lnTo>
                  <a:pt x="26446" y="15913"/>
                </a:lnTo>
                <a:lnTo>
                  <a:pt x="55435" y="15913"/>
                </a:lnTo>
                <a:lnTo>
                  <a:pt x="56074" y="15278"/>
                </a:lnTo>
                <a:close/>
              </a:path>
              <a:path w="57785" h="22860">
                <a:moveTo>
                  <a:pt x="23317" y="14884"/>
                </a:moveTo>
                <a:lnTo>
                  <a:pt x="23157" y="15062"/>
                </a:lnTo>
                <a:lnTo>
                  <a:pt x="23101" y="15430"/>
                </a:lnTo>
                <a:lnTo>
                  <a:pt x="23317" y="14884"/>
                </a:lnTo>
                <a:close/>
              </a:path>
              <a:path w="57785" h="22860">
                <a:moveTo>
                  <a:pt x="23737" y="14884"/>
                </a:moveTo>
                <a:lnTo>
                  <a:pt x="23317" y="14884"/>
                </a:lnTo>
                <a:lnTo>
                  <a:pt x="23101" y="15430"/>
                </a:lnTo>
                <a:lnTo>
                  <a:pt x="23720" y="15430"/>
                </a:lnTo>
                <a:lnTo>
                  <a:pt x="23737" y="14884"/>
                </a:lnTo>
                <a:close/>
              </a:path>
              <a:path w="57785" h="22860">
                <a:moveTo>
                  <a:pt x="23774" y="10998"/>
                </a:moveTo>
                <a:lnTo>
                  <a:pt x="23157" y="15062"/>
                </a:lnTo>
                <a:lnTo>
                  <a:pt x="23317" y="14884"/>
                </a:lnTo>
                <a:lnTo>
                  <a:pt x="23737" y="14884"/>
                </a:lnTo>
                <a:lnTo>
                  <a:pt x="23774" y="10998"/>
                </a:lnTo>
                <a:close/>
              </a:path>
              <a:path w="57785" h="22860">
                <a:moveTo>
                  <a:pt x="8064" y="2933"/>
                </a:moveTo>
                <a:lnTo>
                  <a:pt x="2806" y="11353"/>
                </a:lnTo>
                <a:lnTo>
                  <a:pt x="8064" y="2933"/>
                </a:lnTo>
                <a:close/>
              </a:path>
              <a:path w="57785" h="22860">
                <a:moveTo>
                  <a:pt x="19461" y="2933"/>
                </a:moveTo>
                <a:lnTo>
                  <a:pt x="8064" y="2933"/>
                </a:lnTo>
                <a:lnTo>
                  <a:pt x="2806" y="11353"/>
                </a:lnTo>
                <a:lnTo>
                  <a:pt x="23720" y="11353"/>
                </a:lnTo>
                <a:lnTo>
                  <a:pt x="23774" y="10998"/>
                </a:lnTo>
                <a:lnTo>
                  <a:pt x="57492" y="10998"/>
                </a:lnTo>
                <a:lnTo>
                  <a:pt x="57492" y="8788"/>
                </a:lnTo>
                <a:lnTo>
                  <a:pt x="56083" y="7378"/>
                </a:lnTo>
                <a:lnTo>
                  <a:pt x="27520" y="7378"/>
                </a:lnTo>
                <a:lnTo>
                  <a:pt x="25184" y="6731"/>
                </a:lnTo>
                <a:lnTo>
                  <a:pt x="26425" y="6731"/>
                </a:lnTo>
                <a:lnTo>
                  <a:pt x="22707" y="4533"/>
                </a:lnTo>
                <a:lnTo>
                  <a:pt x="22136" y="4229"/>
                </a:lnTo>
                <a:lnTo>
                  <a:pt x="19461" y="2933"/>
                </a:lnTo>
                <a:close/>
              </a:path>
              <a:path w="57785" h="22860">
                <a:moveTo>
                  <a:pt x="26425" y="6731"/>
                </a:moveTo>
                <a:lnTo>
                  <a:pt x="25184" y="6731"/>
                </a:lnTo>
                <a:lnTo>
                  <a:pt x="27520" y="7378"/>
                </a:lnTo>
                <a:lnTo>
                  <a:pt x="26425" y="6731"/>
                </a:lnTo>
                <a:close/>
              </a:path>
              <a:path w="57785" h="22860">
                <a:moveTo>
                  <a:pt x="55435" y="6731"/>
                </a:moveTo>
                <a:lnTo>
                  <a:pt x="26425" y="6731"/>
                </a:lnTo>
                <a:lnTo>
                  <a:pt x="27520" y="7378"/>
                </a:lnTo>
                <a:lnTo>
                  <a:pt x="56083" y="7378"/>
                </a:lnTo>
                <a:lnTo>
                  <a:pt x="55435" y="6731"/>
                </a:lnTo>
                <a:close/>
              </a:path>
              <a:path w="57785" h="22860">
                <a:moveTo>
                  <a:pt x="10604" y="0"/>
                </a:moveTo>
                <a:lnTo>
                  <a:pt x="4800" y="3238"/>
                </a:lnTo>
                <a:lnTo>
                  <a:pt x="4104" y="5681"/>
                </a:lnTo>
                <a:lnTo>
                  <a:pt x="5079" y="4635"/>
                </a:lnTo>
                <a:lnTo>
                  <a:pt x="8064" y="2933"/>
                </a:lnTo>
                <a:lnTo>
                  <a:pt x="19461" y="2933"/>
                </a:lnTo>
                <a:lnTo>
                  <a:pt x="18541" y="2463"/>
                </a:lnTo>
                <a:lnTo>
                  <a:pt x="16751" y="1752"/>
                </a:lnTo>
                <a:lnTo>
                  <a:pt x="10604" y="0"/>
                </a:lnTo>
                <a:close/>
              </a:path>
              <a:path w="57785" h="22860">
                <a:moveTo>
                  <a:pt x="19577" y="2993"/>
                </a:moveTo>
                <a:close/>
              </a:path>
              <a:path w="57785" h="22860">
                <a:moveTo>
                  <a:pt x="19511" y="2959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2794" y="4595482"/>
            <a:ext cx="86995" cy="36195"/>
          </a:xfrm>
          <a:custGeom>
            <a:avLst/>
            <a:gdLst/>
            <a:ahLst/>
            <a:cxnLst/>
            <a:rect l="l" t="t" r="r" b="b"/>
            <a:pathLst>
              <a:path w="86995" h="36195">
                <a:moveTo>
                  <a:pt x="82854" y="0"/>
                </a:moveTo>
                <a:lnTo>
                  <a:pt x="37833" y="9042"/>
                </a:lnTo>
                <a:lnTo>
                  <a:pt x="0" y="23698"/>
                </a:lnTo>
                <a:lnTo>
                  <a:pt x="2603" y="32994"/>
                </a:lnTo>
                <a:lnTo>
                  <a:pt x="7429" y="35712"/>
                </a:lnTo>
                <a:lnTo>
                  <a:pt x="12382" y="34328"/>
                </a:lnTo>
                <a:lnTo>
                  <a:pt x="42456" y="24104"/>
                </a:lnTo>
                <a:lnTo>
                  <a:pt x="68808" y="15367"/>
                </a:lnTo>
                <a:lnTo>
                  <a:pt x="76796" y="12750"/>
                </a:lnTo>
                <a:lnTo>
                  <a:pt x="85623" y="9334"/>
                </a:lnTo>
                <a:lnTo>
                  <a:pt x="86969" y="6286"/>
                </a:lnTo>
                <a:lnTo>
                  <a:pt x="85064" y="1371"/>
                </a:lnTo>
                <a:lnTo>
                  <a:pt x="82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656294" y="5023256"/>
            <a:ext cx="1201681" cy="258698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5943028" y="5134102"/>
            <a:ext cx="48895" cy="28575"/>
          </a:xfrm>
          <a:custGeom>
            <a:avLst/>
            <a:gdLst/>
            <a:ahLst/>
            <a:cxnLst/>
            <a:rect l="l" t="t" r="r" b="b"/>
            <a:pathLst>
              <a:path w="48895" h="28575">
                <a:moveTo>
                  <a:pt x="28911" y="16040"/>
                </a:moveTo>
                <a:lnTo>
                  <a:pt x="23342" y="16040"/>
                </a:lnTo>
                <a:lnTo>
                  <a:pt x="18605" y="18084"/>
                </a:lnTo>
                <a:lnTo>
                  <a:pt x="17922" y="18510"/>
                </a:lnTo>
                <a:lnTo>
                  <a:pt x="13779" y="21996"/>
                </a:lnTo>
                <a:lnTo>
                  <a:pt x="9014" y="21996"/>
                </a:lnTo>
                <a:lnTo>
                  <a:pt x="9321" y="22225"/>
                </a:lnTo>
                <a:lnTo>
                  <a:pt x="10718" y="23088"/>
                </a:lnTo>
                <a:lnTo>
                  <a:pt x="20497" y="28067"/>
                </a:lnTo>
                <a:lnTo>
                  <a:pt x="25603" y="26403"/>
                </a:lnTo>
                <a:lnTo>
                  <a:pt x="27841" y="21996"/>
                </a:lnTo>
                <a:lnTo>
                  <a:pt x="13779" y="21996"/>
                </a:lnTo>
                <a:lnTo>
                  <a:pt x="8910" y="21918"/>
                </a:lnTo>
                <a:lnTo>
                  <a:pt x="27886" y="21907"/>
                </a:lnTo>
                <a:lnTo>
                  <a:pt x="29286" y="19151"/>
                </a:lnTo>
                <a:lnTo>
                  <a:pt x="28911" y="16040"/>
                </a:lnTo>
                <a:close/>
              </a:path>
              <a:path w="48895" h="28575">
                <a:moveTo>
                  <a:pt x="13479" y="89"/>
                </a:moveTo>
                <a:lnTo>
                  <a:pt x="10426" y="255"/>
                </a:lnTo>
                <a:lnTo>
                  <a:pt x="7334" y="524"/>
                </a:lnTo>
                <a:lnTo>
                  <a:pt x="3649" y="4630"/>
                </a:lnTo>
                <a:lnTo>
                  <a:pt x="89" y="8860"/>
                </a:lnTo>
                <a:lnTo>
                  <a:pt x="248" y="11890"/>
                </a:lnTo>
                <a:lnTo>
                  <a:pt x="13779" y="21996"/>
                </a:lnTo>
                <a:lnTo>
                  <a:pt x="17507" y="18859"/>
                </a:lnTo>
                <a:lnTo>
                  <a:pt x="17360" y="18859"/>
                </a:lnTo>
                <a:lnTo>
                  <a:pt x="18182" y="18262"/>
                </a:lnTo>
                <a:lnTo>
                  <a:pt x="18427" y="18084"/>
                </a:lnTo>
                <a:lnTo>
                  <a:pt x="19176" y="17729"/>
                </a:lnTo>
                <a:lnTo>
                  <a:pt x="19414" y="17729"/>
                </a:lnTo>
                <a:lnTo>
                  <a:pt x="22338" y="16471"/>
                </a:lnTo>
                <a:lnTo>
                  <a:pt x="21247" y="16471"/>
                </a:lnTo>
                <a:lnTo>
                  <a:pt x="23342" y="16040"/>
                </a:lnTo>
                <a:lnTo>
                  <a:pt x="28911" y="16040"/>
                </a:lnTo>
                <a:lnTo>
                  <a:pt x="28841" y="15455"/>
                </a:lnTo>
                <a:lnTo>
                  <a:pt x="22504" y="8077"/>
                </a:lnTo>
                <a:lnTo>
                  <a:pt x="21628" y="7175"/>
                </a:lnTo>
                <a:lnTo>
                  <a:pt x="18168" y="4066"/>
                </a:lnTo>
                <a:lnTo>
                  <a:pt x="17360" y="3479"/>
                </a:lnTo>
                <a:lnTo>
                  <a:pt x="17507" y="3479"/>
                </a:lnTo>
                <a:lnTo>
                  <a:pt x="13479" y="89"/>
                </a:lnTo>
                <a:close/>
              </a:path>
              <a:path w="48895" h="28575">
                <a:moveTo>
                  <a:pt x="4514" y="18596"/>
                </a:moveTo>
                <a:lnTo>
                  <a:pt x="8204" y="21907"/>
                </a:lnTo>
                <a:lnTo>
                  <a:pt x="8910" y="21918"/>
                </a:lnTo>
                <a:lnTo>
                  <a:pt x="5054" y="19050"/>
                </a:lnTo>
                <a:lnTo>
                  <a:pt x="4514" y="18596"/>
                </a:lnTo>
                <a:close/>
              </a:path>
              <a:path w="48895" h="28575">
                <a:moveTo>
                  <a:pt x="18261" y="18225"/>
                </a:moveTo>
                <a:lnTo>
                  <a:pt x="17360" y="18859"/>
                </a:lnTo>
                <a:lnTo>
                  <a:pt x="17922" y="18510"/>
                </a:lnTo>
                <a:lnTo>
                  <a:pt x="18261" y="18225"/>
                </a:lnTo>
                <a:close/>
              </a:path>
              <a:path w="48895" h="28575">
                <a:moveTo>
                  <a:pt x="17922" y="18510"/>
                </a:moveTo>
                <a:lnTo>
                  <a:pt x="17360" y="18859"/>
                </a:lnTo>
                <a:lnTo>
                  <a:pt x="17507" y="18859"/>
                </a:lnTo>
                <a:lnTo>
                  <a:pt x="17922" y="18510"/>
                </a:lnTo>
                <a:close/>
              </a:path>
              <a:path w="48895" h="28575">
                <a:moveTo>
                  <a:pt x="512" y="15004"/>
                </a:moveTo>
                <a:lnTo>
                  <a:pt x="533" y="15252"/>
                </a:lnTo>
                <a:lnTo>
                  <a:pt x="4514" y="18596"/>
                </a:lnTo>
                <a:lnTo>
                  <a:pt x="512" y="15004"/>
                </a:lnTo>
                <a:close/>
              </a:path>
              <a:path w="48895" h="28575">
                <a:moveTo>
                  <a:pt x="18646" y="18059"/>
                </a:moveTo>
                <a:lnTo>
                  <a:pt x="18317" y="18200"/>
                </a:lnTo>
                <a:lnTo>
                  <a:pt x="17922" y="18510"/>
                </a:lnTo>
                <a:lnTo>
                  <a:pt x="18646" y="18059"/>
                </a:lnTo>
                <a:close/>
              </a:path>
              <a:path w="48895" h="28575">
                <a:moveTo>
                  <a:pt x="18427" y="18084"/>
                </a:moveTo>
                <a:lnTo>
                  <a:pt x="18207" y="18244"/>
                </a:lnTo>
                <a:lnTo>
                  <a:pt x="18427" y="18084"/>
                </a:lnTo>
                <a:close/>
              </a:path>
              <a:path w="48895" h="28575">
                <a:moveTo>
                  <a:pt x="19176" y="17729"/>
                </a:moveTo>
                <a:lnTo>
                  <a:pt x="18261" y="18225"/>
                </a:lnTo>
                <a:lnTo>
                  <a:pt x="18646" y="18059"/>
                </a:lnTo>
                <a:lnTo>
                  <a:pt x="19176" y="17729"/>
                </a:lnTo>
                <a:close/>
              </a:path>
              <a:path w="48895" h="28575">
                <a:moveTo>
                  <a:pt x="18508" y="18084"/>
                </a:moveTo>
                <a:lnTo>
                  <a:pt x="18289" y="18200"/>
                </a:lnTo>
                <a:lnTo>
                  <a:pt x="18508" y="18084"/>
                </a:lnTo>
                <a:close/>
              </a:path>
              <a:path w="48895" h="28575">
                <a:moveTo>
                  <a:pt x="19414" y="17729"/>
                </a:moveTo>
                <a:lnTo>
                  <a:pt x="19176" y="17729"/>
                </a:lnTo>
                <a:lnTo>
                  <a:pt x="18646" y="18059"/>
                </a:lnTo>
                <a:lnTo>
                  <a:pt x="19414" y="17729"/>
                </a:lnTo>
                <a:close/>
              </a:path>
              <a:path w="48895" h="28575">
                <a:moveTo>
                  <a:pt x="23342" y="16040"/>
                </a:moveTo>
                <a:lnTo>
                  <a:pt x="21247" y="16471"/>
                </a:lnTo>
                <a:lnTo>
                  <a:pt x="22338" y="16471"/>
                </a:lnTo>
                <a:lnTo>
                  <a:pt x="23342" y="16040"/>
                </a:lnTo>
                <a:close/>
              </a:path>
              <a:path w="48895" h="28575">
                <a:moveTo>
                  <a:pt x="18491" y="4254"/>
                </a:moveTo>
                <a:lnTo>
                  <a:pt x="21628" y="7175"/>
                </a:lnTo>
                <a:lnTo>
                  <a:pt x="22504" y="8077"/>
                </a:lnTo>
                <a:lnTo>
                  <a:pt x="28841" y="15455"/>
                </a:lnTo>
                <a:lnTo>
                  <a:pt x="28963" y="16471"/>
                </a:lnTo>
                <a:lnTo>
                  <a:pt x="46494" y="16471"/>
                </a:lnTo>
                <a:lnTo>
                  <a:pt x="48856" y="14097"/>
                </a:lnTo>
                <a:lnTo>
                  <a:pt x="48856" y="8242"/>
                </a:lnTo>
                <a:lnTo>
                  <a:pt x="46926" y="6311"/>
                </a:lnTo>
                <a:lnTo>
                  <a:pt x="23342" y="6311"/>
                </a:lnTo>
                <a:lnTo>
                  <a:pt x="21247" y="5880"/>
                </a:lnTo>
                <a:lnTo>
                  <a:pt x="22338" y="5880"/>
                </a:lnTo>
                <a:lnTo>
                  <a:pt x="19384" y="4610"/>
                </a:lnTo>
                <a:lnTo>
                  <a:pt x="19176" y="4610"/>
                </a:lnTo>
                <a:lnTo>
                  <a:pt x="18491" y="4254"/>
                </a:lnTo>
                <a:close/>
              </a:path>
              <a:path w="48895" h="28575">
                <a:moveTo>
                  <a:pt x="248" y="11890"/>
                </a:moveTo>
                <a:lnTo>
                  <a:pt x="406" y="14909"/>
                </a:lnTo>
                <a:lnTo>
                  <a:pt x="248" y="11890"/>
                </a:lnTo>
                <a:close/>
              </a:path>
              <a:path w="48895" h="28575">
                <a:moveTo>
                  <a:pt x="89" y="8860"/>
                </a:moveTo>
                <a:lnTo>
                  <a:pt x="248" y="11890"/>
                </a:lnTo>
                <a:lnTo>
                  <a:pt x="89" y="8860"/>
                </a:lnTo>
                <a:close/>
              </a:path>
              <a:path w="48895" h="28575">
                <a:moveTo>
                  <a:pt x="3649" y="4630"/>
                </a:moveTo>
                <a:lnTo>
                  <a:pt x="76" y="8610"/>
                </a:lnTo>
                <a:lnTo>
                  <a:pt x="89" y="8860"/>
                </a:lnTo>
                <a:lnTo>
                  <a:pt x="3649" y="4630"/>
                </a:lnTo>
                <a:close/>
              </a:path>
              <a:path w="48895" h="28575">
                <a:moveTo>
                  <a:pt x="22338" y="5880"/>
                </a:moveTo>
                <a:lnTo>
                  <a:pt x="21247" y="5880"/>
                </a:lnTo>
                <a:lnTo>
                  <a:pt x="23342" y="6311"/>
                </a:lnTo>
                <a:lnTo>
                  <a:pt x="22338" y="5880"/>
                </a:lnTo>
                <a:close/>
              </a:path>
              <a:path w="48895" h="28575">
                <a:moveTo>
                  <a:pt x="46494" y="5880"/>
                </a:moveTo>
                <a:lnTo>
                  <a:pt x="22338" y="5880"/>
                </a:lnTo>
                <a:lnTo>
                  <a:pt x="23342" y="6311"/>
                </a:lnTo>
                <a:lnTo>
                  <a:pt x="46926" y="6311"/>
                </a:lnTo>
                <a:lnTo>
                  <a:pt x="46494" y="5880"/>
                </a:lnTo>
                <a:close/>
              </a:path>
              <a:path w="48895" h="28575">
                <a:moveTo>
                  <a:pt x="7334" y="524"/>
                </a:moveTo>
                <a:lnTo>
                  <a:pt x="7086" y="546"/>
                </a:lnTo>
                <a:lnTo>
                  <a:pt x="3649" y="4630"/>
                </a:lnTo>
                <a:lnTo>
                  <a:pt x="7334" y="524"/>
                </a:lnTo>
                <a:close/>
              </a:path>
              <a:path w="48895" h="28575">
                <a:moveTo>
                  <a:pt x="18291" y="4140"/>
                </a:moveTo>
                <a:lnTo>
                  <a:pt x="19176" y="4610"/>
                </a:lnTo>
                <a:lnTo>
                  <a:pt x="18712" y="4321"/>
                </a:lnTo>
                <a:lnTo>
                  <a:pt x="18291" y="4140"/>
                </a:lnTo>
                <a:close/>
              </a:path>
              <a:path w="48895" h="28575">
                <a:moveTo>
                  <a:pt x="18712" y="4321"/>
                </a:moveTo>
                <a:lnTo>
                  <a:pt x="19176" y="4610"/>
                </a:lnTo>
                <a:lnTo>
                  <a:pt x="19384" y="4610"/>
                </a:lnTo>
                <a:lnTo>
                  <a:pt x="18712" y="4321"/>
                </a:lnTo>
                <a:close/>
              </a:path>
              <a:path w="48895" h="28575">
                <a:moveTo>
                  <a:pt x="17922" y="3829"/>
                </a:moveTo>
                <a:lnTo>
                  <a:pt x="18231" y="4089"/>
                </a:lnTo>
                <a:lnTo>
                  <a:pt x="18712" y="4321"/>
                </a:lnTo>
                <a:lnTo>
                  <a:pt x="17922" y="3829"/>
                </a:lnTo>
                <a:close/>
              </a:path>
              <a:path w="48895" h="28575">
                <a:moveTo>
                  <a:pt x="18222" y="4114"/>
                </a:moveTo>
                <a:lnTo>
                  <a:pt x="18377" y="4254"/>
                </a:lnTo>
                <a:lnTo>
                  <a:pt x="18222" y="4114"/>
                </a:lnTo>
                <a:close/>
              </a:path>
              <a:path w="48895" h="28575">
                <a:moveTo>
                  <a:pt x="18324" y="4167"/>
                </a:moveTo>
                <a:lnTo>
                  <a:pt x="18491" y="4254"/>
                </a:lnTo>
                <a:lnTo>
                  <a:pt x="18324" y="4167"/>
                </a:lnTo>
                <a:close/>
              </a:path>
              <a:path w="48895" h="28575">
                <a:moveTo>
                  <a:pt x="17864" y="3793"/>
                </a:moveTo>
                <a:lnTo>
                  <a:pt x="18168" y="4066"/>
                </a:lnTo>
                <a:lnTo>
                  <a:pt x="17864" y="3793"/>
                </a:lnTo>
                <a:close/>
              </a:path>
              <a:path w="48895" h="28575">
                <a:moveTo>
                  <a:pt x="18194" y="4089"/>
                </a:moveTo>
                <a:close/>
              </a:path>
              <a:path w="48895" h="28575">
                <a:moveTo>
                  <a:pt x="17360" y="3479"/>
                </a:moveTo>
                <a:lnTo>
                  <a:pt x="18168" y="4066"/>
                </a:lnTo>
                <a:lnTo>
                  <a:pt x="17864" y="3793"/>
                </a:lnTo>
                <a:lnTo>
                  <a:pt x="17360" y="3479"/>
                </a:lnTo>
                <a:close/>
              </a:path>
              <a:path w="48895" h="28575">
                <a:moveTo>
                  <a:pt x="17507" y="3479"/>
                </a:moveTo>
                <a:lnTo>
                  <a:pt x="17360" y="3479"/>
                </a:lnTo>
                <a:lnTo>
                  <a:pt x="17864" y="3793"/>
                </a:lnTo>
                <a:lnTo>
                  <a:pt x="17507" y="3479"/>
                </a:lnTo>
                <a:close/>
              </a:path>
              <a:path w="48895" h="28575">
                <a:moveTo>
                  <a:pt x="13728" y="76"/>
                </a:moveTo>
                <a:lnTo>
                  <a:pt x="13479" y="89"/>
                </a:lnTo>
                <a:lnTo>
                  <a:pt x="17642" y="3593"/>
                </a:lnTo>
                <a:lnTo>
                  <a:pt x="13728" y="76"/>
                </a:lnTo>
                <a:close/>
              </a:path>
              <a:path w="48895" h="28575">
                <a:moveTo>
                  <a:pt x="10426" y="255"/>
                </a:moveTo>
                <a:lnTo>
                  <a:pt x="7429" y="419"/>
                </a:lnTo>
                <a:lnTo>
                  <a:pt x="10426" y="255"/>
                </a:lnTo>
                <a:close/>
              </a:path>
              <a:path w="48895" h="28575">
                <a:moveTo>
                  <a:pt x="13373" y="0"/>
                </a:moveTo>
                <a:lnTo>
                  <a:pt x="10426" y="255"/>
                </a:lnTo>
                <a:lnTo>
                  <a:pt x="13479" y="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81534" y="5109933"/>
            <a:ext cx="85090" cy="22225"/>
          </a:xfrm>
          <a:custGeom>
            <a:avLst/>
            <a:gdLst/>
            <a:ahLst/>
            <a:cxnLst/>
            <a:rect l="l" t="t" r="r" b="b"/>
            <a:pathLst>
              <a:path w="85089" h="22225">
                <a:moveTo>
                  <a:pt x="69126" y="0"/>
                </a:moveTo>
                <a:lnTo>
                  <a:pt x="3860" y="3797"/>
                </a:lnTo>
                <a:lnTo>
                  <a:pt x="0" y="8140"/>
                </a:lnTo>
                <a:lnTo>
                  <a:pt x="596" y="18262"/>
                </a:lnTo>
                <a:lnTo>
                  <a:pt x="4940" y="22110"/>
                </a:lnTo>
                <a:lnTo>
                  <a:pt x="10325" y="21793"/>
                </a:lnTo>
                <a:lnTo>
                  <a:pt x="70523" y="15913"/>
                </a:lnTo>
                <a:lnTo>
                  <a:pt x="84924" y="10261"/>
                </a:lnTo>
                <a:lnTo>
                  <a:pt x="83604" y="3937"/>
                </a:lnTo>
                <a:lnTo>
                  <a:pt x="69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38227" y="5102898"/>
            <a:ext cx="65405" cy="17145"/>
          </a:xfrm>
          <a:custGeom>
            <a:avLst/>
            <a:gdLst/>
            <a:ahLst/>
            <a:cxnLst/>
            <a:rect l="l" t="t" r="r" b="b"/>
            <a:pathLst>
              <a:path w="65404" h="17145">
                <a:moveTo>
                  <a:pt x="32042" y="2031"/>
                </a:moveTo>
                <a:lnTo>
                  <a:pt x="0" y="3835"/>
                </a:lnTo>
                <a:lnTo>
                  <a:pt x="736" y="16840"/>
                </a:lnTo>
                <a:lnTo>
                  <a:pt x="32854" y="15024"/>
                </a:lnTo>
                <a:lnTo>
                  <a:pt x="62369" y="12979"/>
                </a:lnTo>
                <a:lnTo>
                  <a:pt x="65074" y="9867"/>
                </a:lnTo>
                <a:lnTo>
                  <a:pt x="64566" y="2692"/>
                </a:lnTo>
                <a:lnTo>
                  <a:pt x="63821" y="2044"/>
                </a:lnTo>
                <a:lnTo>
                  <a:pt x="31953" y="2044"/>
                </a:lnTo>
                <a:close/>
              </a:path>
              <a:path w="65404" h="17145">
                <a:moveTo>
                  <a:pt x="61467" y="0"/>
                </a:moveTo>
                <a:lnTo>
                  <a:pt x="31953" y="2044"/>
                </a:lnTo>
                <a:lnTo>
                  <a:pt x="63821" y="2044"/>
                </a:lnTo>
                <a:lnTo>
                  <a:pt x="61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57365" y="5093957"/>
            <a:ext cx="23495" cy="26034"/>
          </a:xfrm>
          <a:custGeom>
            <a:avLst/>
            <a:gdLst/>
            <a:ahLst/>
            <a:cxnLst/>
            <a:rect l="l" t="t" r="r" b="b"/>
            <a:pathLst>
              <a:path w="23495" h="26035">
                <a:moveTo>
                  <a:pt x="6616" y="0"/>
                </a:moveTo>
                <a:lnTo>
                  <a:pt x="749" y="5587"/>
                </a:lnTo>
                <a:lnTo>
                  <a:pt x="0" y="9347"/>
                </a:lnTo>
                <a:lnTo>
                  <a:pt x="2946" y="16065"/>
                </a:lnTo>
                <a:lnTo>
                  <a:pt x="6807" y="23787"/>
                </a:lnTo>
                <a:lnTo>
                  <a:pt x="12204" y="25577"/>
                </a:lnTo>
                <a:lnTo>
                  <a:pt x="21094" y="21132"/>
                </a:lnTo>
                <a:lnTo>
                  <a:pt x="22898" y="15735"/>
                </a:lnTo>
                <a:lnTo>
                  <a:pt x="19240" y="8407"/>
                </a:lnTo>
                <a:lnTo>
                  <a:pt x="17703" y="6223"/>
                </a:lnTo>
                <a:lnTo>
                  <a:pt x="11874" y="127"/>
                </a:lnTo>
                <a:lnTo>
                  <a:pt x="6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31468" y="5957223"/>
            <a:ext cx="421609" cy="335918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1084326" y="6084112"/>
            <a:ext cx="169545" cy="111125"/>
          </a:xfrm>
          <a:custGeom>
            <a:avLst/>
            <a:gdLst/>
            <a:ahLst/>
            <a:cxnLst/>
            <a:rect l="l" t="t" r="r" b="b"/>
            <a:pathLst>
              <a:path w="169544" h="111125">
                <a:moveTo>
                  <a:pt x="166484" y="3771"/>
                </a:moveTo>
                <a:lnTo>
                  <a:pt x="165303" y="2578"/>
                </a:lnTo>
                <a:lnTo>
                  <a:pt x="164541" y="1816"/>
                </a:lnTo>
                <a:lnTo>
                  <a:pt x="134251" y="1828"/>
                </a:lnTo>
                <a:lnTo>
                  <a:pt x="116979" y="2527"/>
                </a:lnTo>
                <a:lnTo>
                  <a:pt x="97967" y="63"/>
                </a:lnTo>
                <a:lnTo>
                  <a:pt x="57543" y="2197"/>
                </a:lnTo>
                <a:lnTo>
                  <a:pt x="2349" y="24892"/>
                </a:lnTo>
                <a:lnTo>
                  <a:pt x="0" y="31140"/>
                </a:lnTo>
                <a:lnTo>
                  <a:pt x="4826" y="41757"/>
                </a:lnTo>
                <a:lnTo>
                  <a:pt x="11087" y="44107"/>
                </a:lnTo>
                <a:lnTo>
                  <a:pt x="16624" y="41579"/>
                </a:lnTo>
                <a:lnTo>
                  <a:pt x="39763" y="30353"/>
                </a:lnTo>
                <a:lnTo>
                  <a:pt x="39992" y="30238"/>
                </a:lnTo>
                <a:lnTo>
                  <a:pt x="40284" y="30124"/>
                </a:lnTo>
                <a:lnTo>
                  <a:pt x="60731" y="21564"/>
                </a:lnTo>
                <a:lnTo>
                  <a:pt x="61175" y="21374"/>
                </a:lnTo>
                <a:lnTo>
                  <a:pt x="63842" y="20942"/>
                </a:lnTo>
                <a:lnTo>
                  <a:pt x="98501" y="15062"/>
                </a:lnTo>
                <a:lnTo>
                  <a:pt x="117246" y="11226"/>
                </a:lnTo>
                <a:lnTo>
                  <a:pt x="119011" y="11150"/>
                </a:lnTo>
                <a:lnTo>
                  <a:pt x="134505" y="10515"/>
                </a:lnTo>
                <a:lnTo>
                  <a:pt x="164541" y="10502"/>
                </a:lnTo>
                <a:lnTo>
                  <a:pt x="166484" y="8572"/>
                </a:lnTo>
                <a:lnTo>
                  <a:pt x="166484" y="3771"/>
                </a:lnTo>
                <a:close/>
              </a:path>
              <a:path w="169544" h="111125">
                <a:moveTo>
                  <a:pt x="168783" y="84404"/>
                </a:moveTo>
                <a:lnTo>
                  <a:pt x="168046" y="80733"/>
                </a:lnTo>
                <a:lnTo>
                  <a:pt x="167728" y="80530"/>
                </a:lnTo>
                <a:lnTo>
                  <a:pt x="167589" y="80429"/>
                </a:lnTo>
                <a:lnTo>
                  <a:pt x="164477" y="78359"/>
                </a:lnTo>
                <a:lnTo>
                  <a:pt x="153949" y="80467"/>
                </a:lnTo>
                <a:lnTo>
                  <a:pt x="142875" y="81534"/>
                </a:lnTo>
                <a:lnTo>
                  <a:pt x="121780" y="84404"/>
                </a:lnTo>
                <a:lnTo>
                  <a:pt x="168783" y="84404"/>
                </a:lnTo>
                <a:close/>
              </a:path>
              <a:path w="169544" h="111125">
                <a:moveTo>
                  <a:pt x="169506" y="88061"/>
                </a:moveTo>
                <a:lnTo>
                  <a:pt x="169278" y="86931"/>
                </a:lnTo>
                <a:lnTo>
                  <a:pt x="168783" y="84404"/>
                </a:lnTo>
                <a:lnTo>
                  <a:pt x="121691" y="84416"/>
                </a:lnTo>
                <a:lnTo>
                  <a:pt x="101422" y="86855"/>
                </a:lnTo>
                <a:lnTo>
                  <a:pt x="81584" y="85877"/>
                </a:lnTo>
                <a:lnTo>
                  <a:pt x="79692" y="85788"/>
                </a:lnTo>
                <a:lnTo>
                  <a:pt x="48933" y="85864"/>
                </a:lnTo>
                <a:lnTo>
                  <a:pt x="48691" y="85864"/>
                </a:lnTo>
                <a:lnTo>
                  <a:pt x="44208" y="85661"/>
                </a:lnTo>
                <a:lnTo>
                  <a:pt x="39687" y="83934"/>
                </a:lnTo>
                <a:lnTo>
                  <a:pt x="36588" y="85318"/>
                </a:lnTo>
                <a:lnTo>
                  <a:pt x="33210" y="85166"/>
                </a:lnTo>
                <a:lnTo>
                  <a:pt x="29629" y="88430"/>
                </a:lnTo>
                <a:lnTo>
                  <a:pt x="28841" y="88785"/>
                </a:lnTo>
                <a:lnTo>
                  <a:pt x="28638" y="89344"/>
                </a:lnTo>
                <a:lnTo>
                  <a:pt x="28194" y="89750"/>
                </a:lnTo>
                <a:lnTo>
                  <a:pt x="28143" y="90614"/>
                </a:lnTo>
                <a:lnTo>
                  <a:pt x="26428" y="95148"/>
                </a:lnTo>
                <a:lnTo>
                  <a:pt x="27813" y="98234"/>
                </a:lnTo>
                <a:lnTo>
                  <a:pt x="27762" y="99237"/>
                </a:lnTo>
                <a:lnTo>
                  <a:pt x="29375" y="102641"/>
                </a:lnTo>
                <a:lnTo>
                  <a:pt x="29984" y="103111"/>
                </a:lnTo>
                <a:lnTo>
                  <a:pt x="30543" y="104330"/>
                </a:lnTo>
                <a:lnTo>
                  <a:pt x="34239" y="106807"/>
                </a:lnTo>
                <a:lnTo>
                  <a:pt x="34975" y="106819"/>
                </a:lnTo>
                <a:lnTo>
                  <a:pt x="40233" y="110680"/>
                </a:lnTo>
                <a:lnTo>
                  <a:pt x="45859" y="109804"/>
                </a:lnTo>
                <a:lnTo>
                  <a:pt x="47790" y="107162"/>
                </a:lnTo>
                <a:lnTo>
                  <a:pt x="48463" y="107188"/>
                </a:lnTo>
                <a:lnTo>
                  <a:pt x="49415" y="107162"/>
                </a:lnTo>
                <a:lnTo>
                  <a:pt x="80378" y="105092"/>
                </a:lnTo>
                <a:lnTo>
                  <a:pt x="81749" y="104889"/>
                </a:lnTo>
                <a:lnTo>
                  <a:pt x="102616" y="100368"/>
                </a:lnTo>
                <a:lnTo>
                  <a:pt x="102793" y="100330"/>
                </a:lnTo>
                <a:lnTo>
                  <a:pt x="103339" y="100266"/>
                </a:lnTo>
                <a:lnTo>
                  <a:pt x="123456" y="97840"/>
                </a:lnTo>
                <a:lnTo>
                  <a:pt x="144475" y="94983"/>
                </a:lnTo>
                <a:lnTo>
                  <a:pt x="155600" y="93903"/>
                </a:lnTo>
                <a:lnTo>
                  <a:pt x="156273" y="93802"/>
                </a:lnTo>
                <a:lnTo>
                  <a:pt x="167132" y="91630"/>
                </a:lnTo>
                <a:lnTo>
                  <a:pt x="169506" y="88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457680" y="5710182"/>
            <a:ext cx="559371" cy="107315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133011" y="5577344"/>
            <a:ext cx="208360" cy="65564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404605" y="5682551"/>
            <a:ext cx="490337" cy="40844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975520" y="5642989"/>
            <a:ext cx="1343660" cy="361315"/>
            <a:chOff x="2975520" y="5642989"/>
            <a:chExt cx="1343660" cy="361315"/>
          </a:xfrm>
        </p:grpSpPr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75520" y="5690397"/>
              <a:ext cx="894893" cy="313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01719" y="5642989"/>
              <a:ext cx="417105" cy="298450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21838" y="6458668"/>
            <a:ext cx="119620" cy="159623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802149" y="5747689"/>
            <a:ext cx="116751" cy="150785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5038242" y="5795124"/>
            <a:ext cx="185420" cy="83820"/>
          </a:xfrm>
          <a:custGeom>
            <a:avLst/>
            <a:gdLst/>
            <a:ahLst/>
            <a:cxnLst/>
            <a:rect l="l" t="t" r="r" b="b"/>
            <a:pathLst>
              <a:path w="185420" h="83820">
                <a:moveTo>
                  <a:pt x="49606" y="75298"/>
                </a:moveTo>
                <a:lnTo>
                  <a:pt x="49263" y="72123"/>
                </a:lnTo>
                <a:lnTo>
                  <a:pt x="49110" y="73977"/>
                </a:lnTo>
                <a:lnTo>
                  <a:pt x="49606" y="75298"/>
                </a:lnTo>
                <a:close/>
              </a:path>
              <a:path w="185420" h="83820">
                <a:moveTo>
                  <a:pt x="126428" y="10934"/>
                </a:moveTo>
                <a:lnTo>
                  <a:pt x="126403" y="6235"/>
                </a:lnTo>
                <a:lnTo>
                  <a:pt x="124510" y="4343"/>
                </a:lnTo>
                <a:lnTo>
                  <a:pt x="71539" y="4305"/>
                </a:lnTo>
                <a:lnTo>
                  <a:pt x="113665" y="4305"/>
                </a:lnTo>
                <a:lnTo>
                  <a:pt x="71107" y="4216"/>
                </a:lnTo>
                <a:lnTo>
                  <a:pt x="54571" y="901"/>
                </a:lnTo>
                <a:lnTo>
                  <a:pt x="53467" y="762"/>
                </a:lnTo>
                <a:lnTo>
                  <a:pt x="39827" y="0"/>
                </a:lnTo>
                <a:lnTo>
                  <a:pt x="37807" y="127"/>
                </a:lnTo>
                <a:lnTo>
                  <a:pt x="22948" y="2832"/>
                </a:lnTo>
                <a:lnTo>
                  <a:pt x="22339" y="2959"/>
                </a:lnTo>
                <a:lnTo>
                  <a:pt x="3098" y="7823"/>
                </a:lnTo>
                <a:lnTo>
                  <a:pt x="0" y="13017"/>
                </a:lnTo>
                <a:lnTo>
                  <a:pt x="2578" y="23253"/>
                </a:lnTo>
                <a:lnTo>
                  <a:pt x="7785" y="26352"/>
                </a:lnTo>
                <a:lnTo>
                  <a:pt x="13398" y="24917"/>
                </a:lnTo>
                <a:lnTo>
                  <a:pt x="26911" y="20701"/>
                </a:lnTo>
                <a:lnTo>
                  <a:pt x="40487" y="17195"/>
                </a:lnTo>
                <a:lnTo>
                  <a:pt x="40678" y="17145"/>
                </a:lnTo>
                <a:lnTo>
                  <a:pt x="44462" y="16941"/>
                </a:lnTo>
                <a:lnTo>
                  <a:pt x="53467" y="16433"/>
                </a:lnTo>
                <a:lnTo>
                  <a:pt x="54571" y="16294"/>
                </a:lnTo>
                <a:lnTo>
                  <a:pt x="71107" y="12979"/>
                </a:lnTo>
                <a:lnTo>
                  <a:pt x="115023" y="12890"/>
                </a:lnTo>
                <a:lnTo>
                  <a:pt x="124523" y="12852"/>
                </a:lnTo>
                <a:lnTo>
                  <a:pt x="126428" y="10934"/>
                </a:lnTo>
                <a:close/>
              </a:path>
              <a:path w="185420" h="83820">
                <a:moveTo>
                  <a:pt x="183870" y="61150"/>
                </a:moveTo>
                <a:lnTo>
                  <a:pt x="182130" y="59753"/>
                </a:lnTo>
                <a:lnTo>
                  <a:pt x="169595" y="61150"/>
                </a:lnTo>
                <a:lnTo>
                  <a:pt x="183870" y="61150"/>
                </a:lnTo>
                <a:close/>
              </a:path>
              <a:path w="185420" h="83820">
                <a:moveTo>
                  <a:pt x="185115" y="64744"/>
                </a:moveTo>
                <a:lnTo>
                  <a:pt x="184810" y="61899"/>
                </a:lnTo>
                <a:lnTo>
                  <a:pt x="183870" y="61150"/>
                </a:lnTo>
                <a:lnTo>
                  <a:pt x="169430" y="61163"/>
                </a:lnTo>
                <a:lnTo>
                  <a:pt x="156184" y="62230"/>
                </a:lnTo>
                <a:lnTo>
                  <a:pt x="130797" y="64744"/>
                </a:lnTo>
                <a:lnTo>
                  <a:pt x="185115" y="64744"/>
                </a:lnTo>
                <a:close/>
              </a:path>
              <a:path w="185420" h="83820">
                <a:moveTo>
                  <a:pt x="185394" y="67945"/>
                </a:moveTo>
                <a:lnTo>
                  <a:pt x="185280" y="66179"/>
                </a:lnTo>
                <a:lnTo>
                  <a:pt x="185115" y="64744"/>
                </a:lnTo>
                <a:lnTo>
                  <a:pt x="130619" y="64757"/>
                </a:lnTo>
                <a:lnTo>
                  <a:pt x="108800" y="66154"/>
                </a:lnTo>
                <a:lnTo>
                  <a:pt x="87718" y="65036"/>
                </a:lnTo>
                <a:lnTo>
                  <a:pt x="87541" y="65024"/>
                </a:lnTo>
                <a:lnTo>
                  <a:pt x="87350" y="65011"/>
                </a:lnTo>
                <a:lnTo>
                  <a:pt x="72123" y="63627"/>
                </a:lnTo>
                <a:lnTo>
                  <a:pt x="64770" y="63309"/>
                </a:lnTo>
                <a:lnTo>
                  <a:pt x="64579" y="63309"/>
                </a:lnTo>
                <a:lnTo>
                  <a:pt x="64363" y="63296"/>
                </a:lnTo>
                <a:lnTo>
                  <a:pt x="64211" y="63284"/>
                </a:lnTo>
                <a:lnTo>
                  <a:pt x="63550" y="63233"/>
                </a:lnTo>
                <a:lnTo>
                  <a:pt x="62445" y="62331"/>
                </a:lnTo>
                <a:lnTo>
                  <a:pt x="58305" y="62788"/>
                </a:lnTo>
                <a:lnTo>
                  <a:pt x="54165" y="62445"/>
                </a:lnTo>
                <a:lnTo>
                  <a:pt x="53073" y="63360"/>
                </a:lnTo>
                <a:lnTo>
                  <a:pt x="52425" y="63436"/>
                </a:lnTo>
                <a:lnTo>
                  <a:pt x="51219" y="64935"/>
                </a:lnTo>
                <a:lnTo>
                  <a:pt x="49771" y="66154"/>
                </a:lnTo>
                <a:lnTo>
                  <a:pt x="49695" y="66827"/>
                </a:lnTo>
                <a:lnTo>
                  <a:pt x="48806" y="67945"/>
                </a:lnTo>
                <a:lnTo>
                  <a:pt x="49263" y="72123"/>
                </a:lnTo>
                <a:lnTo>
                  <a:pt x="49377" y="70573"/>
                </a:lnTo>
                <a:lnTo>
                  <a:pt x="49364" y="73037"/>
                </a:lnTo>
                <a:lnTo>
                  <a:pt x="49606" y="75298"/>
                </a:lnTo>
                <a:lnTo>
                  <a:pt x="49847" y="77406"/>
                </a:lnTo>
                <a:lnTo>
                  <a:pt x="53505" y="80848"/>
                </a:lnTo>
                <a:lnTo>
                  <a:pt x="55054" y="80924"/>
                </a:lnTo>
                <a:lnTo>
                  <a:pt x="59880" y="83578"/>
                </a:lnTo>
                <a:lnTo>
                  <a:pt x="64338" y="82283"/>
                </a:lnTo>
                <a:lnTo>
                  <a:pt x="64858" y="81343"/>
                </a:lnTo>
                <a:lnTo>
                  <a:pt x="71920" y="81013"/>
                </a:lnTo>
                <a:lnTo>
                  <a:pt x="86842" y="81076"/>
                </a:lnTo>
                <a:lnTo>
                  <a:pt x="87553" y="81013"/>
                </a:lnTo>
                <a:lnTo>
                  <a:pt x="88417" y="80924"/>
                </a:lnTo>
                <a:lnTo>
                  <a:pt x="109385" y="77012"/>
                </a:lnTo>
                <a:lnTo>
                  <a:pt x="110426" y="76923"/>
                </a:lnTo>
                <a:lnTo>
                  <a:pt x="131686" y="75552"/>
                </a:lnTo>
                <a:lnTo>
                  <a:pt x="157149" y="73037"/>
                </a:lnTo>
                <a:lnTo>
                  <a:pt x="170637" y="71945"/>
                </a:lnTo>
                <a:lnTo>
                  <a:pt x="183324" y="70535"/>
                </a:lnTo>
                <a:lnTo>
                  <a:pt x="185394" y="67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56822" y="5730862"/>
            <a:ext cx="101600" cy="235585"/>
          </a:xfrm>
          <a:custGeom>
            <a:avLst/>
            <a:gdLst/>
            <a:ahLst/>
            <a:cxnLst/>
            <a:rect l="l" t="t" r="r" b="b"/>
            <a:pathLst>
              <a:path w="101600" h="235585">
                <a:moveTo>
                  <a:pt x="37731" y="9588"/>
                </a:moveTo>
                <a:lnTo>
                  <a:pt x="35077" y="3822"/>
                </a:lnTo>
                <a:lnTo>
                  <a:pt x="24752" y="0"/>
                </a:lnTo>
                <a:lnTo>
                  <a:pt x="19037" y="2578"/>
                </a:lnTo>
                <a:lnTo>
                  <a:pt x="4914" y="41122"/>
                </a:lnTo>
                <a:lnTo>
                  <a:pt x="711" y="88544"/>
                </a:lnTo>
                <a:lnTo>
                  <a:pt x="0" y="101828"/>
                </a:lnTo>
                <a:lnTo>
                  <a:pt x="2184" y="140449"/>
                </a:lnTo>
                <a:lnTo>
                  <a:pt x="15201" y="155409"/>
                </a:lnTo>
                <a:lnTo>
                  <a:pt x="17945" y="154190"/>
                </a:lnTo>
                <a:lnTo>
                  <a:pt x="19367" y="154673"/>
                </a:lnTo>
                <a:lnTo>
                  <a:pt x="20383" y="154876"/>
                </a:lnTo>
                <a:lnTo>
                  <a:pt x="23952" y="155155"/>
                </a:lnTo>
                <a:lnTo>
                  <a:pt x="24384" y="155168"/>
                </a:lnTo>
                <a:lnTo>
                  <a:pt x="26619" y="155092"/>
                </a:lnTo>
                <a:lnTo>
                  <a:pt x="30073" y="154901"/>
                </a:lnTo>
                <a:lnTo>
                  <a:pt x="31292" y="153543"/>
                </a:lnTo>
                <a:lnTo>
                  <a:pt x="31635" y="153174"/>
                </a:lnTo>
                <a:lnTo>
                  <a:pt x="31508" y="151015"/>
                </a:lnTo>
                <a:lnTo>
                  <a:pt x="31419" y="149263"/>
                </a:lnTo>
                <a:lnTo>
                  <a:pt x="29921" y="147764"/>
                </a:lnTo>
                <a:lnTo>
                  <a:pt x="26543" y="147586"/>
                </a:lnTo>
                <a:lnTo>
                  <a:pt x="25107" y="147535"/>
                </a:lnTo>
                <a:lnTo>
                  <a:pt x="24930" y="147535"/>
                </a:lnTo>
                <a:lnTo>
                  <a:pt x="24561" y="147523"/>
                </a:lnTo>
                <a:lnTo>
                  <a:pt x="24384" y="147510"/>
                </a:lnTo>
                <a:lnTo>
                  <a:pt x="22085" y="147205"/>
                </a:lnTo>
                <a:lnTo>
                  <a:pt x="22123" y="147345"/>
                </a:lnTo>
                <a:lnTo>
                  <a:pt x="22059" y="149479"/>
                </a:lnTo>
                <a:lnTo>
                  <a:pt x="22059" y="147345"/>
                </a:lnTo>
                <a:lnTo>
                  <a:pt x="22085" y="147205"/>
                </a:lnTo>
                <a:lnTo>
                  <a:pt x="22098" y="146202"/>
                </a:lnTo>
                <a:lnTo>
                  <a:pt x="22110" y="145491"/>
                </a:lnTo>
                <a:lnTo>
                  <a:pt x="21348" y="142608"/>
                </a:lnTo>
                <a:lnTo>
                  <a:pt x="21221" y="142125"/>
                </a:lnTo>
                <a:lnTo>
                  <a:pt x="21158" y="141605"/>
                </a:lnTo>
                <a:lnTo>
                  <a:pt x="20599" y="137541"/>
                </a:lnTo>
                <a:lnTo>
                  <a:pt x="20574" y="137363"/>
                </a:lnTo>
                <a:lnTo>
                  <a:pt x="20548" y="137109"/>
                </a:lnTo>
                <a:lnTo>
                  <a:pt x="20078" y="131902"/>
                </a:lnTo>
                <a:lnTo>
                  <a:pt x="20027" y="131406"/>
                </a:lnTo>
                <a:lnTo>
                  <a:pt x="20053" y="130670"/>
                </a:lnTo>
                <a:lnTo>
                  <a:pt x="20320" y="123748"/>
                </a:lnTo>
                <a:lnTo>
                  <a:pt x="20421" y="102933"/>
                </a:lnTo>
                <a:lnTo>
                  <a:pt x="20447" y="102463"/>
                </a:lnTo>
                <a:lnTo>
                  <a:pt x="21196" y="88506"/>
                </a:lnTo>
                <a:lnTo>
                  <a:pt x="21831" y="75260"/>
                </a:lnTo>
                <a:lnTo>
                  <a:pt x="21831" y="75044"/>
                </a:lnTo>
                <a:lnTo>
                  <a:pt x="21844" y="74917"/>
                </a:lnTo>
                <a:lnTo>
                  <a:pt x="23241" y="60147"/>
                </a:lnTo>
                <a:lnTo>
                  <a:pt x="24422" y="47675"/>
                </a:lnTo>
                <a:lnTo>
                  <a:pt x="24523" y="46596"/>
                </a:lnTo>
                <a:lnTo>
                  <a:pt x="24942" y="45389"/>
                </a:lnTo>
                <a:lnTo>
                  <a:pt x="29895" y="30746"/>
                </a:lnTo>
                <a:lnTo>
                  <a:pt x="37731" y="9588"/>
                </a:lnTo>
                <a:close/>
              </a:path>
              <a:path w="101600" h="235585">
                <a:moveTo>
                  <a:pt x="92964" y="134391"/>
                </a:moveTo>
                <a:lnTo>
                  <a:pt x="92621" y="133210"/>
                </a:lnTo>
                <a:lnTo>
                  <a:pt x="91605" y="129641"/>
                </a:lnTo>
                <a:lnTo>
                  <a:pt x="91097" y="127825"/>
                </a:lnTo>
                <a:lnTo>
                  <a:pt x="90144" y="125590"/>
                </a:lnTo>
                <a:lnTo>
                  <a:pt x="82435" y="112496"/>
                </a:lnTo>
                <a:lnTo>
                  <a:pt x="80124" y="107962"/>
                </a:lnTo>
                <a:lnTo>
                  <a:pt x="79679" y="107823"/>
                </a:lnTo>
                <a:lnTo>
                  <a:pt x="79565" y="107607"/>
                </a:lnTo>
                <a:lnTo>
                  <a:pt x="76923" y="106934"/>
                </a:lnTo>
                <a:lnTo>
                  <a:pt x="74295" y="106070"/>
                </a:lnTo>
                <a:lnTo>
                  <a:pt x="74066" y="106184"/>
                </a:lnTo>
                <a:lnTo>
                  <a:pt x="73634" y="106070"/>
                </a:lnTo>
                <a:lnTo>
                  <a:pt x="69253" y="108648"/>
                </a:lnTo>
                <a:lnTo>
                  <a:pt x="64757" y="110947"/>
                </a:lnTo>
                <a:lnTo>
                  <a:pt x="64617" y="111366"/>
                </a:lnTo>
                <a:lnTo>
                  <a:pt x="64401" y="111493"/>
                </a:lnTo>
                <a:lnTo>
                  <a:pt x="63703" y="114173"/>
                </a:lnTo>
                <a:lnTo>
                  <a:pt x="62865" y="116776"/>
                </a:lnTo>
                <a:lnTo>
                  <a:pt x="62966" y="117005"/>
                </a:lnTo>
                <a:lnTo>
                  <a:pt x="62865" y="117436"/>
                </a:lnTo>
                <a:lnTo>
                  <a:pt x="65443" y="121831"/>
                </a:lnTo>
                <a:lnTo>
                  <a:pt x="65798" y="122453"/>
                </a:lnTo>
                <a:lnTo>
                  <a:pt x="72986" y="134391"/>
                </a:lnTo>
                <a:lnTo>
                  <a:pt x="73152" y="134391"/>
                </a:lnTo>
                <a:lnTo>
                  <a:pt x="92964" y="134391"/>
                </a:lnTo>
                <a:close/>
              </a:path>
              <a:path w="101600" h="235585">
                <a:moveTo>
                  <a:pt x="101574" y="160489"/>
                </a:moveTo>
                <a:lnTo>
                  <a:pt x="101028" y="156349"/>
                </a:lnTo>
                <a:lnTo>
                  <a:pt x="93586" y="136486"/>
                </a:lnTo>
                <a:lnTo>
                  <a:pt x="93459" y="136131"/>
                </a:lnTo>
                <a:lnTo>
                  <a:pt x="93345" y="135750"/>
                </a:lnTo>
                <a:lnTo>
                  <a:pt x="93256" y="135407"/>
                </a:lnTo>
                <a:lnTo>
                  <a:pt x="73609" y="135407"/>
                </a:lnTo>
                <a:lnTo>
                  <a:pt x="73291" y="135407"/>
                </a:lnTo>
                <a:lnTo>
                  <a:pt x="75222" y="141833"/>
                </a:lnTo>
                <a:lnTo>
                  <a:pt x="75488" y="142633"/>
                </a:lnTo>
                <a:lnTo>
                  <a:pt x="83223" y="162064"/>
                </a:lnTo>
                <a:lnTo>
                  <a:pt x="84912" y="173507"/>
                </a:lnTo>
                <a:lnTo>
                  <a:pt x="85001" y="172605"/>
                </a:lnTo>
                <a:lnTo>
                  <a:pt x="84988" y="174015"/>
                </a:lnTo>
                <a:lnTo>
                  <a:pt x="84912" y="173507"/>
                </a:lnTo>
                <a:lnTo>
                  <a:pt x="83769" y="186016"/>
                </a:lnTo>
                <a:lnTo>
                  <a:pt x="83832" y="185712"/>
                </a:lnTo>
                <a:lnTo>
                  <a:pt x="83743" y="186359"/>
                </a:lnTo>
                <a:lnTo>
                  <a:pt x="83769" y="186016"/>
                </a:lnTo>
                <a:lnTo>
                  <a:pt x="83705" y="186359"/>
                </a:lnTo>
                <a:lnTo>
                  <a:pt x="81229" y="199440"/>
                </a:lnTo>
                <a:lnTo>
                  <a:pt x="74980" y="210299"/>
                </a:lnTo>
                <a:lnTo>
                  <a:pt x="74650" y="210680"/>
                </a:lnTo>
                <a:lnTo>
                  <a:pt x="66713" y="219964"/>
                </a:lnTo>
                <a:lnTo>
                  <a:pt x="66598" y="220091"/>
                </a:lnTo>
                <a:lnTo>
                  <a:pt x="62509" y="224497"/>
                </a:lnTo>
                <a:lnTo>
                  <a:pt x="62699" y="224332"/>
                </a:lnTo>
                <a:lnTo>
                  <a:pt x="62382" y="224637"/>
                </a:lnTo>
                <a:lnTo>
                  <a:pt x="62509" y="224497"/>
                </a:lnTo>
                <a:lnTo>
                  <a:pt x="62344" y="224637"/>
                </a:lnTo>
                <a:lnTo>
                  <a:pt x="57619" y="228841"/>
                </a:lnTo>
                <a:lnTo>
                  <a:pt x="57454" y="231660"/>
                </a:lnTo>
                <a:lnTo>
                  <a:pt x="60718" y="235318"/>
                </a:lnTo>
                <a:lnTo>
                  <a:pt x="63525" y="235483"/>
                </a:lnTo>
                <a:lnTo>
                  <a:pt x="68605" y="230974"/>
                </a:lnTo>
                <a:lnTo>
                  <a:pt x="68922" y="230670"/>
                </a:lnTo>
                <a:lnTo>
                  <a:pt x="73342" y="225869"/>
                </a:lnTo>
                <a:lnTo>
                  <a:pt x="74650" y="224332"/>
                </a:lnTo>
                <a:lnTo>
                  <a:pt x="78409" y="219964"/>
                </a:lnTo>
                <a:lnTo>
                  <a:pt x="81991" y="215785"/>
                </a:lnTo>
                <a:lnTo>
                  <a:pt x="82461" y="215112"/>
                </a:lnTo>
                <a:lnTo>
                  <a:pt x="85394" y="210007"/>
                </a:lnTo>
                <a:lnTo>
                  <a:pt x="89344" y="203149"/>
                </a:lnTo>
                <a:lnTo>
                  <a:pt x="90970" y="200190"/>
                </a:lnTo>
                <a:lnTo>
                  <a:pt x="91732" y="198805"/>
                </a:lnTo>
                <a:lnTo>
                  <a:pt x="96431" y="190233"/>
                </a:lnTo>
                <a:lnTo>
                  <a:pt x="97104" y="188468"/>
                </a:lnTo>
                <a:lnTo>
                  <a:pt x="97726" y="185712"/>
                </a:lnTo>
                <a:lnTo>
                  <a:pt x="100152" y="174993"/>
                </a:lnTo>
                <a:lnTo>
                  <a:pt x="100241" y="174421"/>
                </a:lnTo>
                <a:lnTo>
                  <a:pt x="100431" y="172605"/>
                </a:lnTo>
                <a:lnTo>
                  <a:pt x="101320" y="163068"/>
                </a:lnTo>
                <a:lnTo>
                  <a:pt x="101523" y="160972"/>
                </a:lnTo>
                <a:lnTo>
                  <a:pt x="101574" y="160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4" name="object 7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539333" y="5695971"/>
            <a:ext cx="178257" cy="231397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786196" y="5735605"/>
            <a:ext cx="247903" cy="192625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6101613" y="5820773"/>
            <a:ext cx="35560" cy="24130"/>
          </a:xfrm>
          <a:custGeom>
            <a:avLst/>
            <a:gdLst/>
            <a:ahLst/>
            <a:cxnLst/>
            <a:rect l="l" t="t" r="r" b="b"/>
            <a:pathLst>
              <a:path w="35560" h="24129">
                <a:moveTo>
                  <a:pt x="10960" y="0"/>
                </a:moveTo>
                <a:lnTo>
                  <a:pt x="5384" y="581"/>
                </a:lnTo>
                <a:lnTo>
                  <a:pt x="673" y="6403"/>
                </a:lnTo>
                <a:lnTo>
                  <a:pt x="0" y="9056"/>
                </a:lnTo>
                <a:lnTo>
                  <a:pt x="876" y="13558"/>
                </a:lnTo>
                <a:lnTo>
                  <a:pt x="2616" y="17475"/>
                </a:lnTo>
                <a:lnTo>
                  <a:pt x="6730" y="22967"/>
                </a:lnTo>
                <a:lnTo>
                  <a:pt x="12407" y="23945"/>
                </a:lnTo>
                <a:lnTo>
                  <a:pt x="19024" y="19551"/>
                </a:lnTo>
                <a:lnTo>
                  <a:pt x="17094" y="19551"/>
                </a:lnTo>
                <a:lnTo>
                  <a:pt x="20624" y="18488"/>
                </a:lnTo>
                <a:lnTo>
                  <a:pt x="33564" y="18488"/>
                </a:lnTo>
                <a:lnTo>
                  <a:pt x="35356" y="16699"/>
                </a:lnTo>
                <a:lnTo>
                  <a:pt x="35356" y="9662"/>
                </a:lnTo>
                <a:lnTo>
                  <a:pt x="33565" y="7874"/>
                </a:lnTo>
                <a:lnTo>
                  <a:pt x="20624" y="7874"/>
                </a:lnTo>
                <a:lnTo>
                  <a:pt x="19209" y="7447"/>
                </a:lnTo>
                <a:lnTo>
                  <a:pt x="18986" y="7447"/>
                </a:lnTo>
                <a:lnTo>
                  <a:pt x="17094" y="6809"/>
                </a:lnTo>
                <a:lnTo>
                  <a:pt x="18310" y="6809"/>
                </a:lnTo>
                <a:lnTo>
                  <a:pt x="16624" y="5219"/>
                </a:lnTo>
                <a:lnTo>
                  <a:pt x="17149" y="5219"/>
                </a:lnTo>
                <a:lnTo>
                  <a:pt x="16281" y="4316"/>
                </a:lnTo>
                <a:lnTo>
                  <a:pt x="10960" y="0"/>
                </a:lnTo>
                <a:close/>
              </a:path>
              <a:path w="35560" h="24129">
                <a:moveTo>
                  <a:pt x="20624" y="18488"/>
                </a:moveTo>
                <a:lnTo>
                  <a:pt x="17094" y="19551"/>
                </a:lnTo>
                <a:lnTo>
                  <a:pt x="19024" y="19551"/>
                </a:lnTo>
                <a:lnTo>
                  <a:pt x="20624" y="18488"/>
                </a:lnTo>
                <a:close/>
              </a:path>
              <a:path w="35560" h="24129">
                <a:moveTo>
                  <a:pt x="33564" y="18488"/>
                </a:moveTo>
                <a:lnTo>
                  <a:pt x="20624" y="18488"/>
                </a:lnTo>
                <a:lnTo>
                  <a:pt x="19024" y="19551"/>
                </a:lnTo>
                <a:lnTo>
                  <a:pt x="32499" y="19551"/>
                </a:lnTo>
                <a:lnTo>
                  <a:pt x="33564" y="18488"/>
                </a:lnTo>
                <a:close/>
              </a:path>
              <a:path w="35560" h="24129">
                <a:moveTo>
                  <a:pt x="18001" y="6133"/>
                </a:moveTo>
                <a:lnTo>
                  <a:pt x="18921" y="7360"/>
                </a:lnTo>
                <a:lnTo>
                  <a:pt x="20624" y="7874"/>
                </a:lnTo>
                <a:lnTo>
                  <a:pt x="18001" y="6133"/>
                </a:lnTo>
                <a:close/>
              </a:path>
              <a:path w="35560" h="24129">
                <a:moveTo>
                  <a:pt x="32499" y="6809"/>
                </a:moveTo>
                <a:lnTo>
                  <a:pt x="19020" y="6809"/>
                </a:lnTo>
                <a:lnTo>
                  <a:pt x="20624" y="7874"/>
                </a:lnTo>
                <a:lnTo>
                  <a:pt x="33565" y="7874"/>
                </a:lnTo>
                <a:lnTo>
                  <a:pt x="32499" y="6809"/>
                </a:lnTo>
                <a:close/>
              </a:path>
              <a:path w="35560" h="24129">
                <a:moveTo>
                  <a:pt x="18921" y="7360"/>
                </a:moveTo>
                <a:lnTo>
                  <a:pt x="19209" y="7447"/>
                </a:lnTo>
                <a:lnTo>
                  <a:pt x="18921" y="7360"/>
                </a:lnTo>
                <a:close/>
              </a:path>
              <a:path w="35560" h="24129">
                <a:moveTo>
                  <a:pt x="16624" y="5219"/>
                </a:moveTo>
                <a:lnTo>
                  <a:pt x="18881" y="7348"/>
                </a:lnTo>
                <a:lnTo>
                  <a:pt x="18001" y="6133"/>
                </a:lnTo>
                <a:lnTo>
                  <a:pt x="16624" y="5219"/>
                </a:lnTo>
                <a:close/>
              </a:path>
              <a:path w="35560" h="24129">
                <a:moveTo>
                  <a:pt x="18310" y="6809"/>
                </a:moveTo>
                <a:lnTo>
                  <a:pt x="17094" y="6809"/>
                </a:lnTo>
                <a:lnTo>
                  <a:pt x="18881" y="7348"/>
                </a:lnTo>
                <a:lnTo>
                  <a:pt x="18310" y="6809"/>
                </a:lnTo>
                <a:close/>
              </a:path>
              <a:path w="35560" h="24129">
                <a:moveTo>
                  <a:pt x="17149" y="5219"/>
                </a:moveTo>
                <a:lnTo>
                  <a:pt x="16624" y="5219"/>
                </a:lnTo>
                <a:lnTo>
                  <a:pt x="18001" y="6133"/>
                </a:lnTo>
                <a:lnTo>
                  <a:pt x="17149" y="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90170" y="5809895"/>
            <a:ext cx="84455" cy="18415"/>
          </a:xfrm>
          <a:custGeom>
            <a:avLst/>
            <a:gdLst/>
            <a:ahLst/>
            <a:cxnLst/>
            <a:rect l="l" t="t" r="r" b="b"/>
            <a:pathLst>
              <a:path w="84454" h="18414">
                <a:moveTo>
                  <a:pt x="83605" y="2703"/>
                </a:moveTo>
                <a:lnTo>
                  <a:pt x="26492" y="2710"/>
                </a:lnTo>
                <a:lnTo>
                  <a:pt x="3149" y="3572"/>
                </a:lnTo>
                <a:lnTo>
                  <a:pt x="0" y="6969"/>
                </a:lnTo>
                <a:lnTo>
                  <a:pt x="292" y="15049"/>
                </a:lnTo>
                <a:lnTo>
                  <a:pt x="3695" y="18202"/>
                </a:lnTo>
                <a:lnTo>
                  <a:pt x="27317" y="17326"/>
                </a:lnTo>
                <a:lnTo>
                  <a:pt x="46411" y="16247"/>
                </a:lnTo>
                <a:lnTo>
                  <a:pt x="81318" y="14621"/>
                </a:lnTo>
                <a:lnTo>
                  <a:pt x="84442" y="11195"/>
                </a:lnTo>
                <a:lnTo>
                  <a:pt x="84061" y="3120"/>
                </a:lnTo>
                <a:lnTo>
                  <a:pt x="83605" y="2703"/>
                </a:lnTo>
                <a:close/>
              </a:path>
              <a:path w="84454" h="18414">
                <a:moveTo>
                  <a:pt x="80645" y="0"/>
                </a:moveTo>
                <a:lnTo>
                  <a:pt x="45567" y="1630"/>
                </a:lnTo>
                <a:lnTo>
                  <a:pt x="26552" y="2706"/>
                </a:lnTo>
                <a:lnTo>
                  <a:pt x="83605" y="2703"/>
                </a:lnTo>
                <a:lnTo>
                  <a:pt x="80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16078" y="5793555"/>
            <a:ext cx="15875" cy="25400"/>
          </a:xfrm>
          <a:custGeom>
            <a:avLst/>
            <a:gdLst/>
            <a:ahLst/>
            <a:cxnLst/>
            <a:rect l="l" t="t" r="r" b="b"/>
            <a:pathLst>
              <a:path w="15875" h="25400">
                <a:moveTo>
                  <a:pt x="4140" y="0"/>
                </a:moveTo>
                <a:lnTo>
                  <a:pt x="660" y="3227"/>
                </a:lnTo>
                <a:lnTo>
                  <a:pt x="0" y="21215"/>
                </a:lnTo>
                <a:lnTo>
                  <a:pt x="3225" y="24690"/>
                </a:lnTo>
                <a:lnTo>
                  <a:pt x="11493" y="24996"/>
                </a:lnTo>
                <a:lnTo>
                  <a:pt x="14973" y="21769"/>
                </a:lnTo>
                <a:lnTo>
                  <a:pt x="15633" y="3782"/>
                </a:lnTo>
                <a:lnTo>
                  <a:pt x="12407" y="306"/>
                </a:lnTo>
                <a:lnTo>
                  <a:pt x="4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63664" y="5774108"/>
            <a:ext cx="36195" cy="22860"/>
          </a:xfrm>
          <a:custGeom>
            <a:avLst/>
            <a:gdLst/>
            <a:ahLst/>
            <a:cxnLst/>
            <a:rect l="l" t="t" r="r" b="b"/>
            <a:pathLst>
              <a:path w="36195" h="22860">
                <a:moveTo>
                  <a:pt x="6527" y="0"/>
                </a:moveTo>
                <a:lnTo>
                  <a:pt x="2628" y="1772"/>
                </a:lnTo>
                <a:lnTo>
                  <a:pt x="0" y="8769"/>
                </a:lnTo>
                <a:lnTo>
                  <a:pt x="1777" y="12668"/>
                </a:lnTo>
                <a:lnTo>
                  <a:pt x="16954" y="18357"/>
                </a:lnTo>
                <a:lnTo>
                  <a:pt x="29845" y="22819"/>
                </a:lnTo>
                <a:lnTo>
                  <a:pt x="33693" y="20947"/>
                </a:lnTo>
                <a:lnTo>
                  <a:pt x="36144" y="13886"/>
                </a:lnTo>
                <a:lnTo>
                  <a:pt x="34264" y="10034"/>
                </a:lnTo>
                <a:lnTo>
                  <a:pt x="21559" y="5632"/>
                </a:lnTo>
                <a:lnTo>
                  <a:pt x="6527" y="0"/>
                </a:lnTo>
                <a:close/>
              </a:path>
              <a:path w="36195" h="22860">
                <a:moveTo>
                  <a:pt x="21386" y="5572"/>
                </a:moveTo>
                <a:lnTo>
                  <a:pt x="21539" y="5632"/>
                </a:lnTo>
                <a:lnTo>
                  <a:pt x="21386" y="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821986" y="6268996"/>
            <a:ext cx="243687" cy="141735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5185829" y="6299504"/>
            <a:ext cx="127635" cy="90805"/>
          </a:xfrm>
          <a:custGeom>
            <a:avLst/>
            <a:gdLst/>
            <a:ahLst/>
            <a:cxnLst/>
            <a:rect l="l" t="t" r="r" b="b"/>
            <a:pathLst>
              <a:path w="127635" h="90804">
                <a:moveTo>
                  <a:pt x="94500" y="3556"/>
                </a:moveTo>
                <a:lnTo>
                  <a:pt x="94322" y="2578"/>
                </a:lnTo>
                <a:lnTo>
                  <a:pt x="93662" y="2133"/>
                </a:lnTo>
                <a:lnTo>
                  <a:pt x="90538" y="0"/>
                </a:lnTo>
                <a:lnTo>
                  <a:pt x="79209" y="2159"/>
                </a:lnTo>
                <a:lnTo>
                  <a:pt x="79413" y="2133"/>
                </a:lnTo>
                <a:lnTo>
                  <a:pt x="69062" y="3556"/>
                </a:lnTo>
                <a:lnTo>
                  <a:pt x="94500" y="3556"/>
                </a:lnTo>
                <a:close/>
              </a:path>
              <a:path w="127635" h="90804">
                <a:moveTo>
                  <a:pt x="95821" y="10426"/>
                </a:moveTo>
                <a:lnTo>
                  <a:pt x="94500" y="3556"/>
                </a:lnTo>
                <a:lnTo>
                  <a:pt x="68973" y="3568"/>
                </a:lnTo>
                <a:lnTo>
                  <a:pt x="49593" y="6083"/>
                </a:lnTo>
                <a:lnTo>
                  <a:pt x="48831" y="6223"/>
                </a:lnTo>
                <a:lnTo>
                  <a:pt x="29832" y="10795"/>
                </a:lnTo>
                <a:lnTo>
                  <a:pt x="3975" y="13614"/>
                </a:lnTo>
                <a:lnTo>
                  <a:pt x="0" y="18554"/>
                </a:lnTo>
                <a:lnTo>
                  <a:pt x="1206" y="29565"/>
                </a:lnTo>
                <a:lnTo>
                  <a:pt x="6146" y="33540"/>
                </a:lnTo>
                <a:lnTo>
                  <a:pt x="12534" y="32842"/>
                </a:lnTo>
                <a:lnTo>
                  <a:pt x="13398" y="32626"/>
                </a:lnTo>
                <a:lnTo>
                  <a:pt x="32956" y="24968"/>
                </a:lnTo>
                <a:lnTo>
                  <a:pt x="33248" y="24853"/>
                </a:lnTo>
                <a:lnTo>
                  <a:pt x="33997" y="24676"/>
                </a:lnTo>
                <a:lnTo>
                  <a:pt x="51625" y="20434"/>
                </a:lnTo>
                <a:lnTo>
                  <a:pt x="51841" y="20383"/>
                </a:lnTo>
                <a:lnTo>
                  <a:pt x="52539" y="20281"/>
                </a:lnTo>
                <a:lnTo>
                  <a:pt x="81762" y="16395"/>
                </a:lnTo>
                <a:lnTo>
                  <a:pt x="93243" y="14211"/>
                </a:lnTo>
                <a:lnTo>
                  <a:pt x="95491" y="10909"/>
                </a:lnTo>
                <a:lnTo>
                  <a:pt x="95592" y="10744"/>
                </a:lnTo>
                <a:lnTo>
                  <a:pt x="95821" y="10426"/>
                </a:lnTo>
                <a:close/>
              </a:path>
              <a:path w="127635" h="90804">
                <a:moveTo>
                  <a:pt x="127203" y="65659"/>
                </a:moveTo>
                <a:lnTo>
                  <a:pt x="125869" y="61099"/>
                </a:lnTo>
                <a:lnTo>
                  <a:pt x="125603" y="60185"/>
                </a:lnTo>
                <a:lnTo>
                  <a:pt x="122732" y="58610"/>
                </a:lnTo>
                <a:lnTo>
                  <a:pt x="114096" y="61150"/>
                </a:lnTo>
                <a:lnTo>
                  <a:pt x="114350" y="61099"/>
                </a:lnTo>
                <a:lnTo>
                  <a:pt x="113868" y="61214"/>
                </a:lnTo>
                <a:lnTo>
                  <a:pt x="114096" y="61150"/>
                </a:lnTo>
                <a:lnTo>
                  <a:pt x="113741" y="61214"/>
                </a:lnTo>
                <a:lnTo>
                  <a:pt x="104609" y="62992"/>
                </a:lnTo>
                <a:lnTo>
                  <a:pt x="87515" y="67614"/>
                </a:lnTo>
                <a:lnTo>
                  <a:pt x="87718" y="67576"/>
                </a:lnTo>
                <a:lnTo>
                  <a:pt x="87337" y="67665"/>
                </a:lnTo>
                <a:lnTo>
                  <a:pt x="87515" y="67614"/>
                </a:lnTo>
                <a:lnTo>
                  <a:pt x="87249" y="67665"/>
                </a:lnTo>
                <a:lnTo>
                  <a:pt x="71158" y="70751"/>
                </a:lnTo>
                <a:lnTo>
                  <a:pt x="51777" y="71551"/>
                </a:lnTo>
                <a:lnTo>
                  <a:pt x="51650" y="71551"/>
                </a:lnTo>
                <a:lnTo>
                  <a:pt x="45618" y="71704"/>
                </a:lnTo>
                <a:lnTo>
                  <a:pt x="45618" y="75107"/>
                </a:lnTo>
                <a:lnTo>
                  <a:pt x="40195" y="72694"/>
                </a:lnTo>
                <a:lnTo>
                  <a:pt x="45618" y="75107"/>
                </a:lnTo>
                <a:lnTo>
                  <a:pt x="45618" y="71704"/>
                </a:lnTo>
                <a:lnTo>
                  <a:pt x="43141" y="71755"/>
                </a:lnTo>
                <a:lnTo>
                  <a:pt x="36245" y="71310"/>
                </a:lnTo>
                <a:lnTo>
                  <a:pt x="32397" y="69977"/>
                </a:lnTo>
                <a:lnTo>
                  <a:pt x="30467" y="70929"/>
                </a:lnTo>
                <a:lnTo>
                  <a:pt x="29603" y="70866"/>
                </a:lnTo>
                <a:lnTo>
                  <a:pt x="28359" y="71958"/>
                </a:lnTo>
                <a:lnTo>
                  <a:pt x="26860" y="72694"/>
                </a:lnTo>
                <a:lnTo>
                  <a:pt x="26568" y="73520"/>
                </a:lnTo>
                <a:lnTo>
                  <a:pt x="24968" y="74930"/>
                </a:lnTo>
                <a:lnTo>
                  <a:pt x="24688" y="78981"/>
                </a:lnTo>
                <a:lnTo>
                  <a:pt x="23368" y="82867"/>
                </a:lnTo>
                <a:lnTo>
                  <a:pt x="24307" y="84797"/>
                </a:lnTo>
                <a:lnTo>
                  <a:pt x="24257" y="85661"/>
                </a:lnTo>
                <a:lnTo>
                  <a:pt x="25349" y="86918"/>
                </a:lnTo>
                <a:lnTo>
                  <a:pt x="26085" y="88404"/>
                </a:lnTo>
                <a:lnTo>
                  <a:pt x="26898" y="88684"/>
                </a:lnTo>
                <a:lnTo>
                  <a:pt x="28321" y="90297"/>
                </a:lnTo>
                <a:lnTo>
                  <a:pt x="32372" y="90563"/>
                </a:lnTo>
                <a:lnTo>
                  <a:pt x="32651" y="90652"/>
                </a:lnTo>
                <a:lnTo>
                  <a:pt x="34226" y="90792"/>
                </a:lnTo>
                <a:lnTo>
                  <a:pt x="35052" y="90665"/>
                </a:lnTo>
                <a:lnTo>
                  <a:pt x="36499" y="90665"/>
                </a:lnTo>
                <a:lnTo>
                  <a:pt x="38341" y="90487"/>
                </a:lnTo>
                <a:lnTo>
                  <a:pt x="45923" y="88963"/>
                </a:lnTo>
                <a:lnTo>
                  <a:pt x="54152" y="86398"/>
                </a:lnTo>
                <a:lnTo>
                  <a:pt x="72809" y="80962"/>
                </a:lnTo>
                <a:lnTo>
                  <a:pt x="72961" y="80924"/>
                </a:lnTo>
                <a:lnTo>
                  <a:pt x="72732" y="80962"/>
                </a:lnTo>
                <a:lnTo>
                  <a:pt x="73202" y="80848"/>
                </a:lnTo>
                <a:lnTo>
                  <a:pt x="72961" y="80924"/>
                </a:lnTo>
                <a:lnTo>
                  <a:pt x="73317" y="80848"/>
                </a:lnTo>
                <a:lnTo>
                  <a:pt x="89662" y="77724"/>
                </a:lnTo>
                <a:lnTo>
                  <a:pt x="106984" y="73050"/>
                </a:lnTo>
                <a:lnTo>
                  <a:pt x="107175" y="72999"/>
                </a:lnTo>
                <a:lnTo>
                  <a:pt x="107378" y="72961"/>
                </a:lnTo>
                <a:lnTo>
                  <a:pt x="113487" y="71780"/>
                </a:lnTo>
                <a:lnTo>
                  <a:pt x="114706" y="71551"/>
                </a:lnTo>
                <a:lnTo>
                  <a:pt x="116293" y="71247"/>
                </a:lnTo>
                <a:lnTo>
                  <a:pt x="116776" y="71132"/>
                </a:lnTo>
                <a:lnTo>
                  <a:pt x="117817" y="70827"/>
                </a:lnTo>
                <a:lnTo>
                  <a:pt x="118110" y="70739"/>
                </a:lnTo>
                <a:lnTo>
                  <a:pt x="125641" y="68529"/>
                </a:lnTo>
                <a:lnTo>
                  <a:pt x="126149" y="67576"/>
                </a:lnTo>
                <a:lnTo>
                  <a:pt x="127203" y="65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2" name="object 8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430596" y="6172474"/>
            <a:ext cx="250088" cy="252446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766206" y="6173242"/>
            <a:ext cx="376707" cy="269698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6248984" y="6347098"/>
            <a:ext cx="40640" cy="24130"/>
          </a:xfrm>
          <a:custGeom>
            <a:avLst/>
            <a:gdLst/>
            <a:ahLst/>
            <a:cxnLst/>
            <a:rect l="l" t="t" r="r" b="b"/>
            <a:pathLst>
              <a:path w="40639" h="24129">
                <a:moveTo>
                  <a:pt x="19731" y="3322"/>
                </a:moveTo>
                <a:lnTo>
                  <a:pt x="2590" y="7884"/>
                </a:lnTo>
                <a:lnTo>
                  <a:pt x="0" y="12358"/>
                </a:lnTo>
                <a:lnTo>
                  <a:pt x="2311" y="21075"/>
                </a:lnTo>
                <a:lnTo>
                  <a:pt x="6794" y="23668"/>
                </a:lnTo>
                <a:lnTo>
                  <a:pt x="11480" y="22421"/>
                </a:lnTo>
                <a:lnTo>
                  <a:pt x="12103" y="22190"/>
                </a:lnTo>
                <a:lnTo>
                  <a:pt x="24752" y="17090"/>
                </a:lnTo>
                <a:lnTo>
                  <a:pt x="25895" y="16507"/>
                </a:lnTo>
                <a:lnTo>
                  <a:pt x="32023" y="12672"/>
                </a:lnTo>
                <a:lnTo>
                  <a:pt x="31305" y="12672"/>
                </a:lnTo>
                <a:lnTo>
                  <a:pt x="33362" y="11833"/>
                </a:lnTo>
                <a:lnTo>
                  <a:pt x="35166" y="11833"/>
                </a:lnTo>
                <a:lnTo>
                  <a:pt x="38138" y="11188"/>
                </a:lnTo>
                <a:lnTo>
                  <a:pt x="40068" y="8182"/>
                </a:lnTo>
                <a:lnTo>
                  <a:pt x="39043" y="3463"/>
                </a:lnTo>
                <a:lnTo>
                  <a:pt x="19367" y="3463"/>
                </a:lnTo>
                <a:lnTo>
                  <a:pt x="19731" y="3322"/>
                </a:lnTo>
                <a:close/>
              </a:path>
              <a:path w="40639" h="24129">
                <a:moveTo>
                  <a:pt x="33362" y="11833"/>
                </a:moveTo>
                <a:lnTo>
                  <a:pt x="31305" y="12672"/>
                </a:lnTo>
                <a:lnTo>
                  <a:pt x="32405" y="12433"/>
                </a:lnTo>
                <a:lnTo>
                  <a:pt x="33362" y="11833"/>
                </a:lnTo>
                <a:close/>
              </a:path>
              <a:path w="40639" h="24129">
                <a:moveTo>
                  <a:pt x="32405" y="12433"/>
                </a:moveTo>
                <a:lnTo>
                  <a:pt x="31305" y="12672"/>
                </a:lnTo>
                <a:lnTo>
                  <a:pt x="32023" y="12672"/>
                </a:lnTo>
                <a:lnTo>
                  <a:pt x="32405" y="12433"/>
                </a:lnTo>
                <a:close/>
              </a:path>
              <a:path w="40639" h="24129">
                <a:moveTo>
                  <a:pt x="35166" y="11833"/>
                </a:moveTo>
                <a:lnTo>
                  <a:pt x="33362" y="11833"/>
                </a:lnTo>
                <a:lnTo>
                  <a:pt x="32405" y="12433"/>
                </a:lnTo>
                <a:lnTo>
                  <a:pt x="35166" y="11833"/>
                </a:lnTo>
                <a:close/>
              </a:path>
              <a:path w="40639" h="24129">
                <a:moveTo>
                  <a:pt x="20129" y="3216"/>
                </a:moveTo>
                <a:lnTo>
                  <a:pt x="19731" y="3322"/>
                </a:lnTo>
                <a:lnTo>
                  <a:pt x="19367" y="3463"/>
                </a:lnTo>
                <a:lnTo>
                  <a:pt x="20129" y="3216"/>
                </a:lnTo>
                <a:close/>
              </a:path>
              <a:path w="40639" h="24129">
                <a:moveTo>
                  <a:pt x="38990" y="3216"/>
                </a:moveTo>
                <a:lnTo>
                  <a:pt x="20129" y="3216"/>
                </a:lnTo>
                <a:lnTo>
                  <a:pt x="19367" y="3463"/>
                </a:lnTo>
                <a:lnTo>
                  <a:pt x="39043" y="3463"/>
                </a:lnTo>
                <a:lnTo>
                  <a:pt x="38990" y="3216"/>
                </a:lnTo>
                <a:close/>
              </a:path>
              <a:path w="40639" h="24129">
                <a:moveTo>
                  <a:pt x="31305" y="0"/>
                </a:moveTo>
                <a:lnTo>
                  <a:pt x="27597" y="287"/>
                </a:lnTo>
                <a:lnTo>
                  <a:pt x="19731" y="3322"/>
                </a:lnTo>
                <a:lnTo>
                  <a:pt x="20129" y="3216"/>
                </a:lnTo>
                <a:lnTo>
                  <a:pt x="38990" y="3216"/>
                </a:lnTo>
                <a:lnTo>
                  <a:pt x="38938" y="2978"/>
                </a:lnTo>
                <a:lnTo>
                  <a:pt x="37249" y="1291"/>
                </a:lnTo>
                <a:lnTo>
                  <a:pt x="313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416751" y="6339451"/>
            <a:ext cx="86995" cy="31115"/>
          </a:xfrm>
          <a:custGeom>
            <a:avLst/>
            <a:gdLst/>
            <a:ahLst/>
            <a:cxnLst/>
            <a:rect l="l" t="t" r="r" b="b"/>
            <a:pathLst>
              <a:path w="86995" h="31114">
                <a:moveTo>
                  <a:pt x="86399" y="6761"/>
                </a:moveTo>
                <a:lnTo>
                  <a:pt x="45466" y="6761"/>
                </a:lnTo>
                <a:lnTo>
                  <a:pt x="26187" y="10453"/>
                </a:lnTo>
                <a:lnTo>
                  <a:pt x="2743" y="15382"/>
                </a:lnTo>
                <a:lnTo>
                  <a:pt x="0" y="19599"/>
                </a:lnTo>
                <a:lnTo>
                  <a:pt x="1803" y="28199"/>
                </a:lnTo>
                <a:lnTo>
                  <a:pt x="6019" y="30952"/>
                </a:lnTo>
                <a:lnTo>
                  <a:pt x="10553" y="29993"/>
                </a:lnTo>
                <a:lnTo>
                  <a:pt x="29439" y="25411"/>
                </a:lnTo>
                <a:lnTo>
                  <a:pt x="48729" y="21089"/>
                </a:lnTo>
                <a:lnTo>
                  <a:pt x="74944" y="14146"/>
                </a:lnTo>
                <a:lnTo>
                  <a:pt x="74650" y="14146"/>
                </a:lnTo>
                <a:lnTo>
                  <a:pt x="75653" y="13958"/>
                </a:lnTo>
                <a:lnTo>
                  <a:pt x="76281" y="13958"/>
                </a:lnTo>
                <a:lnTo>
                  <a:pt x="84074" y="13060"/>
                </a:lnTo>
                <a:lnTo>
                  <a:pt x="86741" y="9712"/>
                </a:lnTo>
                <a:lnTo>
                  <a:pt x="86399" y="6761"/>
                </a:lnTo>
                <a:close/>
              </a:path>
              <a:path w="86995" h="31114">
                <a:moveTo>
                  <a:pt x="75653" y="13958"/>
                </a:moveTo>
                <a:lnTo>
                  <a:pt x="74650" y="14146"/>
                </a:lnTo>
                <a:lnTo>
                  <a:pt x="75170" y="14086"/>
                </a:lnTo>
                <a:lnTo>
                  <a:pt x="75653" y="13958"/>
                </a:lnTo>
                <a:close/>
              </a:path>
              <a:path w="86995" h="31114">
                <a:moveTo>
                  <a:pt x="75170" y="14086"/>
                </a:moveTo>
                <a:lnTo>
                  <a:pt x="74650" y="14146"/>
                </a:lnTo>
                <a:lnTo>
                  <a:pt x="74944" y="14146"/>
                </a:lnTo>
                <a:lnTo>
                  <a:pt x="75170" y="14086"/>
                </a:lnTo>
                <a:close/>
              </a:path>
              <a:path w="86995" h="31114">
                <a:moveTo>
                  <a:pt x="76281" y="13958"/>
                </a:moveTo>
                <a:lnTo>
                  <a:pt x="75653" y="13958"/>
                </a:lnTo>
                <a:lnTo>
                  <a:pt x="75170" y="14086"/>
                </a:lnTo>
                <a:lnTo>
                  <a:pt x="76281" y="13958"/>
                </a:lnTo>
                <a:close/>
              </a:path>
              <a:path w="86995" h="31114">
                <a:moveTo>
                  <a:pt x="82994" y="0"/>
                </a:moveTo>
                <a:lnTo>
                  <a:pt x="73774" y="92"/>
                </a:lnTo>
                <a:lnTo>
                  <a:pt x="72186" y="289"/>
                </a:lnTo>
                <a:lnTo>
                  <a:pt x="45246" y="6803"/>
                </a:lnTo>
                <a:lnTo>
                  <a:pt x="45466" y="6761"/>
                </a:lnTo>
                <a:lnTo>
                  <a:pt x="86399" y="6761"/>
                </a:lnTo>
                <a:lnTo>
                  <a:pt x="85915" y="2578"/>
                </a:lnTo>
                <a:lnTo>
                  <a:pt x="829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33578" y="6294281"/>
            <a:ext cx="90170" cy="26670"/>
          </a:xfrm>
          <a:custGeom>
            <a:avLst/>
            <a:gdLst/>
            <a:ahLst/>
            <a:cxnLst/>
            <a:rect l="l" t="t" r="r" b="b"/>
            <a:pathLst>
              <a:path w="90170" h="26670">
                <a:moveTo>
                  <a:pt x="89472" y="7824"/>
                </a:moveTo>
                <a:lnTo>
                  <a:pt x="27457" y="7824"/>
                </a:lnTo>
                <a:lnTo>
                  <a:pt x="2984" y="10998"/>
                </a:lnTo>
                <a:lnTo>
                  <a:pt x="0" y="14875"/>
                </a:lnTo>
                <a:lnTo>
                  <a:pt x="1104" y="23340"/>
                </a:lnTo>
                <a:lnTo>
                  <a:pt x="4978" y="26325"/>
                </a:lnTo>
                <a:lnTo>
                  <a:pt x="9677" y="25702"/>
                </a:lnTo>
                <a:lnTo>
                  <a:pt x="29806" y="21835"/>
                </a:lnTo>
                <a:lnTo>
                  <a:pt x="50018" y="17665"/>
                </a:lnTo>
                <a:lnTo>
                  <a:pt x="78346" y="12735"/>
                </a:lnTo>
                <a:lnTo>
                  <a:pt x="79044" y="12566"/>
                </a:lnTo>
                <a:lnTo>
                  <a:pt x="88480" y="9687"/>
                </a:lnTo>
                <a:lnTo>
                  <a:pt x="89472" y="7824"/>
                </a:lnTo>
                <a:close/>
              </a:path>
              <a:path w="90170" h="26670">
                <a:moveTo>
                  <a:pt x="86080" y="0"/>
                </a:moveTo>
                <a:lnTo>
                  <a:pt x="76581" y="1132"/>
                </a:lnTo>
                <a:lnTo>
                  <a:pt x="47967" y="4851"/>
                </a:lnTo>
                <a:lnTo>
                  <a:pt x="27407" y="7830"/>
                </a:lnTo>
                <a:lnTo>
                  <a:pt x="89472" y="7824"/>
                </a:lnTo>
                <a:lnTo>
                  <a:pt x="90043" y="6753"/>
                </a:lnTo>
                <a:lnTo>
                  <a:pt x="88455" y="1549"/>
                </a:lnTo>
                <a:lnTo>
                  <a:pt x="86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39953" y="6284828"/>
            <a:ext cx="74930" cy="16510"/>
          </a:xfrm>
          <a:custGeom>
            <a:avLst/>
            <a:gdLst/>
            <a:ahLst/>
            <a:cxnLst/>
            <a:rect l="l" t="t" r="r" b="b"/>
            <a:pathLst>
              <a:path w="74929" h="16510">
                <a:moveTo>
                  <a:pt x="4178" y="0"/>
                </a:moveTo>
                <a:lnTo>
                  <a:pt x="457" y="3345"/>
                </a:lnTo>
                <a:lnTo>
                  <a:pt x="0" y="12062"/>
                </a:lnTo>
                <a:lnTo>
                  <a:pt x="3340" y="15786"/>
                </a:lnTo>
                <a:lnTo>
                  <a:pt x="8013" y="16028"/>
                </a:lnTo>
                <a:lnTo>
                  <a:pt x="40055" y="16476"/>
                </a:lnTo>
                <a:lnTo>
                  <a:pt x="63157" y="16198"/>
                </a:lnTo>
                <a:lnTo>
                  <a:pt x="72199" y="15770"/>
                </a:lnTo>
                <a:lnTo>
                  <a:pt x="74764" y="12957"/>
                </a:lnTo>
                <a:lnTo>
                  <a:pt x="74472" y="6830"/>
                </a:lnTo>
                <a:lnTo>
                  <a:pt x="72402" y="4488"/>
                </a:lnTo>
                <a:lnTo>
                  <a:pt x="63982" y="3023"/>
                </a:lnTo>
                <a:lnTo>
                  <a:pt x="63131" y="2932"/>
                </a:lnTo>
                <a:lnTo>
                  <a:pt x="40479" y="1940"/>
                </a:lnTo>
                <a:lnTo>
                  <a:pt x="4178" y="0"/>
                </a:lnTo>
                <a:close/>
              </a:path>
              <a:path w="74929" h="16510">
                <a:moveTo>
                  <a:pt x="40502" y="1941"/>
                </a:moveTo>
                <a:close/>
              </a:path>
              <a:path w="74929" h="16510">
                <a:moveTo>
                  <a:pt x="40479" y="194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8" name="object 8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300924" y="4269892"/>
            <a:ext cx="659700" cy="51079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134629" y="4363199"/>
            <a:ext cx="797877" cy="16636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9177870" y="4335919"/>
            <a:ext cx="302640" cy="444487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9580153" y="4098277"/>
            <a:ext cx="1164577" cy="600379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7754225" y="4847310"/>
            <a:ext cx="2700655" cy="1437640"/>
            <a:chOff x="7754225" y="4847310"/>
            <a:chExt cx="2700655" cy="1437640"/>
          </a:xfrm>
        </p:grpSpPr>
        <p:pic>
          <p:nvPicPr>
            <p:cNvPr id="93" name="object 9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912224" y="4847310"/>
              <a:ext cx="388607" cy="47925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754225" y="5488736"/>
              <a:ext cx="1382674" cy="27047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082364" y="5512296"/>
              <a:ext cx="372237" cy="1524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81071" y="5307770"/>
              <a:ext cx="1123889" cy="977049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0516234" y="5489542"/>
            <a:ext cx="409498" cy="184150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371268" y="5938700"/>
            <a:ext cx="552869" cy="33401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573803" y="1867966"/>
            <a:ext cx="207645" cy="305435"/>
            <a:chOff x="4573803" y="1867966"/>
            <a:chExt cx="207645" cy="305435"/>
          </a:xfrm>
        </p:grpSpPr>
        <p:sp>
          <p:nvSpPr>
            <p:cNvPr id="25" name="object 25"/>
            <p:cNvSpPr/>
            <p:nvPr/>
          </p:nvSpPr>
          <p:spPr>
            <a:xfrm>
              <a:off x="4630347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29000" y="1062088"/>
            <a:ext cx="206055" cy="16322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66208" y="1602130"/>
            <a:ext cx="341109" cy="2123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0" y="954112"/>
            <a:ext cx="4289425" cy="2019935"/>
            <a:chOff x="0" y="954112"/>
            <a:chExt cx="4289425" cy="2019935"/>
          </a:xfrm>
        </p:grpSpPr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954112"/>
              <a:ext cx="4289031" cy="20194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1169" y="2845320"/>
              <a:ext cx="18415" cy="57785"/>
            </a:xfrm>
            <a:custGeom>
              <a:avLst/>
              <a:gdLst/>
              <a:ahLst/>
              <a:cxnLst/>
              <a:rect l="l" t="t" r="r" b="b"/>
              <a:pathLst>
                <a:path w="18414" h="57785">
                  <a:moveTo>
                    <a:pt x="14080" y="28689"/>
                  </a:moveTo>
                  <a:lnTo>
                    <a:pt x="2599" y="28689"/>
                  </a:lnTo>
                  <a:lnTo>
                    <a:pt x="0" y="48158"/>
                  </a:lnTo>
                  <a:lnTo>
                    <a:pt x="23" y="49745"/>
                  </a:lnTo>
                  <a:lnTo>
                    <a:pt x="999" y="55867"/>
                  </a:lnTo>
                  <a:lnTo>
                    <a:pt x="3473" y="57658"/>
                  </a:lnTo>
                  <a:lnTo>
                    <a:pt x="8165" y="56908"/>
                  </a:lnTo>
                  <a:lnTo>
                    <a:pt x="9781" y="55295"/>
                  </a:lnTo>
                  <a:lnTo>
                    <a:pt x="10672" y="49720"/>
                  </a:lnTo>
                  <a:lnTo>
                    <a:pt x="13835" y="30289"/>
                  </a:lnTo>
                  <a:lnTo>
                    <a:pt x="14080" y="28689"/>
                  </a:lnTo>
                  <a:close/>
                </a:path>
                <a:path w="18414" h="57785">
                  <a:moveTo>
                    <a:pt x="9113" y="0"/>
                  </a:moveTo>
                  <a:lnTo>
                    <a:pt x="6073" y="2235"/>
                  </a:lnTo>
                  <a:lnTo>
                    <a:pt x="5554" y="5638"/>
                  </a:lnTo>
                  <a:lnTo>
                    <a:pt x="2595" y="28714"/>
                  </a:lnTo>
                  <a:lnTo>
                    <a:pt x="14080" y="28689"/>
                  </a:lnTo>
                  <a:lnTo>
                    <a:pt x="17853" y="4038"/>
                  </a:lnTo>
                  <a:lnTo>
                    <a:pt x="15620" y="1003"/>
                  </a:lnTo>
                  <a:lnTo>
                    <a:pt x="91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304716" y="3549040"/>
            <a:ext cx="227329" cy="26034"/>
          </a:xfrm>
          <a:custGeom>
            <a:avLst/>
            <a:gdLst/>
            <a:ahLst/>
            <a:cxnLst/>
            <a:rect l="l" t="t" r="r" b="b"/>
            <a:pathLst>
              <a:path w="227329" h="26035">
                <a:moveTo>
                  <a:pt x="6945" y="0"/>
                </a:moveTo>
                <a:lnTo>
                  <a:pt x="2058" y="3213"/>
                </a:lnTo>
                <a:lnTo>
                  <a:pt x="0" y="13208"/>
                </a:lnTo>
                <a:lnTo>
                  <a:pt x="3208" y="18084"/>
                </a:lnTo>
                <a:lnTo>
                  <a:pt x="29075" y="23456"/>
                </a:lnTo>
                <a:lnTo>
                  <a:pt x="30059" y="23609"/>
                </a:lnTo>
                <a:lnTo>
                  <a:pt x="52378" y="25781"/>
                </a:lnTo>
                <a:lnTo>
                  <a:pt x="53681" y="25819"/>
                </a:lnTo>
                <a:lnTo>
                  <a:pt x="78521" y="24739"/>
                </a:lnTo>
                <a:lnTo>
                  <a:pt x="104199" y="23291"/>
                </a:lnTo>
                <a:lnTo>
                  <a:pt x="129359" y="21501"/>
                </a:lnTo>
                <a:lnTo>
                  <a:pt x="151384" y="20434"/>
                </a:lnTo>
                <a:lnTo>
                  <a:pt x="185265" y="19710"/>
                </a:lnTo>
                <a:lnTo>
                  <a:pt x="212237" y="19710"/>
                </a:lnTo>
                <a:lnTo>
                  <a:pt x="208568" y="17221"/>
                </a:lnTo>
                <a:lnTo>
                  <a:pt x="207490" y="11629"/>
                </a:lnTo>
                <a:lnTo>
                  <a:pt x="204595" y="9969"/>
                </a:lnTo>
                <a:lnTo>
                  <a:pt x="203874" y="7327"/>
                </a:lnTo>
                <a:lnTo>
                  <a:pt x="54164" y="7327"/>
                </a:lnTo>
                <a:lnTo>
                  <a:pt x="52875" y="7289"/>
                </a:lnTo>
                <a:lnTo>
                  <a:pt x="53490" y="7263"/>
                </a:lnTo>
                <a:lnTo>
                  <a:pt x="33427" y="5334"/>
                </a:lnTo>
                <a:lnTo>
                  <a:pt x="32744" y="5321"/>
                </a:lnTo>
                <a:lnTo>
                  <a:pt x="31842" y="5181"/>
                </a:lnTo>
                <a:lnTo>
                  <a:pt x="32087" y="5181"/>
                </a:lnTo>
                <a:lnTo>
                  <a:pt x="6945" y="0"/>
                </a:lnTo>
                <a:close/>
              </a:path>
              <a:path w="227329" h="26035">
                <a:moveTo>
                  <a:pt x="226000" y="9525"/>
                </a:moveTo>
                <a:lnTo>
                  <a:pt x="207084" y="9525"/>
                </a:lnTo>
                <a:lnTo>
                  <a:pt x="209358" y="12700"/>
                </a:lnTo>
                <a:lnTo>
                  <a:pt x="207696" y="12700"/>
                </a:lnTo>
                <a:lnTo>
                  <a:pt x="208568" y="17221"/>
                </a:lnTo>
                <a:lnTo>
                  <a:pt x="213436" y="20523"/>
                </a:lnTo>
                <a:lnTo>
                  <a:pt x="222863" y="18704"/>
                </a:lnTo>
                <a:lnTo>
                  <a:pt x="224595" y="16978"/>
                </a:lnTo>
                <a:lnTo>
                  <a:pt x="225996" y="14911"/>
                </a:lnTo>
                <a:lnTo>
                  <a:pt x="226000" y="12700"/>
                </a:lnTo>
                <a:lnTo>
                  <a:pt x="209358" y="12700"/>
                </a:lnTo>
                <a:lnTo>
                  <a:pt x="207490" y="11629"/>
                </a:lnTo>
                <a:lnTo>
                  <a:pt x="226003" y="11629"/>
                </a:lnTo>
                <a:lnTo>
                  <a:pt x="226000" y="9525"/>
                </a:lnTo>
                <a:close/>
              </a:path>
              <a:path w="227329" h="26035">
                <a:moveTo>
                  <a:pt x="222863" y="18704"/>
                </a:moveTo>
                <a:lnTo>
                  <a:pt x="217563" y="19727"/>
                </a:lnTo>
                <a:lnTo>
                  <a:pt x="221829" y="19735"/>
                </a:lnTo>
                <a:lnTo>
                  <a:pt x="222863" y="18704"/>
                </a:lnTo>
                <a:close/>
              </a:path>
              <a:path w="227329" h="26035">
                <a:moveTo>
                  <a:pt x="212237" y="19710"/>
                </a:moveTo>
                <a:lnTo>
                  <a:pt x="185037" y="19723"/>
                </a:lnTo>
                <a:lnTo>
                  <a:pt x="212256" y="19723"/>
                </a:lnTo>
                <a:close/>
              </a:path>
              <a:path w="227329" h="26035">
                <a:moveTo>
                  <a:pt x="224595" y="16978"/>
                </a:moveTo>
                <a:lnTo>
                  <a:pt x="222863" y="18704"/>
                </a:lnTo>
                <a:lnTo>
                  <a:pt x="223509" y="18580"/>
                </a:lnTo>
                <a:lnTo>
                  <a:pt x="224595" y="16978"/>
                </a:lnTo>
                <a:close/>
              </a:path>
              <a:path w="227329" h="26035">
                <a:moveTo>
                  <a:pt x="225996" y="14911"/>
                </a:moveTo>
                <a:lnTo>
                  <a:pt x="224595" y="16978"/>
                </a:lnTo>
                <a:lnTo>
                  <a:pt x="225995" y="15582"/>
                </a:lnTo>
                <a:lnTo>
                  <a:pt x="225996" y="14911"/>
                </a:lnTo>
                <a:close/>
              </a:path>
              <a:path w="227329" h="26035">
                <a:moveTo>
                  <a:pt x="226007" y="9560"/>
                </a:moveTo>
                <a:lnTo>
                  <a:pt x="225996" y="14911"/>
                </a:lnTo>
                <a:lnTo>
                  <a:pt x="226806" y="13715"/>
                </a:lnTo>
                <a:lnTo>
                  <a:pt x="226007" y="9560"/>
                </a:lnTo>
                <a:close/>
              </a:path>
              <a:path w="227329" h="26035">
                <a:moveTo>
                  <a:pt x="207084" y="9525"/>
                </a:moveTo>
                <a:lnTo>
                  <a:pt x="207490" y="11629"/>
                </a:lnTo>
                <a:lnTo>
                  <a:pt x="209358" y="12700"/>
                </a:lnTo>
                <a:lnTo>
                  <a:pt x="207084" y="9525"/>
                </a:lnTo>
                <a:close/>
              </a:path>
              <a:path w="227329" h="26035">
                <a:moveTo>
                  <a:pt x="209236" y="1854"/>
                </a:moveTo>
                <a:lnTo>
                  <a:pt x="206378" y="2628"/>
                </a:lnTo>
                <a:lnTo>
                  <a:pt x="203815" y="7112"/>
                </a:lnTo>
                <a:lnTo>
                  <a:pt x="204595" y="9969"/>
                </a:lnTo>
                <a:lnTo>
                  <a:pt x="207490" y="11629"/>
                </a:lnTo>
                <a:lnTo>
                  <a:pt x="207084" y="9525"/>
                </a:lnTo>
                <a:lnTo>
                  <a:pt x="226000" y="9525"/>
                </a:lnTo>
                <a:lnTo>
                  <a:pt x="225137" y="5041"/>
                </a:lnTo>
                <a:lnTo>
                  <a:pt x="208683" y="5041"/>
                </a:lnTo>
                <a:lnTo>
                  <a:pt x="211178" y="2962"/>
                </a:lnTo>
                <a:lnTo>
                  <a:pt x="209236" y="1854"/>
                </a:lnTo>
                <a:close/>
              </a:path>
              <a:path w="227329" h="26035">
                <a:moveTo>
                  <a:pt x="221172" y="1153"/>
                </a:moveTo>
                <a:lnTo>
                  <a:pt x="224995" y="4305"/>
                </a:lnTo>
                <a:lnTo>
                  <a:pt x="226007" y="9560"/>
                </a:lnTo>
                <a:lnTo>
                  <a:pt x="225920" y="5225"/>
                </a:lnTo>
                <a:lnTo>
                  <a:pt x="221865" y="1155"/>
                </a:lnTo>
                <a:lnTo>
                  <a:pt x="221172" y="1153"/>
                </a:lnTo>
                <a:close/>
              </a:path>
              <a:path w="227329" h="26035">
                <a:moveTo>
                  <a:pt x="53490" y="7263"/>
                </a:moveTo>
                <a:lnTo>
                  <a:pt x="52875" y="7289"/>
                </a:lnTo>
                <a:lnTo>
                  <a:pt x="54164" y="7327"/>
                </a:lnTo>
                <a:lnTo>
                  <a:pt x="53490" y="7263"/>
                </a:lnTo>
                <a:close/>
              </a:path>
              <a:path w="227329" h="26035">
                <a:moveTo>
                  <a:pt x="214522" y="1155"/>
                </a:moveTo>
                <a:lnTo>
                  <a:pt x="184811" y="1155"/>
                </a:lnTo>
                <a:lnTo>
                  <a:pt x="170051" y="1511"/>
                </a:lnTo>
                <a:lnTo>
                  <a:pt x="151022" y="1879"/>
                </a:lnTo>
                <a:lnTo>
                  <a:pt x="150750" y="1879"/>
                </a:lnTo>
                <a:lnTo>
                  <a:pt x="128379" y="2962"/>
                </a:lnTo>
                <a:lnTo>
                  <a:pt x="103016" y="4787"/>
                </a:lnTo>
                <a:lnTo>
                  <a:pt x="77597" y="6210"/>
                </a:lnTo>
                <a:lnTo>
                  <a:pt x="53490" y="7263"/>
                </a:lnTo>
                <a:lnTo>
                  <a:pt x="54164" y="7327"/>
                </a:lnTo>
                <a:lnTo>
                  <a:pt x="203874" y="7327"/>
                </a:lnTo>
                <a:lnTo>
                  <a:pt x="203815" y="7112"/>
                </a:lnTo>
                <a:lnTo>
                  <a:pt x="206378" y="2628"/>
                </a:lnTo>
                <a:lnTo>
                  <a:pt x="209236" y="1854"/>
                </a:lnTo>
                <a:lnTo>
                  <a:pt x="212588" y="1854"/>
                </a:lnTo>
                <a:lnTo>
                  <a:pt x="214522" y="1155"/>
                </a:lnTo>
                <a:close/>
              </a:path>
              <a:path w="227329" h="26035">
                <a:moveTo>
                  <a:pt x="31842" y="5181"/>
                </a:moveTo>
                <a:lnTo>
                  <a:pt x="32826" y="5334"/>
                </a:lnTo>
                <a:lnTo>
                  <a:pt x="32301" y="5225"/>
                </a:lnTo>
                <a:lnTo>
                  <a:pt x="31842" y="5181"/>
                </a:lnTo>
                <a:close/>
              </a:path>
              <a:path w="227329" h="26035">
                <a:moveTo>
                  <a:pt x="32301" y="5225"/>
                </a:moveTo>
                <a:lnTo>
                  <a:pt x="32826" y="5334"/>
                </a:lnTo>
                <a:lnTo>
                  <a:pt x="33427" y="5334"/>
                </a:lnTo>
                <a:lnTo>
                  <a:pt x="32301" y="5225"/>
                </a:lnTo>
                <a:close/>
              </a:path>
              <a:path w="227329" h="26035">
                <a:moveTo>
                  <a:pt x="32087" y="5181"/>
                </a:moveTo>
                <a:lnTo>
                  <a:pt x="31842" y="5181"/>
                </a:lnTo>
                <a:lnTo>
                  <a:pt x="32301" y="5225"/>
                </a:lnTo>
                <a:lnTo>
                  <a:pt x="32087" y="5181"/>
                </a:lnTo>
                <a:close/>
              </a:path>
              <a:path w="227329" h="26035">
                <a:moveTo>
                  <a:pt x="211178" y="2962"/>
                </a:moveTo>
                <a:lnTo>
                  <a:pt x="208683" y="5041"/>
                </a:lnTo>
                <a:lnTo>
                  <a:pt x="213998" y="4572"/>
                </a:lnTo>
                <a:lnTo>
                  <a:pt x="211178" y="2962"/>
                </a:lnTo>
                <a:close/>
              </a:path>
              <a:path w="227329" h="26035">
                <a:moveTo>
                  <a:pt x="216736" y="1142"/>
                </a:moveTo>
                <a:lnTo>
                  <a:pt x="214522" y="1155"/>
                </a:lnTo>
                <a:lnTo>
                  <a:pt x="212448" y="1904"/>
                </a:lnTo>
                <a:lnTo>
                  <a:pt x="211178" y="2962"/>
                </a:lnTo>
                <a:lnTo>
                  <a:pt x="213998" y="4572"/>
                </a:lnTo>
                <a:lnTo>
                  <a:pt x="208683" y="5041"/>
                </a:lnTo>
                <a:lnTo>
                  <a:pt x="225137" y="5041"/>
                </a:lnTo>
                <a:lnTo>
                  <a:pt x="224995" y="4305"/>
                </a:lnTo>
                <a:lnTo>
                  <a:pt x="221174" y="1155"/>
                </a:lnTo>
                <a:lnTo>
                  <a:pt x="215620" y="1155"/>
                </a:lnTo>
                <a:lnTo>
                  <a:pt x="216736" y="1142"/>
                </a:lnTo>
                <a:close/>
              </a:path>
              <a:path w="227329" h="26035">
                <a:moveTo>
                  <a:pt x="212588" y="1854"/>
                </a:moveTo>
                <a:lnTo>
                  <a:pt x="209236" y="1854"/>
                </a:lnTo>
                <a:lnTo>
                  <a:pt x="211183" y="2959"/>
                </a:lnTo>
                <a:lnTo>
                  <a:pt x="212448" y="1904"/>
                </a:lnTo>
                <a:lnTo>
                  <a:pt x="212588" y="1854"/>
                </a:lnTo>
                <a:close/>
              </a:path>
              <a:path w="227329" h="26035">
                <a:moveTo>
                  <a:pt x="218862" y="1148"/>
                </a:moveTo>
                <a:lnTo>
                  <a:pt x="215620" y="1155"/>
                </a:lnTo>
                <a:lnTo>
                  <a:pt x="221174" y="1155"/>
                </a:lnTo>
                <a:lnTo>
                  <a:pt x="218862" y="114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576331" y="3115449"/>
            <a:ext cx="5140325" cy="2450465"/>
            <a:chOff x="576331" y="3115449"/>
            <a:chExt cx="5140325" cy="2450465"/>
          </a:xfrm>
        </p:grpSpPr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11743" y="3361194"/>
              <a:ext cx="761923" cy="1631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488" y="3963200"/>
              <a:ext cx="268652" cy="335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0569" y="3910901"/>
              <a:ext cx="660441" cy="54286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5968" y="4490212"/>
              <a:ext cx="289892" cy="3824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8302" y="4500943"/>
              <a:ext cx="578344" cy="3598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6331" y="3115449"/>
              <a:ext cx="5085760" cy="1479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16842" y="4699457"/>
              <a:ext cx="599539" cy="46271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39749" y="4723701"/>
              <a:ext cx="579074" cy="841590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93485" y="4874640"/>
            <a:ext cx="433799" cy="233489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3740086" y="4922558"/>
            <a:ext cx="214629" cy="90805"/>
          </a:xfrm>
          <a:custGeom>
            <a:avLst/>
            <a:gdLst/>
            <a:ahLst/>
            <a:cxnLst/>
            <a:rect l="l" t="t" r="r" b="b"/>
            <a:pathLst>
              <a:path w="214629" h="90804">
                <a:moveTo>
                  <a:pt x="27482" y="65506"/>
                </a:moveTo>
                <a:lnTo>
                  <a:pt x="22682" y="65506"/>
                </a:lnTo>
                <a:lnTo>
                  <a:pt x="21907" y="66281"/>
                </a:lnTo>
                <a:lnTo>
                  <a:pt x="27482" y="65506"/>
                </a:lnTo>
                <a:close/>
              </a:path>
              <a:path w="214629" h="90804">
                <a:moveTo>
                  <a:pt x="185064" y="5257"/>
                </a:moveTo>
                <a:lnTo>
                  <a:pt x="183032" y="3225"/>
                </a:lnTo>
                <a:lnTo>
                  <a:pt x="134645" y="3200"/>
                </a:lnTo>
                <a:lnTo>
                  <a:pt x="113906" y="901"/>
                </a:lnTo>
                <a:lnTo>
                  <a:pt x="113423" y="863"/>
                </a:lnTo>
                <a:lnTo>
                  <a:pt x="91871" y="0"/>
                </a:lnTo>
                <a:lnTo>
                  <a:pt x="69545" y="101"/>
                </a:lnTo>
                <a:lnTo>
                  <a:pt x="67741" y="292"/>
                </a:lnTo>
                <a:lnTo>
                  <a:pt x="38493" y="6324"/>
                </a:lnTo>
                <a:lnTo>
                  <a:pt x="3238" y="14960"/>
                </a:lnTo>
                <a:lnTo>
                  <a:pt x="0" y="20320"/>
                </a:lnTo>
                <a:lnTo>
                  <a:pt x="2590" y="30937"/>
                </a:lnTo>
                <a:lnTo>
                  <a:pt x="7950" y="34188"/>
                </a:lnTo>
                <a:lnTo>
                  <a:pt x="13411" y="32854"/>
                </a:lnTo>
                <a:lnTo>
                  <a:pt x="43078" y="25107"/>
                </a:lnTo>
                <a:lnTo>
                  <a:pt x="70815" y="18338"/>
                </a:lnTo>
                <a:lnTo>
                  <a:pt x="71043" y="18288"/>
                </a:lnTo>
                <a:lnTo>
                  <a:pt x="72872" y="18110"/>
                </a:lnTo>
                <a:lnTo>
                  <a:pt x="92176" y="16294"/>
                </a:lnTo>
                <a:lnTo>
                  <a:pt x="113906" y="14693"/>
                </a:lnTo>
                <a:lnTo>
                  <a:pt x="134645" y="12395"/>
                </a:lnTo>
                <a:lnTo>
                  <a:pt x="183007" y="12395"/>
                </a:lnTo>
                <a:lnTo>
                  <a:pt x="185064" y="10337"/>
                </a:lnTo>
                <a:lnTo>
                  <a:pt x="185064" y="5257"/>
                </a:lnTo>
                <a:close/>
              </a:path>
              <a:path w="214629" h="90804">
                <a:moveTo>
                  <a:pt x="214363" y="75349"/>
                </a:moveTo>
                <a:lnTo>
                  <a:pt x="214147" y="69786"/>
                </a:lnTo>
                <a:lnTo>
                  <a:pt x="214109" y="69418"/>
                </a:lnTo>
                <a:lnTo>
                  <a:pt x="211658" y="67144"/>
                </a:lnTo>
                <a:lnTo>
                  <a:pt x="198983" y="67614"/>
                </a:lnTo>
                <a:lnTo>
                  <a:pt x="183870" y="68338"/>
                </a:lnTo>
                <a:lnTo>
                  <a:pt x="155562" y="69418"/>
                </a:lnTo>
                <a:lnTo>
                  <a:pt x="127088" y="69773"/>
                </a:lnTo>
                <a:lnTo>
                  <a:pt x="97269" y="67157"/>
                </a:lnTo>
                <a:lnTo>
                  <a:pt x="71920" y="66154"/>
                </a:lnTo>
                <a:lnTo>
                  <a:pt x="49250" y="65735"/>
                </a:lnTo>
                <a:lnTo>
                  <a:pt x="37376" y="65506"/>
                </a:lnTo>
                <a:lnTo>
                  <a:pt x="33159" y="65506"/>
                </a:lnTo>
                <a:lnTo>
                  <a:pt x="32296" y="64846"/>
                </a:lnTo>
                <a:lnTo>
                  <a:pt x="21907" y="66281"/>
                </a:lnTo>
                <a:lnTo>
                  <a:pt x="21386" y="66344"/>
                </a:lnTo>
                <a:lnTo>
                  <a:pt x="19951" y="68224"/>
                </a:lnTo>
                <a:lnTo>
                  <a:pt x="18211" y="69964"/>
                </a:lnTo>
                <a:lnTo>
                  <a:pt x="18211" y="70523"/>
                </a:lnTo>
                <a:lnTo>
                  <a:pt x="17564" y="71374"/>
                </a:lnTo>
                <a:lnTo>
                  <a:pt x="18211" y="76111"/>
                </a:lnTo>
                <a:lnTo>
                  <a:pt x="18326" y="77825"/>
                </a:lnTo>
                <a:lnTo>
                  <a:pt x="18542" y="78524"/>
                </a:lnTo>
                <a:lnTo>
                  <a:pt x="18986" y="81762"/>
                </a:lnTo>
                <a:lnTo>
                  <a:pt x="23063" y="85331"/>
                </a:lnTo>
                <a:lnTo>
                  <a:pt x="27914" y="90525"/>
                </a:lnTo>
                <a:lnTo>
                  <a:pt x="32905" y="90690"/>
                </a:lnTo>
                <a:lnTo>
                  <a:pt x="37706" y="86207"/>
                </a:lnTo>
                <a:lnTo>
                  <a:pt x="38036" y="85432"/>
                </a:lnTo>
                <a:lnTo>
                  <a:pt x="49263" y="85217"/>
                </a:lnTo>
                <a:lnTo>
                  <a:pt x="72110" y="84785"/>
                </a:lnTo>
                <a:lnTo>
                  <a:pt x="97269" y="83794"/>
                </a:lnTo>
                <a:lnTo>
                  <a:pt x="97878" y="83756"/>
                </a:lnTo>
                <a:lnTo>
                  <a:pt x="127190" y="80454"/>
                </a:lnTo>
                <a:lnTo>
                  <a:pt x="126898" y="80454"/>
                </a:lnTo>
                <a:lnTo>
                  <a:pt x="127419" y="80429"/>
                </a:lnTo>
                <a:lnTo>
                  <a:pt x="127228" y="80454"/>
                </a:lnTo>
                <a:lnTo>
                  <a:pt x="128943" y="80429"/>
                </a:lnTo>
                <a:lnTo>
                  <a:pt x="155689" y="80098"/>
                </a:lnTo>
                <a:lnTo>
                  <a:pt x="199440" y="78295"/>
                </a:lnTo>
                <a:lnTo>
                  <a:pt x="212051" y="77825"/>
                </a:lnTo>
                <a:lnTo>
                  <a:pt x="214363" y="7534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8818309" y="3544557"/>
            <a:ext cx="2345690" cy="1259840"/>
            <a:chOff x="8818309" y="3544557"/>
            <a:chExt cx="2345690" cy="1259840"/>
          </a:xfrm>
        </p:grpSpPr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69171" y="3618458"/>
              <a:ext cx="509232" cy="27767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33546" y="3544557"/>
              <a:ext cx="2130005" cy="12597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18309" y="4629505"/>
              <a:ext cx="137343" cy="140690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3750957" y="6003137"/>
            <a:ext cx="196215" cy="82550"/>
          </a:xfrm>
          <a:custGeom>
            <a:avLst/>
            <a:gdLst/>
            <a:ahLst/>
            <a:cxnLst/>
            <a:rect l="l" t="t" r="r" b="b"/>
            <a:pathLst>
              <a:path w="196214" h="82550">
                <a:moveTo>
                  <a:pt x="155994" y="4191"/>
                </a:moveTo>
                <a:lnTo>
                  <a:pt x="153898" y="2108"/>
                </a:lnTo>
                <a:lnTo>
                  <a:pt x="153543" y="1739"/>
                </a:lnTo>
                <a:lnTo>
                  <a:pt x="130632" y="1739"/>
                </a:lnTo>
                <a:lnTo>
                  <a:pt x="108750" y="2095"/>
                </a:lnTo>
                <a:lnTo>
                  <a:pt x="86575" y="2095"/>
                </a:lnTo>
                <a:lnTo>
                  <a:pt x="86436" y="2095"/>
                </a:lnTo>
                <a:lnTo>
                  <a:pt x="46545" y="0"/>
                </a:lnTo>
                <a:lnTo>
                  <a:pt x="45237" y="38"/>
                </a:lnTo>
                <a:lnTo>
                  <a:pt x="26416" y="2032"/>
                </a:lnTo>
                <a:lnTo>
                  <a:pt x="3543" y="5511"/>
                </a:lnTo>
                <a:lnTo>
                  <a:pt x="0" y="10325"/>
                </a:lnTo>
                <a:lnTo>
                  <a:pt x="1562" y="20637"/>
                </a:lnTo>
                <a:lnTo>
                  <a:pt x="6375" y="24180"/>
                </a:lnTo>
                <a:lnTo>
                  <a:pt x="12103" y="23291"/>
                </a:lnTo>
                <a:lnTo>
                  <a:pt x="29273" y="19583"/>
                </a:lnTo>
                <a:lnTo>
                  <a:pt x="46863" y="16598"/>
                </a:lnTo>
                <a:lnTo>
                  <a:pt x="47015" y="16573"/>
                </a:lnTo>
                <a:lnTo>
                  <a:pt x="48590" y="16497"/>
                </a:lnTo>
                <a:lnTo>
                  <a:pt x="64858" y="15659"/>
                </a:lnTo>
                <a:lnTo>
                  <a:pt x="65341" y="15621"/>
                </a:lnTo>
                <a:lnTo>
                  <a:pt x="86753" y="13068"/>
                </a:lnTo>
                <a:lnTo>
                  <a:pt x="108851" y="13068"/>
                </a:lnTo>
                <a:lnTo>
                  <a:pt x="111163" y="13030"/>
                </a:lnTo>
                <a:lnTo>
                  <a:pt x="130721" y="12712"/>
                </a:lnTo>
                <a:lnTo>
                  <a:pt x="153543" y="12712"/>
                </a:lnTo>
                <a:lnTo>
                  <a:pt x="155930" y="10325"/>
                </a:lnTo>
                <a:lnTo>
                  <a:pt x="155994" y="4191"/>
                </a:lnTo>
                <a:close/>
              </a:path>
              <a:path w="196214" h="82550">
                <a:moveTo>
                  <a:pt x="196202" y="61569"/>
                </a:moveTo>
                <a:lnTo>
                  <a:pt x="196151" y="61061"/>
                </a:lnTo>
                <a:lnTo>
                  <a:pt x="195961" y="58547"/>
                </a:lnTo>
                <a:lnTo>
                  <a:pt x="195859" y="57404"/>
                </a:lnTo>
                <a:lnTo>
                  <a:pt x="194068" y="55854"/>
                </a:lnTo>
                <a:lnTo>
                  <a:pt x="182435" y="56756"/>
                </a:lnTo>
                <a:lnTo>
                  <a:pt x="168529" y="58547"/>
                </a:lnTo>
                <a:lnTo>
                  <a:pt x="141617" y="61061"/>
                </a:lnTo>
                <a:lnTo>
                  <a:pt x="115925" y="62839"/>
                </a:lnTo>
                <a:lnTo>
                  <a:pt x="89522" y="61341"/>
                </a:lnTo>
                <a:lnTo>
                  <a:pt x="89166" y="61315"/>
                </a:lnTo>
                <a:lnTo>
                  <a:pt x="88976" y="61302"/>
                </a:lnTo>
                <a:lnTo>
                  <a:pt x="68033" y="58915"/>
                </a:lnTo>
                <a:lnTo>
                  <a:pt x="67233" y="58864"/>
                </a:lnTo>
                <a:lnTo>
                  <a:pt x="41732" y="58216"/>
                </a:lnTo>
                <a:lnTo>
                  <a:pt x="20815" y="57581"/>
                </a:lnTo>
                <a:lnTo>
                  <a:pt x="17665" y="56197"/>
                </a:lnTo>
                <a:lnTo>
                  <a:pt x="14566" y="57404"/>
                </a:lnTo>
                <a:lnTo>
                  <a:pt x="11239" y="57315"/>
                </a:lnTo>
                <a:lnTo>
                  <a:pt x="8724" y="59690"/>
                </a:lnTo>
                <a:lnTo>
                  <a:pt x="7874" y="60020"/>
                </a:lnTo>
                <a:lnTo>
                  <a:pt x="7505" y="60833"/>
                </a:lnTo>
                <a:lnTo>
                  <a:pt x="6858" y="61455"/>
                </a:lnTo>
                <a:lnTo>
                  <a:pt x="6819" y="62395"/>
                </a:lnTo>
                <a:lnTo>
                  <a:pt x="5448" y="65544"/>
                </a:lnTo>
                <a:lnTo>
                  <a:pt x="6654" y="68643"/>
                </a:lnTo>
                <a:lnTo>
                  <a:pt x="6642" y="69202"/>
                </a:lnTo>
                <a:lnTo>
                  <a:pt x="7543" y="71615"/>
                </a:lnTo>
                <a:lnTo>
                  <a:pt x="8001" y="72123"/>
                </a:lnTo>
                <a:lnTo>
                  <a:pt x="8750" y="74015"/>
                </a:lnTo>
                <a:lnTo>
                  <a:pt x="11620" y="76034"/>
                </a:lnTo>
                <a:lnTo>
                  <a:pt x="17005" y="81788"/>
                </a:lnTo>
                <a:lnTo>
                  <a:pt x="22072" y="81965"/>
                </a:lnTo>
                <a:lnTo>
                  <a:pt x="27457" y="76923"/>
                </a:lnTo>
                <a:lnTo>
                  <a:pt x="41414" y="77203"/>
                </a:lnTo>
                <a:lnTo>
                  <a:pt x="66979" y="77266"/>
                </a:lnTo>
                <a:lnTo>
                  <a:pt x="68084" y="77203"/>
                </a:lnTo>
                <a:lnTo>
                  <a:pt x="89687" y="74739"/>
                </a:lnTo>
                <a:lnTo>
                  <a:pt x="116306" y="70396"/>
                </a:lnTo>
                <a:lnTo>
                  <a:pt x="116801" y="70345"/>
                </a:lnTo>
                <a:lnTo>
                  <a:pt x="142227" y="68580"/>
                </a:lnTo>
                <a:lnTo>
                  <a:pt x="169354" y="66052"/>
                </a:lnTo>
                <a:lnTo>
                  <a:pt x="183248" y="64262"/>
                </a:lnTo>
                <a:lnTo>
                  <a:pt x="194640" y="63385"/>
                </a:lnTo>
                <a:lnTo>
                  <a:pt x="195084" y="62852"/>
                </a:lnTo>
                <a:lnTo>
                  <a:pt x="196202" y="6156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06265" y="4692040"/>
            <a:ext cx="208279" cy="208915"/>
          </a:xfrm>
          <a:custGeom>
            <a:avLst/>
            <a:gdLst/>
            <a:ahLst/>
            <a:cxnLst/>
            <a:rect l="l" t="t" r="r" b="b"/>
            <a:pathLst>
              <a:path w="208279" h="208914">
                <a:moveTo>
                  <a:pt x="7099" y="206400"/>
                </a:moveTo>
                <a:lnTo>
                  <a:pt x="4851" y="204101"/>
                </a:lnTo>
                <a:lnTo>
                  <a:pt x="7099" y="206400"/>
                </a:lnTo>
                <a:close/>
              </a:path>
              <a:path w="208279" h="208914">
                <a:moveTo>
                  <a:pt x="15659" y="187883"/>
                </a:moveTo>
                <a:lnTo>
                  <a:pt x="15278" y="188010"/>
                </a:lnTo>
                <a:lnTo>
                  <a:pt x="15659" y="187883"/>
                </a:lnTo>
                <a:close/>
              </a:path>
              <a:path w="208279" h="208914">
                <a:moveTo>
                  <a:pt x="207378" y="198018"/>
                </a:moveTo>
                <a:lnTo>
                  <a:pt x="179768" y="198018"/>
                </a:lnTo>
                <a:lnTo>
                  <a:pt x="179578" y="198018"/>
                </a:lnTo>
                <a:lnTo>
                  <a:pt x="186143" y="199351"/>
                </a:lnTo>
                <a:lnTo>
                  <a:pt x="194691" y="202082"/>
                </a:lnTo>
                <a:lnTo>
                  <a:pt x="197929" y="203161"/>
                </a:lnTo>
                <a:lnTo>
                  <a:pt x="198755" y="203365"/>
                </a:lnTo>
                <a:lnTo>
                  <a:pt x="203873" y="204216"/>
                </a:lnTo>
                <a:lnTo>
                  <a:pt x="206679" y="202209"/>
                </a:lnTo>
                <a:lnTo>
                  <a:pt x="207175" y="199212"/>
                </a:lnTo>
                <a:lnTo>
                  <a:pt x="207378" y="198018"/>
                </a:lnTo>
                <a:close/>
              </a:path>
              <a:path w="208279" h="208914">
                <a:moveTo>
                  <a:pt x="207670" y="196278"/>
                </a:moveTo>
                <a:lnTo>
                  <a:pt x="205663" y="193484"/>
                </a:lnTo>
                <a:lnTo>
                  <a:pt x="201739" y="192824"/>
                </a:lnTo>
                <a:lnTo>
                  <a:pt x="200964" y="192697"/>
                </a:lnTo>
                <a:lnTo>
                  <a:pt x="200748" y="192620"/>
                </a:lnTo>
                <a:lnTo>
                  <a:pt x="181838" y="187375"/>
                </a:lnTo>
                <a:lnTo>
                  <a:pt x="181571" y="187261"/>
                </a:lnTo>
                <a:lnTo>
                  <a:pt x="137248" y="180073"/>
                </a:lnTo>
                <a:lnTo>
                  <a:pt x="112268" y="179793"/>
                </a:lnTo>
                <a:lnTo>
                  <a:pt x="111493" y="179819"/>
                </a:lnTo>
                <a:lnTo>
                  <a:pt x="96329" y="180822"/>
                </a:lnTo>
                <a:lnTo>
                  <a:pt x="72923" y="183273"/>
                </a:lnTo>
                <a:lnTo>
                  <a:pt x="65646" y="183997"/>
                </a:lnTo>
                <a:lnTo>
                  <a:pt x="69037" y="181749"/>
                </a:lnTo>
                <a:lnTo>
                  <a:pt x="75044" y="177800"/>
                </a:lnTo>
                <a:lnTo>
                  <a:pt x="78054" y="175577"/>
                </a:lnTo>
                <a:lnTo>
                  <a:pt x="94107" y="163728"/>
                </a:lnTo>
                <a:lnTo>
                  <a:pt x="94678" y="163283"/>
                </a:lnTo>
                <a:lnTo>
                  <a:pt x="97370" y="160985"/>
                </a:lnTo>
                <a:lnTo>
                  <a:pt x="113423" y="147281"/>
                </a:lnTo>
                <a:lnTo>
                  <a:pt x="119151" y="142392"/>
                </a:lnTo>
                <a:lnTo>
                  <a:pt x="120053" y="141503"/>
                </a:lnTo>
                <a:lnTo>
                  <a:pt x="132613" y="127749"/>
                </a:lnTo>
                <a:lnTo>
                  <a:pt x="133413" y="126873"/>
                </a:lnTo>
                <a:lnTo>
                  <a:pt x="135521" y="124574"/>
                </a:lnTo>
                <a:lnTo>
                  <a:pt x="136486" y="123317"/>
                </a:lnTo>
                <a:lnTo>
                  <a:pt x="143941" y="112039"/>
                </a:lnTo>
                <a:lnTo>
                  <a:pt x="144741" y="110832"/>
                </a:lnTo>
                <a:lnTo>
                  <a:pt x="148666" y="104914"/>
                </a:lnTo>
                <a:lnTo>
                  <a:pt x="149745" y="102755"/>
                </a:lnTo>
                <a:lnTo>
                  <a:pt x="152184" y="95923"/>
                </a:lnTo>
                <a:lnTo>
                  <a:pt x="152971" y="93726"/>
                </a:lnTo>
                <a:lnTo>
                  <a:pt x="156197" y="84747"/>
                </a:lnTo>
                <a:lnTo>
                  <a:pt x="156578" y="83400"/>
                </a:lnTo>
                <a:lnTo>
                  <a:pt x="157708" y="77939"/>
                </a:lnTo>
                <a:lnTo>
                  <a:pt x="160172" y="66116"/>
                </a:lnTo>
                <a:lnTo>
                  <a:pt x="160223" y="64020"/>
                </a:lnTo>
                <a:lnTo>
                  <a:pt x="160172" y="62014"/>
                </a:lnTo>
                <a:lnTo>
                  <a:pt x="158445" y="49657"/>
                </a:lnTo>
                <a:lnTo>
                  <a:pt x="158191" y="47828"/>
                </a:lnTo>
                <a:lnTo>
                  <a:pt x="157949" y="46088"/>
                </a:lnTo>
                <a:lnTo>
                  <a:pt x="156197" y="37617"/>
                </a:lnTo>
                <a:lnTo>
                  <a:pt x="155790" y="35623"/>
                </a:lnTo>
                <a:lnTo>
                  <a:pt x="155067" y="32054"/>
                </a:lnTo>
                <a:lnTo>
                  <a:pt x="154393" y="30048"/>
                </a:lnTo>
                <a:lnTo>
                  <a:pt x="153657" y="28498"/>
                </a:lnTo>
                <a:lnTo>
                  <a:pt x="152184" y="25374"/>
                </a:lnTo>
                <a:lnTo>
                  <a:pt x="150761" y="22339"/>
                </a:lnTo>
                <a:lnTo>
                  <a:pt x="150101" y="20942"/>
                </a:lnTo>
                <a:lnTo>
                  <a:pt x="148856" y="18288"/>
                </a:lnTo>
                <a:lnTo>
                  <a:pt x="148640" y="17818"/>
                </a:lnTo>
                <a:lnTo>
                  <a:pt x="148209" y="17272"/>
                </a:lnTo>
                <a:lnTo>
                  <a:pt x="147078" y="15836"/>
                </a:lnTo>
                <a:lnTo>
                  <a:pt x="146189" y="14693"/>
                </a:lnTo>
                <a:lnTo>
                  <a:pt x="136829" y="7124"/>
                </a:lnTo>
                <a:lnTo>
                  <a:pt x="103479" y="0"/>
                </a:lnTo>
                <a:lnTo>
                  <a:pt x="87655" y="749"/>
                </a:lnTo>
                <a:lnTo>
                  <a:pt x="50622" y="19634"/>
                </a:lnTo>
                <a:lnTo>
                  <a:pt x="35687" y="43611"/>
                </a:lnTo>
                <a:lnTo>
                  <a:pt x="10490" y="84175"/>
                </a:lnTo>
                <a:lnTo>
                  <a:pt x="10490" y="83858"/>
                </a:lnTo>
                <a:lnTo>
                  <a:pt x="8140" y="81508"/>
                </a:lnTo>
                <a:lnTo>
                  <a:pt x="2349" y="81508"/>
                </a:lnTo>
                <a:lnTo>
                  <a:pt x="0" y="83858"/>
                </a:lnTo>
                <a:lnTo>
                  <a:pt x="0" y="89649"/>
                </a:lnTo>
                <a:lnTo>
                  <a:pt x="2349" y="91998"/>
                </a:lnTo>
                <a:lnTo>
                  <a:pt x="5613" y="91998"/>
                </a:lnTo>
                <a:lnTo>
                  <a:pt x="3213" y="95872"/>
                </a:lnTo>
                <a:lnTo>
                  <a:pt x="4699" y="102222"/>
                </a:lnTo>
                <a:lnTo>
                  <a:pt x="14363" y="108229"/>
                </a:lnTo>
                <a:lnTo>
                  <a:pt x="20713" y="106756"/>
                </a:lnTo>
                <a:lnTo>
                  <a:pt x="53289" y="54292"/>
                </a:lnTo>
                <a:lnTo>
                  <a:pt x="59804" y="43522"/>
                </a:lnTo>
                <a:lnTo>
                  <a:pt x="66294" y="32816"/>
                </a:lnTo>
                <a:lnTo>
                  <a:pt x="66624" y="32321"/>
                </a:lnTo>
                <a:lnTo>
                  <a:pt x="75526" y="19354"/>
                </a:lnTo>
                <a:lnTo>
                  <a:pt x="75857" y="18884"/>
                </a:lnTo>
                <a:lnTo>
                  <a:pt x="88506" y="17259"/>
                </a:lnTo>
                <a:lnTo>
                  <a:pt x="88036" y="17246"/>
                </a:lnTo>
                <a:lnTo>
                  <a:pt x="88506" y="17246"/>
                </a:lnTo>
                <a:lnTo>
                  <a:pt x="89103" y="17170"/>
                </a:lnTo>
                <a:lnTo>
                  <a:pt x="88506" y="17259"/>
                </a:lnTo>
                <a:lnTo>
                  <a:pt x="103466" y="17272"/>
                </a:lnTo>
                <a:lnTo>
                  <a:pt x="117157" y="18211"/>
                </a:lnTo>
                <a:lnTo>
                  <a:pt x="126771" y="21844"/>
                </a:lnTo>
                <a:lnTo>
                  <a:pt x="133438" y="27228"/>
                </a:lnTo>
                <a:lnTo>
                  <a:pt x="137871" y="36626"/>
                </a:lnTo>
                <a:lnTo>
                  <a:pt x="140360" y="48768"/>
                </a:lnTo>
                <a:lnTo>
                  <a:pt x="140284" y="62966"/>
                </a:lnTo>
                <a:lnTo>
                  <a:pt x="140322" y="62738"/>
                </a:lnTo>
                <a:lnTo>
                  <a:pt x="140284" y="64020"/>
                </a:lnTo>
                <a:lnTo>
                  <a:pt x="140284" y="62966"/>
                </a:lnTo>
                <a:lnTo>
                  <a:pt x="137020" y="78587"/>
                </a:lnTo>
                <a:lnTo>
                  <a:pt x="105460" y="127266"/>
                </a:lnTo>
                <a:lnTo>
                  <a:pt x="81368" y="147739"/>
                </a:lnTo>
                <a:lnTo>
                  <a:pt x="63131" y="161137"/>
                </a:lnTo>
                <a:lnTo>
                  <a:pt x="62865" y="161302"/>
                </a:lnTo>
                <a:lnTo>
                  <a:pt x="54775" y="166611"/>
                </a:lnTo>
                <a:lnTo>
                  <a:pt x="54775" y="185064"/>
                </a:lnTo>
                <a:lnTo>
                  <a:pt x="33921" y="187540"/>
                </a:lnTo>
                <a:lnTo>
                  <a:pt x="34277" y="187490"/>
                </a:lnTo>
                <a:lnTo>
                  <a:pt x="54775" y="185064"/>
                </a:lnTo>
                <a:lnTo>
                  <a:pt x="54775" y="166611"/>
                </a:lnTo>
                <a:lnTo>
                  <a:pt x="40614" y="175869"/>
                </a:lnTo>
                <a:lnTo>
                  <a:pt x="40208" y="176072"/>
                </a:lnTo>
                <a:lnTo>
                  <a:pt x="29400" y="181749"/>
                </a:lnTo>
                <a:lnTo>
                  <a:pt x="28892" y="182003"/>
                </a:lnTo>
                <a:lnTo>
                  <a:pt x="29210" y="181838"/>
                </a:lnTo>
                <a:lnTo>
                  <a:pt x="28841" y="182003"/>
                </a:lnTo>
                <a:lnTo>
                  <a:pt x="20027" y="186042"/>
                </a:lnTo>
                <a:lnTo>
                  <a:pt x="16052" y="187693"/>
                </a:lnTo>
                <a:lnTo>
                  <a:pt x="15265" y="187871"/>
                </a:lnTo>
                <a:lnTo>
                  <a:pt x="15621" y="187871"/>
                </a:lnTo>
                <a:lnTo>
                  <a:pt x="15760" y="187820"/>
                </a:lnTo>
                <a:lnTo>
                  <a:pt x="15278" y="188010"/>
                </a:lnTo>
                <a:lnTo>
                  <a:pt x="15570" y="187883"/>
                </a:lnTo>
                <a:lnTo>
                  <a:pt x="15265" y="187871"/>
                </a:lnTo>
                <a:lnTo>
                  <a:pt x="9677" y="187794"/>
                </a:lnTo>
                <a:lnTo>
                  <a:pt x="9525" y="187883"/>
                </a:lnTo>
                <a:lnTo>
                  <a:pt x="7035" y="190373"/>
                </a:lnTo>
                <a:lnTo>
                  <a:pt x="4927" y="192430"/>
                </a:lnTo>
                <a:lnTo>
                  <a:pt x="4965" y="204216"/>
                </a:lnTo>
                <a:lnTo>
                  <a:pt x="7099" y="206400"/>
                </a:lnTo>
                <a:lnTo>
                  <a:pt x="9410" y="208762"/>
                </a:lnTo>
                <a:lnTo>
                  <a:pt x="9550" y="208838"/>
                </a:lnTo>
                <a:lnTo>
                  <a:pt x="14503" y="208838"/>
                </a:lnTo>
                <a:lnTo>
                  <a:pt x="23952" y="208826"/>
                </a:lnTo>
                <a:lnTo>
                  <a:pt x="35102" y="208470"/>
                </a:lnTo>
                <a:lnTo>
                  <a:pt x="36004" y="208407"/>
                </a:lnTo>
                <a:lnTo>
                  <a:pt x="57238" y="205879"/>
                </a:lnTo>
                <a:lnTo>
                  <a:pt x="93129" y="202082"/>
                </a:lnTo>
                <a:lnTo>
                  <a:pt x="98310" y="201510"/>
                </a:lnTo>
                <a:lnTo>
                  <a:pt x="112509" y="200355"/>
                </a:lnTo>
                <a:lnTo>
                  <a:pt x="112268" y="200355"/>
                </a:lnTo>
                <a:lnTo>
                  <a:pt x="112991" y="200317"/>
                </a:lnTo>
                <a:lnTo>
                  <a:pt x="112547" y="200355"/>
                </a:lnTo>
                <a:lnTo>
                  <a:pt x="116255" y="200317"/>
                </a:lnTo>
                <a:lnTo>
                  <a:pt x="156273" y="199517"/>
                </a:lnTo>
                <a:lnTo>
                  <a:pt x="170853" y="197307"/>
                </a:lnTo>
                <a:lnTo>
                  <a:pt x="179463" y="198005"/>
                </a:lnTo>
                <a:lnTo>
                  <a:pt x="179679" y="198005"/>
                </a:lnTo>
                <a:lnTo>
                  <a:pt x="207378" y="198005"/>
                </a:lnTo>
                <a:lnTo>
                  <a:pt x="207556" y="196951"/>
                </a:lnTo>
                <a:lnTo>
                  <a:pt x="207670" y="19627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284433" y="4976939"/>
            <a:ext cx="259383" cy="28878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801918" y="4590783"/>
            <a:ext cx="973620" cy="53552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871919" y="4637227"/>
            <a:ext cx="437387" cy="37752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83193" y="4634509"/>
            <a:ext cx="451396" cy="17368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268021" y="5790835"/>
            <a:ext cx="236274" cy="503341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595850" y="5715508"/>
            <a:ext cx="150355" cy="648196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868951" y="5731740"/>
            <a:ext cx="1050505" cy="85645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583855" y="5832019"/>
            <a:ext cx="197637" cy="225162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864043" y="5416232"/>
            <a:ext cx="898639" cy="101780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021819" y="5710949"/>
            <a:ext cx="1416646" cy="545796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8872084" y="5405310"/>
            <a:ext cx="1578610" cy="873760"/>
            <a:chOff x="8872084" y="5405310"/>
            <a:chExt cx="1578610" cy="873760"/>
          </a:xfrm>
        </p:grpSpPr>
        <p:pic>
          <p:nvPicPr>
            <p:cNvPr id="64" name="object 6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872084" y="5627988"/>
              <a:ext cx="921128" cy="39701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821046" y="5405310"/>
              <a:ext cx="629427" cy="873231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800674" y="3655885"/>
            <a:ext cx="194387" cy="576414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6911276" y="3637432"/>
            <a:ext cx="223520" cy="584200"/>
          </a:xfrm>
          <a:custGeom>
            <a:avLst/>
            <a:gdLst/>
            <a:ahLst/>
            <a:cxnLst/>
            <a:rect l="l" t="t" r="r" b="b"/>
            <a:pathLst>
              <a:path w="223520" h="584200">
                <a:moveTo>
                  <a:pt x="142697" y="567345"/>
                </a:moveTo>
                <a:lnTo>
                  <a:pt x="139128" y="572338"/>
                </a:lnTo>
                <a:lnTo>
                  <a:pt x="140144" y="578472"/>
                </a:lnTo>
                <a:lnTo>
                  <a:pt x="147053" y="583412"/>
                </a:lnTo>
                <a:lnTo>
                  <a:pt x="150240" y="583933"/>
                </a:lnTo>
                <a:lnTo>
                  <a:pt x="158191" y="581482"/>
                </a:lnTo>
                <a:lnTo>
                  <a:pt x="160451" y="579526"/>
                </a:lnTo>
                <a:lnTo>
                  <a:pt x="161392" y="577532"/>
                </a:lnTo>
                <a:lnTo>
                  <a:pt x="160400" y="577532"/>
                </a:lnTo>
                <a:lnTo>
                  <a:pt x="162902" y="574332"/>
                </a:lnTo>
                <a:lnTo>
                  <a:pt x="164335" y="574332"/>
                </a:lnTo>
                <a:lnTo>
                  <a:pt x="165163" y="573658"/>
                </a:lnTo>
                <a:lnTo>
                  <a:pt x="166480" y="572338"/>
                </a:lnTo>
                <a:lnTo>
                  <a:pt x="169016" y="569328"/>
                </a:lnTo>
                <a:lnTo>
                  <a:pt x="142697" y="569328"/>
                </a:lnTo>
                <a:lnTo>
                  <a:pt x="142697" y="567345"/>
                </a:lnTo>
                <a:close/>
              </a:path>
              <a:path w="223520" h="584200">
                <a:moveTo>
                  <a:pt x="162902" y="574332"/>
                </a:moveTo>
                <a:lnTo>
                  <a:pt x="160400" y="577532"/>
                </a:lnTo>
                <a:lnTo>
                  <a:pt x="162010" y="576223"/>
                </a:lnTo>
                <a:lnTo>
                  <a:pt x="162902" y="574332"/>
                </a:lnTo>
                <a:close/>
              </a:path>
              <a:path w="223520" h="584200">
                <a:moveTo>
                  <a:pt x="162010" y="576223"/>
                </a:moveTo>
                <a:lnTo>
                  <a:pt x="160400" y="577532"/>
                </a:lnTo>
                <a:lnTo>
                  <a:pt x="161392" y="577532"/>
                </a:lnTo>
                <a:lnTo>
                  <a:pt x="162010" y="576223"/>
                </a:lnTo>
                <a:close/>
              </a:path>
              <a:path w="223520" h="584200">
                <a:moveTo>
                  <a:pt x="164335" y="574332"/>
                </a:moveTo>
                <a:lnTo>
                  <a:pt x="162902" y="574332"/>
                </a:lnTo>
                <a:lnTo>
                  <a:pt x="162010" y="576223"/>
                </a:lnTo>
                <a:lnTo>
                  <a:pt x="164335" y="574332"/>
                </a:lnTo>
                <a:close/>
              </a:path>
              <a:path w="223520" h="584200">
                <a:moveTo>
                  <a:pt x="143840" y="565746"/>
                </a:moveTo>
                <a:lnTo>
                  <a:pt x="142697" y="567345"/>
                </a:lnTo>
                <a:lnTo>
                  <a:pt x="142697" y="569328"/>
                </a:lnTo>
                <a:lnTo>
                  <a:pt x="143840" y="565746"/>
                </a:lnTo>
                <a:close/>
              </a:path>
              <a:path w="223520" h="584200">
                <a:moveTo>
                  <a:pt x="152352" y="565746"/>
                </a:moveTo>
                <a:lnTo>
                  <a:pt x="143840" y="565746"/>
                </a:lnTo>
                <a:lnTo>
                  <a:pt x="142697" y="569328"/>
                </a:lnTo>
                <a:lnTo>
                  <a:pt x="154978" y="569328"/>
                </a:lnTo>
                <a:lnTo>
                  <a:pt x="152352" y="565746"/>
                </a:lnTo>
                <a:close/>
              </a:path>
              <a:path w="223520" h="584200">
                <a:moveTo>
                  <a:pt x="154933" y="563473"/>
                </a:moveTo>
                <a:lnTo>
                  <a:pt x="150685" y="563473"/>
                </a:lnTo>
                <a:lnTo>
                  <a:pt x="153238" y="564273"/>
                </a:lnTo>
                <a:lnTo>
                  <a:pt x="151481" y="564559"/>
                </a:lnTo>
                <a:lnTo>
                  <a:pt x="154978" y="569328"/>
                </a:lnTo>
                <a:lnTo>
                  <a:pt x="154914" y="563740"/>
                </a:lnTo>
                <a:lnTo>
                  <a:pt x="154933" y="563473"/>
                </a:lnTo>
                <a:close/>
              </a:path>
              <a:path w="223520" h="584200">
                <a:moveTo>
                  <a:pt x="180428" y="554012"/>
                </a:moveTo>
                <a:lnTo>
                  <a:pt x="157454" y="554012"/>
                </a:lnTo>
                <a:lnTo>
                  <a:pt x="157124" y="554443"/>
                </a:lnTo>
                <a:lnTo>
                  <a:pt x="156148" y="555599"/>
                </a:lnTo>
                <a:lnTo>
                  <a:pt x="156029" y="556120"/>
                </a:lnTo>
                <a:lnTo>
                  <a:pt x="155075" y="562637"/>
                </a:lnTo>
                <a:lnTo>
                  <a:pt x="154978" y="569328"/>
                </a:lnTo>
                <a:lnTo>
                  <a:pt x="169016" y="569328"/>
                </a:lnTo>
                <a:lnTo>
                  <a:pt x="172224" y="565480"/>
                </a:lnTo>
                <a:lnTo>
                  <a:pt x="179069" y="556120"/>
                </a:lnTo>
                <a:lnTo>
                  <a:pt x="179425" y="555599"/>
                </a:lnTo>
                <a:lnTo>
                  <a:pt x="180428" y="554012"/>
                </a:lnTo>
                <a:close/>
              </a:path>
              <a:path w="223520" h="584200">
                <a:moveTo>
                  <a:pt x="156828" y="549706"/>
                </a:moveTo>
                <a:lnTo>
                  <a:pt x="144564" y="549706"/>
                </a:lnTo>
                <a:lnTo>
                  <a:pt x="144513" y="550290"/>
                </a:lnTo>
                <a:lnTo>
                  <a:pt x="144386" y="550913"/>
                </a:lnTo>
                <a:lnTo>
                  <a:pt x="142760" y="561949"/>
                </a:lnTo>
                <a:lnTo>
                  <a:pt x="142697" y="567345"/>
                </a:lnTo>
                <a:lnTo>
                  <a:pt x="143840" y="565746"/>
                </a:lnTo>
                <a:lnTo>
                  <a:pt x="152352" y="565746"/>
                </a:lnTo>
                <a:lnTo>
                  <a:pt x="144500" y="565696"/>
                </a:lnTo>
                <a:lnTo>
                  <a:pt x="146473" y="564273"/>
                </a:lnTo>
                <a:lnTo>
                  <a:pt x="148100" y="563306"/>
                </a:lnTo>
                <a:lnTo>
                  <a:pt x="149506" y="562637"/>
                </a:lnTo>
                <a:lnTo>
                  <a:pt x="152583" y="559934"/>
                </a:lnTo>
                <a:lnTo>
                  <a:pt x="156095" y="555663"/>
                </a:lnTo>
                <a:lnTo>
                  <a:pt x="156705" y="551497"/>
                </a:lnTo>
                <a:lnTo>
                  <a:pt x="156828" y="549706"/>
                </a:lnTo>
                <a:close/>
              </a:path>
              <a:path w="223520" h="584200">
                <a:moveTo>
                  <a:pt x="149506" y="562637"/>
                </a:moveTo>
                <a:lnTo>
                  <a:pt x="148069" y="563321"/>
                </a:lnTo>
                <a:lnTo>
                  <a:pt x="146430" y="564299"/>
                </a:lnTo>
                <a:lnTo>
                  <a:pt x="144500" y="565696"/>
                </a:lnTo>
                <a:lnTo>
                  <a:pt x="151481" y="564559"/>
                </a:lnTo>
                <a:lnTo>
                  <a:pt x="150704" y="563498"/>
                </a:lnTo>
                <a:lnTo>
                  <a:pt x="148526" y="563498"/>
                </a:lnTo>
                <a:lnTo>
                  <a:pt x="149506" y="562637"/>
                </a:lnTo>
                <a:close/>
              </a:path>
              <a:path w="223520" h="584200">
                <a:moveTo>
                  <a:pt x="151481" y="564559"/>
                </a:moveTo>
                <a:lnTo>
                  <a:pt x="144500" y="565696"/>
                </a:lnTo>
                <a:lnTo>
                  <a:pt x="152315" y="565696"/>
                </a:lnTo>
                <a:lnTo>
                  <a:pt x="151481" y="564559"/>
                </a:lnTo>
                <a:close/>
              </a:path>
              <a:path w="223520" h="584200">
                <a:moveTo>
                  <a:pt x="150685" y="563473"/>
                </a:moveTo>
                <a:lnTo>
                  <a:pt x="151481" y="564559"/>
                </a:lnTo>
                <a:lnTo>
                  <a:pt x="153238" y="564273"/>
                </a:lnTo>
                <a:lnTo>
                  <a:pt x="150685" y="563473"/>
                </a:lnTo>
                <a:close/>
              </a:path>
              <a:path w="223520" h="584200">
                <a:moveTo>
                  <a:pt x="154978" y="563306"/>
                </a:moveTo>
                <a:lnTo>
                  <a:pt x="154914" y="563740"/>
                </a:lnTo>
                <a:lnTo>
                  <a:pt x="154978" y="563306"/>
                </a:lnTo>
                <a:close/>
              </a:path>
              <a:path w="223520" h="584200">
                <a:moveTo>
                  <a:pt x="150660" y="562089"/>
                </a:moveTo>
                <a:lnTo>
                  <a:pt x="149506" y="562637"/>
                </a:lnTo>
                <a:lnTo>
                  <a:pt x="148526" y="563498"/>
                </a:lnTo>
                <a:lnTo>
                  <a:pt x="150660" y="562089"/>
                </a:lnTo>
                <a:close/>
              </a:path>
              <a:path w="223520" h="584200">
                <a:moveTo>
                  <a:pt x="155156" y="562089"/>
                </a:moveTo>
                <a:lnTo>
                  <a:pt x="150660" y="562089"/>
                </a:lnTo>
                <a:lnTo>
                  <a:pt x="148526" y="563498"/>
                </a:lnTo>
                <a:lnTo>
                  <a:pt x="150704" y="563498"/>
                </a:lnTo>
                <a:lnTo>
                  <a:pt x="154933" y="563473"/>
                </a:lnTo>
                <a:lnTo>
                  <a:pt x="155156" y="562089"/>
                </a:lnTo>
                <a:close/>
              </a:path>
              <a:path w="223520" h="584200">
                <a:moveTo>
                  <a:pt x="155046" y="562838"/>
                </a:moveTo>
                <a:lnTo>
                  <a:pt x="154978" y="563306"/>
                </a:lnTo>
                <a:lnTo>
                  <a:pt x="155046" y="562838"/>
                </a:lnTo>
                <a:close/>
              </a:path>
              <a:path w="223520" h="584200">
                <a:moveTo>
                  <a:pt x="152583" y="559934"/>
                </a:moveTo>
                <a:lnTo>
                  <a:pt x="149506" y="562637"/>
                </a:lnTo>
                <a:lnTo>
                  <a:pt x="150660" y="562089"/>
                </a:lnTo>
                <a:lnTo>
                  <a:pt x="155156" y="562089"/>
                </a:lnTo>
                <a:lnTo>
                  <a:pt x="155384" y="560527"/>
                </a:lnTo>
                <a:lnTo>
                  <a:pt x="152095" y="560527"/>
                </a:lnTo>
                <a:lnTo>
                  <a:pt x="152583" y="559934"/>
                </a:lnTo>
                <a:close/>
              </a:path>
              <a:path w="223520" h="584200">
                <a:moveTo>
                  <a:pt x="153136" y="559447"/>
                </a:moveTo>
                <a:lnTo>
                  <a:pt x="152583" y="559934"/>
                </a:lnTo>
                <a:lnTo>
                  <a:pt x="152095" y="560527"/>
                </a:lnTo>
                <a:lnTo>
                  <a:pt x="153136" y="559447"/>
                </a:lnTo>
                <a:close/>
              </a:path>
              <a:path w="223520" h="584200">
                <a:moveTo>
                  <a:pt x="155542" y="559447"/>
                </a:moveTo>
                <a:lnTo>
                  <a:pt x="153136" y="559447"/>
                </a:lnTo>
                <a:lnTo>
                  <a:pt x="152095" y="560527"/>
                </a:lnTo>
                <a:lnTo>
                  <a:pt x="155384" y="560527"/>
                </a:lnTo>
                <a:lnTo>
                  <a:pt x="155542" y="559447"/>
                </a:lnTo>
                <a:close/>
              </a:path>
              <a:path w="223520" h="584200">
                <a:moveTo>
                  <a:pt x="156095" y="555663"/>
                </a:moveTo>
                <a:lnTo>
                  <a:pt x="152583" y="559934"/>
                </a:lnTo>
                <a:lnTo>
                  <a:pt x="153136" y="559447"/>
                </a:lnTo>
                <a:lnTo>
                  <a:pt x="155542" y="559447"/>
                </a:lnTo>
                <a:lnTo>
                  <a:pt x="156095" y="555663"/>
                </a:lnTo>
                <a:close/>
              </a:path>
              <a:path w="223520" h="584200">
                <a:moveTo>
                  <a:pt x="157324" y="554169"/>
                </a:moveTo>
                <a:lnTo>
                  <a:pt x="157099" y="554443"/>
                </a:lnTo>
                <a:lnTo>
                  <a:pt x="157324" y="554169"/>
                </a:lnTo>
                <a:close/>
              </a:path>
              <a:path w="223520" h="584200">
                <a:moveTo>
                  <a:pt x="186069" y="545083"/>
                </a:moveTo>
                <a:lnTo>
                  <a:pt x="163969" y="545083"/>
                </a:lnTo>
                <a:lnTo>
                  <a:pt x="157324" y="554169"/>
                </a:lnTo>
                <a:lnTo>
                  <a:pt x="157454" y="554012"/>
                </a:lnTo>
                <a:lnTo>
                  <a:pt x="180428" y="554012"/>
                </a:lnTo>
                <a:lnTo>
                  <a:pt x="186069" y="545083"/>
                </a:lnTo>
                <a:close/>
              </a:path>
              <a:path w="223520" h="584200">
                <a:moveTo>
                  <a:pt x="144531" y="549930"/>
                </a:moveTo>
                <a:lnTo>
                  <a:pt x="144478" y="550290"/>
                </a:lnTo>
                <a:lnTo>
                  <a:pt x="144531" y="549930"/>
                </a:lnTo>
                <a:close/>
              </a:path>
              <a:path w="223520" h="584200">
                <a:moveTo>
                  <a:pt x="150456" y="530199"/>
                </a:moveTo>
                <a:lnTo>
                  <a:pt x="147180" y="532282"/>
                </a:lnTo>
                <a:lnTo>
                  <a:pt x="145008" y="542074"/>
                </a:lnTo>
                <a:lnTo>
                  <a:pt x="144868" y="543090"/>
                </a:lnTo>
                <a:lnTo>
                  <a:pt x="144531" y="549930"/>
                </a:lnTo>
                <a:lnTo>
                  <a:pt x="144564" y="549706"/>
                </a:lnTo>
                <a:lnTo>
                  <a:pt x="156828" y="549706"/>
                </a:lnTo>
                <a:lnTo>
                  <a:pt x="157033" y="545553"/>
                </a:lnTo>
                <a:lnTo>
                  <a:pt x="156984" y="544728"/>
                </a:lnTo>
                <a:lnTo>
                  <a:pt x="157124" y="543712"/>
                </a:lnTo>
                <a:lnTo>
                  <a:pt x="159156" y="534949"/>
                </a:lnTo>
                <a:lnTo>
                  <a:pt x="157073" y="531672"/>
                </a:lnTo>
                <a:lnTo>
                  <a:pt x="150456" y="530199"/>
                </a:lnTo>
                <a:close/>
              </a:path>
              <a:path w="223520" h="584200">
                <a:moveTo>
                  <a:pt x="191896" y="533704"/>
                </a:moveTo>
                <a:lnTo>
                  <a:pt x="171234" y="533704"/>
                </a:lnTo>
                <a:lnTo>
                  <a:pt x="170713" y="534631"/>
                </a:lnTo>
                <a:lnTo>
                  <a:pt x="163734" y="545405"/>
                </a:lnTo>
                <a:lnTo>
                  <a:pt x="163969" y="545083"/>
                </a:lnTo>
                <a:lnTo>
                  <a:pt x="186069" y="545083"/>
                </a:lnTo>
                <a:lnTo>
                  <a:pt x="186943" y="543699"/>
                </a:lnTo>
                <a:lnTo>
                  <a:pt x="187439" y="542810"/>
                </a:lnTo>
                <a:lnTo>
                  <a:pt x="191896" y="533704"/>
                </a:lnTo>
                <a:close/>
              </a:path>
              <a:path w="223520" h="584200">
                <a:moveTo>
                  <a:pt x="157124" y="543712"/>
                </a:moveTo>
                <a:lnTo>
                  <a:pt x="156984" y="544728"/>
                </a:lnTo>
                <a:lnTo>
                  <a:pt x="157099" y="544209"/>
                </a:lnTo>
                <a:lnTo>
                  <a:pt x="157124" y="543712"/>
                </a:lnTo>
                <a:close/>
              </a:path>
              <a:path w="223520" h="584200">
                <a:moveTo>
                  <a:pt x="157099" y="544209"/>
                </a:moveTo>
                <a:lnTo>
                  <a:pt x="156984" y="544728"/>
                </a:lnTo>
                <a:lnTo>
                  <a:pt x="157099" y="544209"/>
                </a:lnTo>
                <a:close/>
              </a:path>
              <a:path w="223520" h="584200">
                <a:moveTo>
                  <a:pt x="157210" y="543712"/>
                </a:moveTo>
                <a:lnTo>
                  <a:pt x="157099" y="544209"/>
                </a:lnTo>
                <a:lnTo>
                  <a:pt x="157210" y="543712"/>
                </a:lnTo>
                <a:close/>
              </a:path>
              <a:path w="223520" h="584200">
                <a:moveTo>
                  <a:pt x="170950" y="534147"/>
                </a:moveTo>
                <a:lnTo>
                  <a:pt x="170639" y="534631"/>
                </a:lnTo>
                <a:lnTo>
                  <a:pt x="170950" y="534147"/>
                </a:lnTo>
                <a:close/>
              </a:path>
              <a:path w="223520" h="584200">
                <a:moveTo>
                  <a:pt x="171234" y="533704"/>
                </a:moveTo>
                <a:lnTo>
                  <a:pt x="170950" y="534147"/>
                </a:lnTo>
                <a:lnTo>
                  <a:pt x="170713" y="534631"/>
                </a:lnTo>
                <a:lnTo>
                  <a:pt x="171234" y="533704"/>
                </a:lnTo>
                <a:close/>
              </a:path>
              <a:path w="223520" h="584200">
                <a:moveTo>
                  <a:pt x="198947" y="517702"/>
                </a:moveTo>
                <a:lnTo>
                  <a:pt x="178993" y="517702"/>
                </a:lnTo>
                <a:lnTo>
                  <a:pt x="178688" y="518413"/>
                </a:lnTo>
                <a:lnTo>
                  <a:pt x="170950" y="534147"/>
                </a:lnTo>
                <a:lnTo>
                  <a:pt x="171234" y="533704"/>
                </a:lnTo>
                <a:lnTo>
                  <a:pt x="191896" y="533704"/>
                </a:lnTo>
                <a:lnTo>
                  <a:pt x="195719" y="525894"/>
                </a:lnTo>
                <a:lnTo>
                  <a:pt x="196037" y="525183"/>
                </a:lnTo>
                <a:lnTo>
                  <a:pt x="198947" y="517702"/>
                </a:lnTo>
                <a:close/>
              </a:path>
              <a:path w="223520" h="584200">
                <a:moveTo>
                  <a:pt x="178858" y="517979"/>
                </a:moveTo>
                <a:lnTo>
                  <a:pt x="178645" y="518413"/>
                </a:lnTo>
                <a:lnTo>
                  <a:pt x="178858" y="517979"/>
                </a:lnTo>
                <a:close/>
              </a:path>
              <a:path w="223520" h="584200">
                <a:moveTo>
                  <a:pt x="178993" y="517702"/>
                </a:moveTo>
                <a:lnTo>
                  <a:pt x="178858" y="517979"/>
                </a:lnTo>
                <a:lnTo>
                  <a:pt x="178688" y="518413"/>
                </a:lnTo>
                <a:lnTo>
                  <a:pt x="178993" y="517702"/>
                </a:lnTo>
                <a:close/>
              </a:path>
              <a:path w="223520" h="584200">
                <a:moveTo>
                  <a:pt x="206214" y="497179"/>
                </a:moveTo>
                <a:lnTo>
                  <a:pt x="186969" y="497179"/>
                </a:lnTo>
                <a:lnTo>
                  <a:pt x="186677" y="498081"/>
                </a:lnTo>
                <a:lnTo>
                  <a:pt x="178858" y="517979"/>
                </a:lnTo>
                <a:lnTo>
                  <a:pt x="178993" y="517702"/>
                </a:lnTo>
                <a:lnTo>
                  <a:pt x="198947" y="517702"/>
                </a:lnTo>
                <a:lnTo>
                  <a:pt x="204304" y="503935"/>
                </a:lnTo>
                <a:lnTo>
                  <a:pt x="204596" y="503034"/>
                </a:lnTo>
                <a:lnTo>
                  <a:pt x="206214" y="497179"/>
                </a:lnTo>
                <a:close/>
              </a:path>
              <a:path w="223520" h="584200">
                <a:moveTo>
                  <a:pt x="186821" y="497557"/>
                </a:moveTo>
                <a:lnTo>
                  <a:pt x="186617" y="498081"/>
                </a:lnTo>
                <a:lnTo>
                  <a:pt x="186821" y="497557"/>
                </a:lnTo>
                <a:close/>
              </a:path>
              <a:path w="223520" h="584200">
                <a:moveTo>
                  <a:pt x="186969" y="497179"/>
                </a:moveTo>
                <a:lnTo>
                  <a:pt x="186821" y="497557"/>
                </a:lnTo>
                <a:lnTo>
                  <a:pt x="186677" y="498081"/>
                </a:lnTo>
                <a:lnTo>
                  <a:pt x="186969" y="497179"/>
                </a:lnTo>
                <a:close/>
              </a:path>
              <a:path w="223520" h="584200">
                <a:moveTo>
                  <a:pt x="213045" y="470725"/>
                </a:moveTo>
                <a:lnTo>
                  <a:pt x="194233" y="470725"/>
                </a:lnTo>
                <a:lnTo>
                  <a:pt x="194068" y="471449"/>
                </a:lnTo>
                <a:lnTo>
                  <a:pt x="186821" y="497557"/>
                </a:lnTo>
                <a:lnTo>
                  <a:pt x="186969" y="497179"/>
                </a:lnTo>
                <a:lnTo>
                  <a:pt x="206214" y="497179"/>
                </a:lnTo>
                <a:lnTo>
                  <a:pt x="212153" y="475678"/>
                </a:lnTo>
                <a:lnTo>
                  <a:pt x="212356" y="474764"/>
                </a:lnTo>
                <a:lnTo>
                  <a:pt x="213045" y="470725"/>
                </a:lnTo>
                <a:close/>
              </a:path>
              <a:path w="223520" h="584200">
                <a:moveTo>
                  <a:pt x="194147" y="471039"/>
                </a:moveTo>
                <a:lnTo>
                  <a:pt x="194033" y="471449"/>
                </a:lnTo>
                <a:lnTo>
                  <a:pt x="194147" y="471039"/>
                </a:lnTo>
                <a:close/>
              </a:path>
              <a:path w="223520" h="584200">
                <a:moveTo>
                  <a:pt x="194233" y="470725"/>
                </a:moveTo>
                <a:lnTo>
                  <a:pt x="194147" y="471039"/>
                </a:lnTo>
                <a:lnTo>
                  <a:pt x="194068" y="471449"/>
                </a:lnTo>
                <a:lnTo>
                  <a:pt x="194233" y="470725"/>
                </a:lnTo>
                <a:close/>
              </a:path>
              <a:path w="223520" h="584200">
                <a:moveTo>
                  <a:pt x="217795" y="441629"/>
                </a:moveTo>
                <a:lnTo>
                  <a:pt x="199770" y="441629"/>
                </a:lnTo>
                <a:lnTo>
                  <a:pt x="199656" y="442429"/>
                </a:lnTo>
                <a:lnTo>
                  <a:pt x="194147" y="471039"/>
                </a:lnTo>
                <a:lnTo>
                  <a:pt x="194233" y="470725"/>
                </a:lnTo>
                <a:lnTo>
                  <a:pt x="213045" y="470725"/>
                </a:lnTo>
                <a:lnTo>
                  <a:pt x="217462" y="444830"/>
                </a:lnTo>
                <a:lnTo>
                  <a:pt x="217795" y="441629"/>
                </a:lnTo>
                <a:close/>
              </a:path>
              <a:path w="223520" h="584200">
                <a:moveTo>
                  <a:pt x="199699" y="442004"/>
                </a:moveTo>
                <a:lnTo>
                  <a:pt x="199617" y="442429"/>
                </a:lnTo>
                <a:lnTo>
                  <a:pt x="199699" y="442004"/>
                </a:lnTo>
                <a:close/>
              </a:path>
              <a:path w="223520" h="584200">
                <a:moveTo>
                  <a:pt x="220899" y="410032"/>
                </a:moveTo>
                <a:lnTo>
                  <a:pt x="202907" y="410032"/>
                </a:lnTo>
                <a:lnTo>
                  <a:pt x="202857" y="410908"/>
                </a:lnTo>
                <a:lnTo>
                  <a:pt x="202753" y="411568"/>
                </a:lnTo>
                <a:lnTo>
                  <a:pt x="199699" y="442004"/>
                </a:lnTo>
                <a:lnTo>
                  <a:pt x="199770" y="441629"/>
                </a:lnTo>
                <a:lnTo>
                  <a:pt x="217795" y="441629"/>
                </a:lnTo>
                <a:lnTo>
                  <a:pt x="220789" y="411568"/>
                </a:lnTo>
                <a:lnTo>
                  <a:pt x="220899" y="410032"/>
                </a:lnTo>
                <a:close/>
              </a:path>
              <a:path w="223520" h="584200">
                <a:moveTo>
                  <a:pt x="202857" y="410531"/>
                </a:moveTo>
                <a:lnTo>
                  <a:pt x="202819" y="410908"/>
                </a:lnTo>
                <a:lnTo>
                  <a:pt x="202857" y="410531"/>
                </a:lnTo>
                <a:close/>
              </a:path>
              <a:path w="223520" h="584200">
                <a:moveTo>
                  <a:pt x="222905" y="381380"/>
                </a:moveTo>
                <a:lnTo>
                  <a:pt x="202907" y="381380"/>
                </a:lnTo>
                <a:lnTo>
                  <a:pt x="202920" y="381812"/>
                </a:lnTo>
                <a:lnTo>
                  <a:pt x="202857" y="410531"/>
                </a:lnTo>
                <a:lnTo>
                  <a:pt x="202907" y="410032"/>
                </a:lnTo>
                <a:lnTo>
                  <a:pt x="220899" y="410032"/>
                </a:lnTo>
                <a:lnTo>
                  <a:pt x="222897" y="382117"/>
                </a:lnTo>
                <a:lnTo>
                  <a:pt x="222905" y="381380"/>
                </a:lnTo>
                <a:close/>
              </a:path>
              <a:path w="223520" h="584200">
                <a:moveTo>
                  <a:pt x="202907" y="381498"/>
                </a:moveTo>
                <a:lnTo>
                  <a:pt x="202907" y="381812"/>
                </a:lnTo>
                <a:lnTo>
                  <a:pt x="202907" y="381498"/>
                </a:lnTo>
                <a:close/>
              </a:path>
              <a:path w="223520" h="584200">
                <a:moveTo>
                  <a:pt x="221509" y="346900"/>
                </a:moveTo>
                <a:lnTo>
                  <a:pt x="201485" y="346900"/>
                </a:lnTo>
                <a:lnTo>
                  <a:pt x="201510" y="347294"/>
                </a:lnTo>
                <a:lnTo>
                  <a:pt x="202907" y="381498"/>
                </a:lnTo>
                <a:lnTo>
                  <a:pt x="222905" y="381380"/>
                </a:lnTo>
                <a:lnTo>
                  <a:pt x="222910" y="380987"/>
                </a:lnTo>
                <a:lnTo>
                  <a:pt x="221509" y="346900"/>
                </a:lnTo>
                <a:close/>
              </a:path>
              <a:path w="223520" h="584200">
                <a:moveTo>
                  <a:pt x="201492" y="347064"/>
                </a:moveTo>
                <a:lnTo>
                  <a:pt x="201501" y="347294"/>
                </a:lnTo>
                <a:lnTo>
                  <a:pt x="201492" y="347064"/>
                </a:lnTo>
                <a:close/>
              </a:path>
              <a:path w="223520" h="584200">
                <a:moveTo>
                  <a:pt x="219629" y="327113"/>
                </a:moveTo>
                <a:lnTo>
                  <a:pt x="199872" y="327113"/>
                </a:lnTo>
                <a:lnTo>
                  <a:pt x="199948" y="327799"/>
                </a:lnTo>
                <a:lnTo>
                  <a:pt x="201492" y="347064"/>
                </a:lnTo>
                <a:lnTo>
                  <a:pt x="201485" y="346900"/>
                </a:lnTo>
                <a:lnTo>
                  <a:pt x="221509" y="346900"/>
                </a:lnTo>
                <a:lnTo>
                  <a:pt x="221437" y="345516"/>
                </a:lnTo>
                <a:lnTo>
                  <a:pt x="219629" y="327113"/>
                </a:lnTo>
                <a:close/>
              </a:path>
              <a:path w="223520" h="584200">
                <a:moveTo>
                  <a:pt x="199904" y="327509"/>
                </a:moveTo>
                <a:lnTo>
                  <a:pt x="199928" y="327799"/>
                </a:lnTo>
                <a:lnTo>
                  <a:pt x="199904" y="327509"/>
                </a:lnTo>
                <a:close/>
              </a:path>
              <a:path w="223520" h="584200">
                <a:moveTo>
                  <a:pt x="216607" y="306552"/>
                </a:moveTo>
                <a:lnTo>
                  <a:pt x="196722" y="306552"/>
                </a:lnTo>
                <a:lnTo>
                  <a:pt x="196850" y="307251"/>
                </a:lnTo>
                <a:lnTo>
                  <a:pt x="199904" y="327509"/>
                </a:lnTo>
                <a:lnTo>
                  <a:pt x="199872" y="327113"/>
                </a:lnTo>
                <a:lnTo>
                  <a:pt x="219629" y="327113"/>
                </a:lnTo>
                <a:lnTo>
                  <a:pt x="219405" y="324827"/>
                </a:lnTo>
                <a:lnTo>
                  <a:pt x="216607" y="306552"/>
                </a:lnTo>
                <a:close/>
              </a:path>
              <a:path w="223520" h="584200">
                <a:moveTo>
                  <a:pt x="196786" y="306969"/>
                </a:moveTo>
                <a:lnTo>
                  <a:pt x="196829" y="307251"/>
                </a:lnTo>
                <a:lnTo>
                  <a:pt x="196786" y="306969"/>
                </a:lnTo>
                <a:close/>
              </a:path>
              <a:path w="223520" h="584200">
                <a:moveTo>
                  <a:pt x="210877" y="280250"/>
                </a:moveTo>
                <a:lnTo>
                  <a:pt x="190741" y="280250"/>
                </a:lnTo>
                <a:lnTo>
                  <a:pt x="190830" y="280593"/>
                </a:lnTo>
                <a:lnTo>
                  <a:pt x="196786" y="306969"/>
                </a:lnTo>
                <a:lnTo>
                  <a:pt x="196722" y="306552"/>
                </a:lnTo>
                <a:lnTo>
                  <a:pt x="216607" y="306552"/>
                </a:lnTo>
                <a:lnTo>
                  <a:pt x="216153" y="303593"/>
                </a:lnTo>
                <a:lnTo>
                  <a:pt x="216014" y="302907"/>
                </a:lnTo>
                <a:lnTo>
                  <a:pt x="210877" y="280250"/>
                </a:lnTo>
                <a:close/>
              </a:path>
              <a:path w="223520" h="584200">
                <a:moveTo>
                  <a:pt x="190753" y="280303"/>
                </a:moveTo>
                <a:lnTo>
                  <a:pt x="190818" y="280593"/>
                </a:lnTo>
                <a:lnTo>
                  <a:pt x="190753" y="280303"/>
                </a:lnTo>
                <a:close/>
              </a:path>
              <a:path w="223520" h="584200">
                <a:moveTo>
                  <a:pt x="203489" y="252488"/>
                </a:moveTo>
                <a:lnTo>
                  <a:pt x="183375" y="252488"/>
                </a:lnTo>
                <a:lnTo>
                  <a:pt x="183464" y="252793"/>
                </a:lnTo>
                <a:lnTo>
                  <a:pt x="190753" y="280303"/>
                </a:lnTo>
                <a:lnTo>
                  <a:pt x="210877" y="280250"/>
                </a:lnTo>
                <a:lnTo>
                  <a:pt x="209892" y="275907"/>
                </a:lnTo>
                <a:lnTo>
                  <a:pt x="203489" y="252488"/>
                </a:lnTo>
                <a:close/>
              </a:path>
              <a:path w="223520" h="584200">
                <a:moveTo>
                  <a:pt x="183394" y="252559"/>
                </a:moveTo>
                <a:lnTo>
                  <a:pt x="183456" y="252793"/>
                </a:lnTo>
                <a:lnTo>
                  <a:pt x="183394" y="252559"/>
                </a:lnTo>
                <a:close/>
              </a:path>
              <a:path w="223520" h="584200">
                <a:moveTo>
                  <a:pt x="193909" y="220713"/>
                </a:moveTo>
                <a:lnTo>
                  <a:pt x="173850" y="220713"/>
                </a:lnTo>
                <a:lnTo>
                  <a:pt x="173989" y="221145"/>
                </a:lnTo>
                <a:lnTo>
                  <a:pt x="183394" y="252559"/>
                </a:lnTo>
                <a:lnTo>
                  <a:pt x="203489" y="252488"/>
                </a:lnTo>
                <a:lnTo>
                  <a:pt x="202031" y="247154"/>
                </a:lnTo>
                <a:lnTo>
                  <a:pt x="193909" y="220713"/>
                </a:lnTo>
                <a:close/>
              </a:path>
              <a:path w="223520" h="584200">
                <a:moveTo>
                  <a:pt x="173920" y="220946"/>
                </a:moveTo>
                <a:lnTo>
                  <a:pt x="173979" y="221145"/>
                </a:lnTo>
                <a:lnTo>
                  <a:pt x="173920" y="220946"/>
                </a:lnTo>
                <a:close/>
              </a:path>
              <a:path w="223520" h="584200">
                <a:moveTo>
                  <a:pt x="182805" y="188379"/>
                </a:moveTo>
                <a:lnTo>
                  <a:pt x="162471" y="188379"/>
                </a:lnTo>
                <a:lnTo>
                  <a:pt x="162775" y="189141"/>
                </a:lnTo>
                <a:lnTo>
                  <a:pt x="173920" y="220946"/>
                </a:lnTo>
                <a:lnTo>
                  <a:pt x="173850" y="220713"/>
                </a:lnTo>
                <a:lnTo>
                  <a:pt x="193909" y="220713"/>
                </a:lnTo>
                <a:lnTo>
                  <a:pt x="192087" y="214782"/>
                </a:lnTo>
                <a:lnTo>
                  <a:pt x="182805" y="188379"/>
                </a:lnTo>
                <a:close/>
              </a:path>
              <a:path w="223520" h="584200">
                <a:moveTo>
                  <a:pt x="162607" y="188767"/>
                </a:moveTo>
                <a:lnTo>
                  <a:pt x="162738" y="189141"/>
                </a:lnTo>
                <a:lnTo>
                  <a:pt x="162607" y="188767"/>
                </a:lnTo>
                <a:close/>
              </a:path>
              <a:path w="223520" h="584200">
                <a:moveTo>
                  <a:pt x="162471" y="188379"/>
                </a:moveTo>
                <a:lnTo>
                  <a:pt x="162607" y="188767"/>
                </a:lnTo>
                <a:lnTo>
                  <a:pt x="162775" y="189141"/>
                </a:lnTo>
                <a:lnTo>
                  <a:pt x="162471" y="188379"/>
                </a:lnTo>
                <a:close/>
              </a:path>
              <a:path w="223520" h="584200">
                <a:moveTo>
                  <a:pt x="169036" y="156375"/>
                </a:moveTo>
                <a:lnTo>
                  <a:pt x="148018" y="156375"/>
                </a:lnTo>
                <a:lnTo>
                  <a:pt x="148221" y="156806"/>
                </a:lnTo>
                <a:lnTo>
                  <a:pt x="162607" y="188767"/>
                </a:lnTo>
                <a:lnTo>
                  <a:pt x="162471" y="188379"/>
                </a:lnTo>
                <a:lnTo>
                  <a:pt x="182805" y="188379"/>
                </a:lnTo>
                <a:lnTo>
                  <a:pt x="180568" y="182016"/>
                </a:lnTo>
                <a:lnTo>
                  <a:pt x="180263" y="181267"/>
                </a:lnTo>
                <a:lnTo>
                  <a:pt x="169036" y="156375"/>
                </a:lnTo>
                <a:close/>
              </a:path>
              <a:path w="223520" h="584200">
                <a:moveTo>
                  <a:pt x="148148" y="156663"/>
                </a:moveTo>
                <a:lnTo>
                  <a:pt x="148212" y="156806"/>
                </a:lnTo>
                <a:lnTo>
                  <a:pt x="148148" y="156663"/>
                </a:lnTo>
                <a:close/>
              </a:path>
              <a:path w="223520" h="584200">
                <a:moveTo>
                  <a:pt x="153558" y="125120"/>
                </a:moveTo>
                <a:lnTo>
                  <a:pt x="132029" y="125120"/>
                </a:lnTo>
                <a:lnTo>
                  <a:pt x="148148" y="156663"/>
                </a:lnTo>
                <a:lnTo>
                  <a:pt x="148018" y="156375"/>
                </a:lnTo>
                <a:lnTo>
                  <a:pt x="169036" y="156375"/>
                </a:lnTo>
                <a:lnTo>
                  <a:pt x="165290" y="148069"/>
                </a:lnTo>
                <a:lnTo>
                  <a:pt x="153558" y="125120"/>
                </a:lnTo>
                <a:close/>
              </a:path>
              <a:path w="223520" h="584200">
                <a:moveTo>
                  <a:pt x="137696" y="96329"/>
                </a:moveTo>
                <a:lnTo>
                  <a:pt x="115658" y="96329"/>
                </a:lnTo>
                <a:lnTo>
                  <a:pt x="116077" y="97002"/>
                </a:lnTo>
                <a:lnTo>
                  <a:pt x="132219" y="125501"/>
                </a:lnTo>
                <a:lnTo>
                  <a:pt x="132029" y="125120"/>
                </a:lnTo>
                <a:lnTo>
                  <a:pt x="153558" y="125120"/>
                </a:lnTo>
                <a:lnTo>
                  <a:pt x="149097" y="116395"/>
                </a:lnTo>
                <a:lnTo>
                  <a:pt x="137696" y="96329"/>
                </a:lnTo>
                <a:close/>
              </a:path>
              <a:path w="223520" h="584200">
                <a:moveTo>
                  <a:pt x="115857" y="96678"/>
                </a:moveTo>
                <a:lnTo>
                  <a:pt x="116041" y="97002"/>
                </a:lnTo>
                <a:lnTo>
                  <a:pt x="115857" y="96678"/>
                </a:lnTo>
                <a:close/>
              </a:path>
              <a:path w="223520" h="584200">
                <a:moveTo>
                  <a:pt x="115658" y="96329"/>
                </a:moveTo>
                <a:lnTo>
                  <a:pt x="115857" y="96678"/>
                </a:lnTo>
                <a:lnTo>
                  <a:pt x="116077" y="97002"/>
                </a:lnTo>
                <a:lnTo>
                  <a:pt x="115658" y="96329"/>
                </a:lnTo>
                <a:close/>
              </a:path>
              <a:path w="223520" h="584200">
                <a:moveTo>
                  <a:pt x="121902" y="70611"/>
                </a:moveTo>
                <a:lnTo>
                  <a:pt x="98082" y="70611"/>
                </a:lnTo>
                <a:lnTo>
                  <a:pt x="98234" y="70827"/>
                </a:lnTo>
                <a:lnTo>
                  <a:pt x="115857" y="96678"/>
                </a:lnTo>
                <a:lnTo>
                  <a:pt x="115658" y="96329"/>
                </a:lnTo>
                <a:lnTo>
                  <a:pt x="137696" y="96329"/>
                </a:lnTo>
                <a:lnTo>
                  <a:pt x="132067" y="86423"/>
                </a:lnTo>
                <a:lnTo>
                  <a:pt x="121902" y="70611"/>
                </a:lnTo>
                <a:close/>
              </a:path>
              <a:path w="223520" h="584200">
                <a:moveTo>
                  <a:pt x="98142" y="70700"/>
                </a:moveTo>
                <a:lnTo>
                  <a:pt x="98229" y="70827"/>
                </a:lnTo>
                <a:lnTo>
                  <a:pt x="98142" y="70700"/>
                </a:lnTo>
                <a:close/>
              </a:path>
              <a:path w="223520" h="584200">
                <a:moveTo>
                  <a:pt x="107275" y="48412"/>
                </a:moveTo>
                <a:lnTo>
                  <a:pt x="82041" y="48412"/>
                </a:lnTo>
                <a:lnTo>
                  <a:pt x="82969" y="49529"/>
                </a:lnTo>
                <a:lnTo>
                  <a:pt x="98142" y="70700"/>
                </a:lnTo>
                <a:lnTo>
                  <a:pt x="121902" y="70611"/>
                </a:lnTo>
                <a:lnTo>
                  <a:pt x="114668" y="59359"/>
                </a:lnTo>
                <a:lnTo>
                  <a:pt x="107275" y="48412"/>
                </a:lnTo>
                <a:close/>
              </a:path>
              <a:path w="223520" h="584200">
                <a:moveTo>
                  <a:pt x="82483" y="49024"/>
                </a:moveTo>
                <a:lnTo>
                  <a:pt x="82849" y="49529"/>
                </a:lnTo>
                <a:lnTo>
                  <a:pt x="82483" y="49024"/>
                </a:lnTo>
                <a:close/>
              </a:path>
              <a:path w="223520" h="584200">
                <a:moveTo>
                  <a:pt x="82041" y="48412"/>
                </a:moveTo>
                <a:lnTo>
                  <a:pt x="82483" y="49024"/>
                </a:lnTo>
                <a:lnTo>
                  <a:pt x="82969" y="49529"/>
                </a:lnTo>
                <a:lnTo>
                  <a:pt x="82041" y="48412"/>
                </a:lnTo>
                <a:close/>
              </a:path>
              <a:path w="223520" h="584200">
                <a:moveTo>
                  <a:pt x="67379" y="33275"/>
                </a:moveTo>
                <a:lnTo>
                  <a:pt x="82483" y="49024"/>
                </a:lnTo>
                <a:lnTo>
                  <a:pt x="82041" y="48412"/>
                </a:lnTo>
                <a:lnTo>
                  <a:pt x="107275" y="48412"/>
                </a:lnTo>
                <a:lnTo>
                  <a:pt x="99186" y="36436"/>
                </a:lnTo>
                <a:lnTo>
                  <a:pt x="98056" y="35039"/>
                </a:lnTo>
                <a:lnTo>
                  <a:pt x="97154" y="34099"/>
                </a:lnTo>
                <a:lnTo>
                  <a:pt x="69608" y="34099"/>
                </a:lnTo>
                <a:lnTo>
                  <a:pt x="67379" y="33275"/>
                </a:lnTo>
                <a:close/>
              </a:path>
              <a:path w="223520" h="584200">
                <a:moveTo>
                  <a:pt x="65697" y="31521"/>
                </a:moveTo>
                <a:lnTo>
                  <a:pt x="67379" y="33275"/>
                </a:lnTo>
                <a:lnTo>
                  <a:pt x="69608" y="34099"/>
                </a:lnTo>
                <a:lnTo>
                  <a:pt x="65697" y="31521"/>
                </a:lnTo>
                <a:close/>
              </a:path>
              <a:path w="223520" h="584200">
                <a:moveTo>
                  <a:pt x="94680" y="31521"/>
                </a:moveTo>
                <a:lnTo>
                  <a:pt x="65697" y="31521"/>
                </a:lnTo>
                <a:lnTo>
                  <a:pt x="69608" y="34099"/>
                </a:lnTo>
                <a:lnTo>
                  <a:pt x="97154" y="34099"/>
                </a:lnTo>
                <a:lnTo>
                  <a:pt x="94680" y="31521"/>
                </a:lnTo>
                <a:close/>
              </a:path>
              <a:path w="223520" h="584200">
                <a:moveTo>
                  <a:pt x="37978" y="22407"/>
                </a:moveTo>
                <a:lnTo>
                  <a:pt x="67379" y="33275"/>
                </a:lnTo>
                <a:lnTo>
                  <a:pt x="65697" y="31521"/>
                </a:lnTo>
                <a:lnTo>
                  <a:pt x="94680" y="31521"/>
                </a:lnTo>
                <a:lnTo>
                  <a:pt x="86013" y="22491"/>
                </a:lnTo>
                <a:lnTo>
                  <a:pt x="39573" y="22491"/>
                </a:lnTo>
                <a:lnTo>
                  <a:pt x="37978" y="22407"/>
                </a:lnTo>
                <a:close/>
              </a:path>
              <a:path w="223520" h="584200">
                <a:moveTo>
                  <a:pt x="36487" y="21856"/>
                </a:moveTo>
                <a:lnTo>
                  <a:pt x="37978" y="22407"/>
                </a:lnTo>
                <a:lnTo>
                  <a:pt x="39573" y="22491"/>
                </a:lnTo>
                <a:lnTo>
                  <a:pt x="36487" y="21856"/>
                </a:lnTo>
                <a:close/>
              </a:path>
              <a:path w="223520" h="584200">
                <a:moveTo>
                  <a:pt x="85404" y="21856"/>
                </a:moveTo>
                <a:lnTo>
                  <a:pt x="36487" y="21856"/>
                </a:lnTo>
                <a:lnTo>
                  <a:pt x="39573" y="22491"/>
                </a:lnTo>
                <a:lnTo>
                  <a:pt x="86013" y="22491"/>
                </a:lnTo>
                <a:lnTo>
                  <a:pt x="85404" y="21856"/>
                </a:lnTo>
                <a:close/>
              </a:path>
              <a:path w="223520" h="584200">
                <a:moveTo>
                  <a:pt x="5346" y="0"/>
                </a:moveTo>
                <a:lnTo>
                  <a:pt x="507" y="4419"/>
                </a:lnTo>
                <a:lnTo>
                  <a:pt x="0" y="15824"/>
                </a:lnTo>
                <a:lnTo>
                  <a:pt x="4368" y="20650"/>
                </a:lnTo>
                <a:lnTo>
                  <a:pt x="37978" y="22407"/>
                </a:lnTo>
                <a:lnTo>
                  <a:pt x="36487" y="21856"/>
                </a:lnTo>
                <a:lnTo>
                  <a:pt x="85404" y="21856"/>
                </a:lnTo>
                <a:lnTo>
                  <a:pt x="80784" y="17043"/>
                </a:lnTo>
                <a:lnTo>
                  <a:pt x="76860" y="14477"/>
                </a:lnTo>
                <a:lnTo>
                  <a:pt x="43738" y="2235"/>
                </a:lnTo>
                <a:lnTo>
                  <a:pt x="40589" y="1600"/>
                </a:lnTo>
                <a:lnTo>
                  <a:pt x="5346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235570" y="3655656"/>
            <a:ext cx="390766" cy="61018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065532" y="3664280"/>
            <a:ext cx="293415" cy="52520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448234" y="3853192"/>
            <a:ext cx="358773" cy="18432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677097" y="3674021"/>
            <a:ext cx="868627" cy="64261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573803" y="1867966"/>
            <a:ext cx="207645" cy="305435"/>
            <a:chOff x="4573803" y="1867966"/>
            <a:chExt cx="207645" cy="305435"/>
          </a:xfrm>
        </p:grpSpPr>
        <p:sp>
          <p:nvSpPr>
            <p:cNvPr id="25" name="object 25"/>
            <p:cNvSpPr/>
            <p:nvPr/>
          </p:nvSpPr>
          <p:spPr>
            <a:xfrm>
              <a:off x="4630347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29000" y="1062088"/>
            <a:ext cx="206055" cy="16322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66208" y="1602130"/>
            <a:ext cx="341109" cy="2123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0" y="954112"/>
            <a:ext cx="4289425" cy="2019935"/>
            <a:chOff x="0" y="954112"/>
            <a:chExt cx="4289425" cy="2019935"/>
          </a:xfrm>
        </p:grpSpPr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954112"/>
              <a:ext cx="4289031" cy="20194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1169" y="2845320"/>
              <a:ext cx="18415" cy="57785"/>
            </a:xfrm>
            <a:custGeom>
              <a:avLst/>
              <a:gdLst/>
              <a:ahLst/>
              <a:cxnLst/>
              <a:rect l="l" t="t" r="r" b="b"/>
              <a:pathLst>
                <a:path w="18414" h="57785">
                  <a:moveTo>
                    <a:pt x="14080" y="28689"/>
                  </a:moveTo>
                  <a:lnTo>
                    <a:pt x="2599" y="28689"/>
                  </a:lnTo>
                  <a:lnTo>
                    <a:pt x="0" y="48158"/>
                  </a:lnTo>
                  <a:lnTo>
                    <a:pt x="23" y="49745"/>
                  </a:lnTo>
                  <a:lnTo>
                    <a:pt x="999" y="55867"/>
                  </a:lnTo>
                  <a:lnTo>
                    <a:pt x="3473" y="57658"/>
                  </a:lnTo>
                  <a:lnTo>
                    <a:pt x="8165" y="56908"/>
                  </a:lnTo>
                  <a:lnTo>
                    <a:pt x="9781" y="55295"/>
                  </a:lnTo>
                  <a:lnTo>
                    <a:pt x="10672" y="49720"/>
                  </a:lnTo>
                  <a:lnTo>
                    <a:pt x="13835" y="30289"/>
                  </a:lnTo>
                  <a:lnTo>
                    <a:pt x="14080" y="28689"/>
                  </a:lnTo>
                  <a:close/>
                </a:path>
                <a:path w="18414" h="57785">
                  <a:moveTo>
                    <a:pt x="9113" y="0"/>
                  </a:moveTo>
                  <a:lnTo>
                    <a:pt x="6073" y="2235"/>
                  </a:lnTo>
                  <a:lnTo>
                    <a:pt x="5554" y="5638"/>
                  </a:lnTo>
                  <a:lnTo>
                    <a:pt x="2595" y="28714"/>
                  </a:lnTo>
                  <a:lnTo>
                    <a:pt x="14080" y="28689"/>
                  </a:lnTo>
                  <a:lnTo>
                    <a:pt x="17853" y="4038"/>
                  </a:lnTo>
                  <a:lnTo>
                    <a:pt x="15620" y="1003"/>
                  </a:lnTo>
                  <a:lnTo>
                    <a:pt x="91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304716" y="3549040"/>
            <a:ext cx="227329" cy="26034"/>
          </a:xfrm>
          <a:custGeom>
            <a:avLst/>
            <a:gdLst/>
            <a:ahLst/>
            <a:cxnLst/>
            <a:rect l="l" t="t" r="r" b="b"/>
            <a:pathLst>
              <a:path w="227329" h="26035">
                <a:moveTo>
                  <a:pt x="6945" y="0"/>
                </a:moveTo>
                <a:lnTo>
                  <a:pt x="2058" y="3213"/>
                </a:lnTo>
                <a:lnTo>
                  <a:pt x="0" y="13208"/>
                </a:lnTo>
                <a:lnTo>
                  <a:pt x="3208" y="18084"/>
                </a:lnTo>
                <a:lnTo>
                  <a:pt x="29075" y="23456"/>
                </a:lnTo>
                <a:lnTo>
                  <a:pt x="30059" y="23609"/>
                </a:lnTo>
                <a:lnTo>
                  <a:pt x="52378" y="25781"/>
                </a:lnTo>
                <a:lnTo>
                  <a:pt x="53681" y="25819"/>
                </a:lnTo>
                <a:lnTo>
                  <a:pt x="78521" y="24739"/>
                </a:lnTo>
                <a:lnTo>
                  <a:pt x="104199" y="23291"/>
                </a:lnTo>
                <a:lnTo>
                  <a:pt x="129359" y="21501"/>
                </a:lnTo>
                <a:lnTo>
                  <a:pt x="151384" y="20434"/>
                </a:lnTo>
                <a:lnTo>
                  <a:pt x="185265" y="19710"/>
                </a:lnTo>
                <a:lnTo>
                  <a:pt x="212237" y="19710"/>
                </a:lnTo>
                <a:lnTo>
                  <a:pt x="208568" y="17221"/>
                </a:lnTo>
                <a:lnTo>
                  <a:pt x="207490" y="11629"/>
                </a:lnTo>
                <a:lnTo>
                  <a:pt x="204595" y="9969"/>
                </a:lnTo>
                <a:lnTo>
                  <a:pt x="203874" y="7327"/>
                </a:lnTo>
                <a:lnTo>
                  <a:pt x="54164" y="7327"/>
                </a:lnTo>
                <a:lnTo>
                  <a:pt x="52875" y="7289"/>
                </a:lnTo>
                <a:lnTo>
                  <a:pt x="53490" y="7263"/>
                </a:lnTo>
                <a:lnTo>
                  <a:pt x="33427" y="5334"/>
                </a:lnTo>
                <a:lnTo>
                  <a:pt x="32744" y="5321"/>
                </a:lnTo>
                <a:lnTo>
                  <a:pt x="31842" y="5181"/>
                </a:lnTo>
                <a:lnTo>
                  <a:pt x="32087" y="5181"/>
                </a:lnTo>
                <a:lnTo>
                  <a:pt x="6945" y="0"/>
                </a:lnTo>
                <a:close/>
              </a:path>
              <a:path w="227329" h="26035">
                <a:moveTo>
                  <a:pt x="226000" y="9525"/>
                </a:moveTo>
                <a:lnTo>
                  <a:pt x="207084" y="9525"/>
                </a:lnTo>
                <a:lnTo>
                  <a:pt x="209358" y="12700"/>
                </a:lnTo>
                <a:lnTo>
                  <a:pt x="207696" y="12700"/>
                </a:lnTo>
                <a:lnTo>
                  <a:pt x="208568" y="17221"/>
                </a:lnTo>
                <a:lnTo>
                  <a:pt x="213436" y="20523"/>
                </a:lnTo>
                <a:lnTo>
                  <a:pt x="222863" y="18704"/>
                </a:lnTo>
                <a:lnTo>
                  <a:pt x="224595" y="16978"/>
                </a:lnTo>
                <a:lnTo>
                  <a:pt x="225996" y="14911"/>
                </a:lnTo>
                <a:lnTo>
                  <a:pt x="226000" y="12700"/>
                </a:lnTo>
                <a:lnTo>
                  <a:pt x="209358" y="12700"/>
                </a:lnTo>
                <a:lnTo>
                  <a:pt x="207490" y="11629"/>
                </a:lnTo>
                <a:lnTo>
                  <a:pt x="226003" y="11629"/>
                </a:lnTo>
                <a:lnTo>
                  <a:pt x="226000" y="9525"/>
                </a:lnTo>
                <a:close/>
              </a:path>
              <a:path w="227329" h="26035">
                <a:moveTo>
                  <a:pt x="222863" y="18704"/>
                </a:moveTo>
                <a:lnTo>
                  <a:pt x="217563" y="19727"/>
                </a:lnTo>
                <a:lnTo>
                  <a:pt x="221829" y="19735"/>
                </a:lnTo>
                <a:lnTo>
                  <a:pt x="222863" y="18704"/>
                </a:lnTo>
                <a:close/>
              </a:path>
              <a:path w="227329" h="26035">
                <a:moveTo>
                  <a:pt x="212237" y="19710"/>
                </a:moveTo>
                <a:lnTo>
                  <a:pt x="185037" y="19723"/>
                </a:lnTo>
                <a:lnTo>
                  <a:pt x="212256" y="19723"/>
                </a:lnTo>
                <a:close/>
              </a:path>
              <a:path w="227329" h="26035">
                <a:moveTo>
                  <a:pt x="224595" y="16978"/>
                </a:moveTo>
                <a:lnTo>
                  <a:pt x="222863" y="18704"/>
                </a:lnTo>
                <a:lnTo>
                  <a:pt x="223509" y="18580"/>
                </a:lnTo>
                <a:lnTo>
                  <a:pt x="224595" y="16978"/>
                </a:lnTo>
                <a:close/>
              </a:path>
              <a:path w="227329" h="26035">
                <a:moveTo>
                  <a:pt x="225996" y="14911"/>
                </a:moveTo>
                <a:lnTo>
                  <a:pt x="224595" y="16978"/>
                </a:lnTo>
                <a:lnTo>
                  <a:pt x="225995" y="15582"/>
                </a:lnTo>
                <a:lnTo>
                  <a:pt x="225996" y="14911"/>
                </a:lnTo>
                <a:close/>
              </a:path>
              <a:path w="227329" h="26035">
                <a:moveTo>
                  <a:pt x="226007" y="9560"/>
                </a:moveTo>
                <a:lnTo>
                  <a:pt x="225996" y="14911"/>
                </a:lnTo>
                <a:lnTo>
                  <a:pt x="226806" y="13715"/>
                </a:lnTo>
                <a:lnTo>
                  <a:pt x="226007" y="9560"/>
                </a:lnTo>
                <a:close/>
              </a:path>
              <a:path w="227329" h="26035">
                <a:moveTo>
                  <a:pt x="207084" y="9525"/>
                </a:moveTo>
                <a:lnTo>
                  <a:pt x="207490" y="11629"/>
                </a:lnTo>
                <a:lnTo>
                  <a:pt x="209358" y="12700"/>
                </a:lnTo>
                <a:lnTo>
                  <a:pt x="207084" y="9525"/>
                </a:lnTo>
                <a:close/>
              </a:path>
              <a:path w="227329" h="26035">
                <a:moveTo>
                  <a:pt x="209236" y="1854"/>
                </a:moveTo>
                <a:lnTo>
                  <a:pt x="206378" y="2628"/>
                </a:lnTo>
                <a:lnTo>
                  <a:pt x="203815" y="7112"/>
                </a:lnTo>
                <a:lnTo>
                  <a:pt x="204595" y="9969"/>
                </a:lnTo>
                <a:lnTo>
                  <a:pt x="207490" y="11629"/>
                </a:lnTo>
                <a:lnTo>
                  <a:pt x="207084" y="9525"/>
                </a:lnTo>
                <a:lnTo>
                  <a:pt x="226000" y="9525"/>
                </a:lnTo>
                <a:lnTo>
                  <a:pt x="225137" y="5041"/>
                </a:lnTo>
                <a:lnTo>
                  <a:pt x="208683" y="5041"/>
                </a:lnTo>
                <a:lnTo>
                  <a:pt x="211178" y="2962"/>
                </a:lnTo>
                <a:lnTo>
                  <a:pt x="209236" y="1854"/>
                </a:lnTo>
                <a:close/>
              </a:path>
              <a:path w="227329" h="26035">
                <a:moveTo>
                  <a:pt x="221172" y="1153"/>
                </a:moveTo>
                <a:lnTo>
                  <a:pt x="224995" y="4305"/>
                </a:lnTo>
                <a:lnTo>
                  <a:pt x="226007" y="9560"/>
                </a:lnTo>
                <a:lnTo>
                  <a:pt x="225920" y="5225"/>
                </a:lnTo>
                <a:lnTo>
                  <a:pt x="221865" y="1155"/>
                </a:lnTo>
                <a:lnTo>
                  <a:pt x="221172" y="1153"/>
                </a:lnTo>
                <a:close/>
              </a:path>
              <a:path w="227329" h="26035">
                <a:moveTo>
                  <a:pt x="53490" y="7263"/>
                </a:moveTo>
                <a:lnTo>
                  <a:pt x="52875" y="7289"/>
                </a:lnTo>
                <a:lnTo>
                  <a:pt x="54164" y="7327"/>
                </a:lnTo>
                <a:lnTo>
                  <a:pt x="53490" y="7263"/>
                </a:lnTo>
                <a:close/>
              </a:path>
              <a:path w="227329" h="26035">
                <a:moveTo>
                  <a:pt x="214522" y="1155"/>
                </a:moveTo>
                <a:lnTo>
                  <a:pt x="184811" y="1155"/>
                </a:lnTo>
                <a:lnTo>
                  <a:pt x="170051" y="1511"/>
                </a:lnTo>
                <a:lnTo>
                  <a:pt x="151022" y="1879"/>
                </a:lnTo>
                <a:lnTo>
                  <a:pt x="150750" y="1879"/>
                </a:lnTo>
                <a:lnTo>
                  <a:pt x="128379" y="2962"/>
                </a:lnTo>
                <a:lnTo>
                  <a:pt x="103016" y="4787"/>
                </a:lnTo>
                <a:lnTo>
                  <a:pt x="77597" y="6210"/>
                </a:lnTo>
                <a:lnTo>
                  <a:pt x="53490" y="7263"/>
                </a:lnTo>
                <a:lnTo>
                  <a:pt x="54164" y="7327"/>
                </a:lnTo>
                <a:lnTo>
                  <a:pt x="203874" y="7327"/>
                </a:lnTo>
                <a:lnTo>
                  <a:pt x="203815" y="7112"/>
                </a:lnTo>
                <a:lnTo>
                  <a:pt x="206378" y="2628"/>
                </a:lnTo>
                <a:lnTo>
                  <a:pt x="209236" y="1854"/>
                </a:lnTo>
                <a:lnTo>
                  <a:pt x="212588" y="1854"/>
                </a:lnTo>
                <a:lnTo>
                  <a:pt x="214522" y="1155"/>
                </a:lnTo>
                <a:close/>
              </a:path>
              <a:path w="227329" h="26035">
                <a:moveTo>
                  <a:pt x="31842" y="5181"/>
                </a:moveTo>
                <a:lnTo>
                  <a:pt x="32826" y="5334"/>
                </a:lnTo>
                <a:lnTo>
                  <a:pt x="32301" y="5225"/>
                </a:lnTo>
                <a:lnTo>
                  <a:pt x="31842" y="5181"/>
                </a:lnTo>
                <a:close/>
              </a:path>
              <a:path w="227329" h="26035">
                <a:moveTo>
                  <a:pt x="32301" y="5225"/>
                </a:moveTo>
                <a:lnTo>
                  <a:pt x="32826" y="5334"/>
                </a:lnTo>
                <a:lnTo>
                  <a:pt x="33427" y="5334"/>
                </a:lnTo>
                <a:lnTo>
                  <a:pt x="32301" y="5225"/>
                </a:lnTo>
                <a:close/>
              </a:path>
              <a:path w="227329" h="26035">
                <a:moveTo>
                  <a:pt x="32087" y="5181"/>
                </a:moveTo>
                <a:lnTo>
                  <a:pt x="31842" y="5181"/>
                </a:lnTo>
                <a:lnTo>
                  <a:pt x="32301" y="5225"/>
                </a:lnTo>
                <a:lnTo>
                  <a:pt x="32087" y="5181"/>
                </a:lnTo>
                <a:close/>
              </a:path>
              <a:path w="227329" h="26035">
                <a:moveTo>
                  <a:pt x="211178" y="2962"/>
                </a:moveTo>
                <a:lnTo>
                  <a:pt x="208683" y="5041"/>
                </a:lnTo>
                <a:lnTo>
                  <a:pt x="213998" y="4572"/>
                </a:lnTo>
                <a:lnTo>
                  <a:pt x="211178" y="2962"/>
                </a:lnTo>
                <a:close/>
              </a:path>
              <a:path w="227329" h="26035">
                <a:moveTo>
                  <a:pt x="216736" y="1142"/>
                </a:moveTo>
                <a:lnTo>
                  <a:pt x="214522" y="1155"/>
                </a:lnTo>
                <a:lnTo>
                  <a:pt x="212448" y="1904"/>
                </a:lnTo>
                <a:lnTo>
                  <a:pt x="211178" y="2962"/>
                </a:lnTo>
                <a:lnTo>
                  <a:pt x="213998" y="4572"/>
                </a:lnTo>
                <a:lnTo>
                  <a:pt x="208683" y="5041"/>
                </a:lnTo>
                <a:lnTo>
                  <a:pt x="225137" y="5041"/>
                </a:lnTo>
                <a:lnTo>
                  <a:pt x="224995" y="4305"/>
                </a:lnTo>
                <a:lnTo>
                  <a:pt x="221174" y="1155"/>
                </a:lnTo>
                <a:lnTo>
                  <a:pt x="215620" y="1155"/>
                </a:lnTo>
                <a:lnTo>
                  <a:pt x="216736" y="1142"/>
                </a:lnTo>
                <a:close/>
              </a:path>
              <a:path w="227329" h="26035">
                <a:moveTo>
                  <a:pt x="212588" y="1854"/>
                </a:moveTo>
                <a:lnTo>
                  <a:pt x="209236" y="1854"/>
                </a:lnTo>
                <a:lnTo>
                  <a:pt x="211183" y="2959"/>
                </a:lnTo>
                <a:lnTo>
                  <a:pt x="212448" y="1904"/>
                </a:lnTo>
                <a:lnTo>
                  <a:pt x="212588" y="1854"/>
                </a:lnTo>
                <a:close/>
              </a:path>
              <a:path w="227329" h="26035">
                <a:moveTo>
                  <a:pt x="218862" y="1148"/>
                </a:moveTo>
                <a:lnTo>
                  <a:pt x="215620" y="1155"/>
                </a:lnTo>
                <a:lnTo>
                  <a:pt x="221174" y="1155"/>
                </a:lnTo>
                <a:lnTo>
                  <a:pt x="218862" y="114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576331" y="3115449"/>
            <a:ext cx="5140325" cy="2450465"/>
            <a:chOff x="576331" y="3115449"/>
            <a:chExt cx="5140325" cy="2450465"/>
          </a:xfrm>
        </p:grpSpPr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11743" y="3361194"/>
              <a:ext cx="761923" cy="1631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488" y="3963200"/>
              <a:ext cx="268652" cy="335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0569" y="3910901"/>
              <a:ext cx="660441" cy="54286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5968" y="4490212"/>
              <a:ext cx="289892" cy="3824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8302" y="4500943"/>
              <a:ext cx="578344" cy="3598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6331" y="3115449"/>
              <a:ext cx="5085760" cy="147944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306265" y="4692040"/>
              <a:ext cx="208279" cy="208915"/>
            </a:xfrm>
            <a:custGeom>
              <a:avLst/>
              <a:gdLst/>
              <a:ahLst/>
              <a:cxnLst/>
              <a:rect l="l" t="t" r="r" b="b"/>
              <a:pathLst>
                <a:path w="208279" h="208914">
                  <a:moveTo>
                    <a:pt x="7099" y="206400"/>
                  </a:moveTo>
                  <a:lnTo>
                    <a:pt x="4851" y="204101"/>
                  </a:lnTo>
                  <a:lnTo>
                    <a:pt x="7099" y="206400"/>
                  </a:lnTo>
                  <a:close/>
                </a:path>
                <a:path w="208279" h="208914">
                  <a:moveTo>
                    <a:pt x="15659" y="187883"/>
                  </a:moveTo>
                  <a:lnTo>
                    <a:pt x="15278" y="188010"/>
                  </a:lnTo>
                  <a:lnTo>
                    <a:pt x="15659" y="187883"/>
                  </a:lnTo>
                  <a:close/>
                </a:path>
                <a:path w="208279" h="208914">
                  <a:moveTo>
                    <a:pt x="207378" y="198018"/>
                  </a:moveTo>
                  <a:lnTo>
                    <a:pt x="179768" y="198018"/>
                  </a:lnTo>
                  <a:lnTo>
                    <a:pt x="179578" y="198018"/>
                  </a:lnTo>
                  <a:lnTo>
                    <a:pt x="186143" y="199351"/>
                  </a:lnTo>
                  <a:lnTo>
                    <a:pt x="194691" y="202082"/>
                  </a:lnTo>
                  <a:lnTo>
                    <a:pt x="197929" y="203161"/>
                  </a:lnTo>
                  <a:lnTo>
                    <a:pt x="198755" y="203365"/>
                  </a:lnTo>
                  <a:lnTo>
                    <a:pt x="203873" y="204216"/>
                  </a:lnTo>
                  <a:lnTo>
                    <a:pt x="206679" y="202209"/>
                  </a:lnTo>
                  <a:lnTo>
                    <a:pt x="207175" y="199212"/>
                  </a:lnTo>
                  <a:lnTo>
                    <a:pt x="207378" y="198018"/>
                  </a:lnTo>
                  <a:close/>
                </a:path>
                <a:path w="208279" h="208914">
                  <a:moveTo>
                    <a:pt x="207670" y="196278"/>
                  </a:moveTo>
                  <a:lnTo>
                    <a:pt x="205663" y="193484"/>
                  </a:lnTo>
                  <a:lnTo>
                    <a:pt x="201739" y="192824"/>
                  </a:lnTo>
                  <a:lnTo>
                    <a:pt x="200964" y="192697"/>
                  </a:lnTo>
                  <a:lnTo>
                    <a:pt x="200748" y="192620"/>
                  </a:lnTo>
                  <a:lnTo>
                    <a:pt x="181838" y="187375"/>
                  </a:lnTo>
                  <a:lnTo>
                    <a:pt x="181571" y="187261"/>
                  </a:lnTo>
                  <a:lnTo>
                    <a:pt x="137248" y="180073"/>
                  </a:lnTo>
                  <a:lnTo>
                    <a:pt x="112268" y="179793"/>
                  </a:lnTo>
                  <a:lnTo>
                    <a:pt x="111493" y="179819"/>
                  </a:lnTo>
                  <a:lnTo>
                    <a:pt x="96329" y="180822"/>
                  </a:lnTo>
                  <a:lnTo>
                    <a:pt x="72923" y="183273"/>
                  </a:lnTo>
                  <a:lnTo>
                    <a:pt x="65646" y="183997"/>
                  </a:lnTo>
                  <a:lnTo>
                    <a:pt x="69037" y="181749"/>
                  </a:lnTo>
                  <a:lnTo>
                    <a:pt x="75044" y="177800"/>
                  </a:lnTo>
                  <a:lnTo>
                    <a:pt x="78054" y="175577"/>
                  </a:lnTo>
                  <a:lnTo>
                    <a:pt x="94107" y="163728"/>
                  </a:lnTo>
                  <a:lnTo>
                    <a:pt x="94678" y="163283"/>
                  </a:lnTo>
                  <a:lnTo>
                    <a:pt x="97370" y="160985"/>
                  </a:lnTo>
                  <a:lnTo>
                    <a:pt x="113423" y="147281"/>
                  </a:lnTo>
                  <a:lnTo>
                    <a:pt x="119151" y="142392"/>
                  </a:lnTo>
                  <a:lnTo>
                    <a:pt x="120053" y="141503"/>
                  </a:lnTo>
                  <a:lnTo>
                    <a:pt x="132613" y="127749"/>
                  </a:lnTo>
                  <a:lnTo>
                    <a:pt x="133413" y="126873"/>
                  </a:lnTo>
                  <a:lnTo>
                    <a:pt x="135521" y="124574"/>
                  </a:lnTo>
                  <a:lnTo>
                    <a:pt x="136486" y="123317"/>
                  </a:lnTo>
                  <a:lnTo>
                    <a:pt x="143941" y="112039"/>
                  </a:lnTo>
                  <a:lnTo>
                    <a:pt x="144741" y="110832"/>
                  </a:lnTo>
                  <a:lnTo>
                    <a:pt x="148666" y="104914"/>
                  </a:lnTo>
                  <a:lnTo>
                    <a:pt x="149745" y="102755"/>
                  </a:lnTo>
                  <a:lnTo>
                    <a:pt x="152184" y="95923"/>
                  </a:lnTo>
                  <a:lnTo>
                    <a:pt x="152971" y="93726"/>
                  </a:lnTo>
                  <a:lnTo>
                    <a:pt x="156197" y="84747"/>
                  </a:lnTo>
                  <a:lnTo>
                    <a:pt x="156578" y="83400"/>
                  </a:lnTo>
                  <a:lnTo>
                    <a:pt x="157708" y="77939"/>
                  </a:lnTo>
                  <a:lnTo>
                    <a:pt x="160172" y="66116"/>
                  </a:lnTo>
                  <a:lnTo>
                    <a:pt x="160223" y="64020"/>
                  </a:lnTo>
                  <a:lnTo>
                    <a:pt x="160172" y="62014"/>
                  </a:lnTo>
                  <a:lnTo>
                    <a:pt x="158445" y="49657"/>
                  </a:lnTo>
                  <a:lnTo>
                    <a:pt x="158191" y="47828"/>
                  </a:lnTo>
                  <a:lnTo>
                    <a:pt x="157949" y="46088"/>
                  </a:lnTo>
                  <a:lnTo>
                    <a:pt x="156197" y="37617"/>
                  </a:lnTo>
                  <a:lnTo>
                    <a:pt x="155790" y="35623"/>
                  </a:lnTo>
                  <a:lnTo>
                    <a:pt x="155067" y="32054"/>
                  </a:lnTo>
                  <a:lnTo>
                    <a:pt x="154393" y="30048"/>
                  </a:lnTo>
                  <a:lnTo>
                    <a:pt x="153657" y="28498"/>
                  </a:lnTo>
                  <a:lnTo>
                    <a:pt x="152184" y="25374"/>
                  </a:lnTo>
                  <a:lnTo>
                    <a:pt x="150761" y="22339"/>
                  </a:lnTo>
                  <a:lnTo>
                    <a:pt x="150101" y="20942"/>
                  </a:lnTo>
                  <a:lnTo>
                    <a:pt x="148856" y="18288"/>
                  </a:lnTo>
                  <a:lnTo>
                    <a:pt x="148640" y="17818"/>
                  </a:lnTo>
                  <a:lnTo>
                    <a:pt x="148209" y="17272"/>
                  </a:lnTo>
                  <a:lnTo>
                    <a:pt x="147078" y="15836"/>
                  </a:lnTo>
                  <a:lnTo>
                    <a:pt x="146189" y="14693"/>
                  </a:lnTo>
                  <a:lnTo>
                    <a:pt x="136829" y="7124"/>
                  </a:lnTo>
                  <a:lnTo>
                    <a:pt x="103479" y="0"/>
                  </a:lnTo>
                  <a:lnTo>
                    <a:pt x="87655" y="749"/>
                  </a:lnTo>
                  <a:lnTo>
                    <a:pt x="50622" y="19634"/>
                  </a:lnTo>
                  <a:lnTo>
                    <a:pt x="35687" y="43611"/>
                  </a:lnTo>
                  <a:lnTo>
                    <a:pt x="10490" y="84175"/>
                  </a:lnTo>
                  <a:lnTo>
                    <a:pt x="10490" y="83858"/>
                  </a:lnTo>
                  <a:lnTo>
                    <a:pt x="8140" y="81508"/>
                  </a:lnTo>
                  <a:lnTo>
                    <a:pt x="2349" y="81508"/>
                  </a:lnTo>
                  <a:lnTo>
                    <a:pt x="0" y="83858"/>
                  </a:lnTo>
                  <a:lnTo>
                    <a:pt x="0" y="89649"/>
                  </a:lnTo>
                  <a:lnTo>
                    <a:pt x="2349" y="91998"/>
                  </a:lnTo>
                  <a:lnTo>
                    <a:pt x="5613" y="91998"/>
                  </a:lnTo>
                  <a:lnTo>
                    <a:pt x="3213" y="95872"/>
                  </a:lnTo>
                  <a:lnTo>
                    <a:pt x="4699" y="102222"/>
                  </a:lnTo>
                  <a:lnTo>
                    <a:pt x="14363" y="108229"/>
                  </a:lnTo>
                  <a:lnTo>
                    <a:pt x="20713" y="106756"/>
                  </a:lnTo>
                  <a:lnTo>
                    <a:pt x="53289" y="54292"/>
                  </a:lnTo>
                  <a:lnTo>
                    <a:pt x="59804" y="43522"/>
                  </a:lnTo>
                  <a:lnTo>
                    <a:pt x="66294" y="32816"/>
                  </a:lnTo>
                  <a:lnTo>
                    <a:pt x="66624" y="32321"/>
                  </a:lnTo>
                  <a:lnTo>
                    <a:pt x="75526" y="19354"/>
                  </a:lnTo>
                  <a:lnTo>
                    <a:pt x="75857" y="18884"/>
                  </a:lnTo>
                  <a:lnTo>
                    <a:pt x="88506" y="17259"/>
                  </a:lnTo>
                  <a:lnTo>
                    <a:pt x="88036" y="17246"/>
                  </a:lnTo>
                  <a:lnTo>
                    <a:pt x="88506" y="17246"/>
                  </a:lnTo>
                  <a:lnTo>
                    <a:pt x="89103" y="17170"/>
                  </a:lnTo>
                  <a:lnTo>
                    <a:pt x="88506" y="17259"/>
                  </a:lnTo>
                  <a:lnTo>
                    <a:pt x="103466" y="17272"/>
                  </a:lnTo>
                  <a:lnTo>
                    <a:pt x="117157" y="18211"/>
                  </a:lnTo>
                  <a:lnTo>
                    <a:pt x="126771" y="21844"/>
                  </a:lnTo>
                  <a:lnTo>
                    <a:pt x="133438" y="27228"/>
                  </a:lnTo>
                  <a:lnTo>
                    <a:pt x="137871" y="36626"/>
                  </a:lnTo>
                  <a:lnTo>
                    <a:pt x="140360" y="48768"/>
                  </a:lnTo>
                  <a:lnTo>
                    <a:pt x="140284" y="62966"/>
                  </a:lnTo>
                  <a:lnTo>
                    <a:pt x="140322" y="62738"/>
                  </a:lnTo>
                  <a:lnTo>
                    <a:pt x="140284" y="64020"/>
                  </a:lnTo>
                  <a:lnTo>
                    <a:pt x="140284" y="62966"/>
                  </a:lnTo>
                  <a:lnTo>
                    <a:pt x="137020" y="78587"/>
                  </a:lnTo>
                  <a:lnTo>
                    <a:pt x="105460" y="127266"/>
                  </a:lnTo>
                  <a:lnTo>
                    <a:pt x="81368" y="147739"/>
                  </a:lnTo>
                  <a:lnTo>
                    <a:pt x="63131" y="161137"/>
                  </a:lnTo>
                  <a:lnTo>
                    <a:pt x="62865" y="161302"/>
                  </a:lnTo>
                  <a:lnTo>
                    <a:pt x="54775" y="166611"/>
                  </a:lnTo>
                  <a:lnTo>
                    <a:pt x="54775" y="185064"/>
                  </a:lnTo>
                  <a:lnTo>
                    <a:pt x="33921" y="187540"/>
                  </a:lnTo>
                  <a:lnTo>
                    <a:pt x="34277" y="187490"/>
                  </a:lnTo>
                  <a:lnTo>
                    <a:pt x="54775" y="185064"/>
                  </a:lnTo>
                  <a:lnTo>
                    <a:pt x="54775" y="166611"/>
                  </a:lnTo>
                  <a:lnTo>
                    <a:pt x="40614" y="175869"/>
                  </a:lnTo>
                  <a:lnTo>
                    <a:pt x="40208" y="176072"/>
                  </a:lnTo>
                  <a:lnTo>
                    <a:pt x="29400" y="181749"/>
                  </a:lnTo>
                  <a:lnTo>
                    <a:pt x="28892" y="182003"/>
                  </a:lnTo>
                  <a:lnTo>
                    <a:pt x="29210" y="181838"/>
                  </a:lnTo>
                  <a:lnTo>
                    <a:pt x="28841" y="182003"/>
                  </a:lnTo>
                  <a:lnTo>
                    <a:pt x="20027" y="186042"/>
                  </a:lnTo>
                  <a:lnTo>
                    <a:pt x="16052" y="187693"/>
                  </a:lnTo>
                  <a:lnTo>
                    <a:pt x="15265" y="187871"/>
                  </a:lnTo>
                  <a:lnTo>
                    <a:pt x="15621" y="187871"/>
                  </a:lnTo>
                  <a:lnTo>
                    <a:pt x="15760" y="187820"/>
                  </a:lnTo>
                  <a:lnTo>
                    <a:pt x="15278" y="188010"/>
                  </a:lnTo>
                  <a:lnTo>
                    <a:pt x="15570" y="187883"/>
                  </a:lnTo>
                  <a:lnTo>
                    <a:pt x="15265" y="187871"/>
                  </a:lnTo>
                  <a:lnTo>
                    <a:pt x="9677" y="187794"/>
                  </a:lnTo>
                  <a:lnTo>
                    <a:pt x="9525" y="187883"/>
                  </a:lnTo>
                  <a:lnTo>
                    <a:pt x="7035" y="190373"/>
                  </a:lnTo>
                  <a:lnTo>
                    <a:pt x="4927" y="192430"/>
                  </a:lnTo>
                  <a:lnTo>
                    <a:pt x="4965" y="204216"/>
                  </a:lnTo>
                  <a:lnTo>
                    <a:pt x="7099" y="206400"/>
                  </a:lnTo>
                  <a:lnTo>
                    <a:pt x="9410" y="208762"/>
                  </a:lnTo>
                  <a:lnTo>
                    <a:pt x="9550" y="208838"/>
                  </a:lnTo>
                  <a:lnTo>
                    <a:pt x="14503" y="208838"/>
                  </a:lnTo>
                  <a:lnTo>
                    <a:pt x="23952" y="208826"/>
                  </a:lnTo>
                  <a:lnTo>
                    <a:pt x="35102" y="208470"/>
                  </a:lnTo>
                  <a:lnTo>
                    <a:pt x="36004" y="208407"/>
                  </a:lnTo>
                  <a:lnTo>
                    <a:pt x="57238" y="205879"/>
                  </a:lnTo>
                  <a:lnTo>
                    <a:pt x="93129" y="202082"/>
                  </a:lnTo>
                  <a:lnTo>
                    <a:pt x="98310" y="201510"/>
                  </a:lnTo>
                  <a:lnTo>
                    <a:pt x="112509" y="200355"/>
                  </a:lnTo>
                  <a:lnTo>
                    <a:pt x="112268" y="200355"/>
                  </a:lnTo>
                  <a:lnTo>
                    <a:pt x="112991" y="200317"/>
                  </a:lnTo>
                  <a:lnTo>
                    <a:pt x="112547" y="200355"/>
                  </a:lnTo>
                  <a:lnTo>
                    <a:pt x="116255" y="200317"/>
                  </a:lnTo>
                  <a:lnTo>
                    <a:pt x="156273" y="199517"/>
                  </a:lnTo>
                  <a:lnTo>
                    <a:pt x="170853" y="197307"/>
                  </a:lnTo>
                  <a:lnTo>
                    <a:pt x="179463" y="198005"/>
                  </a:lnTo>
                  <a:lnTo>
                    <a:pt x="179679" y="198005"/>
                  </a:lnTo>
                  <a:lnTo>
                    <a:pt x="207378" y="198005"/>
                  </a:lnTo>
                  <a:lnTo>
                    <a:pt x="207556" y="196951"/>
                  </a:lnTo>
                  <a:lnTo>
                    <a:pt x="207670" y="196278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16842" y="4699457"/>
              <a:ext cx="599539" cy="46271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39749" y="4723701"/>
              <a:ext cx="579074" cy="841590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93485" y="4874640"/>
            <a:ext cx="433799" cy="233489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3740086" y="4922558"/>
            <a:ext cx="214629" cy="90805"/>
          </a:xfrm>
          <a:custGeom>
            <a:avLst/>
            <a:gdLst/>
            <a:ahLst/>
            <a:cxnLst/>
            <a:rect l="l" t="t" r="r" b="b"/>
            <a:pathLst>
              <a:path w="214629" h="90804">
                <a:moveTo>
                  <a:pt x="27482" y="65506"/>
                </a:moveTo>
                <a:lnTo>
                  <a:pt x="22682" y="65506"/>
                </a:lnTo>
                <a:lnTo>
                  <a:pt x="21907" y="66281"/>
                </a:lnTo>
                <a:lnTo>
                  <a:pt x="27482" y="65506"/>
                </a:lnTo>
                <a:close/>
              </a:path>
              <a:path w="214629" h="90804">
                <a:moveTo>
                  <a:pt x="185064" y="5257"/>
                </a:moveTo>
                <a:lnTo>
                  <a:pt x="183032" y="3225"/>
                </a:lnTo>
                <a:lnTo>
                  <a:pt x="134645" y="3200"/>
                </a:lnTo>
                <a:lnTo>
                  <a:pt x="113906" y="901"/>
                </a:lnTo>
                <a:lnTo>
                  <a:pt x="113423" y="863"/>
                </a:lnTo>
                <a:lnTo>
                  <a:pt x="91871" y="0"/>
                </a:lnTo>
                <a:lnTo>
                  <a:pt x="69545" y="101"/>
                </a:lnTo>
                <a:lnTo>
                  <a:pt x="67741" y="292"/>
                </a:lnTo>
                <a:lnTo>
                  <a:pt x="38493" y="6324"/>
                </a:lnTo>
                <a:lnTo>
                  <a:pt x="3238" y="14960"/>
                </a:lnTo>
                <a:lnTo>
                  <a:pt x="0" y="20320"/>
                </a:lnTo>
                <a:lnTo>
                  <a:pt x="2590" y="30937"/>
                </a:lnTo>
                <a:lnTo>
                  <a:pt x="7950" y="34188"/>
                </a:lnTo>
                <a:lnTo>
                  <a:pt x="13411" y="32854"/>
                </a:lnTo>
                <a:lnTo>
                  <a:pt x="43078" y="25107"/>
                </a:lnTo>
                <a:lnTo>
                  <a:pt x="70815" y="18338"/>
                </a:lnTo>
                <a:lnTo>
                  <a:pt x="71043" y="18288"/>
                </a:lnTo>
                <a:lnTo>
                  <a:pt x="72872" y="18110"/>
                </a:lnTo>
                <a:lnTo>
                  <a:pt x="92176" y="16294"/>
                </a:lnTo>
                <a:lnTo>
                  <a:pt x="113906" y="14693"/>
                </a:lnTo>
                <a:lnTo>
                  <a:pt x="134645" y="12395"/>
                </a:lnTo>
                <a:lnTo>
                  <a:pt x="183007" y="12395"/>
                </a:lnTo>
                <a:lnTo>
                  <a:pt x="185064" y="10337"/>
                </a:lnTo>
                <a:lnTo>
                  <a:pt x="185064" y="5257"/>
                </a:lnTo>
                <a:close/>
              </a:path>
              <a:path w="214629" h="90804">
                <a:moveTo>
                  <a:pt x="214363" y="75349"/>
                </a:moveTo>
                <a:lnTo>
                  <a:pt x="214147" y="69786"/>
                </a:lnTo>
                <a:lnTo>
                  <a:pt x="214109" y="69418"/>
                </a:lnTo>
                <a:lnTo>
                  <a:pt x="211658" y="67144"/>
                </a:lnTo>
                <a:lnTo>
                  <a:pt x="198983" y="67614"/>
                </a:lnTo>
                <a:lnTo>
                  <a:pt x="183870" y="68338"/>
                </a:lnTo>
                <a:lnTo>
                  <a:pt x="155562" y="69418"/>
                </a:lnTo>
                <a:lnTo>
                  <a:pt x="127088" y="69773"/>
                </a:lnTo>
                <a:lnTo>
                  <a:pt x="97269" y="67157"/>
                </a:lnTo>
                <a:lnTo>
                  <a:pt x="71920" y="66154"/>
                </a:lnTo>
                <a:lnTo>
                  <a:pt x="49250" y="65735"/>
                </a:lnTo>
                <a:lnTo>
                  <a:pt x="37376" y="65506"/>
                </a:lnTo>
                <a:lnTo>
                  <a:pt x="33159" y="65506"/>
                </a:lnTo>
                <a:lnTo>
                  <a:pt x="32296" y="64846"/>
                </a:lnTo>
                <a:lnTo>
                  <a:pt x="21907" y="66281"/>
                </a:lnTo>
                <a:lnTo>
                  <a:pt x="21386" y="66344"/>
                </a:lnTo>
                <a:lnTo>
                  <a:pt x="19951" y="68224"/>
                </a:lnTo>
                <a:lnTo>
                  <a:pt x="18211" y="69964"/>
                </a:lnTo>
                <a:lnTo>
                  <a:pt x="18211" y="70523"/>
                </a:lnTo>
                <a:lnTo>
                  <a:pt x="17564" y="71374"/>
                </a:lnTo>
                <a:lnTo>
                  <a:pt x="18211" y="76111"/>
                </a:lnTo>
                <a:lnTo>
                  <a:pt x="18326" y="77825"/>
                </a:lnTo>
                <a:lnTo>
                  <a:pt x="18542" y="78524"/>
                </a:lnTo>
                <a:lnTo>
                  <a:pt x="18986" y="81762"/>
                </a:lnTo>
                <a:lnTo>
                  <a:pt x="23063" y="85331"/>
                </a:lnTo>
                <a:lnTo>
                  <a:pt x="27914" y="90525"/>
                </a:lnTo>
                <a:lnTo>
                  <a:pt x="32905" y="90690"/>
                </a:lnTo>
                <a:lnTo>
                  <a:pt x="37706" y="86207"/>
                </a:lnTo>
                <a:lnTo>
                  <a:pt x="38036" y="85432"/>
                </a:lnTo>
                <a:lnTo>
                  <a:pt x="49263" y="85217"/>
                </a:lnTo>
                <a:lnTo>
                  <a:pt x="72110" y="84785"/>
                </a:lnTo>
                <a:lnTo>
                  <a:pt x="97269" y="83794"/>
                </a:lnTo>
                <a:lnTo>
                  <a:pt x="97878" y="83756"/>
                </a:lnTo>
                <a:lnTo>
                  <a:pt x="127190" y="80454"/>
                </a:lnTo>
                <a:lnTo>
                  <a:pt x="126898" y="80454"/>
                </a:lnTo>
                <a:lnTo>
                  <a:pt x="127419" y="80429"/>
                </a:lnTo>
                <a:lnTo>
                  <a:pt x="127228" y="80454"/>
                </a:lnTo>
                <a:lnTo>
                  <a:pt x="128943" y="80429"/>
                </a:lnTo>
                <a:lnTo>
                  <a:pt x="155689" y="80098"/>
                </a:lnTo>
                <a:lnTo>
                  <a:pt x="199440" y="78295"/>
                </a:lnTo>
                <a:lnTo>
                  <a:pt x="212051" y="77825"/>
                </a:lnTo>
                <a:lnTo>
                  <a:pt x="214363" y="7534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8818309" y="3544557"/>
            <a:ext cx="2345690" cy="1259840"/>
            <a:chOff x="8818309" y="3544557"/>
            <a:chExt cx="2345690" cy="1259840"/>
          </a:xfrm>
        </p:grpSpPr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69171" y="3618458"/>
              <a:ext cx="509232" cy="27767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33546" y="3544557"/>
              <a:ext cx="2130005" cy="12597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18309" y="4629505"/>
              <a:ext cx="137343" cy="140690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284433" y="4976939"/>
            <a:ext cx="259383" cy="28878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801918" y="4590783"/>
            <a:ext cx="973620" cy="53552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871919" y="4637227"/>
            <a:ext cx="437387" cy="37752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83193" y="4634509"/>
            <a:ext cx="451396" cy="173685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3800144" y="6073517"/>
            <a:ext cx="160020" cy="22860"/>
          </a:xfrm>
          <a:custGeom>
            <a:avLst/>
            <a:gdLst/>
            <a:ahLst/>
            <a:cxnLst/>
            <a:rect l="l" t="t" r="r" b="b"/>
            <a:pathLst>
              <a:path w="160020" h="22860">
                <a:moveTo>
                  <a:pt x="41122" y="0"/>
                </a:moveTo>
                <a:lnTo>
                  <a:pt x="0" y="9058"/>
                </a:lnTo>
                <a:lnTo>
                  <a:pt x="1460" y="19168"/>
                </a:lnTo>
                <a:lnTo>
                  <a:pt x="6134" y="22677"/>
                </a:lnTo>
                <a:lnTo>
                  <a:pt x="25964" y="19870"/>
                </a:lnTo>
                <a:lnTo>
                  <a:pt x="41334" y="18394"/>
                </a:lnTo>
                <a:lnTo>
                  <a:pt x="41122" y="18394"/>
                </a:lnTo>
                <a:lnTo>
                  <a:pt x="41719" y="18357"/>
                </a:lnTo>
                <a:lnTo>
                  <a:pt x="42328" y="18357"/>
                </a:lnTo>
                <a:lnTo>
                  <a:pt x="56845" y="17914"/>
                </a:lnTo>
                <a:lnTo>
                  <a:pt x="83928" y="16208"/>
                </a:lnTo>
                <a:lnTo>
                  <a:pt x="94227" y="15505"/>
                </a:lnTo>
                <a:lnTo>
                  <a:pt x="93903" y="15494"/>
                </a:lnTo>
                <a:lnTo>
                  <a:pt x="94564" y="15482"/>
                </a:lnTo>
                <a:lnTo>
                  <a:pt x="159350" y="15482"/>
                </a:lnTo>
                <a:lnTo>
                  <a:pt x="159918" y="11730"/>
                </a:lnTo>
                <a:lnTo>
                  <a:pt x="114515" y="3622"/>
                </a:lnTo>
                <a:lnTo>
                  <a:pt x="94415" y="2901"/>
                </a:lnTo>
                <a:lnTo>
                  <a:pt x="56591" y="468"/>
                </a:lnTo>
                <a:lnTo>
                  <a:pt x="41122" y="0"/>
                </a:lnTo>
                <a:close/>
              </a:path>
              <a:path w="160020" h="22860">
                <a:moveTo>
                  <a:pt x="157828" y="19387"/>
                </a:moveTo>
                <a:lnTo>
                  <a:pt x="145034" y="19387"/>
                </a:lnTo>
                <a:lnTo>
                  <a:pt x="155676" y="20982"/>
                </a:lnTo>
                <a:lnTo>
                  <a:pt x="157828" y="19387"/>
                </a:lnTo>
                <a:close/>
              </a:path>
              <a:path w="160020" h="22860">
                <a:moveTo>
                  <a:pt x="145100" y="19397"/>
                </a:moveTo>
                <a:close/>
              </a:path>
              <a:path w="160020" h="22860">
                <a:moveTo>
                  <a:pt x="158974" y="17965"/>
                </a:moveTo>
                <a:lnTo>
                  <a:pt x="133997" y="17965"/>
                </a:lnTo>
                <a:lnTo>
                  <a:pt x="134264" y="17993"/>
                </a:lnTo>
                <a:lnTo>
                  <a:pt x="145100" y="19397"/>
                </a:lnTo>
                <a:lnTo>
                  <a:pt x="157828" y="19387"/>
                </a:lnTo>
                <a:lnTo>
                  <a:pt x="158876" y="18610"/>
                </a:lnTo>
                <a:lnTo>
                  <a:pt x="158974" y="17965"/>
                </a:lnTo>
                <a:close/>
              </a:path>
              <a:path w="160020" h="22860">
                <a:moveTo>
                  <a:pt x="42328" y="18357"/>
                </a:moveTo>
                <a:lnTo>
                  <a:pt x="41719" y="18357"/>
                </a:lnTo>
                <a:lnTo>
                  <a:pt x="41433" y="18385"/>
                </a:lnTo>
                <a:lnTo>
                  <a:pt x="42328" y="18357"/>
                </a:lnTo>
                <a:close/>
              </a:path>
              <a:path w="160020" h="22860">
                <a:moveTo>
                  <a:pt x="134107" y="17979"/>
                </a:moveTo>
                <a:lnTo>
                  <a:pt x="134264" y="17993"/>
                </a:lnTo>
                <a:lnTo>
                  <a:pt x="134107" y="17979"/>
                </a:lnTo>
                <a:close/>
              </a:path>
              <a:path w="160020" h="22860">
                <a:moveTo>
                  <a:pt x="159242" y="16193"/>
                </a:moveTo>
                <a:lnTo>
                  <a:pt x="113741" y="16193"/>
                </a:lnTo>
                <a:lnTo>
                  <a:pt x="114058" y="16214"/>
                </a:lnTo>
                <a:lnTo>
                  <a:pt x="134107" y="17979"/>
                </a:lnTo>
                <a:lnTo>
                  <a:pt x="158974" y="17965"/>
                </a:lnTo>
                <a:lnTo>
                  <a:pt x="159242" y="16193"/>
                </a:lnTo>
                <a:close/>
              </a:path>
              <a:path w="160020" h="22860">
                <a:moveTo>
                  <a:pt x="113913" y="16208"/>
                </a:moveTo>
                <a:lnTo>
                  <a:pt x="114058" y="16214"/>
                </a:lnTo>
                <a:lnTo>
                  <a:pt x="113913" y="16208"/>
                </a:lnTo>
                <a:close/>
              </a:path>
              <a:path w="160020" h="22860">
                <a:moveTo>
                  <a:pt x="159350" y="15482"/>
                </a:moveTo>
                <a:lnTo>
                  <a:pt x="94564" y="15482"/>
                </a:lnTo>
                <a:lnTo>
                  <a:pt x="94227" y="15505"/>
                </a:lnTo>
                <a:lnTo>
                  <a:pt x="113913" y="16208"/>
                </a:lnTo>
                <a:lnTo>
                  <a:pt x="113741" y="16193"/>
                </a:lnTo>
                <a:lnTo>
                  <a:pt x="159242" y="16193"/>
                </a:lnTo>
                <a:lnTo>
                  <a:pt x="159350" y="15482"/>
                </a:lnTo>
                <a:close/>
              </a:path>
              <a:path w="160020" h="22860">
                <a:moveTo>
                  <a:pt x="94564" y="15482"/>
                </a:moveTo>
                <a:lnTo>
                  <a:pt x="93903" y="15494"/>
                </a:lnTo>
                <a:lnTo>
                  <a:pt x="94227" y="15505"/>
                </a:lnTo>
                <a:lnTo>
                  <a:pt x="94564" y="15482"/>
                </a:lnTo>
                <a:close/>
              </a:path>
              <a:path w="160020" h="22860">
                <a:moveTo>
                  <a:pt x="94488" y="2906"/>
                </a:moveTo>
                <a:lnTo>
                  <a:pt x="94632" y="2912"/>
                </a:lnTo>
                <a:lnTo>
                  <a:pt x="94488" y="2906"/>
                </a:lnTo>
                <a:close/>
              </a:path>
              <a:path w="160020" h="22860">
                <a:moveTo>
                  <a:pt x="94415" y="2901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01262" y="6155849"/>
            <a:ext cx="217804" cy="38100"/>
          </a:xfrm>
          <a:custGeom>
            <a:avLst/>
            <a:gdLst/>
            <a:ahLst/>
            <a:cxnLst/>
            <a:rect l="l" t="t" r="r" b="b"/>
            <a:pathLst>
              <a:path w="217804" h="38100">
                <a:moveTo>
                  <a:pt x="6138" y="28947"/>
                </a:moveTo>
                <a:lnTo>
                  <a:pt x="8597" y="31026"/>
                </a:lnTo>
                <a:lnTo>
                  <a:pt x="9296" y="31554"/>
                </a:lnTo>
                <a:lnTo>
                  <a:pt x="18046" y="37543"/>
                </a:lnTo>
                <a:lnTo>
                  <a:pt x="22656" y="36678"/>
                </a:lnTo>
                <a:lnTo>
                  <a:pt x="26708" y="30769"/>
                </a:lnTo>
                <a:lnTo>
                  <a:pt x="26708" y="29634"/>
                </a:lnTo>
                <a:lnTo>
                  <a:pt x="7658" y="29634"/>
                </a:lnTo>
                <a:lnTo>
                  <a:pt x="6138" y="28947"/>
                </a:lnTo>
                <a:close/>
              </a:path>
              <a:path w="217804" h="38100">
                <a:moveTo>
                  <a:pt x="6970" y="11278"/>
                </a:moveTo>
                <a:lnTo>
                  <a:pt x="1198" y="16156"/>
                </a:lnTo>
                <a:lnTo>
                  <a:pt x="1041" y="23014"/>
                </a:lnTo>
                <a:lnTo>
                  <a:pt x="1739" y="24556"/>
                </a:lnTo>
                <a:lnTo>
                  <a:pt x="3736" y="26917"/>
                </a:lnTo>
                <a:lnTo>
                  <a:pt x="6138" y="28947"/>
                </a:lnTo>
                <a:lnTo>
                  <a:pt x="7658" y="29634"/>
                </a:lnTo>
                <a:lnTo>
                  <a:pt x="26708" y="29208"/>
                </a:lnTo>
                <a:lnTo>
                  <a:pt x="6970" y="11278"/>
                </a:lnTo>
                <a:close/>
              </a:path>
              <a:path w="217804" h="38100">
                <a:moveTo>
                  <a:pt x="26708" y="29208"/>
                </a:moveTo>
                <a:lnTo>
                  <a:pt x="7658" y="29634"/>
                </a:lnTo>
                <a:lnTo>
                  <a:pt x="26708" y="29634"/>
                </a:lnTo>
                <a:lnTo>
                  <a:pt x="26708" y="29208"/>
                </a:lnTo>
                <a:close/>
              </a:path>
              <a:path w="217804" h="38100">
                <a:moveTo>
                  <a:pt x="14528" y="11448"/>
                </a:moveTo>
                <a:lnTo>
                  <a:pt x="20777" y="18850"/>
                </a:lnTo>
                <a:lnTo>
                  <a:pt x="21297" y="19545"/>
                </a:lnTo>
                <a:lnTo>
                  <a:pt x="26618" y="27308"/>
                </a:lnTo>
                <a:lnTo>
                  <a:pt x="26708" y="29208"/>
                </a:lnTo>
                <a:lnTo>
                  <a:pt x="30568" y="29122"/>
                </a:lnTo>
                <a:lnTo>
                  <a:pt x="31191" y="29085"/>
                </a:lnTo>
                <a:lnTo>
                  <a:pt x="49672" y="27327"/>
                </a:lnTo>
                <a:lnTo>
                  <a:pt x="94551" y="24113"/>
                </a:lnTo>
                <a:lnTo>
                  <a:pt x="113208" y="21990"/>
                </a:lnTo>
                <a:lnTo>
                  <a:pt x="131474" y="20177"/>
                </a:lnTo>
                <a:lnTo>
                  <a:pt x="173174" y="16539"/>
                </a:lnTo>
                <a:lnTo>
                  <a:pt x="214884" y="12933"/>
                </a:lnTo>
                <a:lnTo>
                  <a:pt x="215815" y="11819"/>
                </a:lnTo>
                <a:lnTo>
                  <a:pt x="29857" y="11819"/>
                </a:lnTo>
                <a:lnTo>
                  <a:pt x="30210" y="11799"/>
                </a:lnTo>
                <a:lnTo>
                  <a:pt x="14528" y="11448"/>
                </a:lnTo>
                <a:close/>
              </a:path>
              <a:path w="217804" h="38100">
                <a:moveTo>
                  <a:pt x="3736" y="26917"/>
                </a:moveTo>
                <a:lnTo>
                  <a:pt x="5029" y="28446"/>
                </a:lnTo>
                <a:lnTo>
                  <a:pt x="6138" y="28947"/>
                </a:lnTo>
                <a:lnTo>
                  <a:pt x="3736" y="26917"/>
                </a:lnTo>
                <a:close/>
              </a:path>
              <a:path w="217804" h="38100">
                <a:moveTo>
                  <a:pt x="1739" y="24556"/>
                </a:moveTo>
                <a:lnTo>
                  <a:pt x="2235" y="25648"/>
                </a:lnTo>
                <a:lnTo>
                  <a:pt x="3736" y="26917"/>
                </a:lnTo>
                <a:lnTo>
                  <a:pt x="1739" y="24556"/>
                </a:lnTo>
                <a:close/>
              </a:path>
              <a:path w="217804" h="38100">
                <a:moveTo>
                  <a:pt x="1198" y="16156"/>
                </a:moveTo>
                <a:lnTo>
                  <a:pt x="495" y="16750"/>
                </a:lnTo>
                <a:lnTo>
                  <a:pt x="0" y="22498"/>
                </a:lnTo>
                <a:lnTo>
                  <a:pt x="1739" y="24556"/>
                </a:lnTo>
                <a:lnTo>
                  <a:pt x="1041" y="23014"/>
                </a:lnTo>
                <a:lnTo>
                  <a:pt x="1198" y="16156"/>
                </a:lnTo>
                <a:close/>
              </a:path>
              <a:path w="217804" h="38100">
                <a:moveTo>
                  <a:pt x="5384" y="11243"/>
                </a:moveTo>
                <a:lnTo>
                  <a:pt x="1219" y="15229"/>
                </a:lnTo>
                <a:lnTo>
                  <a:pt x="1198" y="16156"/>
                </a:lnTo>
                <a:lnTo>
                  <a:pt x="6970" y="11278"/>
                </a:lnTo>
                <a:lnTo>
                  <a:pt x="5384" y="11243"/>
                </a:lnTo>
                <a:close/>
              </a:path>
              <a:path w="217804" h="38100">
                <a:moveTo>
                  <a:pt x="30210" y="11799"/>
                </a:moveTo>
                <a:lnTo>
                  <a:pt x="29857" y="11819"/>
                </a:lnTo>
                <a:lnTo>
                  <a:pt x="30568" y="11807"/>
                </a:lnTo>
                <a:lnTo>
                  <a:pt x="30210" y="11799"/>
                </a:lnTo>
                <a:close/>
              </a:path>
              <a:path w="217804" h="38100">
                <a:moveTo>
                  <a:pt x="217507" y="9570"/>
                </a:moveTo>
                <a:lnTo>
                  <a:pt x="93433" y="9574"/>
                </a:lnTo>
                <a:lnTo>
                  <a:pt x="70053" y="9966"/>
                </a:lnTo>
                <a:lnTo>
                  <a:pt x="48602" y="10717"/>
                </a:lnTo>
                <a:lnTo>
                  <a:pt x="30210" y="11799"/>
                </a:lnTo>
                <a:lnTo>
                  <a:pt x="30568" y="11807"/>
                </a:lnTo>
                <a:lnTo>
                  <a:pt x="29857" y="11819"/>
                </a:lnTo>
                <a:lnTo>
                  <a:pt x="215815" y="11819"/>
                </a:lnTo>
                <a:lnTo>
                  <a:pt x="217525" y="9775"/>
                </a:lnTo>
                <a:lnTo>
                  <a:pt x="217507" y="9570"/>
                </a:lnTo>
                <a:close/>
              </a:path>
              <a:path w="217804" h="38100">
                <a:moveTo>
                  <a:pt x="8178" y="10257"/>
                </a:moveTo>
                <a:lnTo>
                  <a:pt x="6970" y="11278"/>
                </a:lnTo>
                <a:lnTo>
                  <a:pt x="14528" y="11448"/>
                </a:lnTo>
                <a:lnTo>
                  <a:pt x="13931" y="10741"/>
                </a:lnTo>
                <a:lnTo>
                  <a:pt x="8178" y="10257"/>
                </a:lnTo>
                <a:close/>
              </a:path>
              <a:path w="217804" h="38100">
                <a:moveTo>
                  <a:pt x="111989" y="8829"/>
                </a:moveTo>
                <a:lnTo>
                  <a:pt x="93469" y="9573"/>
                </a:lnTo>
                <a:lnTo>
                  <a:pt x="93611" y="9570"/>
                </a:lnTo>
                <a:lnTo>
                  <a:pt x="217507" y="9570"/>
                </a:lnTo>
                <a:lnTo>
                  <a:pt x="217441" y="8846"/>
                </a:lnTo>
                <a:lnTo>
                  <a:pt x="111810" y="8846"/>
                </a:lnTo>
                <a:lnTo>
                  <a:pt x="111989" y="8829"/>
                </a:lnTo>
                <a:close/>
              </a:path>
              <a:path w="217804" h="38100">
                <a:moveTo>
                  <a:pt x="217439" y="8821"/>
                </a:moveTo>
                <a:lnTo>
                  <a:pt x="112069" y="8829"/>
                </a:lnTo>
                <a:lnTo>
                  <a:pt x="111810" y="8846"/>
                </a:lnTo>
                <a:lnTo>
                  <a:pt x="217441" y="8846"/>
                </a:lnTo>
                <a:close/>
              </a:path>
              <a:path w="217804" h="38100">
                <a:moveTo>
                  <a:pt x="213728" y="0"/>
                </a:moveTo>
                <a:lnTo>
                  <a:pt x="193967" y="1729"/>
                </a:lnTo>
                <a:lnTo>
                  <a:pt x="151841" y="5287"/>
                </a:lnTo>
                <a:lnTo>
                  <a:pt x="130175" y="7068"/>
                </a:lnTo>
                <a:lnTo>
                  <a:pt x="111989" y="8829"/>
                </a:lnTo>
                <a:lnTo>
                  <a:pt x="112191" y="8821"/>
                </a:lnTo>
                <a:lnTo>
                  <a:pt x="217439" y="8821"/>
                </a:lnTo>
                <a:lnTo>
                  <a:pt x="216877" y="2633"/>
                </a:lnTo>
                <a:lnTo>
                  <a:pt x="213728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202645" y="5869408"/>
            <a:ext cx="341452" cy="60135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07470" y="5758257"/>
            <a:ext cx="772248" cy="87018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649685" y="5937539"/>
            <a:ext cx="353938" cy="465366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095276" y="5936976"/>
            <a:ext cx="971105" cy="44497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135493" y="5898339"/>
            <a:ext cx="389904" cy="30860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800674" y="3655885"/>
            <a:ext cx="194387" cy="576414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6911276" y="3637432"/>
            <a:ext cx="223520" cy="584200"/>
          </a:xfrm>
          <a:custGeom>
            <a:avLst/>
            <a:gdLst/>
            <a:ahLst/>
            <a:cxnLst/>
            <a:rect l="l" t="t" r="r" b="b"/>
            <a:pathLst>
              <a:path w="223520" h="584200">
                <a:moveTo>
                  <a:pt x="142697" y="567345"/>
                </a:moveTo>
                <a:lnTo>
                  <a:pt x="139128" y="572338"/>
                </a:lnTo>
                <a:lnTo>
                  <a:pt x="140144" y="578472"/>
                </a:lnTo>
                <a:lnTo>
                  <a:pt x="147053" y="583412"/>
                </a:lnTo>
                <a:lnTo>
                  <a:pt x="150240" y="583933"/>
                </a:lnTo>
                <a:lnTo>
                  <a:pt x="158191" y="581482"/>
                </a:lnTo>
                <a:lnTo>
                  <a:pt x="160451" y="579526"/>
                </a:lnTo>
                <a:lnTo>
                  <a:pt x="161392" y="577532"/>
                </a:lnTo>
                <a:lnTo>
                  <a:pt x="160400" y="577532"/>
                </a:lnTo>
                <a:lnTo>
                  <a:pt x="162902" y="574332"/>
                </a:lnTo>
                <a:lnTo>
                  <a:pt x="164335" y="574332"/>
                </a:lnTo>
                <a:lnTo>
                  <a:pt x="165163" y="573658"/>
                </a:lnTo>
                <a:lnTo>
                  <a:pt x="166480" y="572338"/>
                </a:lnTo>
                <a:lnTo>
                  <a:pt x="169016" y="569328"/>
                </a:lnTo>
                <a:lnTo>
                  <a:pt x="142697" y="569328"/>
                </a:lnTo>
                <a:lnTo>
                  <a:pt x="142697" y="567345"/>
                </a:lnTo>
                <a:close/>
              </a:path>
              <a:path w="223520" h="584200">
                <a:moveTo>
                  <a:pt x="162902" y="574332"/>
                </a:moveTo>
                <a:lnTo>
                  <a:pt x="160400" y="577532"/>
                </a:lnTo>
                <a:lnTo>
                  <a:pt x="162010" y="576223"/>
                </a:lnTo>
                <a:lnTo>
                  <a:pt x="162902" y="574332"/>
                </a:lnTo>
                <a:close/>
              </a:path>
              <a:path w="223520" h="584200">
                <a:moveTo>
                  <a:pt x="162010" y="576223"/>
                </a:moveTo>
                <a:lnTo>
                  <a:pt x="160400" y="577532"/>
                </a:lnTo>
                <a:lnTo>
                  <a:pt x="161392" y="577532"/>
                </a:lnTo>
                <a:lnTo>
                  <a:pt x="162010" y="576223"/>
                </a:lnTo>
                <a:close/>
              </a:path>
              <a:path w="223520" h="584200">
                <a:moveTo>
                  <a:pt x="164335" y="574332"/>
                </a:moveTo>
                <a:lnTo>
                  <a:pt x="162902" y="574332"/>
                </a:lnTo>
                <a:lnTo>
                  <a:pt x="162010" y="576223"/>
                </a:lnTo>
                <a:lnTo>
                  <a:pt x="164335" y="574332"/>
                </a:lnTo>
                <a:close/>
              </a:path>
              <a:path w="223520" h="584200">
                <a:moveTo>
                  <a:pt x="143840" y="565746"/>
                </a:moveTo>
                <a:lnTo>
                  <a:pt x="142697" y="567345"/>
                </a:lnTo>
                <a:lnTo>
                  <a:pt x="142697" y="569328"/>
                </a:lnTo>
                <a:lnTo>
                  <a:pt x="143840" y="565746"/>
                </a:lnTo>
                <a:close/>
              </a:path>
              <a:path w="223520" h="584200">
                <a:moveTo>
                  <a:pt x="152352" y="565746"/>
                </a:moveTo>
                <a:lnTo>
                  <a:pt x="143840" y="565746"/>
                </a:lnTo>
                <a:lnTo>
                  <a:pt x="142697" y="569328"/>
                </a:lnTo>
                <a:lnTo>
                  <a:pt x="154978" y="569328"/>
                </a:lnTo>
                <a:lnTo>
                  <a:pt x="152352" y="565746"/>
                </a:lnTo>
                <a:close/>
              </a:path>
              <a:path w="223520" h="584200">
                <a:moveTo>
                  <a:pt x="154933" y="563473"/>
                </a:moveTo>
                <a:lnTo>
                  <a:pt x="150685" y="563473"/>
                </a:lnTo>
                <a:lnTo>
                  <a:pt x="153238" y="564273"/>
                </a:lnTo>
                <a:lnTo>
                  <a:pt x="151481" y="564559"/>
                </a:lnTo>
                <a:lnTo>
                  <a:pt x="154978" y="569328"/>
                </a:lnTo>
                <a:lnTo>
                  <a:pt x="154914" y="563740"/>
                </a:lnTo>
                <a:lnTo>
                  <a:pt x="154933" y="563473"/>
                </a:lnTo>
                <a:close/>
              </a:path>
              <a:path w="223520" h="584200">
                <a:moveTo>
                  <a:pt x="180428" y="554012"/>
                </a:moveTo>
                <a:lnTo>
                  <a:pt x="157454" y="554012"/>
                </a:lnTo>
                <a:lnTo>
                  <a:pt x="157124" y="554443"/>
                </a:lnTo>
                <a:lnTo>
                  <a:pt x="156148" y="555599"/>
                </a:lnTo>
                <a:lnTo>
                  <a:pt x="156029" y="556120"/>
                </a:lnTo>
                <a:lnTo>
                  <a:pt x="155075" y="562637"/>
                </a:lnTo>
                <a:lnTo>
                  <a:pt x="154978" y="569328"/>
                </a:lnTo>
                <a:lnTo>
                  <a:pt x="169016" y="569328"/>
                </a:lnTo>
                <a:lnTo>
                  <a:pt x="172224" y="565480"/>
                </a:lnTo>
                <a:lnTo>
                  <a:pt x="179069" y="556120"/>
                </a:lnTo>
                <a:lnTo>
                  <a:pt x="179425" y="555599"/>
                </a:lnTo>
                <a:lnTo>
                  <a:pt x="180428" y="554012"/>
                </a:lnTo>
                <a:close/>
              </a:path>
              <a:path w="223520" h="584200">
                <a:moveTo>
                  <a:pt x="156828" y="549706"/>
                </a:moveTo>
                <a:lnTo>
                  <a:pt x="144564" y="549706"/>
                </a:lnTo>
                <a:lnTo>
                  <a:pt x="144513" y="550290"/>
                </a:lnTo>
                <a:lnTo>
                  <a:pt x="144386" y="550913"/>
                </a:lnTo>
                <a:lnTo>
                  <a:pt x="142760" y="561949"/>
                </a:lnTo>
                <a:lnTo>
                  <a:pt x="142697" y="567345"/>
                </a:lnTo>
                <a:lnTo>
                  <a:pt x="143840" y="565746"/>
                </a:lnTo>
                <a:lnTo>
                  <a:pt x="152352" y="565746"/>
                </a:lnTo>
                <a:lnTo>
                  <a:pt x="144500" y="565696"/>
                </a:lnTo>
                <a:lnTo>
                  <a:pt x="146473" y="564273"/>
                </a:lnTo>
                <a:lnTo>
                  <a:pt x="148100" y="563306"/>
                </a:lnTo>
                <a:lnTo>
                  <a:pt x="149506" y="562637"/>
                </a:lnTo>
                <a:lnTo>
                  <a:pt x="152583" y="559934"/>
                </a:lnTo>
                <a:lnTo>
                  <a:pt x="156095" y="555663"/>
                </a:lnTo>
                <a:lnTo>
                  <a:pt x="156705" y="551497"/>
                </a:lnTo>
                <a:lnTo>
                  <a:pt x="156828" y="549706"/>
                </a:lnTo>
                <a:close/>
              </a:path>
              <a:path w="223520" h="584200">
                <a:moveTo>
                  <a:pt x="149506" y="562637"/>
                </a:moveTo>
                <a:lnTo>
                  <a:pt x="148069" y="563321"/>
                </a:lnTo>
                <a:lnTo>
                  <a:pt x="146430" y="564299"/>
                </a:lnTo>
                <a:lnTo>
                  <a:pt x="144500" y="565696"/>
                </a:lnTo>
                <a:lnTo>
                  <a:pt x="151481" y="564559"/>
                </a:lnTo>
                <a:lnTo>
                  <a:pt x="150704" y="563498"/>
                </a:lnTo>
                <a:lnTo>
                  <a:pt x="148526" y="563498"/>
                </a:lnTo>
                <a:lnTo>
                  <a:pt x="149506" y="562637"/>
                </a:lnTo>
                <a:close/>
              </a:path>
              <a:path w="223520" h="584200">
                <a:moveTo>
                  <a:pt x="151481" y="564559"/>
                </a:moveTo>
                <a:lnTo>
                  <a:pt x="144500" y="565696"/>
                </a:lnTo>
                <a:lnTo>
                  <a:pt x="152315" y="565696"/>
                </a:lnTo>
                <a:lnTo>
                  <a:pt x="151481" y="564559"/>
                </a:lnTo>
                <a:close/>
              </a:path>
              <a:path w="223520" h="584200">
                <a:moveTo>
                  <a:pt x="150685" y="563473"/>
                </a:moveTo>
                <a:lnTo>
                  <a:pt x="151481" y="564559"/>
                </a:lnTo>
                <a:lnTo>
                  <a:pt x="153238" y="564273"/>
                </a:lnTo>
                <a:lnTo>
                  <a:pt x="150685" y="563473"/>
                </a:lnTo>
                <a:close/>
              </a:path>
              <a:path w="223520" h="584200">
                <a:moveTo>
                  <a:pt x="154978" y="563306"/>
                </a:moveTo>
                <a:lnTo>
                  <a:pt x="154914" y="563740"/>
                </a:lnTo>
                <a:lnTo>
                  <a:pt x="154978" y="563306"/>
                </a:lnTo>
                <a:close/>
              </a:path>
              <a:path w="223520" h="584200">
                <a:moveTo>
                  <a:pt x="150660" y="562089"/>
                </a:moveTo>
                <a:lnTo>
                  <a:pt x="149506" y="562637"/>
                </a:lnTo>
                <a:lnTo>
                  <a:pt x="148526" y="563498"/>
                </a:lnTo>
                <a:lnTo>
                  <a:pt x="150660" y="562089"/>
                </a:lnTo>
                <a:close/>
              </a:path>
              <a:path w="223520" h="584200">
                <a:moveTo>
                  <a:pt x="155156" y="562089"/>
                </a:moveTo>
                <a:lnTo>
                  <a:pt x="150660" y="562089"/>
                </a:lnTo>
                <a:lnTo>
                  <a:pt x="148526" y="563498"/>
                </a:lnTo>
                <a:lnTo>
                  <a:pt x="150704" y="563498"/>
                </a:lnTo>
                <a:lnTo>
                  <a:pt x="154933" y="563473"/>
                </a:lnTo>
                <a:lnTo>
                  <a:pt x="155156" y="562089"/>
                </a:lnTo>
                <a:close/>
              </a:path>
              <a:path w="223520" h="584200">
                <a:moveTo>
                  <a:pt x="155046" y="562838"/>
                </a:moveTo>
                <a:lnTo>
                  <a:pt x="154978" y="563306"/>
                </a:lnTo>
                <a:lnTo>
                  <a:pt x="155046" y="562838"/>
                </a:lnTo>
                <a:close/>
              </a:path>
              <a:path w="223520" h="584200">
                <a:moveTo>
                  <a:pt x="152583" y="559934"/>
                </a:moveTo>
                <a:lnTo>
                  <a:pt x="149506" y="562637"/>
                </a:lnTo>
                <a:lnTo>
                  <a:pt x="150660" y="562089"/>
                </a:lnTo>
                <a:lnTo>
                  <a:pt x="155156" y="562089"/>
                </a:lnTo>
                <a:lnTo>
                  <a:pt x="155384" y="560527"/>
                </a:lnTo>
                <a:lnTo>
                  <a:pt x="152095" y="560527"/>
                </a:lnTo>
                <a:lnTo>
                  <a:pt x="152583" y="559934"/>
                </a:lnTo>
                <a:close/>
              </a:path>
              <a:path w="223520" h="584200">
                <a:moveTo>
                  <a:pt x="153136" y="559447"/>
                </a:moveTo>
                <a:lnTo>
                  <a:pt x="152583" y="559934"/>
                </a:lnTo>
                <a:lnTo>
                  <a:pt x="152095" y="560527"/>
                </a:lnTo>
                <a:lnTo>
                  <a:pt x="153136" y="559447"/>
                </a:lnTo>
                <a:close/>
              </a:path>
              <a:path w="223520" h="584200">
                <a:moveTo>
                  <a:pt x="155542" y="559447"/>
                </a:moveTo>
                <a:lnTo>
                  <a:pt x="153136" y="559447"/>
                </a:lnTo>
                <a:lnTo>
                  <a:pt x="152095" y="560527"/>
                </a:lnTo>
                <a:lnTo>
                  <a:pt x="155384" y="560527"/>
                </a:lnTo>
                <a:lnTo>
                  <a:pt x="155542" y="559447"/>
                </a:lnTo>
                <a:close/>
              </a:path>
              <a:path w="223520" h="584200">
                <a:moveTo>
                  <a:pt x="156095" y="555663"/>
                </a:moveTo>
                <a:lnTo>
                  <a:pt x="152583" y="559934"/>
                </a:lnTo>
                <a:lnTo>
                  <a:pt x="153136" y="559447"/>
                </a:lnTo>
                <a:lnTo>
                  <a:pt x="155542" y="559447"/>
                </a:lnTo>
                <a:lnTo>
                  <a:pt x="156095" y="555663"/>
                </a:lnTo>
                <a:close/>
              </a:path>
              <a:path w="223520" h="584200">
                <a:moveTo>
                  <a:pt x="157324" y="554169"/>
                </a:moveTo>
                <a:lnTo>
                  <a:pt x="157099" y="554443"/>
                </a:lnTo>
                <a:lnTo>
                  <a:pt x="157324" y="554169"/>
                </a:lnTo>
                <a:close/>
              </a:path>
              <a:path w="223520" h="584200">
                <a:moveTo>
                  <a:pt x="186069" y="545083"/>
                </a:moveTo>
                <a:lnTo>
                  <a:pt x="163969" y="545083"/>
                </a:lnTo>
                <a:lnTo>
                  <a:pt x="157324" y="554169"/>
                </a:lnTo>
                <a:lnTo>
                  <a:pt x="157454" y="554012"/>
                </a:lnTo>
                <a:lnTo>
                  <a:pt x="180428" y="554012"/>
                </a:lnTo>
                <a:lnTo>
                  <a:pt x="186069" y="545083"/>
                </a:lnTo>
                <a:close/>
              </a:path>
              <a:path w="223520" h="584200">
                <a:moveTo>
                  <a:pt x="144531" y="549930"/>
                </a:moveTo>
                <a:lnTo>
                  <a:pt x="144478" y="550290"/>
                </a:lnTo>
                <a:lnTo>
                  <a:pt x="144531" y="549930"/>
                </a:lnTo>
                <a:close/>
              </a:path>
              <a:path w="223520" h="584200">
                <a:moveTo>
                  <a:pt x="150456" y="530199"/>
                </a:moveTo>
                <a:lnTo>
                  <a:pt x="147180" y="532282"/>
                </a:lnTo>
                <a:lnTo>
                  <a:pt x="145008" y="542074"/>
                </a:lnTo>
                <a:lnTo>
                  <a:pt x="144868" y="543090"/>
                </a:lnTo>
                <a:lnTo>
                  <a:pt x="144531" y="549930"/>
                </a:lnTo>
                <a:lnTo>
                  <a:pt x="144564" y="549706"/>
                </a:lnTo>
                <a:lnTo>
                  <a:pt x="156828" y="549706"/>
                </a:lnTo>
                <a:lnTo>
                  <a:pt x="157033" y="545553"/>
                </a:lnTo>
                <a:lnTo>
                  <a:pt x="156984" y="544728"/>
                </a:lnTo>
                <a:lnTo>
                  <a:pt x="157124" y="543712"/>
                </a:lnTo>
                <a:lnTo>
                  <a:pt x="159156" y="534949"/>
                </a:lnTo>
                <a:lnTo>
                  <a:pt x="157073" y="531672"/>
                </a:lnTo>
                <a:lnTo>
                  <a:pt x="150456" y="530199"/>
                </a:lnTo>
                <a:close/>
              </a:path>
              <a:path w="223520" h="584200">
                <a:moveTo>
                  <a:pt x="191896" y="533704"/>
                </a:moveTo>
                <a:lnTo>
                  <a:pt x="171234" y="533704"/>
                </a:lnTo>
                <a:lnTo>
                  <a:pt x="170713" y="534631"/>
                </a:lnTo>
                <a:lnTo>
                  <a:pt x="163734" y="545405"/>
                </a:lnTo>
                <a:lnTo>
                  <a:pt x="163969" y="545083"/>
                </a:lnTo>
                <a:lnTo>
                  <a:pt x="186069" y="545083"/>
                </a:lnTo>
                <a:lnTo>
                  <a:pt x="186943" y="543699"/>
                </a:lnTo>
                <a:lnTo>
                  <a:pt x="187439" y="542810"/>
                </a:lnTo>
                <a:lnTo>
                  <a:pt x="191896" y="533704"/>
                </a:lnTo>
                <a:close/>
              </a:path>
              <a:path w="223520" h="584200">
                <a:moveTo>
                  <a:pt x="157124" y="543712"/>
                </a:moveTo>
                <a:lnTo>
                  <a:pt x="156984" y="544728"/>
                </a:lnTo>
                <a:lnTo>
                  <a:pt x="157099" y="544209"/>
                </a:lnTo>
                <a:lnTo>
                  <a:pt x="157124" y="543712"/>
                </a:lnTo>
                <a:close/>
              </a:path>
              <a:path w="223520" h="584200">
                <a:moveTo>
                  <a:pt x="157099" y="544209"/>
                </a:moveTo>
                <a:lnTo>
                  <a:pt x="156984" y="544728"/>
                </a:lnTo>
                <a:lnTo>
                  <a:pt x="157099" y="544209"/>
                </a:lnTo>
                <a:close/>
              </a:path>
              <a:path w="223520" h="584200">
                <a:moveTo>
                  <a:pt x="157210" y="543712"/>
                </a:moveTo>
                <a:lnTo>
                  <a:pt x="157099" y="544209"/>
                </a:lnTo>
                <a:lnTo>
                  <a:pt x="157210" y="543712"/>
                </a:lnTo>
                <a:close/>
              </a:path>
              <a:path w="223520" h="584200">
                <a:moveTo>
                  <a:pt x="170950" y="534147"/>
                </a:moveTo>
                <a:lnTo>
                  <a:pt x="170639" y="534631"/>
                </a:lnTo>
                <a:lnTo>
                  <a:pt x="170950" y="534147"/>
                </a:lnTo>
                <a:close/>
              </a:path>
              <a:path w="223520" h="584200">
                <a:moveTo>
                  <a:pt x="171234" y="533704"/>
                </a:moveTo>
                <a:lnTo>
                  <a:pt x="170950" y="534147"/>
                </a:lnTo>
                <a:lnTo>
                  <a:pt x="170713" y="534631"/>
                </a:lnTo>
                <a:lnTo>
                  <a:pt x="171234" y="533704"/>
                </a:lnTo>
                <a:close/>
              </a:path>
              <a:path w="223520" h="584200">
                <a:moveTo>
                  <a:pt x="198947" y="517702"/>
                </a:moveTo>
                <a:lnTo>
                  <a:pt x="178993" y="517702"/>
                </a:lnTo>
                <a:lnTo>
                  <a:pt x="178688" y="518413"/>
                </a:lnTo>
                <a:lnTo>
                  <a:pt x="170950" y="534147"/>
                </a:lnTo>
                <a:lnTo>
                  <a:pt x="171234" y="533704"/>
                </a:lnTo>
                <a:lnTo>
                  <a:pt x="191896" y="533704"/>
                </a:lnTo>
                <a:lnTo>
                  <a:pt x="195719" y="525894"/>
                </a:lnTo>
                <a:lnTo>
                  <a:pt x="196037" y="525183"/>
                </a:lnTo>
                <a:lnTo>
                  <a:pt x="198947" y="517702"/>
                </a:lnTo>
                <a:close/>
              </a:path>
              <a:path w="223520" h="584200">
                <a:moveTo>
                  <a:pt x="178858" y="517979"/>
                </a:moveTo>
                <a:lnTo>
                  <a:pt x="178645" y="518413"/>
                </a:lnTo>
                <a:lnTo>
                  <a:pt x="178858" y="517979"/>
                </a:lnTo>
                <a:close/>
              </a:path>
              <a:path w="223520" h="584200">
                <a:moveTo>
                  <a:pt x="178993" y="517702"/>
                </a:moveTo>
                <a:lnTo>
                  <a:pt x="178858" y="517979"/>
                </a:lnTo>
                <a:lnTo>
                  <a:pt x="178688" y="518413"/>
                </a:lnTo>
                <a:lnTo>
                  <a:pt x="178993" y="517702"/>
                </a:lnTo>
                <a:close/>
              </a:path>
              <a:path w="223520" h="584200">
                <a:moveTo>
                  <a:pt x="206214" y="497179"/>
                </a:moveTo>
                <a:lnTo>
                  <a:pt x="186969" y="497179"/>
                </a:lnTo>
                <a:lnTo>
                  <a:pt x="186677" y="498081"/>
                </a:lnTo>
                <a:lnTo>
                  <a:pt x="178858" y="517979"/>
                </a:lnTo>
                <a:lnTo>
                  <a:pt x="178993" y="517702"/>
                </a:lnTo>
                <a:lnTo>
                  <a:pt x="198947" y="517702"/>
                </a:lnTo>
                <a:lnTo>
                  <a:pt x="204304" y="503935"/>
                </a:lnTo>
                <a:lnTo>
                  <a:pt x="204596" y="503034"/>
                </a:lnTo>
                <a:lnTo>
                  <a:pt x="206214" y="497179"/>
                </a:lnTo>
                <a:close/>
              </a:path>
              <a:path w="223520" h="584200">
                <a:moveTo>
                  <a:pt x="186821" y="497557"/>
                </a:moveTo>
                <a:lnTo>
                  <a:pt x="186617" y="498081"/>
                </a:lnTo>
                <a:lnTo>
                  <a:pt x="186821" y="497557"/>
                </a:lnTo>
                <a:close/>
              </a:path>
              <a:path w="223520" h="584200">
                <a:moveTo>
                  <a:pt x="186969" y="497179"/>
                </a:moveTo>
                <a:lnTo>
                  <a:pt x="186821" y="497557"/>
                </a:lnTo>
                <a:lnTo>
                  <a:pt x="186677" y="498081"/>
                </a:lnTo>
                <a:lnTo>
                  <a:pt x="186969" y="497179"/>
                </a:lnTo>
                <a:close/>
              </a:path>
              <a:path w="223520" h="584200">
                <a:moveTo>
                  <a:pt x="213045" y="470725"/>
                </a:moveTo>
                <a:lnTo>
                  <a:pt x="194233" y="470725"/>
                </a:lnTo>
                <a:lnTo>
                  <a:pt x="194068" y="471449"/>
                </a:lnTo>
                <a:lnTo>
                  <a:pt x="186821" y="497557"/>
                </a:lnTo>
                <a:lnTo>
                  <a:pt x="186969" y="497179"/>
                </a:lnTo>
                <a:lnTo>
                  <a:pt x="206214" y="497179"/>
                </a:lnTo>
                <a:lnTo>
                  <a:pt x="212153" y="475678"/>
                </a:lnTo>
                <a:lnTo>
                  <a:pt x="212356" y="474764"/>
                </a:lnTo>
                <a:lnTo>
                  <a:pt x="213045" y="470725"/>
                </a:lnTo>
                <a:close/>
              </a:path>
              <a:path w="223520" h="584200">
                <a:moveTo>
                  <a:pt x="194147" y="471039"/>
                </a:moveTo>
                <a:lnTo>
                  <a:pt x="194033" y="471449"/>
                </a:lnTo>
                <a:lnTo>
                  <a:pt x="194147" y="471039"/>
                </a:lnTo>
                <a:close/>
              </a:path>
              <a:path w="223520" h="584200">
                <a:moveTo>
                  <a:pt x="194233" y="470725"/>
                </a:moveTo>
                <a:lnTo>
                  <a:pt x="194147" y="471039"/>
                </a:lnTo>
                <a:lnTo>
                  <a:pt x="194068" y="471449"/>
                </a:lnTo>
                <a:lnTo>
                  <a:pt x="194233" y="470725"/>
                </a:lnTo>
                <a:close/>
              </a:path>
              <a:path w="223520" h="584200">
                <a:moveTo>
                  <a:pt x="217795" y="441629"/>
                </a:moveTo>
                <a:lnTo>
                  <a:pt x="199770" y="441629"/>
                </a:lnTo>
                <a:lnTo>
                  <a:pt x="199656" y="442429"/>
                </a:lnTo>
                <a:lnTo>
                  <a:pt x="194147" y="471039"/>
                </a:lnTo>
                <a:lnTo>
                  <a:pt x="194233" y="470725"/>
                </a:lnTo>
                <a:lnTo>
                  <a:pt x="213045" y="470725"/>
                </a:lnTo>
                <a:lnTo>
                  <a:pt x="217462" y="444830"/>
                </a:lnTo>
                <a:lnTo>
                  <a:pt x="217795" y="441629"/>
                </a:lnTo>
                <a:close/>
              </a:path>
              <a:path w="223520" h="584200">
                <a:moveTo>
                  <a:pt x="199699" y="442004"/>
                </a:moveTo>
                <a:lnTo>
                  <a:pt x="199617" y="442429"/>
                </a:lnTo>
                <a:lnTo>
                  <a:pt x="199699" y="442004"/>
                </a:lnTo>
                <a:close/>
              </a:path>
              <a:path w="223520" h="584200">
                <a:moveTo>
                  <a:pt x="220899" y="410032"/>
                </a:moveTo>
                <a:lnTo>
                  <a:pt x="202907" y="410032"/>
                </a:lnTo>
                <a:lnTo>
                  <a:pt x="202857" y="410908"/>
                </a:lnTo>
                <a:lnTo>
                  <a:pt x="202753" y="411568"/>
                </a:lnTo>
                <a:lnTo>
                  <a:pt x="199699" y="442004"/>
                </a:lnTo>
                <a:lnTo>
                  <a:pt x="199770" y="441629"/>
                </a:lnTo>
                <a:lnTo>
                  <a:pt x="217795" y="441629"/>
                </a:lnTo>
                <a:lnTo>
                  <a:pt x="220789" y="411568"/>
                </a:lnTo>
                <a:lnTo>
                  <a:pt x="220899" y="410032"/>
                </a:lnTo>
                <a:close/>
              </a:path>
              <a:path w="223520" h="584200">
                <a:moveTo>
                  <a:pt x="202857" y="410531"/>
                </a:moveTo>
                <a:lnTo>
                  <a:pt x="202819" y="410908"/>
                </a:lnTo>
                <a:lnTo>
                  <a:pt x="202857" y="410531"/>
                </a:lnTo>
                <a:close/>
              </a:path>
              <a:path w="223520" h="584200">
                <a:moveTo>
                  <a:pt x="222905" y="381380"/>
                </a:moveTo>
                <a:lnTo>
                  <a:pt x="202907" y="381380"/>
                </a:lnTo>
                <a:lnTo>
                  <a:pt x="202920" y="381812"/>
                </a:lnTo>
                <a:lnTo>
                  <a:pt x="202857" y="410531"/>
                </a:lnTo>
                <a:lnTo>
                  <a:pt x="202907" y="410032"/>
                </a:lnTo>
                <a:lnTo>
                  <a:pt x="220899" y="410032"/>
                </a:lnTo>
                <a:lnTo>
                  <a:pt x="222897" y="382117"/>
                </a:lnTo>
                <a:lnTo>
                  <a:pt x="222905" y="381380"/>
                </a:lnTo>
                <a:close/>
              </a:path>
              <a:path w="223520" h="584200">
                <a:moveTo>
                  <a:pt x="202907" y="381498"/>
                </a:moveTo>
                <a:lnTo>
                  <a:pt x="202907" y="381812"/>
                </a:lnTo>
                <a:lnTo>
                  <a:pt x="202907" y="381498"/>
                </a:lnTo>
                <a:close/>
              </a:path>
              <a:path w="223520" h="584200">
                <a:moveTo>
                  <a:pt x="221509" y="346900"/>
                </a:moveTo>
                <a:lnTo>
                  <a:pt x="201485" y="346900"/>
                </a:lnTo>
                <a:lnTo>
                  <a:pt x="201510" y="347294"/>
                </a:lnTo>
                <a:lnTo>
                  <a:pt x="202907" y="381498"/>
                </a:lnTo>
                <a:lnTo>
                  <a:pt x="222905" y="381380"/>
                </a:lnTo>
                <a:lnTo>
                  <a:pt x="222910" y="380987"/>
                </a:lnTo>
                <a:lnTo>
                  <a:pt x="221509" y="346900"/>
                </a:lnTo>
                <a:close/>
              </a:path>
              <a:path w="223520" h="584200">
                <a:moveTo>
                  <a:pt x="201492" y="347064"/>
                </a:moveTo>
                <a:lnTo>
                  <a:pt x="201501" y="347294"/>
                </a:lnTo>
                <a:lnTo>
                  <a:pt x="201492" y="347064"/>
                </a:lnTo>
                <a:close/>
              </a:path>
              <a:path w="223520" h="584200">
                <a:moveTo>
                  <a:pt x="219629" y="327113"/>
                </a:moveTo>
                <a:lnTo>
                  <a:pt x="199872" y="327113"/>
                </a:lnTo>
                <a:lnTo>
                  <a:pt x="199948" y="327799"/>
                </a:lnTo>
                <a:lnTo>
                  <a:pt x="201492" y="347064"/>
                </a:lnTo>
                <a:lnTo>
                  <a:pt x="201485" y="346900"/>
                </a:lnTo>
                <a:lnTo>
                  <a:pt x="221509" y="346900"/>
                </a:lnTo>
                <a:lnTo>
                  <a:pt x="221437" y="345516"/>
                </a:lnTo>
                <a:lnTo>
                  <a:pt x="219629" y="327113"/>
                </a:lnTo>
                <a:close/>
              </a:path>
              <a:path w="223520" h="584200">
                <a:moveTo>
                  <a:pt x="199904" y="327509"/>
                </a:moveTo>
                <a:lnTo>
                  <a:pt x="199928" y="327799"/>
                </a:lnTo>
                <a:lnTo>
                  <a:pt x="199904" y="327509"/>
                </a:lnTo>
                <a:close/>
              </a:path>
              <a:path w="223520" h="584200">
                <a:moveTo>
                  <a:pt x="216607" y="306552"/>
                </a:moveTo>
                <a:lnTo>
                  <a:pt x="196722" y="306552"/>
                </a:lnTo>
                <a:lnTo>
                  <a:pt x="196850" y="307251"/>
                </a:lnTo>
                <a:lnTo>
                  <a:pt x="199904" y="327509"/>
                </a:lnTo>
                <a:lnTo>
                  <a:pt x="199872" y="327113"/>
                </a:lnTo>
                <a:lnTo>
                  <a:pt x="219629" y="327113"/>
                </a:lnTo>
                <a:lnTo>
                  <a:pt x="219405" y="324827"/>
                </a:lnTo>
                <a:lnTo>
                  <a:pt x="216607" y="306552"/>
                </a:lnTo>
                <a:close/>
              </a:path>
              <a:path w="223520" h="584200">
                <a:moveTo>
                  <a:pt x="196786" y="306969"/>
                </a:moveTo>
                <a:lnTo>
                  <a:pt x="196829" y="307251"/>
                </a:lnTo>
                <a:lnTo>
                  <a:pt x="196786" y="306969"/>
                </a:lnTo>
                <a:close/>
              </a:path>
              <a:path w="223520" h="584200">
                <a:moveTo>
                  <a:pt x="210877" y="280250"/>
                </a:moveTo>
                <a:lnTo>
                  <a:pt x="190741" y="280250"/>
                </a:lnTo>
                <a:lnTo>
                  <a:pt x="190830" y="280593"/>
                </a:lnTo>
                <a:lnTo>
                  <a:pt x="196786" y="306969"/>
                </a:lnTo>
                <a:lnTo>
                  <a:pt x="196722" y="306552"/>
                </a:lnTo>
                <a:lnTo>
                  <a:pt x="216607" y="306552"/>
                </a:lnTo>
                <a:lnTo>
                  <a:pt x="216153" y="303593"/>
                </a:lnTo>
                <a:lnTo>
                  <a:pt x="216014" y="302907"/>
                </a:lnTo>
                <a:lnTo>
                  <a:pt x="210877" y="280250"/>
                </a:lnTo>
                <a:close/>
              </a:path>
              <a:path w="223520" h="584200">
                <a:moveTo>
                  <a:pt x="190753" y="280303"/>
                </a:moveTo>
                <a:lnTo>
                  <a:pt x="190818" y="280593"/>
                </a:lnTo>
                <a:lnTo>
                  <a:pt x="190753" y="280303"/>
                </a:lnTo>
                <a:close/>
              </a:path>
              <a:path w="223520" h="584200">
                <a:moveTo>
                  <a:pt x="203489" y="252488"/>
                </a:moveTo>
                <a:lnTo>
                  <a:pt x="183375" y="252488"/>
                </a:lnTo>
                <a:lnTo>
                  <a:pt x="183464" y="252793"/>
                </a:lnTo>
                <a:lnTo>
                  <a:pt x="190753" y="280303"/>
                </a:lnTo>
                <a:lnTo>
                  <a:pt x="210877" y="280250"/>
                </a:lnTo>
                <a:lnTo>
                  <a:pt x="209892" y="275907"/>
                </a:lnTo>
                <a:lnTo>
                  <a:pt x="203489" y="252488"/>
                </a:lnTo>
                <a:close/>
              </a:path>
              <a:path w="223520" h="584200">
                <a:moveTo>
                  <a:pt x="183394" y="252559"/>
                </a:moveTo>
                <a:lnTo>
                  <a:pt x="183456" y="252793"/>
                </a:lnTo>
                <a:lnTo>
                  <a:pt x="183394" y="252559"/>
                </a:lnTo>
                <a:close/>
              </a:path>
              <a:path w="223520" h="584200">
                <a:moveTo>
                  <a:pt x="193909" y="220713"/>
                </a:moveTo>
                <a:lnTo>
                  <a:pt x="173850" y="220713"/>
                </a:lnTo>
                <a:lnTo>
                  <a:pt x="173989" y="221145"/>
                </a:lnTo>
                <a:lnTo>
                  <a:pt x="183394" y="252559"/>
                </a:lnTo>
                <a:lnTo>
                  <a:pt x="203489" y="252488"/>
                </a:lnTo>
                <a:lnTo>
                  <a:pt x="202031" y="247154"/>
                </a:lnTo>
                <a:lnTo>
                  <a:pt x="193909" y="220713"/>
                </a:lnTo>
                <a:close/>
              </a:path>
              <a:path w="223520" h="584200">
                <a:moveTo>
                  <a:pt x="173920" y="220946"/>
                </a:moveTo>
                <a:lnTo>
                  <a:pt x="173979" y="221145"/>
                </a:lnTo>
                <a:lnTo>
                  <a:pt x="173920" y="220946"/>
                </a:lnTo>
                <a:close/>
              </a:path>
              <a:path w="223520" h="584200">
                <a:moveTo>
                  <a:pt x="182805" y="188379"/>
                </a:moveTo>
                <a:lnTo>
                  <a:pt x="162471" y="188379"/>
                </a:lnTo>
                <a:lnTo>
                  <a:pt x="162775" y="189141"/>
                </a:lnTo>
                <a:lnTo>
                  <a:pt x="173920" y="220946"/>
                </a:lnTo>
                <a:lnTo>
                  <a:pt x="173850" y="220713"/>
                </a:lnTo>
                <a:lnTo>
                  <a:pt x="193909" y="220713"/>
                </a:lnTo>
                <a:lnTo>
                  <a:pt x="192087" y="214782"/>
                </a:lnTo>
                <a:lnTo>
                  <a:pt x="182805" y="188379"/>
                </a:lnTo>
                <a:close/>
              </a:path>
              <a:path w="223520" h="584200">
                <a:moveTo>
                  <a:pt x="162607" y="188767"/>
                </a:moveTo>
                <a:lnTo>
                  <a:pt x="162738" y="189141"/>
                </a:lnTo>
                <a:lnTo>
                  <a:pt x="162607" y="188767"/>
                </a:lnTo>
                <a:close/>
              </a:path>
              <a:path w="223520" h="584200">
                <a:moveTo>
                  <a:pt x="162471" y="188379"/>
                </a:moveTo>
                <a:lnTo>
                  <a:pt x="162607" y="188767"/>
                </a:lnTo>
                <a:lnTo>
                  <a:pt x="162775" y="189141"/>
                </a:lnTo>
                <a:lnTo>
                  <a:pt x="162471" y="188379"/>
                </a:lnTo>
                <a:close/>
              </a:path>
              <a:path w="223520" h="584200">
                <a:moveTo>
                  <a:pt x="169036" y="156375"/>
                </a:moveTo>
                <a:lnTo>
                  <a:pt x="148018" y="156375"/>
                </a:lnTo>
                <a:lnTo>
                  <a:pt x="148221" y="156806"/>
                </a:lnTo>
                <a:lnTo>
                  <a:pt x="162607" y="188767"/>
                </a:lnTo>
                <a:lnTo>
                  <a:pt x="162471" y="188379"/>
                </a:lnTo>
                <a:lnTo>
                  <a:pt x="182805" y="188379"/>
                </a:lnTo>
                <a:lnTo>
                  <a:pt x="180568" y="182016"/>
                </a:lnTo>
                <a:lnTo>
                  <a:pt x="180263" y="181267"/>
                </a:lnTo>
                <a:lnTo>
                  <a:pt x="169036" y="156375"/>
                </a:lnTo>
                <a:close/>
              </a:path>
              <a:path w="223520" h="584200">
                <a:moveTo>
                  <a:pt x="148148" y="156663"/>
                </a:moveTo>
                <a:lnTo>
                  <a:pt x="148212" y="156806"/>
                </a:lnTo>
                <a:lnTo>
                  <a:pt x="148148" y="156663"/>
                </a:lnTo>
                <a:close/>
              </a:path>
              <a:path w="223520" h="584200">
                <a:moveTo>
                  <a:pt x="153558" y="125120"/>
                </a:moveTo>
                <a:lnTo>
                  <a:pt x="132029" y="125120"/>
                </a:lnTo>
                <a:lnTo>
                  <a:pt x="148148" y="156663"/>
                </a:lnTo>
                <a:lnTo>
                  <a:pt x="148018" y="156375"/>
                </a:lnTo>
                <a:lnTo>
                  <a:pt x="169036" y="156375"/>
                </a:lnTo>
                <a:lnTo>
                  <a:pt x="165290" y="148069"/>
                </a:lnTo>
                <a:lnTo>
                  <a:pt x="153558" y="125120"/>
                </a:lnTo>
                <a:close/>
              </a:path>
              <a:path w="223520" h="584200">
                <a:moveTo>
                  <a:pt x="137696" y="96329"/>
                </a:moveTo>
                <a:lnTo>
                  <a:pt x="115658" y="96329"/>
                </a:lnTo>
                <a:lnTo>
                  <a:pt x="116077" y="97002"/>
                </a:lnTo>
                <a:lnTo>
                  <a:pt x="132219" y="125501"/>
                </a:lnTo>
                <a:lnTo>
                  <a:pt x="132029" y="125120"/>
                </a:lnTo>
                <a:lnTo>
                  <a:pt x="153558" y="125120"/>
                </a:lnTo>
                <a:lnTo>
                  <a:pt x="149097" y="116395"/>
                </a:lnTo>
                <a:lnTo>
                  <a:pt x="137696" y="96329"/>
                </a:lnTo>
                <a:close/>
              </a:path>
              <a:path w="223520" h="584200">
                <a:moveTo>
                  <a:pt x="115857" y="96678"/>
                </a:moveTo>
                <a:lnTo>
                  <a:pt x="116041" y="97002"/>
                </a:lnTo>
                <a:lnTo>
                  <a:pt x="115857" y="96678"/>
                </a:lnTo>
                <a:close/>
              </a:path>
              <a:path w="223520" h="584200">
                <a:moveTo>
                  <a:pt x="115658" y="96329"/>
                </a:moveTo>
                <a:lnTo>
                  <a:pt x="115857" y="96678"/>
                </a:lnTo>
                <a:lnTo>
                  <a:pt x="116077" y="97002"/>
                </a:lnTo>
                <a:lnTo>
                  <a:pt x="115658" y="96329"/>
                </a:lnTo>
                <a:close/>
              </a:path>
              <a:path w="223520" h="584200">
                <a:moveTo>
                  <a:pt x="121902" y="70611"/>
                </a:moveTo>
                <a:lnTo>
                  <a:pt x="98082" y="70611"/>
                </a:lnTo>
                <a:lnTo>
                  <a:pt x="98234" y="70827"/>
                </a:lnTo>
                <a:lnTo>
                  <a:pt x="115857" y="96678"/>
                </a:lnTo>
                <a:lnTo>
                  <a:pt x="115658" y="96329"/>
                </a:lnTo>
                <a:lnTo>
                  <a:pt x="137696" y="96329"/>
                </a:lnTo>
                <a:lnTo>
                  <a:pt x="132067" y="86423"/>
                </a:lnTo>
                <a:lnTo>
                  <a:pt x="121902" y="70611"/>
                </a:lnTo>
                <a:close/>
              </a:path>
              <a:path w="223520" h="584200">
                <a:moveTo>
                  <a:pt x="98142" y="70700"/>
                </a:moveTo>
                <a:lnTo>
                  <a:pt x="98229" y="70827"/>
                </a:lnTo>
                <a:lnTo>
                  <a:pt x="98142" y="70700"/>
                </a:lnTo>
                <a:close/>
              </a:path>
              <a:path w="223520" h="584200">
                <a:moveTo>
                  <a:pt x="107275" y="48412"/>
                </a:moveTo>
                <a:lnTo>
                  <a:pt x="82041" y="48412"/>
                </a:lnTo>
                <a:lnTo>
                  <a:pt x="82969" y="49529"/>
                </a:lnTo>
                <a:lnTo>
                  <a:pt x="98142" y="70700"/>
                </a:lnTo>
                <a:lnTo>
                  <a:pt x="121902" y="70611"/>
                </a:lnTo>
                <a:lnTo>
                  <a:pt x="114668" y="59359"/>
                </a:lnTo>
                <a:lnTo>
                  <a:pt x="107275" y="48412"/>
                </a:lnTo>
                <a:close/>
              </a:path>
              <a:path w="223520" h="584200">
                <a:moveTo>
                  <a:pt x="82483" y="49024"/>
                </a:moveTo>
                <a:lnTo>
                  <a:pt x="82849" y="49529"/>
                </a:lnTo>
                <a:lnTo>
                  <a:pt x="82483" y="49024"/>
                </a:lnTo>
                <a:close/>
              </a:path>
              <a:path w="223520" h="584200">
                <a:moveTo>
                  <a:pt x="82041" y="48412"/>
                </a:moveTo>
                <a:lnTo>
                  <a:pt x="82483" y="49024"/>
                </a:lnTo>
                <a:lnTo>
                  <a:pt x="82969" y="49529"/>
                </a:lnTo>
                <a:lnTo>
                  <a:pt x="82041" y="48412"/>
                </a:lnTo>
                <a:close/>
              </a:path>
              <a:path w="223520" h="584200">
                <a:moveTo>
                  <a:pt x="67379" y="33275"/>
                </a:moveTo>
                <a:lnTo>
                  <a:pt x="82483" y="49024"/>
                </a:lnTo>
                <a:lnTo>
                  <a:pt x="82041" y="48412"/>
                </a:lnTo>
                <a:lnTo>
                  <a:pt x="107275" y="48412"/>
                </a:lnTo>
                <a:lnTo>
                  <a:pt x="99186" y="36436"/>
                </a:lnTo>
                <a:lnTo>
                  <a:pt x="98056" y="35039"/>
                </a:lnTo>
                <a:lnTo>
                  <a:pt x="97154" y="34099"/>
                </a:lnTo>
                <a:lnTo>
                  <a:pt x="69608" y="34099"/>
                </a:lnTo>
                <a:lnTo>
                  <a:pt x="67379" y="33275"/>
                </a:lnTo>
                <a:close/>
              </a:path>
              <a:path w="223520" h="584200">
                <a:moveTo>
                  <a:pt x="65697" y="31521"/>
                </a:moveTo>
                <a:lnTo>
                  <a:pt x="67379" y="33275"/>
                </a:lnTo>
                <a:lnTo>
                  <a:pt x="69608" y="34099"/>
                </a:lnTo>
                <a:lnTo>
                  <a:pt x="65697" y="31521"/>
                </a:lnTo>
                <a:close/>
              </a:path>
              <a:path w="223520" h="584200">
                <a:moveTo>
                  <a:pt x="94680" y="31521"/>
                </a:moveTo>
                <a:lnTo>
                  <a:pt x="65697" y="31521"/>
                </a:lnTo>
                <a:lnTo>
                  <a:pt x="69608" y="34099"/>
                </a:lnTo>
                <a:lnTo>
                  <a:pt x="97154" y="34099"/>
                </a:lnTo>
                <a:lnTo>
                  <a:pt x="94680" y="31521"/>
                </a:lnTo>
                <a:close/>
              </a:path>
              <a:path w="223520" h="584200">
                <a:moveTo>
                  <a:pt x="37978" y="22407"/>
                </a:moveTo>
                <a:lnTo>
                  <a:pt x="67379" y="33275"/>
                </a:lnTo>
                <a:lnTo>
                  <a:pt x="65697" y="31521"/>
                </a:lnTo>
                <a:lnTo>
                  <a:pt x="94680" y="31521"/>
                </a:lnTo>
                <a:lnTo>
                  <a:pt x="86013" y="22491"/>
                </a:lnTo>
                <a:lnTo>
                  <a:pt x="39573" y="22491"/>
                </a:lnTo>
                <a:lnTo>
                  <a:pt x="37978" y="22407"/>
                </a:lnTo>
                <a:close/>
              </a:path>
              <a:path w="223520" h="584200">
                <a:moveTo>
                  <a:pt x="36487" y="21856"/>
                </a:moveTo>
                <a:lnTo>
                  <a:pt x="37978" y="22407"/>
                </a:lnTo>
                <a:lnTo>
                  <a:pt x="39573" y="22491"/>
                </a:lnTo>
                <a:lnTo>
                  <a:pt x="36487" y="21856"/>
                </a:lnTo>
                <a:close/>
              </a:path>
              <a:path w="223520" h="584200">
                <a:moveTo>
                  <a:pt x="85404" y="21856"/>
                </a:moveTo>
                <a:lnTo>
                  <a:pt x="36487" y="21856"/>
                </a:lnTo>
                <a:lnTo>
                  <a:pt x="39573" y="22491"/>
                </a:lnTo>
                <a:lnTo>
                  <a:pt x="86013" y="22491"/>
                </a:lnTo>
                <a:lnTo>
                  <a:pt x="85404" y="21856"/>
                </a:lnTo>
                <a:close/>
              </a:path>
              <a:path w="223520" h="584200">
                <a:moveTo>
                  <a:pt x="5346" y="0"/>
                </a:moveTo>
                <a:lnTo>
                  <a:pt x="507" y="4419"/>
                </a:lnTo>
                <a:lnTo>
                  <a:pt x="0" y="15824"/>
                </a:lnTo>
                <a:lnTo>
                  <a:pt x="4368" y="20650"/>
                </a:lnTo>
                <a:lnTo>
                  <a:pt x="37978" y="22407"/>
                </a:lnTo>
                <a:lnTo>
                  <a:pt x="36487" y="21856"/>
                </a:lnTo>
                <a:lnTo>
                  <a:pt x="85404" y="21856"/>
                </a:lnTo>
                <a:lnTo>
                  <a:pt x="80784" y="17043"/>
                </a:lnTo>
                <a:lnTo>
                  <a:pt x="76860" y="14477"/>
                </a:lnTo>
                <a:lnTo>
                  <a:pt x="43738" y="2235"/>
                </a:lnTo>
                <a:lnTo>
                  <a:pt x="40589" y="1600"/>
                </a:lnTo>
                <a:lnTo>
                  <a:pt x="5346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235570" y="3655656"/>
            <a:ext cx="390766" cy="61018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065532" y="3664280"/>
            <a:ext cx="293415" cy="52520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448234" y="3853192"/>
            <a:ext cx="358773" cy="18432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677097" y="3674021"/>
            <a:ext cx="868627" cy="64261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573803" y="1867966"/>
            <a:ext cx="207645" cy="305435"/>
            <a:chOff x="4573803" y="1867966"/>
            <a:chExt cx="207645" cy="305435"/>
          </a:xfrm>
        </p:grpSpPr>
        <p:sp>
          <p:nvSpPr>
            <p:cNvPr id="25" name="object 25"/>
            <p:cNvSpPr/>
            <p:nvPr/>
          </p:nvSpPr>
          <p:spPr>
            <a:xfrm>
              <a:off x="4630347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29000" y="1062088"/>
            <a:ext cx="206055" cy="16322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66208" y="1602130"/>
            <a:ext cx="341109" cy="2123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0" y="954112"/>
            <a:ext cx="4289425" cy="2019935"/>
            <a:chOff x="0" y="954112"/>
            <a:chExt cx="4289425" cy="2019935"/>
          </a:xfrm>
        </p:grpSpPr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954112"/>
              <a:ext cx="4289031" cy="20194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1169" y="2845320"/>
              <a:ext cx="18415" cy="57785"/>
            </a:xfrm>
            <a:custGeom>
              <a:avLst/>
              <a:gdLst/>
              <a:ahLst/>
              <a:cxnLst/>
              <a:rect l="l" t="t" r="r" b="b"/>
              <a:pathLst>
                <a:path w="18414" h="57785">
                  <a:moveTo>
                    <a:pt x="14080" y="28689"/>
                  </a:moveTo>
                  <a:lnTo>
                    <a:pt x="2599" y="28689"/>
                  </a:lnTo>
                  <a:lnTo>
                    <a:pt x="0" y="48158"/>
                  </a:lnTo>
                  <a:lnTo>
                    <a:pt x="23" y="49745"/>
                  </a:lnTo>
                  <a:lnTo>
                    <a:pt x="999" y="55867"/>
                  </a:lnTo>
                  <a:lnTo>
                    <a:pt x="3473" y="57658"/>
                  </a:lnTo>
                  <a:lnTo>
                    <a:pt x="8165" y="56908"/>
                  </a:lnTo>
                  <a:lnTo>
                    <a:pt x="9781" y="55295"/>
                  </a:lnTo>
                  <a:lnTo>
                    <a:pt x="10672" y="49720"/>
                  </a:lnTo>
                  <a:lnTo>
                    <a:pt x="13835" y="30289"/>
                  </a:lnTo>
                  <a:lnTo>
                    <a:pt x="14080" y="28689"/>
                  </a:lnTo>
                  <a:close/>
                </a:path>
                <a:path w="18414" h="57785">
                  <a:moveTo>
                    <a:pt x="9113" y="0"/>
                  </a:moveTo>
                  <a:lnTo>
                    <a:pt x="6073" y="2235"/>
                  </a:lnTo>
                  <a:lnTo>
                    <a:pt x="5554" y="5638"/>
                  </a:lnTo>
                  <a:lnTo>
                    <a:pt x="2595" y="28714"/>
                  </a:lnTo>
                  <a:lnTo>
                    <a:pt x="14080" y="28689"/>
                  </a:lnTo>
                  <a:lnTo>
                    <a:pt x="17853" y="4038"/>
                  </a:lnTo>
                  <a:lnTo>
                    <a:pt x="15620" y="1003"/>
                  </a:lnTo>
                  <a:lnTo>
                    <a:pt x="91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304716" y="3549040"/>
            <a:ext cx="227329" cy="26034"/>
          </a:xfrm>
          <a:custGeom>
            <a:avLst/>
            <a:gdLst/>
            <a:ahLst/>
            <a:cxnLst/>
            <a:rect l="l" t="t" r="r" b="b"/>
            <a:pathLst>
              <a:path w="227329" h="26035">
                <a:moveTo>
                  <a:pt x="6945" y="0"/>
                </a:moveTo>
                <a:lnTo>
                  <a:pt x="2058" y="3213"/>
                </a:lnTo>
                <a:lnTo>
                  <a:pt x="0" y="13208"/>
                </a:lnTo>
                <a:lnTo>
                  <a:pt x="3208" y="18084"/>
                </a:lnTo>
                <a:lnTo>
                  <a:pt x="29075" y="23456"/>
                </a:lnTo>
                <a:lnTo>
                  <a:pt x="30059" y="23609"/>
                </a:lnTo>
                <a:lnTo>
                  <a:pt x="52378" y="25781"/>
                </a:lnTo>
                <a:lnTo>
                  <a:pt x="53681" y="25819"/>
                </a:lnTo>
                <a:lnTo>
                  <a:pt x="78521" y="24739"/>
                </a:lnTo>
                <a:lnTo>
                  <a:pt x="104199" y="23291"/>
                </a:lnTo>
                <a:lnTo>
                  <a:pt x="129359" y="21501"/>
                </a:lnTo>
                <a:lnTo>
                  <a:pt x="151384" y="20434"/>
                </a:lnTo>
                <a:lnTo>
                  <a:pt x="185265" y="19710"/>
                </a:lnTo>
                <a:lnTo>
                  <a:pt x="212237" y="19710"/>
                </a:lnTo>
                <a:lnTo>
                  <a:pt x="208568" y="17221"/>
                </a:lnTo>
                <a:lnTo>
                  <a:pt x="207490" y="11629"/>
                </a:lnTo>
                <a:lnTo>
                  <a:pt x="204595" y="9969"/>
                </a:lnTo>
                <a:lnTo>
                  <a:pt x="203874" y="7327"/>
                </a:lnTo>
                <a:lnTo>
                  <a:pt x="54164" y="7327"/>
                </a:lnTo>
                <a:lnTo>
                  <a:pt x="52875" y="7289"/>
                </a:lnTo>
                <a:lnTo>
                  <a:pt x="53490" y="7263"/>
                </a:lnTo>
                <a:lnTo>
                  <a:pt x="33427" y="5334"/>
                </a:lnTo>
                <a:lnTo>
                  <a:pt x="32744" y="5321"/>
                </a:lnTo>
                <a:lnTo>
                  <a:pt x="31842" y="5181"/>
                </a:lnTo>
                <a:lnTo>
                  <a:pt x="32087" y="5181"/>
                </a:lnTo>
                <a:lnTo>
                  <a:pt x="6945" y="0"/>
                </a:lnTo>
                <a:close/>
              </a:path>
              <a:path w="227329" h="26035">
                <a:moveTo>
                  <a:pt x="226000" y="9525"/>
                </a:moveTo>
                <a:lnTo>
                  <a:pt x="207084" y="9525"/>
                </a:lnTo>
                <a:lnTo>
                  <a:pt x="209358" y="12700"/>
                </a:lnTo>
                <a:lnTo>
                  <a:pt x="207696" y="12700"/>
                </a:lnTo>
                <a:lnTo>
                  <a:pt x="208568" y="17221"/>
                </a:lnTo>
                <a:lnTo>
                  <a:pt x="213436" y="20523"/>
                </a:lnTo>
                <a:lnTo>
                  <a:pt x="222863" y="18704"/>
                </a:lnTo>
                <a:lnTo>
                  <a:pt x="224595" y="16978"/>
                </a:lnTo>
                <a:lnTo>
                  <a:pt x="225996" y="14911"/>
                </a:lnTo>
                <a:lnTo>
                  <a:pt x="226000" y="12700"/>
                </a:lnTo>
                <a:lnTo>
                  <a:pt x="209358" y="12700"/>
                </a:lnTo>
                <a:lnTo>
                  <a:pt x="207490" y="11629"/>
                </a:lnTo>
                <a:lnTo>
                  <a:pt x="226003" y="11629"/>
                </a:lnTo>
                <a:lnTo>
                  <a:pt x="226000" y="9525"/>
                </a:lnTo>
                <a:close/>
              </a:path>
              <a:path w="227329" h="26035">
                <a:moveTo>
                  <a:pt x="222863" y="18704"/>
                </a:moveTo>
                <a:lnTo>
                  <a:pt x="217563" y="19727"/>
                </a:lnTo>
                <a:lnTo>
                  <a:pt x="221829" y="19735"/>
                </a:lnTo>
                <a:lnTo>
                  <a:pt x="222863" y="18704"/>
                </a:lnTo>
                <a:close/>
              </a:path>
              <a:path w="227329" h="26035">
                <a:moveTo>
                  <a:pt x="212237" y="19710"/>
                </a:moveTo>
                <a:lnTo>
                  <a:pt x="185037" y="19723"/>
                </a:lnTo>
                <a:lnTo>
                  <a:pt x="212256" y="19723"/>
                </a:lnTo>
                <a:close/>
              </a:path>
              <a:path w="227329" h="26035">
                <a:moveTo>
                  <a:pt x="224595" y="16978"/>
                </a:moveTo>
                <a:lnTo>
                  <a:pt x="222863" y="18704"/>
                </a:lnTo>
                <a:lnTo>
                  <a:pt x="223509" y="18580"/>
                </a:lnTo>
                <a:lnTo>
                  <a:pt x="224595" y="16978"/>
                </a:lnTo>
                <a:close/>
              </a:path>
              <a:path w="227329" h="26035">
                <a:moveTo>
                  <a:pt x="225996" y="14911"/>
                </a:moveTo>
                <a:lnTo>
                  <a:pt x="224595" y="16978"/>
                </a:lnTo>
                <a:lnTo>
                  <a:pt x="225995" y="15582"/>
                </a:lnTo>
                <a:lnTo>
                  <a:pt x="225996" y="14911"/>
                </a:lnTo>
                <a:close/>
              </a:path>
              <a:path w="227329" h="26035">
                <a:moveTo>
                  <a:pt x="226007" y="9560"/>
                </a:moveTo>
                <a:lnTo>
                  <a:pt x="225996" y="14911"/>
                </a:lnTo>
                <a:lnTo>
                  <a:pt x="226806" y="13715"/>
                </a:lnTo>
                <a:lnTo>
                  <a:pt x="226007" y="9560"/>
                </a:lnTo>
                <a:close/>
              </a:path>
              <a:path w="227329" h="26035">
                <a:moveTo>
                  <a:pt x="207084" y="9525"/>
                </a:moveTo>
                <a:lnTo>
                  <a:pt x="207490" y="11629"/>
                </a:lnTo>
                <a:lnTo>
                  <a:pt x="209358" y="12700"/>
                </a:lnTo>
                <a:lnTo>
                  <a:pt x="207084" y="9525"/>
                </a:lnTo>
                <a:close/>
              </a:path>
              <a:path w="227329" h="26035">
                <a:moveTo>
                  <a:pt x="209236" y="1854"/>
                </a:moveTo>
                <a:lnTo>
                  <a:pt x="206378" y="2628"/>
                </a:lnTo>
                <a:lnTo>
                  <a:pt x="203815" y="7112"/>
                </a:lnTo>
                <a:lnTo>
                  <a:pt x="204595" y="9969"/>
                </a:lnTo>
                <a:lnTo>
                  <a:pt x="207490" y="11629"/>
                </a:lnTo>
                <a:lnTo>
                  <a:pt x="207084" y="9525"/>
                </a:lnTo>
                <a:lnTo>
                  <a:pt x="226000" y="9525"/>
                </a:lnTo>
                <a:lnTo>
                  <a:pt x="225137" y="5041"/>
                </a:lnTo>
                <a:lnTo>
                  <a:pt x="208683" y="5041"/>
                </a:lnTo>
                <a:lnTo>
                  <a:pt x="211178" y="2962"/>
                </a:lnTo>
                <a:lnTo>
                  <a:pt x="209236" y="1854"/>
                </a:lnTo>
                <a:close/>
              </a:path>
              <a:path w="227329" h="26035">
                <a:moveTo>
                  <a:pt x="221172" y="1153"/>
                </a:moveTo>
                <a:lnTo>
                  <a:pt x="224995" y="4305"/>
                </a:lnTo>
                <a:lnTo>
                  <a:pt x="226007" y="9560"/>
                </a:lnTo>
                <a:lnTo>
                  <a:pt x="225920" y="5225"/>
                </a:lnTo>
                <a:lnTo>
                  <a:pt x="221865" y="1155"/>
                </a:lnTo>
                <a:lnTo>
                  <a:pt x="221172" y="1153"/>
                </a:lnTo>
                <a:close/>
              </a:path>
              <a:path w="227329" h="26035">
                <a:moveTo>
                  <a:pt x="53490" y="7263"/>
                </a:moveTo>
                <a:lnTo>
                  <a:pt x="52875" y="7289"/>
                </a:lnTo>
                <a:lnTo>
                  <a:pt x="54164" y="7327"/>
                </a:lnTo>
                <a:lnTo>
                  <a:pt x="53490" y="7263"/>
                </a:lnTo>
                <a:close/>
              </a:path>
              <a:path w="227329" h="26035">
                <a:moveTo>
                  <a:pt x="214522" y="1155"/>
                </a:moveTo>
                <a:lnTo>
                  <a:pt x="184811" y="1155"/>
                </a:lnTo>
                <a:lnTo>
                  <a:pt x="170051" y="1511"/>
                </a:lnTo>
                <a:lnTo>
                  <a:pt x="151022" y="1879"/>
                </a:lnTo>
                <a:lnTo>
                  <a:pt x="150750" y="1879"/>
                </a:lnTo>
                <a:lnTo>
                  <a:pt x="128379" y="2962"/>
                </a:lnTo>
                <a:lnTo>
                  <a:pt x="103016" y="4787"/>
                </a:lnTo>
                <a:lnTo>
                  <a:pt x="77597" y="6210"/>
                </a:lnTo>
                <a:lnTo>
                  <a:pt x="53490" y="7263"/>
                </a:lnTo>
                <a:lnTo>
                  <a:pt x="54164" y="7327"/>
                </a:lnTo>
                <a:lnTo>
                  <a:pt x="203874" y="7327"/>
                </a:lnTo>
                <a:lnTo>
                  <a:pt x="203815" y="7112"/>
                </a:lnTo>
                <a:lnTo>
                  <a:pt x="206378" y="2628"/>
                </a:lnTo>
                <a:lnTo>
                  <a:pt x="209236" y="1854"/>
                </a:lnTo>
                <a:lnTo>
                  <a:pt x="212588" y="1854"/>
                </a:lnTo>
                <a:lnTo>
                  <a:pt x="214522" y="1155"/>
                </a:lnTo>
                <a:close/>
              </a:path>
              <a:path w="227329" h="26035">
                <a:moveTo>
                  <a:pt x="31842" y="5181"/>
                </a:moveTo>
                <a:lnTo>
                  <a:pt x="32826" y="5334"/>
                </a:lnTo>
                <a:lnTo>
                  <a:pt x="32301" y="5225"/>
                </a:lnTo>
                <a:lnTo>
                  <a:pt x="31842" y="5181"/>
                </a:lnTo>
                <a:close/>
              </a:path>
              <a:path w="227329" h="26035">
                <a:moveTo>
                  <a:pt x="32301" y="5225"/>
                </a:moveTo>
                <a:lnTo>
                  <a:pt x="32826" y="5334"/>
                </a:lnTo>
                <a:lnTo>
                  <a:pt x="33427" y="5334"/>
                </a:lnTo>
                <a:lnTo>
                  <a:pt x="32301" y="5225"/>
                </a:lnTo>
                <a:close/>
              </a:path>
              <a:path w="227329" h="26035">
                <a:moveTo>
                  <a:pt x="32087" y="5181"/>
                </a:moveTo>
                <a:lnTo>
                  <a:pt x="31842" y="5181"/>
                </a:lnTo>
                <a:lnTo>
                  <a:pt x="32301" y="5225"/>
                </a:lnTo>
                <a:lnTo>
                  <a:pt x="32087" y="5181"/>
                </a:lnTo>
                <a:close/>
              </a:path>
              <a:path w="227329" h="26035">
                <a:moveTo>
                  <a:pt x="211178" y="2962"/>
                </a:moveTo>
                <a:lnTo>
                  <a:pt x="208683" y="5041"/>
                </a:lnTo>
                <a:lnTo>
                  <a:pt x="213998" y="4572"/>
                </a:lnTo>
                <a:lnTo>
                  <a:pt x="211178" y="2962"/>
                </a:lnTo>
                <a:close/>
              </a:path>
              <a:path w="227329" h="26035">
                <a:moveTo>
                  <a:pt x="216736" y="1142"/>
                </a:moveTo>
                <a:lnTo>
                  <a:pt x="214522" y="1155"/>
                </a:lnTo>
                <a:lnTo>
                  <a:pt x="212448" y="1904"/>
                </a:lnTo>
                <a:lnTo>
                  <a:pt x="211178" y="2962"/>
                </a:lnTo>
                <a:lnTo>
                  <a:pt x="213998" y="4572"/>
                </a:lnTo>
                <a:lnTo>
                  <a:pt x="208683" y="5041"/>
                </a:lnTo>
                <a:lnTo>
                  <a:pt x="225137" y="5041"/>
                </a:lnTo>
                <a:lnTo>
                  <a:pt x="224995" y="4305"/>
                </a:lnTo>
                <a:lnTo>
                  <a:pt x="221174" y="1155"/>
                </a:lnTo>
                <a:lnTo>
                  <a:pt x="215620" y="1155"/>
                </a:lnTo>
                <a:lnTo>
                  <a:pt x="216736" y="1142"/>
                </a:lnTo>
                <a:close/>
              </a:path>
              <a:path w="227329" h="26035">
                <a:moveTo>
                  <a:pt x="212588" y="1854"/>
                </a:moveTo>
                <a:lnTo>
                  <a:pt x="209236" y="1854"/>
                </a:lnTo>
                <a:lnTo>
                  <a:pt x="211183" y="2959"/>
                </a:lnTo>
                <a:lnTo>
                  <a:pt x="212448" y="1904"/>
                </a:lnTo>
                <a:lnTo>
                  <a:pt x="212588" y="1854"/>
                </a:lnTo>
                <a:close/>
              </a:path>
              <a:path w="227329" h="26035">
                <a:moveTo>
                  <a:pt x="218862" y="1148"/>
                </a:moveTo>
                <a:lnTo>
                  <a:pt x="215620" y="1155"/>
                </a:lnTo>
                <a:lnTo>
                  <a:pt x="221174" y="1155"/>
                </a:lnTo>
                <a:lnTo>
                  <a:pt x="218862" y="114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576331" y="3115449"/>
            <a:ext cx="5419090" cy="2450465"/>
            <a:chOff x="576331" y="3115449"/>
            <a:chExt cx="5419090" cy="2450465"/>
          </a:xfrm>
        </p:grpSpPr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11743" y="3361194"/>
              <a:ext cx="761923" cy="1631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488" y="3963200"/>
              <a:ext cx="268652" cy="335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0569" y="3910901"/>
              <a:ext cx="660441" cy="54286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5968" y="4490212"/>
              <a:ext cx="289892" cy="3824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8302" y="4500943"/>
              <a:ext cx="578344" cy="3598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6331" y="3115449"/>
              <a:ext cx="5085760" cy="1479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16842" y="4699457"/>
              <a:ext cx="835516" cy="46271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39749" y="4723701"/>
              <a:ext cx="579074" cy="8415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00674" y="3655885"/>
              <a:ext cx="194387" cy="576414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3740086" y="4922558"/>
            <a:ext cx="214629" cy="90805"/>
          </a:xfrm>
          <a:custGeom>
            <a:avLst/>
            <a:gdLst/>
            <a:ahLst/>
            <a:cxnLst/>
            <a:rect l="l" t="t" r="r" b="b"/>
            <a:pathLst>
              <a:path w="214629" h="90804">
                <a:moveTo>
                  <a:pt x="27482" y="65506"/>
                </a:moveTo>
                <a:lnTo>
                  <a:pt x="22682" y="65506"/>
                </a:lnTo>
                <a:lnTo>
                  <a:pt x="21907" y="66281"/>
                </a:lnTo>
                <a:lnTo>
                  <a:pt x="27482" y="65506"/>
                </a:lnTo>
                <a:close/>
              </a:path>
              <a:path w="214629" h="90804">
                <a:moveTo>
                  <a:pt x="185064" y="5257"/>
                </a:moveTo>
                <a:lnTo>
                  <a:pt x="183032" y="3225"/>
                </a:lnTo>
                <a:lnTo>
                  <a:pt x="134645" y="3200"/>
                </a:lnTo>
                <a:lnTo>
                  <a:pt x="113906" y="901"/>
                </a:lnTo>
                <a:lnTo>
                  <a:pt x="113423" y="863"/>
                </a:lnTo>
                <a:lnTo>
                  <a:pt x="91871" y="0"/>
                </a:lnTo>
                <a:lnTo>
                  <a:pt x="69545" y="101"/>
                </a:lnTo>
                <a:lnTo>
                  <a:pt x="67741" y="292"/>
                </a:lnTo>
                <a:lnTo>
                  <a:pt x="38493" y="6324"/>
                </a:lnTo>
                <a:lnTo>
                  <a:pt x="3238" y="14960"/>
                </a:lnTo>
                <a:lnTo>
                  <a:pt x="0" y="20320"/>
                </a:lnTo>
                <a:lnTo>
                  <a:pt x="2590" y="30937"/>
                </a:lnTo>
                <a:lnTo>
                  <a:pt x="7950" y="34188"/>
                </a:lnTo>
                <a:lnTo>
                  <a:pt x="13411" y="32854"/>
                </a:lnTo>
                <a:lnTo>
                  <a:pt x="43078" y="25107"/>
                </a:lnTo>
                <a:lnTo>
                  <a:pt x="70815" y="18338"/>
                </a:lnTo>
                <a:lnTo>
                  <a:pt x="71043" y="18288"/>
                </a:lnTo>
                <a:lnTo>
                  <a:pt x="72872" y="18110"/>
                </a:lnTo>
                <a:lnTo>
                  <a:pt x="92176" y="16294"/>
                </a:lnTo>
                <a:lnTo>
                  <a:pt x="113906" y="14693"/>
                </a:lnTo>
                <a:lnTo>
                  <a:pt x="134645" y="12395"/>
                </a:lnTo>
                <a:lnTo>
                  <a:pt x="183007" y="12395"/>
                </a:lnTo>
                <a:lnTo>
                  <a:pt x="185064" y="10337"/>
                </a:lnTo>
                <a:lnTo>
                  <a:pt x="185064" y="5257"/>
                </a:lnTo>
                <a:close/>
              </a:path>
              <a:path w="214629" h="90804">
                <a:moveTo>
                  <a:pt x="214363" y="75349"/>
                </a:moveTo>
                <a:lnTo>
                  <a:pt x="214147" y="69786"/>
                </a:lnTo>
                <a:lnTo>
                  <a:pt x="214109" y="69418"/>
                </a:lnTo>
                <a:lnTo>
                  <a:pt x="211658" y="67144"/>
                </a:lnTo>
                <a:lnTo>
                  <a:pt x="198983" y="67614"/>
                </a:lnTo>
                <a:lnTo>
                  <a:pt x="183870" y="68338"/>
                </a:lnTo>
                <a:lnTo>
                  <a:pt x="155562" y="69418"/>
                </a:lnTo>
                <a:lnTo>
                  <a:pt x="127088" y="69773"/>
                </a:lnTo>
                <a:lnTo>
                  <a:pt x="97269" y="67157"/>
                </a:lnTo>
                <a:lnTo>
                  <a:pt x="71920" y="66154"/>
                </a:lnTo>
                <a:lnTo>
                  <a:pt x="49250" y="65735"/>
                </a:lnTo>
                <a:lnTo>
                  <a:pt x="37376" y="65506"/>
                </a:lnTo>
                <a:lnTo>
                  <a:pt x="33159" y="65506"/>
                </a:lnTo>
                <a:lnTo>
                  <a:pt x="32296" y="64846"/>
                </a:lnTo>
                <a:lnTo>
                  <a:pt x="21907" y="66281"/>
                </a:lnTo>
                <a:lnTo>
                  <a:pt x="21386" y="66344"/>
                </a:lnTo>
                <a:lnTo>
                  <a:pt x="19951" y="68224"/>
                </a:lnTo>
                <a:lnTo>
                  <a:pt x="18211" y="69964"/>
                </a:lnTo>
                <a:lnTo>
                  <a:pt x="18211" y="70523"/>
                </a:lnTo>
                <a:lnTo>
                  <a:pt x="17564" y="71374"/>
                </a:lnTo>
                <a:lnTo>
                  <a:pt x="18211" y="76111"/>
                </a:lnTo>
                <a:lnTo>
                  <a:pt x="18326" y="77825"/>
                </a:lnTo>
                <a:lnTo>
                  <a:pt x="18542" y="78524"/>
                </a:lnTo>
                <a:lnTo>
                  <a:pt x="18986" y="81762"/>
                </a:lnTo>
                <a:lnTo>
                  <a:pt x="23063" y="85331"/>
                </a:lnTo>
                <a:lnTo>
                  <a:pt x="27914" y="90525"/>
                </a:lnTo>
                <a:lnTo>
                  <a:pt x="32905" y="90690"/>
                </a:lnTo>
                <a:lnTo>
                  <a:pt x="37706" y="86207"/>
                </a:lnTo>
                <a:lnTo>
                  <a:pt x="38036" y="85432"/>
                </a:lnTo>
                <a:lnTo>
                  <a:pt x="49263" y="85217"/>
                </a:lnTo>
                <a:lnTo>
                  <a:pt x="72110" y="84785"/>
                </a:lnTo>
                <a:lnTo>
                  <a:pt x="97269" y="83794"/>
                </a:lnTo>
                <a:lnTo>
                  <a:pt x="97878" y="83756"/>
                </a:lnTo>
                <a:lnTo>
                  <a:pt x="127190" y="80454"/>
                </a:lnTo>
                <a:lnTo>
                  <a:pt x="126898" y="80454"/>
                </a:lnTo>
                <a:lnTo>
                  <a:pt x="127419" y="80429"/>
                </a:lnTo>
                <a:lnTo>
                  <a:pt x="127228" y="80454"/>
                </a:lnTo>
                <a:lnTo>
                  <a:pt x="128943" y="80429"/>
                </a:lnTo>
                <a:lnTo>
                  <a:pt x="155689" y="80098"/>
                </a:lnTo>
                <a:lnTo>
                  <a:pt x="199440" y="78295"/>
                </a:lnTo>
                <a:lnTo>
                  <a:pt x="212051" y="77825"/>
                </a:lnTo>
                <a:lnTo>
                  <a:pt x="214363" y="7534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8818309" y="3544557"/>
            <a:ext cx="2345690" cy="1259840"/>
            <a:chOff x="8818309" y="3544557"/>
            <a:chExt cx="2345690" cy="1259840"/>
          </a:xfrm>
        </p:grpSpPr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69171" y="3618458"/>
              <a:ext cx="509232" cy="27767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33546" y="3544557"/>
              <a:ext cx="2130005" cy="12597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18309" y="4629505"/>
              <a:ext cx="137343" cy="140690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102494" y="4785982"/>
            <a:ext cx="424790" cy="322148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4306265" y="4692040"/>
            <a:ext cx="208279" cy="208915"/>
          </a:xfrm>
          <a:custGeom>
            <a:avLst/>
            <a:gdLst/>
            <a:ahLst/>
            <a:cxnLst/>
            <a:rect l="l" t="t" r="r" b="b"/>
            <a:pathLst>
              <a:path w="208279" h="208914">
                <a:moveTo>
                  <a:pt x="7099" y="206400"/>
                </a:moveTo>
                <a:lnTo>
                  <a:pt x="4851" y="204101"/>
                </a:lnTo>
                <a:lnTo>
                  <a:pt x="7099" y="206400"/>
                </a:lnTo>
                <a:close/>
              </a:path>
              <a:path w="208279" h="208914">
                <a:moveTo>
                  <a:pt x="15659" y="187883"/>
                </a:moveTo>
                <a:lnTo>
                  <a:pt x="15278" y="188010"/>
                </a:lnTo>
                <a:lnTo>
                  <a:pt x="15659" y="187883"/>
                </a:lnTo>
                <a:close/>
              </a:path>
              <a:path w="208279" h="208914">
                <a:moveTo>
                  <a:pt x="207378" y="198018"/>
                </a:moveTo>
                <a:lnTo>
                  <a:pt x="179768" y="198018"/>
                </a:lnTo>
                <a:lnTo>
                  <a:pt x="179578" y="198018"/>
                </a:lnTo>
                <a:lnTo>
                  <a:pt x="186143" y="199351"/>
                </a:lnTo>
                <a:lnTo>
                  <a:pt x="194691" y="202082"/>
                </a:lnTo>
                <a:lnTo>
                  <a:pt x="197929" y="203161"/>
                </a:lnTo>
                <a:lnTo>
                  <a:pt x="198755" y="203365"/>
                </a:lnTo>
                <a:lnTo>
                  <a:pt x="203873" y="204216"/>
                </a:lnTo>
                <a:lnTo>
                  <a:pt x="206679" y="202209"/>
                </a:lnTo>
                <a:lnTo>
                  <a:pt x="207175" y="199212"/>
                </a:lnTo>
                <a:lnTo>
                  <a:pt x="207378" y="198018"/>
                </a:lnTo>
                <a:close/>
              </a:path>
              <a:path w="208279" h="208914">
                <a:moveTo>
                  <a:pt x="207670" y="196278"/>
                </a:moveTo>
                <a:lnTo>
                  <a:pt x="205663" y="193484"/>
                </a:lnTo>
                <a:lnTo>
                  <a:pt x="201739" y="192824"/>
                </a:lnTo>
                <a:lnTo>
                  <a:pt x="200964" y="192697"/>
                </a:lnTo>
                <a:lnTo>
                  <a:pt x="200748" y="192620"/>
                </a:lnTo>
                <a:lnTo>
                  <a:pt x="181838" y="187375"/>
                </a:lnTo>
                <a:lnTo>
                  <a:pt x="181571" y="187261"/>
                </a:lnTo>
                <a:lnTo>
                  <a:pt x="137248" y="180073"/>
                </a:lnTo>
                <a:lnTo>
                  <a:pt x="112268" y="179793"/>
                </a:lnTo>
                <a:lnTo>
                  <a:pt x="111493" y="179819"/>
                </a:lnTo>
                <a:lnTo>
                  <a:pt x="96329" y="180822"/>
                </a:lnTo>
                <a:lnTo>
                  <a:pt x="72923" y="183273"/>
                </a:lnTo>
                <a:lnTo>
                  <a:pt x="65646" y="183997"/>
                </a:lnTo>
                <a:lnTo>
                  <a:pt x="69037" y="181749"/>
                </a:lnTo>
                <a:lnTo>
                  <a:pt x="75044" y="177800"/>
                </a:lnTo>
                <a:lnTo>
                  <a:pt x="78054" y="175577"/>
                </a:lnTo>
                <a:lnTo>
                  <a:pt x="94107" y="163728"/>
                </a:lnTo>
                <a:lnTo>
                  <a:pt x="94678" y="163283"/>
                </a:lnTo>
                <a:lnTo>
                  <a:pt x="97370" y="160985"/>
                </a:lnTo>
                <a:lnTo>
                  <a:pt x="113423" y="147281"/>
                </a:lnTo>
                <a:lnTo>
                  <a:pt x="119151" y="142392"/>
                </a:lnTo>
                <a:lnTo>
                  <a:pt x="120053" y="141503"/>
                </a:lnTo>
                <a:lnTo>
                  <a:pt x="132613" y="127749"/>
                </a:lnTo>
                <a:lnTo>
                  <a:pt x="133413" y="126873"/>
                </a:lnTo>
                <a:lnTo>
                  <a:pt x="135521" y="124574"/>
                </a:lnTo>
                <a:lnTo>
                  <a:pt x="136486" y="123317"/>
                </a:lnTo>
                <a:lnTo>
                  <a:pt x="143941" y="112039"/>
                </a:lnTo>
                <a:lnTo>
                  <a:pt x="144741" y="110832"/>
                </a:lnTo>
                <a:lnTo>
                  <a:pt x="148666" y="104914"/>
                </a:lnTo>
                <a:lnTo>
                  <a:pt x="149745" y="102755"/>
                </a:lnTo>
                <a:lnTo>
                  <a:pt x="152184" y="95923"/>
                </a:lnTo>
                <a:lnTo>
                  <a:pt x="152971" y="93726"/>
                </a:lnTo>
                <a:lnTo>
                  <a:pt x="156197" y="84747"/>
                </a:lnTo>
                <a:lnTo>
                  <a:pt x="156578" y="83400"/>
                </a:lnTo>
                <a:lnTo>
                  <a:pt x="157708" y="77939"/>
                </a:lnTo>
                <a:lnTo>
                  <a:pt x="160172" y="66116"/>
                </a:lnTo>
                <a:lnTo>
                  <a:pt x="160223" y="64020"/>
                </a:lnTo>
                <a:lnTo>
                  <a:pt x="160172" y="62014"/>
                </a:lnTo>
                <a:lnTo>
                  <a:pt x="158445" y="49657"/>
                </a:lnTo>
                <a:lnTo>
                  <a:pt x="158191" y="47828"/>
                </a:lnTo>
                <a:lnTo>
                  <a:pt x="157949" y="46088"/>
                </a:lnTo>
                <a:lnTo>
                  <a:pt x="156197" y="37617"/>
                </a:lnTo>
                <a:lnTo>
                  <a:pt x="155790" y="35623"/>
                </a:lnTo>
                <a:lnTo>
                  <a:pt x="155067" y="32054"/>
                </a:lnTo>
                <a:lnTo>
                  <a:pt x="154393" y="30048"/>
                </a:lnTo>
                <a:lnTo>
                  <a:pt x="153657" y="28498"/>
                </a:lnTo>
                <a:lnTo>
                  <a:pt x="152184" y="25374"/>
                </a:lnTo>
                <a:lnTo>
                  <a:pt x="150761" y="22339"/>
                </a:lnTo>
                <a:lnTo>
                  <a:pt x="150101" y="20942"/>
                </a:lnTo>
                <a:lnTo>
                  <a:pt x="148856" y="18288"/>
                </a:lnTo>
                <a:lnTo>
                  <a:pt x="148640" y="17818"/>
                </a:lnTo>
                <a:lnTo>
                  <a:pt x="148209" y="17272"/>
                </a:lnTo>
                <a:lnTo>
                  <a:pt x="147078" y="15836"/>
                </a:lnTo>
                <a:lnTo>
                  <a:pt x="146189" y="14693"/>
                </a:lnTo>
                <a:lnTo>
                  <a:pt x="136829" y="7124"/>
                </a:lnTo>
                <a:lnTo>
                  <a:pt x="103479" y="0"/>
                </a:lnTo>
                <a:lnTo>
                  <a:pt x="87655" y="749"/>
                </a:lnTo>
                <a:lnTo>
                  <a:pt x="50622" y="19634"/>
                </a:lnTo>
                <a:lnTo>
                  <a:pt x="35687" y="43611"/>
                </a:lnTo>
                <a:lnTo>
                  <a:pt x="10490" y="84175"/>
                </a:lnTo>
                <a:lnTo>
                  <a:pt x="10490" y="83858"/>
                </a:lnTo>
                <a:lnTo>
                  <a:pt x="8140" y="81508"/>
                </a:lnTo>
                <a:lnTo>
                  <a:pt x="2349" y="81508"/>
                </a:lnTo>
                <a:lnTo>
                  <a:pt x="0" y="83858"/>
                </a:lnTo>
                <a:lnTo>
                  <a:pt x="0" y="89649"/>
                </a:lnTo>
                <a:lnTo>
                  <a:pt x="2349" y="91998"/>
                </a:lnTo>
                <a:lnTo>
                  <a:pt x="5613" y="91998"/>
                </a:lnTo>
                <a:lnTo>
                  <a:pt x="3213" y="95872"/>
                </a:lnTo>
                <a:lnTo>
                  <a:pt x="4699" y="102222"/>
                </a:lnTo>
                <a:lnTo>
                  <a:pt x="14363" y="108229"/>
                </a:lnTo>
                <a:lnTo>
                  <a:pt x="20713" y="106756"/>
                </a:lnTo>
                <a:lnTo>
                  <a:pt x="53289" y="54292"/>
                </a:lnTo>
                <a:lnTo>
                  <a:pt x="59804" y="43522"/>
                </a:lnTo>
                <a:lnTo>
                  <a:pt x="66294" y="32816"/>
                </a:lnTo>
                <a:lnTo>
                  <a:pt x="66624" y="32321"/>
                </a:lnTo>
                <a:lnTo>
                  <a:pt x="75526" y="19354"/>
                </a:lnTo>
                <a:lnTo>
                  <a:pt x="75857" y="18884"/>
                </a:lnTo>
                <a:lnTo>
                  <a:pt x="88506" y="17259"/>
                </a:lnTo>
                <a:lnTo>
                  <a:pt x="88036" y="17246"/>
                </a:lnTo>
                <a:lnTo>
                  <a:pt x="88506" y="17246"/>
                </a:lnTo>
                <a:lnTo>
                  <a:pt x="89103" y="17170"/>
                </a:lnTo>
                <a:lnTo>
                  <a:pt x="88506" y="17259"/>
                </a:lnTo>
                <a:lnTo>
                  <a:pt x="103466" y="17272"/>
                </a:lnTo>
                <a:lnTo>
                  <a:pt x="117157" y="18211"/>
                </a:lnTo>
                <a:lnTo>
                  <a:pt x="126771" y="21844"/>
                </a:lnTo>
                <a:lnTo>
                  <a:pt x="133438" y="27228"/>
                </a:lnTo>
                <a:lnTo>
                  <a:pt x="137871" y="36626"/>
                </a:lnTo>
                <a:lnTo>
                  <a:pt x="140360" y="48768"/>
                </a:lnTo>
                <a:lnTo>
                  <a:pt x="140284" y="62966"/>
                </a:lnTo>
                <a:lnTo>
                  <a:pt x="140322" y="62738"/>
                </a:lnTo>
                <a:lnTo>
                  <a:pt x="140284" y="64020"/>
                </a:lnTo>
                <a:lnTo>
                  <a:pt x="140284" y="62966"/>
                </a:lnTo>
                <a:lnTo>
                  <a:pt x="137020" y="78587"/>
                </a:lnTo>
                <a:lnTo>
                  <a:pt x="105460" y="127266"/>
                </a:lnTo>
                <a:lnTo>
                  <a:pt x="81368" y="147739"/>
                </a:lnTo>
                <a:lnTo>
                  <a:pt x="63131" y="161137"/>
                </a:lnTo>
                <a:lnTo>
                  <a:pt x="62865" y="161302"/>
                </a:lnTo>
                <a:lnTo>
                  <a:pt x="54775" y="166611"/>
                </a:lnTo>
                <a:lnTo>
                  <a:pt x="54775" y="185064"/>
                </a:lnTo>
                <a:lnTo>
                  <a:pt x="33921" y="187540"/>
                </a:lnTo>
                <a:lnTo>
                  <a:pt x="34277" y="187490"/>
                </a:lnTo>
                <a:lnTo>
                  <a:pt x="54775" y="185064"/>
                </a:lnTo>
                <a:lnTo>
                  <a:pt x="54775" y="166611"/>
                </a:lnTo>
                <a:lnTo>
                  <a:pt x="40614" y="175869"/>
                </a:lnTo>
                <a:lnTo>
                  <a:pt x="40208" y="176072"/>
                </a:lnTo>
                <a:lnTo>
                  <a:pt x="29400" y="181749"/>
                </a:lnTo>
                <a:lnTo>
                  <a:pt x="28892" y="182003"/>
                </a:lnTo>
                <a:lnTo>
                  <a:pt x="29210" y="181838"/>
                </a:lnTo>
                <a:lnTo>
                  <a:pt x="28841" y="182003"/>
                </a:lnTo>
                <a:lnTo>
                  <a:pt x="20027" y="186042"/>
                </a:lnTo>
                <a:lnTo>
                  <a:pt x="16052" y="187693"/>
                </a:lnTo>
                <a:lnTo>
                  <a:pt x="15265" y="187871"/>
                </a:lnTo>
                <a:lnTo>
                  <a:pt x="15621" y="187871"/>
                </a:lnTo>
                <a:lnTo>
                  <a:pt x="15760" y="187820"/>
                </a:lnTo>
                <a:lnTo>
                  <a:pt x="15278" y="188010"/>
                </a:lnTo>
                <a:lnTo>
                  <a:pt x="15570" y="187883"/>
                </a:lnTo>
                <a:lnTo>
                  <a:pt x="15265" y="187871"/>
                </a:lnTo>
                <a:lnTo>
                  <a:pt x="9677" y="187794"/>
                </a:lnTo>
                <a:lnTo>
                  <a:pt x="9525" y="187883"/>
                </a:lnTo>
                <a:lnTo>
                  <a:pt x="7035" y="190373"/>
                </a:lnTo>
                <a:lnTo>
                  <a:pt x="4927" y="192430"/>
                </a:lnTo>
                <a:lnTo>
                  <a:pt x="4965" y="204216"/>
                </a:lnTo>
                <a:lnTo>
                  <a:pt x="7099" y="206400"/>
                </a:lnTo>
                <a:lnTo>
                  <a:pt x="9410" y="208762"/>
                </a:lnTo>
                <a:lnTo>
                  <a:pt x="9550" y="208838"/>
                </a:lnTo>
                <a:lnTo>
                  <a:pt x="14503" y="208838"/>
                </a:lnTo>
                <a:lnTo>
                  <a:pt x="23952" y="208826"/>
                </a:lnTo>
                <a:lnTo>
                  <a:pt x="35102" y="208470"/>
                </a:lnTo>
                <a:lnTo>
                  <a:pt x="36004" y="208407"/>
                </a:lnTo>
                <a:lnTo>
                  <a:pt x="57238" y="205879"/>
                </a:lnTo>
                <a:lnTo>
                  <a:pt x="93129" y="202082"/>
                </a:lnTo>
                <a:lnTo>
                  <a:pt x="98310" y="201510"/>
                </a:lnTo>
                <a:lnTo>
                  <a:pt x="112509" y="200355"/>
                </a:lnTo>
                <a:lnTo>
                  <a:pt x="112268" y="200355"/>
                </a:lnTo>
                <a:lnTo>
                  <a:pt x="112991" y="200317"/>
                </a:lnTo>
                <a:lnTo>
                  <a:pt x="112547" y="200355"/>
                </a:lnTo>
                <a:lnTo>
                  <a:pt x="116255" y="200317"/>
                </a:lnTo>
                <a:lnTo>
                  <a:pt x="156273" y="199517"/>
                </a:lnTo>
                <a:lnTo>
                  <a:pt x="170853" y="197307"/>
                </a:lnTo>
                <a:lnTo>
                  <a:pt x="179463" y="198005"/>
                </a:lnTo>
                <a:lnTo>
                  <a:pt x="179679" y="198005"/>
                </a:lnTo>
                <a:lnTo>
                  <a:pt x="207378" y="198005"/>
                </a:lnTo>
                <a:lnTo>
                  <a:pt x="207556" y="196951"/>
                </a:lnTo>
                <a:lnTo>
                  <a:pt x="207670" y="19627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284433" y="4976939"/>
            <a:ext cx="259383" cy="28878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264618" y="4590783"/>
            <a:ext cx="510920" cy="53552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871919" y="4637227"/>
            <a:ext cx="437387" cy="37752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283193" y="4634509"/>
            <a:ext cx="451396" cy="17368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048774" y="4786782"/>
            <a:ext cx="151076" cy="19657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792283" y="6011533"/>
            <a:ext cx="214274" cy="9289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316056" y="5808445"/>
            <a:ext cx="240779" cy="622016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4754169" y="5766282"/>
            <a:ext cx="189230" cy="760730"/>
          </a:xfrm>
          <a:custGeom>
            <a:avLst/>
            <a:gdLst/>
            <a:ahLst/>
            <a:cxnLst/>
            <a:rect l="l" t="t" r="r" b="b"/>
            <a:pathLst>
              <a:path w="189229" h="760729">
                <a:moveTo>
                  <a:pt x="164769" y="3276"/>
                </a:moveTo>
                <a:lnTo>
                  <a:pt x="162839" y="1333"/>
                </a:lnTo>
                <a:lnTo>
                  <a:pt x="162471" y="965"/>
                </a:lnTo>
                <a:lnTo>
                  <a:pt x="128562" y="965"/>
                </a:lnTo>
                <a:lnTo>
                  <a:pt x="109689" y="1320"/>
                </a:lnTo>
                <a:lnTo>
                  <a:pt x="89128" y="38"/>
                </a:lnTo>
                <a:lnTo>
                  <a:pt x="50622" y="419"/>
                </a:lnTo>
                <a:lnTo>
                  <a:pt x="1016" y="20370"/>
                </a:lnTo>
                <a:lnTo>
                  <a:pt x="0" y="25768"/>
                </a:lnTo>
                <a:lnTo>
                  <a:pt x="5359" y="33616"/>
                </a:lnTo>
                <a:lnTo>
                  <a:pt x="10642" y="34683"/>
                </a:lnTo>
                <a:lnTo>
                  <a:pt x="25717" y="24853"/>
                </a:lnTo>
                <a:lnTo>
                  <a:pt x="26073" y="24612"/>
                </a:lnTo>
                <a:lnTo>
                  <a:pt x="26708" y="24307"/>
                </a:lnTo>
                <a:lnTo>
                  <a:pt x="33350" y="21082"/>
                </a:lnTo>
                <a:lnTo>
                  <a:pt x="32410" y="24587"/>
                </a:lnTo>
                <a:lnTo>
                  <a:pt x="32842" y="23075"/>
                </a:lnTo>
                <a:lnTo>
                  <a:pt x="31369" y="28486"/>
                </a:lnTo>
                <a:lnTo>
                  <a:pt x="32410" y="24587"/>
                </a:lnTo>
                <a:lnTo>
                  <a:pt x="26149" y="46913"/>
                </a:lnTo>
                <a:lnTo>
                  <a:pt x="25857" y="48501"/>
                </a:lnTo>
                <a:lnTo>
                  <a:pt x="24384" y="64287"/>
                </a:lnTo>
                <a:lnTo>
                  <a:pt x="24460" y="63931"/>
                </a:lnTo>
                <a:lnTo>
                  <a:pt x="24358" y="64693"/>
                </a:lnTo>
                <a:lnTo>
                  <a:pt x="24384" y="64287"/>
                </a:lnTo>
                <a:lnTo>
                  <a:pt x="24320" y="64693"/>
                </a:lnTo>
                <a:lnTo>
                  <a:pt x="21132" y="82410"/>
                </a:lnTo>
                <a:lnTo>
                  <a:pt x="17868" y="102209"/>
                </a:lnTo>
                <a:lnTo>
                  <a:pt x="17741" y="105130"/>
                </a:lnTo>
                <a:lnTo>
                  <a:pt x="17602" y="133146"/>
                </a:lnTo>
                <a:lnTo>
                  <a:pt x="18643" y="167678"/>
                </a:lnTo>
                <a:lnTo>
                  <a:pt x="19316" y="186804"/>
                </a:lnTo>
                <a:lnTo>
                  <a:pt x="20167" y="206324"/>
                </a:lnTo>
                <a:lnTo>
                  <a:pt x="21755" y="227749"/>
                </a:lnTo>
                <a:lnTo>
                  <a:pt x="23152" y="248818"/>
                </a:lnTo>
                <a:lnTo>
                  <a:pt x="23152" y="248996"/>
                </a:lnTo>
                <a:lnTo>
                  <a:pt x="24206" y="271640"/>
                </a:lnTo>
                <a:lnTo>
                  <a:pt x="25603" y="294170"/>
                </a:lnTo>
                <a:lnTo>
                  <a:pt x="25603" y="294322"/>
                </a:lnTo>
                <a:lnTo>
                  <a:pt x="26657" y="317563"/>
                </a:lnTo>
                <a:lnTo>
                  <a:pt x="27787" y="340995"/>
                </a:lnTo>
                <a:lnTo>
                  <a:pt x="28905" y="364578"/>
                </a:lnTo>
                <a:lnTo>
                  <a:pt x="28905" y="364744"/>
                </a:lnTo>
                <a:lnTo>
                  <a:pt x="30251" y="411734"/>
                </a:lnTo>
                <a:lnTo>
                  <a:pt x="30924" y="458406"/>
                </a:lnTo>
                <a:lnTo>
                  <a:pt x="31572" y="503402"/>
                </a:lnTo>
                <a:lnTo>
                  <a:pt x="31559" y="524865"/>
                </a:lnTo>
                <a:lnTo>
                  <a:pt x="31534" y="545376"/>
                </a:lnTo>
                <a:lnTo>
                  <a:pt x="31496" y="565543"/>
                </a:lnTo>
                <a:lnTo>
                  <a:pt x="31470" y="584250"/>
                </a:lnTo>
                <a:lnTo>
                  <a:pt x="31280" y="663079"/>
                </a:lnTo>
                <a:lnTo>
                  <a:pt x="31102" y="705802"/>
                </a:lnTo>
                <a:lnTo>
                  <a:pt x="31153" y="705319"/>
                </a:lnTo>
                <a:lnTo>
                  <a:pt x="31102" y="706285"/>
                </a:lnTo>
                <a:lnTo>
                  <a:pt x="31102" y="705802"/>
                </a:lnTo>
                <a:lnTo>
                  <a:pt x="31051" y="706285"/>
                </a:lnTo>
                <a:lnTo>
                  <a:pt x="29654" y="719810"/>
                </a:lnTo>
                <a:lnTo>
                  <a:pt x="29718" y="719480"/>
                </a:lnTo>
                <a:lnTo>
                  <a:pt x="29641" y="720039"/>
                </a:lnTo>
                <a:lnTo>
                  <a:pt x="29654" y="719810"/>
                </a:lnTo>
                <a:lnTo>
                  <a:pt x="29616" y="720039"/>
                </a:lnTo>
                <a:lnTo>
                  <a:pt x="27914" y="730770"/>
                </a:lnTo>
                <a:lnTo>
                  <a:pt x="27749" y="731342"/>
                </a:lnTo>
                <a:lnTo>
                  <a:pt x="26352" y="736104"/>
                </a:lnTo>
                <a:lnTo>
                  <a:pt x="23964" y="740511"/>
                </a:lnTo>
                <a:lnTo>
                  <a:pt x="23215" y="742315"/>
                </a:lnTo>
                <a:lnTo>
                  <a:pt x="22212" y="743280"/>
                </a:lnTo>
                <a:lnTo>
                  <a:pt x="21056" y="745693"/>
                </a:lnTo>
                <a:lnTo>
                  <a:pt x="20332" y="754519"/>
                </a:lnTo>
                <a:lnTo>
                  <a:pt x="24701" y="759675"/>
                </a:lnTo>
                <a:lnTo>
                  <a:pt x="31165" y="760196"/>
                </a:lnTo>
                <a:lnTo>
                  <a:pt x="34709" y="760234"/>
                </a:lnTo>
                <a:lnTo>
                  <a:pt x="40233" y="760234"/>
                </a:lnTo>
                <a:lnTo>
                  <a:pt x="80873" y="756539"/>
                </a:lnTo>
                <a:lnTo>
                  <a:pt x="118287" y="746226"/>
                </a:lnTo>
                <a:lnTo>
                  <a:pt x="133286" y="738924"/>
                </a:lnTo>
                <a:lnTo>
                  <a:pt x="133438" y="738847"/>
                </a:lnTo>
                <a:lnTo>
                  <a:pt x="136728" y="737247"/>
                </a:lnTo>
                <a:lnTo>
                  <a:pt x="77431" y="737273"/>
                </a:lnTo>
                <a:lnTo>
                  <a:pt x="62230" y="738847"/>
                </a:lnTo>
                <a:lnTo>
                  <a:pt x="49949" y="738924"/>
                </a:lnTo>
                <a:lnTo>
                  <a:pt x="49809" y="738924"/>
                </a:lnTo>
                <a:lnTo>
                  <a:pt x="47167" y="738886"/>
                </a:lnTo>
                <a:lnTo>
                  <a:pt x="47510" y="737209"/>
                </a:lnTo>
                <a:lnTo>
                  <a:pt x="47942" y="735126"/>
                </a:lnTo>
                <a:lnTo>
                  <a:pt x="48082" y="734415"/>
                </a:lnTo>
                <a:lnTo>
                  <a:pt x="48704" y="730084"/>
                </a:lnTo>
                <a:lnTo>
                  <a:pt x="49796" y="722528"/>
                </a:lnTo>
                <a:lnTo>
                  <a:pt x="49885" y="721525"/>
                </a:lnTo>
                <a:lnTo>
                  <a:pt x="49961" y="719480"/>
                </a:lnTo>
                <a:lnTo>
                  <a:pt x="50482" y="707605"/>
                </a:lnTo>
                <a:lnTo>
                  <a:pt x="50533" y="705319"/>
                </a:lnTo>
                <a:lnTo>
                  <a:pt x="50368" y="663092"/>
                </a:lnTo>
                <a:lnTo>
                  <a:pt x="50190" y="584263"/>
                </a:lnTo>
                <a:lnTo>
                  <a:pt x="50114" y="545388"/>
                </a:lnTo>
                <a:lnTo>
                  <a:pt x="50063" y="503262"/>
                </a:lnTo>
                <a:lnTo>
                  <a:pt x="49288" y="458406"/>
                </a:lnTo>
                <a:lnTo>
                  <a:pt x="48514" y="411607"/>
                </a:lnTo>
                <a:lnTo>
                  <a:pt x="46977" y="364020"/>
                </a:lnTo>
                <a:lnTo>
                  <a:pt x="46456" y="352082"/>
                </a:lnTo>
                <a:lnTo>
                  <a:pt x="46456" y="742315"/>
                </a:lnTo>
                <a:lnTo>
                  <a:pt x="45478" y="745045"/>
                </a:lnTo>
                <a:lnTo>
                  <a:pt x="44107" y="747649"/>
                </a:lnTo>
                <a:lnTo>
                  <a:pt x="45491" y="744969"/>
                </a:lnTo>
                <a:lnTo>
                  <a:pt x="46456" y="742315"/>
                </a:lnTo>
                <a:lnTo>
                  <a:pt x="46456" y="352082"/>
                </a:lnTo>
                <a:lnTo>
                  <a:pt x="45974" y="340995"/>
                </a:lnTo>
                <a:lnTo>
                  <a:pt x="44919" y="316750"/>
                </a:lnTo>
                <a:lnTo>
                  <a:pt x="43789" y="293166"/>
                </a:lnTo>
                <a:lnTo>
                  <a:pt x="43484" y="288480"/>
                </a:lnTo>
                <a:lnTo>
                  <a:pt x="43484" y="748284"/>
                </a:lnTo>
                <a:lnTo>
                  <a:pt x="43383" y="748525"/>
                </a:lnTo>
                <a:lnTo>
                  <a:pt x="42113" y="748639"/>
                </a:lnTo>
                <a:lnTo>
                  <a:pt x="41948" y="748639"/>
                </a:lnTo>
                <a:lnTo>
                  <a:pt x="42087" y="748284"/>
                </a:lnTo>
                <a:lnTo>
                  <a:pt x="42100" y="748525"/>
                </a:lnTo>
                <a:lnTo>
                  <a:pt x="43383" y="748525"/>
                </a:lnTo>
                <a:lnTo>
                  <a:pt x="43472" y="748284"/>
                </a:lnTo>
                <a:lnTo>
                  <a:pt x="43484" y="288480"/>
                </a:lnTo>
                <a:lnTo>
                  <a:pt x="42316" y="270484"/>
                </a:lnTo>
                <a:lnTo>
                  <a:pt x="41198" y="247777"/>
                </a:lnTo>
                <a:lnTo>
                  <a:pt x="39725" y="226529"/>
                </a:lnTo>
                <a:lnTo>
                  <a:pt x="38442" y="205638"/>
                </a:lnTo>
                <a:lnTo>
                  <a:pt x="38430" y="205486"/>
                </a:lnTo>
                <a:lnTo>
                  <a:pt x="38430" y="205359"/>
                </a:lnTo>
                <a:lnTo>
                  <a:pt x="37858" y="186194"/>
                </a:lnTo>
                <a:lnTo>
                  <a:pt x="37071" y="167030"/>
                </a:lnTo>
                <a:lnTo>
                  <a:pt x="35953" y="132892"/>
                </a:lnTo>
                <a:lnTo>
                  <a:pt x="35814" y="105130"/>
                </a:lnTo>
                <a:lnTo>
                  <a:pt x="35814" y="104394"/>
                </a:lnTo>
                <a:lnTo>
                  <a:pt x="35699" y="105130"/>
                </a:lnTo>
                <a:lnTo>
                  <a:pt x="35814" y="103632"/>
                </a:lnTo>
                <a:lnTo>
                  <a:pt x="35814" y="104394"/>
                </a:lnTo>
                <a:lnTo>
                  <a:pt x="35941" y="103632"/>
                </a:lnTo>
                <a:lnTo>
                  <a:pt x="38912" y="85318"/>
                </a:lnTo>
                <a:lnTo>
                  <a:pt x="42087" y="67043"/>
                </a:lnTo>
                <a:lnTo>
                  <a:pt x="42176" y="66268"/>
                </a:lnTo>
                <a:lnTo>
                  <a:pt x="45961" y="41605"/>
                </a:lnTo>
                <a:lnTo>
                  <a:pt x="47612" y="42951"/>
                </a:lnTo>
                <a:lnTo>
                  <a:pt x="52120" y="42519"/>
                </a:lnTo>
                <a:lnTo>
                  <a:pt x="56565" y="37096"/>
                </a:lnTo>
                <a:lnTo>
                  <a:pt x="56680" y="36436"/>
                </a:lnTo>
                <a:lnTo>
                  <a:pt x="56807" y="33464"/>
                </a:lnTo>
                <a:lnTo>
                  <a:pt x="51371" y="25654"/>
                </a:lnTo>
                <a:lnTo>
                  <a:pt x="50685" y="24803"/>
                </a:lnTo>
                <a:lnTo>
                  <a:pt x="50507" y="24612"/>
                </a:lnTo>
                <a:lnTo>
                  <a:pt x="50457" y="24803"/>
                </a:lnTo>
                <a:lnTo>
                  <a:pt x="50482" y="24587"/>
                </a:lnTo>
                <a:lnTo>
                  <a:pt x="47752" y="19799"/>
                </a:lnTo>
                <a:lnTo>
                  <a:pt x="45529" y="19202"/>
                </a:lnTo>
                <a:lnTo>
                  <a:pt x="44704" y="18326"/>
                </a:lnTo>
                <a:lnTo>
                  <a:pt x="52158" y="17551"/>
                </a:lnTo>
                <a:lnTo>
                  <a:pt x="70154" y="15786"/>
                </a:lnTo>
                <a:lnTo>
                  <a:pt x="89369" y="13614"/>
                </a:lnTo>
                <a:lnTo>
                  <a:pt x="109842" y="11620"/>
                </a:lnTo>
                <a:lnTo>
                  <a:pt x="110883" y="11607"/>
                </a:lnTo>
                <a:lnTo>
                  <a:pt x="128689" y="11264"/>
                </a:lnTo>
                <a:lnTo>
                  <a:pt x="162471" y="11264"/>
                </a:lnTo>
                <a:lnTo>
                  <a:pt x="164744" y="8978"/>
                </a:lnTo>
                <a:lnTo>
                  <a:pt x="164769" y="3276"/>
                </a:lnTo>
                <a:close/>
              </a:path>
              <a:path w="189229" h="760729">
                <a:moveTo>
                  <a:pt x="189014" y="710882"/>
                </a:moveTo>
                <a:lnTo>
                  <a:pt x="178244" y="710895"/>
                </a:lnTo>
                <a:lnTo>
                  <a:pt x="169684" y="715264"/>
                </a:lnTo>
                <a:lnTo>
                  <a:pt x="152438" y="722909"/>
                </a:lnTo>
                <a:lnTo>
                  <a:pt x="152565" y="722871"/>
                </a:lnTo>
                <a:lnTo>
                  <a:pt x="134531" y="729335"/>
                </a:lnTo>
                <a:lnTo>
                  <a:pt x="113741" y="731989"/>
                </a:lnTo>
                <a:lnTo>
                  <a:pt x="95516" y="735050"/>
                </a:lnTo>
                <a:lnTo>
                  <a:pt x="95313" y="735076"/>
                </a:lnTo>
                <a:lnTo>
                  <a:pt x="77622" y="737247"/>
                </a:lnTo>
                <a:lnTo>
                  <a:pt x="136728" y="737247"/>
                </a:lnTo>
                <a:lnTo>
                  <a:pt x="136994" y="737120"/>
                </a:lnTo>
                <a:lnTo>
                  <a:pt x="137134" y="737057"/>
                </a:lnTo>
                <a:lnTo>
                  <a:pt x="137312" y="736981"/>
                </a:lnTo>
                <a:lnTo>
                  <a:pt x="142290" y="735050"/>
                </a:lnTo>
                <a:lnTo>
                  <a:pt x="155511" y="729945"/>
                </a:lnTo>
                <a:lnTo>
                  <a:pt x="156476" y="729488"/>
                </a:lnTo>
                <a:lnTo>
                  <a:pt x="156908" y="729272"/>
                </a:lnTo>
                <a:lnTo>
                  <a:pt x="170421" y="722871"/>
                </a:lnTo>
                <a:lnTo>
                  <a:pt x="172935" y="721677"/>
                </a:lnTo>
                <a:lnTo>
                  <a:pt x="181533" y="716749"/>
                </a:lnTo>
                <a:lnTo>
                  <a:pt x="183946" y="715264"/>
                </a:lnTo>
                <a:lnTo>
                  <a:pt x="188645" y="712406"/>
                </a:lnTo>
                <a:lnTo>
                  <a:pt x="189014" y="710882"/>
                </a:lnTo>
                <a:close/>
              </a:path>
              <a:path w="189229" h="760729">
                <a:moveTo>
                  <a:pt x="189115" y="710476"/>
                </a:moveTo>
                <a:lnTo>
                  <a:pt x="187350" y="707605"/>
                </a:lnTo>
                <a:lnTo>
                  <a:pt x="185572" y="707110"/>
                </a:lnTo>
                <a:lnTo>
                  <a:pt x="178257" y="710882"/>
                </a:lnTo>
                <a:lnTo>
                  <a:pt x="189014" y="710882"/>
                </a:lnTo>
                <a:lnTo>
                  <a:pt x="189115" y="71047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048275" y="5708897"/>
            <a:ext cx="2310765" cy="98027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624127" y="5933763"/>
            <a:ext cx="192608" cy="22942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056041" y="6475996"/>
            <a:ext cx="118973" cy="10344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925854" y="5443829"/>
            <a:ext cx="213995" cy="19068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207870" y="5318620"/>
            <a:ext cx="194259" cy="31915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916666" y="5702597"/>
            <a:ext cx="878943" cy="68134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884336" y="5652862"/>
            <a:ext cx="1032080" cy="42981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032339" y="5419648"/>
            <a:ext cx="616466" cy="1021552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6911276" y="3637432"/>
            <a:ext cx="223520" cy="584200"/>
          </a:xfrm>
          <a:custGeom>
            <a:avLst/>
            <a:gdLst/>
            <a:ahLst/>
            <a:cxnLst/>
            <a:rect l="l" t="t" r="r" b="b"/>
            <a:pathLst>
              <a:path w="223520" h="584200">
                <a:moveTo>
                  <a:pt x="142697" y="567345"/>
                </a:moveTo>
                <a:lnTo>
                  <a:pt x="139128" y="572338"/>
                </a:lnTo>
                <a:lnTo>
                  <a:pt x="140144" y="578472"/>
                </a:lnTo>
                <a:lnTo>
                  <a:pt x="147053" y="583412"/>
                </a:lnTo>
                <a:lnTo>
                  <a:pt x="150240" y="583933"/>
                </a:lnTo>
                <a:lnTo>
                  <a:pt x="158191" y="581482"/>
                </a:lnTo>
                <a:lnTo>
                  <a:pt x="160451" y="579526"/>
                </a:lnTo>
                <a:lnTo>
                  <a:pt x="161392" y="577532"/>
                </a:lnTo>
                <a:lnTo>
                  <a:pt x="160400" y="577532"/>
                </a:lnTo>
                <a:lnTo>
                  <a:pt x="162902" y="574332"/>
                </a:lnTo>
                <a:lnTo>
                  <a:pt x="164335" y="574332"/>
                </a:lnTo>
                <a:lnTo>
                  <a:pt x="165163" y="573658"/>
                </a:lnTo>
                <a:lnTo>
                  <a:pt x="166480" y="572338"/>
                </a:lnTo>
                <a:lnTo>
                  <a:pt x="169016" y="569328"/>
                </a:lnTo>
                <a:lnTo>
                  <a:pt x="142697" y="569328"/>
                </a:lnTo>
                <a:lnTo>
                  <a:pt x="142697" y="567345"/>
                </a:lnTo>
                <a:close/>
              </a:path>
              <a:path w="223520" h="584200">
                <a:moveTo>
                  <a:pt x="162902" y="574332"/>
                </a:moveTo>
                <a:lnTo>
                  <a:pt x="160400" y="577532"/>
                </a:lnTo>
                <a:lnTo>
                  <a:pt x="162010" y="576223"/>
                </a:lnTo>
                <a:lnTo>
                  <a:pt x="162902" y="574332"/>
                </a:lnTo>
                <a:close/>
              </a:path>
              <a:path w="223520" h="584200">
                <a:moveTo>
                  <a:pt x="162010" y="576223"/>
                </a:moveTo>
                <a:lnTo>
                  <a:pt x="160400" y="577532"/>
                </a:lnTo>
                <a:lnTo>
                  <a:pt x="161392" y="577532"/>
                </a:lnTo>
                <a:lnTo>
                  <a:pt x="162010" y="576223"/>
                </a:lnTo>
                <a:close/>
              </a:path>
              <a:path w="223520" h="584200">
                <a:moveTo>
                  <a:pt x="164335" y="574332"/>
                </a:moveTo>
                <a:lnTo>
                  <a:pt x="162902" y="574332"/>
                </a:lnTo>
                <a:lnTo>
                  <a:pt x="162010" y="576223"/>
                </a:lnTo>
                <a:lnTo>
                  <a:pt x="164335" y="574332"/>
                </a:lnTo>
                <a:close/>
              </a:path>
              <a:path w="223520" h="584200">
                <a:moveTo>
                  <a:pt x="143840" y="565746"/>
                </a:moveTo>
                <a:lnTo>
                  <a:pt x="142697" y="567345"/>
                </a:lnTo>
                <a:lnTo>
                  <a:pt x="142697" y="569328"/>
                </a:lnTo>
                <a:lnTo>
                  <a:pt x="143840" y="565746"/>
                </a:lnTo>
                <a:close/>
              </a:path>
              <a:path w="223520" h="584200">
                <a:moveTo>
                  <a:pt x="152352" y="565746"/>
                </a:moveTo>
                <a:lnTo>
                  <a:pt x="143840" y="565746"/>
                </a:lnTo>
                <a:lnTo>
                  <a:pt x="142697" y="569328"/>
                </a:lnTo>
                <a:lnTo>
                  <a:pt x="154978" y="569328"/>
                </a:lnTo>
                <a:lnTo>
                  <a:pt x="152352" y="565746"/>
                </a:lnTo>
                <a:close/>
              </a:path>
              <a:path w="223520" h="584200">
                <a:moveTo>
                  <a:pt x="154933" y="563473"/>
                </a:moveTo>
                <a:lnTo>
                  <a:pt x="150685" y="563473"/>
                </a:lnTo>
                <a:lnTo>
                  <a:pt x="153238" y="564273"/>
                </a:lnTo>
                <a:lnTo>
                  <a:pt x="151481" y="564559"/>
                </a:lnTo>
                <a:lnTo>
                  <a:pt x="154978" y="569328"/>
                </a:lnTo>
                <a:lnTo>
                  <a:pt x="154914" y="563740"/>
                </a:lnTo>
                <a:lnTo>
                  <a:pt x="154933" y="563473"/>
                </a:lnTo>
                <a:close/>
              </a:path>
              <a:path w="223520" h="584200">
                <a:moveTo>
                  <a:pt x="180428" y="554012"/>
                </a:moveTo>
                <a:lnTo>
                  <a:pt x="157454" y="554012"/>
                </a:lnTo>
                <a:lnTo>
                  <a:pt x="157124" y="554443"/>
                </a:lnTo>
                <a:lnTo>
                  <a:pt x="156148" y="555599"/>
                </a:lnTo>
                <a:lnTo>
                  <a:pt x="156029" y="556120"/>
                </a:lnTo>
                <a:lnTo>
                  <a:pt x="155075" y="562637"/>
                </a:lnTo>
                <a:lnTo>
                  <a:pt x="154978" y="569328"/>
                </a:lnTo>
                <a:lnTo>
                  <a:pt x="169016" y="569328"/>
                </a:lnTo>
                <a:lnTo>
                  <a:pt x="172224" y="565480"/>
                </a:lnTo>
                <a:lnTo>
                  <a:pt x="179069" y="556120"/>
                </a:lnTo>
                <a:lnTo>
                  <a:pt x="179425" y="555599"/>
                </a:lnTo>
                <a:lnTo>
                  <a:pt x="180428" y="554012"/>
                </a:lnTo>
                <a:close/>
              </a:path>
              <a:path w="223520" h="584200">
                <a:moveTo>
                  <a:pt x="156828" y="549706"/>
                </a:moveTo>
                <a:lnTo>
                  <a:pt x="144564" y="549706"/>
                </a:lnTo>
                <a:lnTo>
                  <a:pt x="144513" y="550290"/>
                </a:lnTo>
                <a:lnTo>
                  <a:pt x="144386" y="550913"/>
                </a:lnTo>
                <a:lnTo>
                  <a:pt x="142760" y="561949"/>
                </a:lnTo>
                <a:lnTo>
                  <a:pt x="142697" y="567345"/>
                </a:lnTo>
                <a:lnTo>
                  <a:pt x="143840" y="565746"/>
                </a:lnTo>
                <a:lnTo>
                  <a:pt x="152352" y="565746"/>
                </a:lnTo>
                <a:lnTo>
                  <a:pt x="144500" y="565696"/>
                </a:lnTo>
                <a:lnTo>
                  <a:pt x="146473" y="564273"/>
                </a:lnTo>
                <a:lnTo>
                  <a:pt x="148100" y="563306"/>
                </a:lnTo>
                <a:lnTo>
                  <a:pt x="149506" y="562637"/>
                </a:lnTo>
                <a:lnTo>
                  <a:pt x="152583" y="559934"/>
                </a:lnTo>
                <a:lnTo>
                  <a:pt x="156095" y="555663"/>
                </a:lnTo>
                <a:lnTo>
                  <a:pt x="156705" y="551497"/>
                </a:lnTo>
                <a:lnTo>
                  <a:pt x="156828" y="549706"/>
                </a:lnTo>
                <a:close/>
              </a:path>
              <a:path w="223520" h="584200">
                <a:moveTo>
                  <a:pt x="149506" y="562637"/>
                </a:moveTo>
                <a:lnTo>
                  <a:pt x="148069" y="563321"/>
                </a:lnTo>
                <a:lnTo>
                  <a:pt x="146430" y="564299"/>
                </a:lnTo>
                <a:lnTo>
                  <a:pt x="144500" y="565696"/>
                </a:lnTo>
                <a:lnTo>
                  <a:pt x="151481" y="564559"/>
                </a:lnTo>
                <a:lnTo>
                  <a:pt x="150704" y="563498"/>
                </a:lnTo>
                <a:lnTo>
                  <a:pt x="148526" y="563498"/>
                </a:lnTo>
                <a:lnTo>
                  <a:pt x="149506" y="562637"/>
                </a:lnTo>
                <a:close/>
              </a:path>
              <a:path w="223520" h="584200">
                <a:moveTo>
                  <a:pt x="151481" y="564559"/>
                </a:moveTo>
                <a:lnTo>
                  <a:pt x="144500" y="565696"/>
                </a:lnTo>
                <a:lnTo>
                  <a:pt x="152315" y="565696"/>
                </a:lnTo>
                <a:lnTo>
                  <a:pt x="151481" y="564559"/>
                </a:lnTo>
                <a:close/>
              </a:path>
              <a:path w="223520" h="584200">
                <a:moveTo>
                  <a:pt x="150685" y="563473"/>
                </a:moveTo>
                <a:lnTo>
                  <a:pt x="151481" y="564559"/>
                </a:lnTo>
                <a:lnTo>
                  <a:pt x="153238" y="564273"/>
                </a:lnTo>
                <a:lnTo>
                  <a:pt x="150685" y="563473"/>
                </a:lnTo>
                <a:close/>
              </a:path>
              <a:path w="223520" h="584200">
                <a:moveTo>
                  <a:pt x="154978" y="563306"/>
                </a:moveTo>
                <a:lnTo>
                  <a:pt x="154914" y="563740"/>
                </a:lnTo>
                <a:lnTo>
                  <a:pt x="154978" y="563306"/>
                </a:lnTo>
                <a:close/>
              </a:path>
              <a:path w="223520" h="584200">
                <a:moveTo>
                  <a:pt x="150660" y="562089"/>
                </a:moveTo>
                <a:lnTo>
                  <a:pt x="149506" y="562637"/>
                </a:lnTo>
                <a:lnTo>
                  <a:pt x="148526" y="563498"/>
                </a:lnTo>
                <a:lnTo>
                  <a:pt x="150660" y="562089"/>
                </a:lnTo>
                <a:close/>
              </a:path>
              <a:path w="223520" h="584200">
                <a:moveTo>
                  <a:pt x="155156" y="562089"/>
                </a:moveTo>
                <a:lnTo>
                  <a:pt x="150660" y="562089"/>
                </a:lnTo>
                <a:lnTo>
                  <a:pt x="148526" y="563498"/>
                </a:lnTo>
                <a:lnTo>
                  <a:pt x="150704" y="563498"/>
                </a:lnTo>
                <a:lnTo>
                  <a:pt x="154933" y="563473"/>
                </a:lnTo>
                <a:lnTo>
                  <a:pt x="155156" y="562089"/>
                </a:lnTo>
                <a:close/>
              </a:path>
              <a:path w="223520" h="584200">
                <a:moveTo>
                  <a:pt x="155046" y="562838"/>
                </a:moveTo>
                <a:lnTo>
                  <a:pt x="154978" y="563306"/>
                </a:lnTo>
                <a:lnTo>
                  <a:pt x="155046" y="562838"/>
                </a:lnTo>
                <a:close/>
              </a:path>
              <a:path w="223520" h="584200">
                <a:moveTo>
                  <a:pt x="152583" y="559934"/>
                </a:moveTo>
                <a:lnTo>
                  <a:pt x="149506" y="562637"/>
                </a:lnTo>
                <a:lnTo>
                  <a:pt x="150660" y="562089"/>
                </a:lnTo>
                <a:lnTo>
                  <a:pt x="155156" y="562089"/>
                </a:lnTo>
                <a:lnTo>
                  <a:pt x="155384" y="560527"/>
                </a:lnTo>
                <a:lnTo>
                  <a:pt x="152095" y="560527"/>
                </a:lnTo>
                <a:lnTo>
                  <a:pt x="152583" y="559934"/>
                </a:lnTo>
                <a:close/>
              </a:path>
              <a:path w="223520" h="584200">
                <a:moveTo>
                  <a:pt x="153136" y="559447"/>
                </a:moveTo>
                <a:lnTo>
                  <a:pt x="152583" y="559934"/>
                </a:lnTo>
                <a:lnTo>
                  <a:pt x="152095" y="560527"/>
                </a:lnTo>
                <a:lnTo>
                  <a:pt x="153136" y="559447"/>
                </a:lnTo>
                <a:close/>
              </a:path>
              <a:path w="223520" h="584200">
                <a:moveTo>
                  <a:pt x="155542" y="559447"/>
                </a:moveTo>
                <a:lnTo>
                  <a:pt x="153136" y="559447"/>
                </a:lnTo>
                <a:lnTo>
                  <a:pt x="152095" y="560527"/>
                </a:lnTo>
                <a:lnTo>
                  <a:pt x="155384" y="560527"/>
                </a:lnTo>
                <a:lnTo>
                  <a:pt x="155542" y="559447"/>
                </a:lnTo>
                <a:close/>
              </a:path>
              <a:path w="223520" h="584200">
                <a:moveTo>
                  <a:pt x="156095" y="555663"/>
                </a:moveTo>
                <a:lnTo>
                  <a:pt x="152583" y="559934"/>
                </a:lnTo>
                <a:lnTo>
                  <a:pt x="153136" y="559447"/>
                </a:lnTo>
                <a:lnTo>
                  <a:pt x="155542" y="559447"/>
                </a:lnTo>
                <a:lnTo>
                  <a:pt x="156095" y="555663"/>
                </a:lnTo>
                <a:close/>
              </a:path>
              <a:path w="223520" h="584200">
                <a:moveTo>
                  <a:pt x="157324" y="554169"/>
                </a:moveTo>
                <a:lnTo>
                  <a:pt x="157099" y="554443"/>
                </a:lnTo>
                <a:lnTo>
                  <a:pt x="157324" y="554169"/>
                </a:lnTo>
                <a:close/>
              </a:path>
              <a:path w="223520" h="584200">
                <a:moveTo>
                  <a:pt x="186069" y="545083"/>
                </a:moveTo>
                <a:lnTo>
                  <a:pt x="163969" y="545083"/>
                </a:lnTo>
                <a:lnTo>
                  <a:pt x="157324" y="554169"/>
                </a:lnTo>
                <a:lnTo>
                  <a:pt x="157454" y="554012"/>
                </a:lnTo>
                <a:lnTo>
                  <a:pt x="180428" y="554012"/>
                </a:lnTo>
                <a:lnTo>
                  <a:pt x="186069" y="545083"/>
                </a:lnTo>
                <a:close/>
              </a:path>
              <a:path w="223520" h="584200">
                <a:moveTo>
                  <a:pt x="144531" y="549930"/>
                </a:moveTo>
                <a:lnTo>
                  <a:pt x="144478" y="550290"/>
                </a:lnTo>
                <a:lnTo>
                  <a:pt x="144531" y="549930"/>
                </a:lnTo>
                <a:close/>
              </a:path>
              <a:path w="223520" h="584200">
                <a:moveTo>
                  <a:pt x="150456" y="530199"/>
                </a:moveTo>
                <a:lnTo>
                  <a:pt x="147180" y="532282"/>
                </a:lnTo>
                <a:lnTo>
                  <a:pt x="145008" y="542074"/>
                </a:lnTo>
                <a:lnTo>
                  <a:pt x="144868" y="543090"/>
                </a:lnTo>
                <a:lnTo>
                  <a:pt x="144531" y="549930"/>
                </a:lnTo>
                <a:lnTo>
                  <a:pt x="144564" y="549706"/>
                </a:lnTo>
                <a:lnTo>
                  <a:pt x="156828" y="549706"/>
                </a:lnTo>
                <a:lnTo>
                  <a:pt x="157033" y="545553"/>
                </a:lnTo>
                <a:lnTo>
                  <a:pt x="156984" y="544728"/>
                </a:lnTo>
                <a:lnTo>
                  <a:pt x="157124" y="543712"/>
                </a:lnTo>
                <a:lnTo>
                  <a:pt x="159156" y="534949"/>
                </a:lnTo>
                <a:lnTo>
                  <a:pt x="157073" y="531672"/>
                </a:lnTo>
                <a:lnTo>
                  <a:pt x="150456" y="530199"/>
                </a:lnTo>
                <a:close/>
              </a:path>
              <a:path w="223520" h="584200">
                <a:moveTo>
                  <a:pt x="191896" y="533704"/>
                </a:moveTo>
                <a:lnTo>
                  <a:pt x="171234" y="533704"/>
                </a:lnTo>
                <a:lnTo>
                  <a:pt x="170713" y="534631"/>
                </a:lnTo>
                <a:lnTo>
                  <a:pt x="163734" y="545405"/>
                </a:lnTo>
                <a:lnTo>
                  <a:pt x="163969" y="545083"/>
                </a:lnTo>
                <a:lnTo>
                  <a:pt x="186069" y="545083"/>
                </a:lnTo>
                <a:lnTo>
                  <a:pt x="186943" y="543699"/>
                </a:lnTo>
                <a:lnTo>
                  <a:pt x="187439" y="542810"/>
                </a:lnTo>
                <a:lnTo>
                  <a:pt x="191896" y="533704"/>
                </a:lnTo>
                <a:close/>
              </a:path>
              <a:path w="223520" h="584200">
                <a:moveTo>
                  <a:pt x="157124" y="543712"/>
                </a:moveTo>
                <a:lnTo>
                  <a:pt x="156984" y="544728"/>
                </a:lnTo>
                <a:lnTo>
                  <a:pt x="157099" y="544209"/>
                </a:lnTo>
                <a:lnTo>
                  <a:pt x="157124" y="543712"/>
                </a:lnTo>
                <a:close/>
              </a:path>
              <a:path w="223520" h="584200">
                <a:moveTo>
                  <a:pt x="157099" y="544209"/>
                </a:moveTo>
                <a:lnTo>
                  <a:pt x="156984" y="544728"/>
                </a:lnTo>
                <a:lnTo>
                  <a:pt x="157099" y="544209"/>
                </a:lnTo>
                <a:close/>
              </a:path>
              <a:path w="223520" h="584200">
                <a:moveTo>
                  <a:pt x="157210" y="543712"/>
                </a:moveTo>
                <a:lnTo>
                  <a:pt x="157099" y="544209"/>
                </a:lnTo>
                <a:lnTo>
                  <a:pt x="157210" y="543712"/>
                </a:lnTo>
                <a:close/>
              </a:path>
              <a:path w="223520" h="584200">
                <a:moveTo>
                  <a:pt x="170950" y="534147"/>
                </a:moveTo>
                <a:lnTo>
                  <a:pt x="170639" y="534631"/>
                </a:lnTo>
                <a:lnTo>
                  <a:pt x="170950" y="534147"/>
                </a:lnTo>
                <a:close/>
              </a:path>
              <a:path w="223520" h="584200">
                <a:moveTo>
                  <a:pt x="171234" y="533704"/>
                </a:moveTo>
                <a:lnTo>
                  <a:pt x="170950" y="534147"/>
                </a:lnTo>
                <a:lnTo>
                  <a:pt x="170713" y="534631"/>
                </a:lnTo>
                <a:lnTo>
                  <a:pt x="171234" y="533704"/>
                </a:lnTo>
                <a:close/>
              </a:path>
              <a:path w="223520" h="584200">
                <a:moveTo>
                  <a:pt x="198947" y="517702"/>
                </a:moveTo>
                <a:lnTo>
                  <a:pt x="178993" y="517702"/>
                </a:lnTo>
                <a:lnTo>
                  <a:pt x="178688" y="518413"/>
                </a:lnTo>
                <a:lnTo>
                  <a:pt x="170950" y="534147"/>
                </a:lnTo>
                <a:lnTo>
                  <a:pt x="171234" y="533704"/>
                </a:lnTo>
                <a:lnTo>
                  <a:pt x="191896" y="533704"/>
                </a:lnTo>
                <a:lnTo>
                  <a:pt x="195719" y="525894"/>
                </a:lnTo>
                <a:lnTo>
                  <a:pt x="196037" y="525183"/>
                </a:lnTo>
                <a:lnTo>
                  <a:pt x="198947" y="517702"/>
                </a:lnTo>
                <a:close/>
              </a:path>
              <a:path w="223520" h="584200">
                <a:moveTo>
                  <a:pt x="178858" y="517979"/>
                </a:moveTo>
                <a:lnTo>
                  <a:pt x="178645" y="518413"/>
                </a:lnTo>
                <a:lnTo>
                  <a:pt x="178858" y="517979"/>
                </a:lnTo>
                <a:close/>
              </a:path>
              <a:path w="223520" h="584200">
                <a:moveTo>
                  <a:pt x="178993" y="517702"/>
                </a:moveTo>
                <a:lnTo>
                  <a:pt x="178858" y="517979"/>
                </a:lnTo>
                <a:lnTo>
                  <a:pt x="178688" y="518413"/>
                </a:lnTo>
                <a:lnTo>
                  <a:pt x="178993" y="517702"/>
                </a:lnTo>
                <a:close/>
              </a:path>
              <a:path w="223520" h="584200">
                <a:moveTo>
                  <a:pt x="206214" y="497179"/>
                </a:moveTo>
                <a:lnTo>
                  <a:pt x="186969" y="497179"/>
                </a:lnTo>
                <a:lnTo>
                  <a:pt x="186677" y="498081"/>
                </a:lnTo>
                <a:lnTo>
                  <a:pt x="178858" y="517979"/>
                </a:lnTo>
                <a:lnTo>
                  <a:pt x="178993" y="517702"/>
                </a:lnTo>
                <a:lnTo>
                  <a:pt x="198947" y="517702"/>
                </a:lnTo>
                <a:lnTo>
                  <a:pt x="204304" y="503935"/>
                </a:lnTo>
                <a:lnTo>
                  <a:pt x="204596" y="503034"/>
                </a:lnTo>
                <a:lnTo>
                  <a:pt x="206214" y="497179"/>
                </a:lnTo>
                <a:close/>
              </a:path>
              <a:path w="223520" h="584200">
                <a:moveTo>
                  <a:pt x="186821" y="497557"/>
                </a:moveTo>
                <a:lnTo>
                  <a:pt x="186617" y="498081"/>
                </a:lnTo>
                <a:lnTo>
                  <a:pt x="186821" y="497557"/>
                </a:lnTo>
                <a:close/>
              </a:path>
              <a:path w="223520" h="584200">
                <a:moveTo>
                  <a:pt x="186969" y="497179"/>
                </a:moveTo>
                <a:lnTo>
                  <a:pt x="186821" y="497557"/>
                </a:lnTo>
                <a:lnTo>
                  <a:pt x="186677" y="498081"/>
                </a:lnTo>
                <a:lnTo>
                  <a:pt x="186969" y="497179"/>
                </a:lnTo>
                <a:close/>
              </a:path>
              <a:path w="223520" h="584200">
                <a:moveTo>
                  <a:pt x="213045" y="470725"/>
                </a:moveTo>
                <a:lnTo>
                  <a:pt x="194233" y="470725"/>
                </a:lnTo>
                <a:lnTo>
                  <a:pt x="194068" y="471449"/>
                </a:lnTo>
                <a:lnTo>
                  <a:pt x="186821" y="497557"/>
                </a:lnTo>
                <a:lnTo>
                  <a:pt x="186969" y="497179"/>
                </a:lnTo>
                <a:lnTo>
                  <a:pt x="206214" y="497179"/>
                </a:lnTo>
                <a:lnTo>
                  <a:pt x="212153" y="475678"/>
                </a:lnTo>
                <a:lnTo>
                  <a:pt x="212356" y="474764"/>
                </a:lnTo>
                <a:lnTo>
                  <a:pt x="213045" y="470725"/>
                </a:lnTo>
                <a:close/>
              </a:path>
              <a:path w="223520" h="584200">
                <a:moveTo>
                  <a:pt x="194147" y="471039"/>
                </a:moveTo>
                <a:lnTo>
                  <a:pt x="194033" y="471449"/>
                </a:lnTo>
                <a:lnTo>
                  <a:pt x="194147" y="471039"/>
                </a:lnTo>
                <a:close/>
              </a:path>
              <a:path w="223520" h="584200">
                <a:moveTo>
                  <a:pt x="194233" y="470725"/>
                </a:moveTo>
                <a:lnTo>
                  <a:pt x="194147" y="471039"/>
                </a:lnTo>
                <a:lnTo>
                  <a:pt x="194068" y="471449"/>
                </a:lnTo>
                <a:lnTo>
                  <a:pt x="194233" y="470725"/>
                </a:lnTo>
                <a:close/>
              </a:path>
              <a:path w="223520" h="584200">
                <a:moveTo>
                  <a:pt x="217795" y="441629"/>
                </a:moveTo>
                <a:lnTo>
                  <a:pt x="199770" y="441629"/>
                </a:lnTo>
                <a:lnTo>
                  <a:pt x="199656" y="442429"/>
                </a:lnTo>
                <a:lnTo>
                  <a:pt x="194147" y="471039"/>
                </a:lnTo>
                <a:lnTo>
                  <a:pt x="194233" y="470725"/>
                </a:lnTo>
                <a:lnTo>
                  <a:pt x="213045" y="470725"/>
                </a:lnTo>
                <a:lnTo>
                  <a:pt x="217462" y="444830"/>
                </a:lnTo>
                <a:lnTo>
                  <a:pt x="217795" y="441629"/>
                </a:lnTo>
                <a:close/>
              </a:path>
              <a:path w="223520" h="584200">
                <a:moveTo>
                  <a:pt x="199699" y="442004"/>
                </a:moveTo>
                <a:lnTo>
                  <a:pt x="199617" y="442429"/>
                </a:lnTo>
                <a:lnTo>
                  <a:pt x="199699" y="442004"/>
                </a:lnTo>
                <a:close/>
              </a:path>
              <a:path w="223520" h="584200">
                <a:moveTo>
                  <a:pt x="220899" y="410032"/>
                </a:moveTo>
                <a:lnTo>
                  <a:pt x="202907" y="410032"/>
                </a:lnTo>
                <a:lnTo>
                  <a:pt x="202857" y="410908"/>
                </a:lnTo>
                <a:lnTo>
                  <a:pt x="202753" y="411568"/>
                </a:lnTo>
                <a:lnTo>
                  <a:pt x="199699" y="442004"/>
                </a:lnTo>
                <a:lnTo>
                  <a:pt x="199770" y="441629"/>
                </a:lnTo>
                <a:lnTo>
                  <a:pt x="217795" y="441629"/>
                </a:lnTo>
                <a:lnTo>
                  <a:pt x="220789" y="411568"/>
                </a:lnTo>
                <a:lnTo>
                  <a:pt x="220899" y="410032"/>
                </a:lnTo>
                <a:close/>
              </a:path>
              <a:path w="223520" h="584200">
                <a:moveTo>
                  <a:pt x="202857" y="410531"/>
                </a:moveTo>
                <a:lnTo>
                  <a:pt x="202819" y="410908"/>
                </a:lnTo>
                <a:lnTo>
                  <a:pt x="202857" y="410531"/>
                </a:lnTo>
                <a:close/>
              </a:path>
              <a:path w="223520" h="584200">
                <a:moveTo>
                  <a:pt x="222905" y="381380"/>
                </a:moveTo>
                <a:lnTo>
                  <a:pt x="202907" y="381380"/>
                </a:lnTo>
                <a:lnTo>
                  <a:pt x="202920" y="381812"/>
                </a:lnTo>
                <a:lnTo>
                  <a:pt x="202857" y="410531"/>
                </a:lnTo>
                <a:lnTo>
                  <a:pt x="202907" y="410032"/>
                </a:lnTo>
                <a:lnTo>
                  <a:pt x="220899" y="410032"/>
                </a:lnTo>
                <a:lnTo>
                  <a:pt x="222897" y="382117"/>
                </a:lnTo>
                <a:lnTo>
                  <a:pt x="222905" y="381380"/>
                </a:lnTo>
                <a:close/>
              </a:path>
              <a:path w="223520" h="584200">
                <a:moveTo>
                  <a:pt x="202907" y="381498"/>
                </a:moveTo>
                <a:lnTo>
                  <a:pt x="202907" y="381812"/>
                </a:lnTo>
                <a:lnTo>
                  <a:pt x="202907" y="381498"/>
                </a:lnTo>
                <a:close/>
              </a:path>
              <a:path w="223520" h="584200">
                <a:moveTo>
                  <a:pt x="221509" y="346900"/>
                </a:moveTo>
                <a:lnTo>
                  <a:pt x="201485" y="346900"/>
                </a:lnTo>
                <a:lnTo>
                  <a:pt x="201510" y="347294"/>
                </a:lnTo>
                <a:lnTo>
                  <a:pt x="202907" y="381498"/>
                </a:lnTo>
                <a:lnTo>
                  <a:pt x="222905" y="381380"/>
                </a:lnTo>
                <a:lnTo>
                  <a:pt x="222910" y="380987"/>
                </a:lnTo>
                <a:lnTo>
                  <a:pt x="221509" y="346900"/>
                </a:lnTo>
                <a:close/>
              </a:path>
              <a:path w="223520" h="584200">
                <a:moveTo>
                  <a:pt x="201492" y="347064"/>
                </a:moveTo>
                <a:lnTo>
                  <a:pt x="201501" y="347294"/>
                </a:lnTo>
                <a:lnTo>
                  <a:pt x="201492" y="347064"/>
                </a:lnTo>
                <a:close/>
              </a:path>
              <a:path w="223520" h="584200">
                <a:moveTo>
                  <a:pt x="219629" y="327113"/>
                </a:moveTo>
                <a:lnTo>
                  <a:pt x="199872" y="327113"/>
                </a:lnTo>
                <a:lnTo>
                  <a:pt x="199948" y="327799"/>
                </a:lnTo>
                <a:lnTo>
                  <a:pt x="201492" y="347064"/>
                </a:lnTo>
                <a:lnTo>
                  <a:pt x="201485" y="346900"/>
                </a:lnTo>
                <a:lnTo>
                  <a:pt x="221509" y="346900"/>
                </a:lnTo>
                <a:lnTo>
                  <a:pt x="221437" y="345516"/>
                </a:lnTo>
                <a:lnTo>
                  <a:pt x="219629" y="327113"/>
                </a:lnTo>
                <a:close/>
              </a:path>
              <a:path w="223520" h="584200">
                <a:moveTo>
                  <a:pt x="199904" y="327509"/>
                </a:moveTo>
                <a:lnTo>
                  <a:pt x="199928" y="327799"/>
                </a:lnTo>
                <a:lnTo>
                  <a:pt x="199904" y="327509"/>
                </a:lnTo>
                <a:close/>
              </a:path>
              <a:path w="223520" h="584200">
                <a:moveTo>
                  <a:pt x="216607" y="306552"/>
                </a:moveTo>
                <a:lnTo>
                  <a:pt x="196722" y="306552"/>
                </a:lnTo>
                <a:lnTo>
                  <a:pt x="196850" y="307251"/>
                </a:lnTo>
                <a:lnTo>
                  <a:pt x="199904" y="327509"/>
                </a:lnTo>
                <a:lnTo>
                  <a:pt x="199872" y="327113"/>
                </a:lnTo>
                <a:lnTo>
                  <a:pt x="219629" y="327113"/>
                </a:lnTo>
                <a:lnTo>
                  <a:pt x="219405" y="324827"/>
                </a:lnTo>
                <a:lnTo>
                  <a:pt x="216607" y="306552"/>
                </a:lnTo>
                <a:close/>
              </a:path>
              <a:path w="223520" h="584200">
                <a:moveTo>
                  <a:pt x="196786" y="306969"/>
                </a:moveTo>
                <a:lnTo>
                  <a:pt x="196829" y="307251"/>
                </a:lnTo>
                <a:lnTo>
                  <a:pt x="196786" y="306969"/>
                </a:lnTo>
                <a:close/>
              </a:path>
              <a:path w="223520" h="584200">
                <a:moveTo>
                  <a:pt x="210877" y="280250"/>
                </a:moveTo>
                <a:lnTo>
                  <a:pt x="190741" y="280250"/>
                </a:lnTo>
                <a:lnTo>
                  <a:pt x="190830" y="280593"/>
                </a:lnTo>
                <a:lnTo>
                  <a:pt x="196786" y="306969"/>
                </a:lnTo>
                <a:lnTo>
                  <a:pt x="196722" y="306552"/>
                </a:lnTo>
                <a:lnTo>
                  <a:pt x="216607" y="306552"/>
                </a:lnTo>
                <a:lnTo>
                  <a:pt x="216153" y="303593"/>
                </a:lnTo>
                <a:lnTo>
                  <a:pt x="216014" y="302907"/>
                </a:lnTo>
                <a:lnTo>
                  <a:pt x="210877" y="280250"/>
                </a:lnTo>
                <a:close/>
              </a:path>
              <a:path w="223520" h="584200">
                <a:moveTo>
                  <a:pt x="190753" y="280303"/>
                </a:moveTo>
                <a:lnTo>
                  <a:pt x="190818" y="280593"/>
                </a:lnTo>
                <a:lnTo>
                  <a:pt x="190753" y="280303"/>
                </a:lnTo>
                <a:close/>
              </a:path>
              <a:path w="223520" h="584200">
                <a:moveTo>
                  <a:pt x="203489" y="252488"/>
                </a:moveTo>
                <a:lnTo>
                  <a:pt x="183375" y="252488"/>
                </a:lnTo>
                <a:lnTo>
                  <a:pt x="183464" y="252793"/>
                </a:lnTo>
                <a:lnTo>
                  <a:pt x="190753" y="280303"/>
                </a:lnTo>
                <a:lnTo>
                  <a:pt x="210877" y="280250"/>
                </a:lnTo>
                <a:lnTo>
                  <a:pt x="209892" y="275907"/>
                </a:lnTo>
                <a:lnTo>
                  <a:pt x="203489" y="252488"/>
                </a:lnTo>
                <a:close/>
              </a:path>
              <a:path w="223520" h="584200">
                <a:moveTo>
                  <a:pt x="183394" y="252559"/>
                </a:moveTo>
                <a:lnTo>
                  <a:pt x="183456" y="252793"/>
                </a:lnTo>
                <a:lnTo>
                  <a:pt x="183394" y="252559"/>
                </a:lnTo>
                <a:close/>
              </a:path>
              <a:path w="223520" h="584200">
                <a:moveTo>
                  <a:pt x="193909" y="220713"/>
                </a:moveTo>
                <a:lnTo>
                  <a:pt x="173850" y="220713"/>
                </a:lnTo>
                <a:lnTo>
                  <a:pt x="173989" y="221145"/>
                </a:lnTo>
                <a:lnTo>
                  <a:pt x="183394" y="252559"/>
                </a:lnTo>
                <a:lnTo>
                  <a:pt x="203489" y="252488"/>
                </a:lnTo>
                <a:lnTo>
                  <a:pt x="202031" y="247154"/>
                </a:lnTo>
                <a:lnTo>
                  <a:pt x="193909" y="220713"/>
                </a:lnTo>
                <a:close/>
              </a:path>
              <a:path w="223520" h="584200">
                <a:moveTo>
                  <a:pt x="173920" y="220946"/>
                </a:moveTo>
                <a:lnTo>
                  <a:pt x="173979" y="221145"/>
                </a:lnTo>
                <a:lnTo>
                  <a:pt x="173920" y="220946"/>
                </a:lnTo>
                <a:close/>
              </a:path>
              <a:path w="223520" h="584200">
                <a:moveTo>
                  <a:pt x="182805" y="188379"/>
                </a:moveTo>
                <a:lnTo>
                  <a:pt x="162471" y="188379"/>
                </a:lnTo>
                <a:lnTo>
                  <a:pt x="162775" y="189141"/>
                </a:lnTo>
                <a:lnTo>
                  <a:pt x="173920" y="220946"/>
                </a:lnTo>
                <a:lnTo>
                  <a:pt x="173850" y="220713"/>
                </a:lnTo>
                <a:lnTo>
                  <a:pt x="193909" y="220713"/>
                </a:lnTo>
                <a:lnTo>
                  <a:pt x="192087" y="214782"/>
                </a:lnTo>
                <a:lnTo>
                  <a:pt x="182805" y="188379"/>
                </a:lnTo>
                <a:close/>
              </a:path>
              <a:path w="223520" h="584200">
                <a:moveTo>
                  <a:pt x="162607" y="188767"/>
                </a:moveTo>
                <a:lnTo>
                  <a:pt x="162738" y="189141"/>
                </a:lnTo>
                <a:lnTo>
                  <a:pt x="162607" y="188767"/>
                </a:lnTo>
                <a:close/>
              </a:path>
              <a:path w="223520" h="584200">
                <a:moveTo>
                  <a:pt x="162471" y="188379"/>
                </a:moveTo>
                <a:lnTo>
                  <a:pt x="162607" y="188767"/>
                </a:lnTo>
                <a:lnTo>
                  <a:pt x="162775" y="189141"/>
                </a:lnTo>
                <a:lnTo>
                  <a:pt x="162471" y="188379"/>
                </a:lnTo>
                <a:close/>
              </a:path>
              <a:path w="223520" h="584200">
                <a:moveTo>
                  <a:pt x="169036" y="156375"/>
                </a:moveTo>
                <a:lnTo>
                  <a:pt x="148018" y="156375"/>
                </a:lnTo>
                <a:lnTo>
                  <a:pt x="148221" y="156806"/>
                </a:lnTo>
                <a:lnTo>
                  <a:pt x="162607" y="188767"/>
                </a:lnTo>
                <a:lnTo>
                  <a:pt x="162471" y="188379"/>
                </a:lnTo>
                <a:lnTo>
                  <a:pt x="182805" y="188379"/>
                </a:lnTo>
                <a:lnTo>
                  <a:pt x="180568" y="182016"/>
                </a:lnTo>
                <a:lnTo>
                  <a:pt x="180263" y="181267"/>
                </a:lnTo>
                <a:lnTo>
                  <a:pt x="169036" y="156375"/>
                </a:lnTo>
                <a:close/>
              </a:path>
              <a:path w="223520" h="584200">
                <a:moveTo>
                  <a:pt x="148148" y="156663"/>
                </a:moveTo>
                <a:lnTo>
                  <a:pt x="148212" y="156806"/>
                </a:lnTo>
                <a:lnTo>
                  <a:pt x="148148" y="156663"/>
                </a:lnTo>
                <a:close/>
              </a:path>
              <a:path w="223520" h="584200">
                <a:moveTo>
                  <a:pt x="153558" y="125120"/>
                </a:moveTo>
                <a:lnTo>
                  <a:pt x="132029" y="125120"/>
                </a:lnTo>
                <a:lnTo>
                  <a:pt x="148148" y="156663"/>
                </a:lnTo>
                <a:lnTo>
                  <a:pt x="148018" y="156375"/>
                </a:lnTo>
                <a:lnTo>
                  <a:pt x="169036" y="156375"/>
                </a:lnTo>
                <a:lnTo>
                  <a:pt x="165290" y="148069"/>
                </a:lnTo>
                <a:lnTo>
                  <a:pt x="153558" y="125120"/>
                </a:lnTo>
                <a:close/>
              </a:path>
              <a:path w="223520" h="584200">
                <a:moveTo>
                  <a:pt x="137696" y="96329"/>
                </a:moveTo>
                <a:lnTo>
                  <a:pt x="115658" y="96329"/>
                </a:lnTo>
                <a:lnTo>
                  <a:pt x="116077" y="97002"/>
                </a:lnTo>
                <a:lnTo>
                  <a:pt x="132219" y="125501"/>
                </a:lnTo>
                <a:lnTo>
                  <a:pt x="132029" y="125120"/>
                </a:lnTo>
                <a:lnTo>
                  <a:pt x="153558" y="125120"/>
                </a:lnTo>
                <a:lnTo>
                  <a:pt x="149097" y="116395"/>
                </a:lnTo>
                <a:lnTo>
                  <a:pt x="137696" y="96329"/>
                </a:lnTo>
                <a:close/>
              </a:path>
              <a:path w="223520" h="584200">
                <a:moveTo>
                  <a:pt x="115857" y="96678"/>
                </a:moveTo>
                <a:lnTo>
                  <a:pt x="116041" y="97002"/>
                </a:lnTo>
                <a:lnTo>
                  <a:pt x="115857" y="96678"/>
                </a:lnTo>
                <a:close/>
              </a:path>
              <a:path w="223520" h="584200">
                <a:moveTo>
                  <a:pt x="115658" y="96329"/>
                </a:moveTo>
                <a:lnTo>
                  <a:pt x="115857" y="96678"/>
                </a:lnTo>
                <a:lnTo>
                  <a:pt x="116077" y="97002"/>
                </a:lnTo>
                <a:lnTo>
                  <a:pt x="115658" y="96329"/>
                </a:lnTo>
                <a:close/>
              </a:path>
              <a:path w="223520" h="584200">
                <a:moveTo>
                  <a:pt x="121902" y="70611"/>
                </a:moveTo>
                <a:lnTo>
                  <a:pt x="98082" y="70611"/>
                </a:lnTo>
                <a:lnTo>
                  <a:pt x="98234" y="70827"/>
                </a:lnTo>
                <a:lnTo>
                  <a:pt x="115857" y="96678"/>
                </a:lnTo>
                <a:lnTo>
                  <a:pt x="115658" y="96329"/>
                </a:lnTo>
                <a:lnTo>
                  <a:pt x="137696" y="96329"/>
                </a:lnTo>
                <a:lnTo>
                  <a:pt x="132067" y="86423"/>
                </a:lnTo>
                <a:lnTo>
                  <a:pt x="121902" y="70611"/>
                </a:lnTo>
                <a:close/>
              </a:path>
              <a:path w="223520" h="584200">
                <a:moveTo>
                  <a:pt x="98142" y="70700"/>
                </a:moveTo>
                <a:lnTo>
                  <a:pt x="98229" y="70827"/>
                </a:lnTo>
                <a:lnTo>
                  <a:pt x="98142" y="70700"/>
                </a:lnTo>
                <a:close/>
              </a:path>
              <a:path w="223520" h="584200">
                <a:moveTo>
                  <a:pt x="107275" y="48412"/>
                </a:moveTo>
                <a:lnTo>
                  <a:pt x="82041" y="48412"/>
                </a:lnTo>
                <a:lnTo>
                  <a:pt x="82969" y="49529"/>
                </a:lnTo>
                <a:lnTo>
                  <a:pt x="98142" y="70700"/>
                </a:lnTo>
                <a:lnTo>
                  <a:pt x="121902" y="70611"/>
                </a:lnTo>
                <a:lnTo>
                  <a:pt x="114668" y="59359"/>
                </a:lnTo>
                <a:lnTo>
                  <a:pt x="107275" y="48412"/>
                </a:lnTo>
                <a:close/>
              </a:path>
              <a:path w="223520" h="584200">
                <a:moveTo>
                  <a:pt x="82483" y="49024"/>
                </a:moveTo>
                <a:lnTo>
                  <a:pt x="82849" y="49529"/>
                </a:lnTo>
                <a:lnTo>
                  <a:pt x="82483" y="49024"/>
                </a:lnTo>
                <a:close/>
              </a:path>
              <a:path w="223520" h="584200">
                <a:moveTo>
                  <a:pt x="82041" y="48412"/>
                </a:moveTo>
                <a:lnTo>
                  <a:pt x="82483" y="49024"/>
                </a:lnTo>
                <a:lnTo>
                  <a:pt x="82969" y="49529"/>
                </a:lnTo>
                <a:lnTo>
                  <a:pt x="82041" y="48412"/>
                </a:lnTo>
                <a:close/>
              </a:path>
              <a:path w="223520" h="584200">
                <a:moveTo>
                  <a:pt x="67379" y="33275"/>
                </a:moveTo>
                <a:lnTo>
                  <a:pt x="82483" y="49024"/>
                </a:lnTo>
                <a:lnTo>
                  <a:pt x="82041" y="48412"/>
                </a:lnTo>
                <a:lnTo>
                  <a:pt x="107275" y="48412"/>
                </a:lnTo>
                <a:lnTo>
                  <a:pt x="99186" y="36436"/>
                </a:lnTo>
                <a:lnTo>
                  <a:pt x="98056" y="35039"/>
                </a:lnTo>
                <a:lnTo>
                  <a:pt x="97154" y="34099"/>
                </a:lnTo>
                <a:lnTo>
                  <a:pt x="69608" y="34099"/>
                </a:lnTo>
                <a:lnTo>
                  <a:pt x="67379" y="33275"/>
                </a:lnTo>
                <a:close/>
              </a:path>
              <a:path w="223520" h="584200">
                <a:moveTo>
                  <a:pt x="65697" y="31521"/>
                </a:moveTo>
                <a:lnTo>
                  <a:pt x="67379" y="33275"/>
                </a:lnTo>
                <a:lnTo>
                  <a:pt x="69608" y="34099"/>
                </a:lnTo>
                <a:lnTo>
                  <a:pt x="65697" y="31521"/>
                </a:lnTo>
                <a:close/>
              </a:path>
              <a:path w="223520" h="584200">
                <a:moveTo>
                  <a:pt x="94680" y="31521"/>
                </a:moveTo>
                <a:lnTo>
                  <a:pt x="65697" y="31521"/>
                </a:lnTo>
                <a:lnTo>
                  <a:pt x="69608" y="34099"/>
                </a:lnTo>
                <a:lnTo>
                  <a:pt x="97154" y="34099"/>
                </a:lnTo>
                <a:lnTo>
                  <a:pt x="94680" y="31521"/>
                </a:lnTo>
                <a:close/>
              </a:path>
              <a:path w="223520" h="584200">
                <a:moveTo>
                  <a:pt x="37978" y="22407"/>
                </a:moveTo>
                <a:lnTo>
                  <a:pt x="67379" y="33275"/>
                </a:lnTo>
                <a:lnTo>
                  <a:pt x="65697" y="31521"/>
                </a:lnTo>
                <a:lnTo>
                  <a:pt x="94680" y="31521"/>
                </a:lnTo>
                <a:lnTo>
                  <a:pt x="86013" y="22491"/>
                </a:lnTo>
                <a:lnTo>
                  <a:pt x="39573" y="22491"/>
                </a:lnTo>
                <a:lnTo>
                  <a:pt x="37978" y="22407"/>
                </a:lnTo>
                <a:close/>
              </a:path>
              <a:path w="223520" h="584200">
                <a:moveTo>
                  <a:pt x="36487" y="21856"/>
                </a:moveTo>
                <a:lnTo>
                  <a:pt x="37978" y="22407"/>
                </a:lnTo>
                <a:lnTo>
                  <a:pt x="39573" y="22491"/>
                </a:lnTo>
                <a:lnTo>
                  <a:pt x="36487" y="21856"/>
                </a:lnTo>
                <a:close/>
              </a:path>
              <a:path w="223520" h="584200">
                <a:moveTo>
                  <a:pt x="85404" y="21856"/>
                </a:moveTo>
                <a:lnTo>
                  <a:pt x="36487" y="21856"/>
                </a:lnTo>
                <a:lnTo>
                  <a:pt x="39573" y="22491"/>
                </a:lnTo>
                <a:lnTo>
                  <a:pt x="86013" y="22491"/>
                </a:lnTo>
                <a:lnTo>
                  <a:pt x="85404" y="21856"/>
                </a:lnTo>
                <a:close/>
              </a:path>
              <a:path w="223520" h="584200">
                <a:moveTo>
                  <a:pt x="5346" y="0"/>
                </a:moveTo>
                <a:lnTo>
                  <a:pt x="507" y="4419"/>
                </a:lnTo>
                <a:lnTo>
                  <a:pt x="0" y="15824"/>
                </a:lnTo>
                <a:lnTo>
                  <a:pt x="4368" y="20650"/>
                </a:lnTo>
                <a:lnTo>
                  <a:pt x="37978" y="22407"/>
                </a:lnTo>
                <a:lnTo>
                  <a:pt x="36487" y="21856"/>
                </a:lnTo>
                <a:lnTo>
                  <a:pt x="85404" y="21856"/>
                </a:lnTo>
                <a:lnTo>
                  <a:pt x="80784" y="17043"/>
                </a:lnTo>
                <a:lnTo>
                  <a:pt x="76860" y="14477"/>
                </a:lnTo>
                <a:lnTo>
                  <a:pt x="43738" y="2235"/>
                </a:lnTo>
                <a:lnTo>
                  <a:pt x="40589" y="1600"/>
                </a:lnTo>
                <a:lnTo>
                  <a:pt x="5346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235570" y="3655656"/>
            <a:ext cx="390766" cy="61018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065532" y="3664280"/>
            <a:ext cx="293415" cy="52520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448234" y="3853192"/>
            <a:ext cx="358773" cy="18432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677097" y="3674021"/>
            <a:ext cx="868627" cy="64261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573803" y="1867966"/>
            <a:ext cx="207645" cy="305435"/>
            <a:chOff x="4573803" y="1867966"/>
            <a:chExt cx="207645" cy="305435"/>
          </a:xfrm>
        </p:grpSpPr>
        <p:sp>
          <p:nvSpPr>
            <p:cNvPr id="25" name="object 25"/>
            <p:cNvSpPr/>
            <p:nvPr/>
          </p:nvSpPr>
          <p:spPr>
            <a:xfrm>
              <a:off x="4630347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29000" y="1062088"/>
            <a:ext cx="206055" cy="16322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66208" y="1602130"/>
            <a:ext cx="341109" cy="2123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0" y="954112"/>
            <a:ext cx="4289425" cy="2019935"/>
            <a:chOff x="0" y="954112"/>
            <a:chExt cx="4289425" cy="2019935"/>
          </a:xfrm>
        </p:grpSpPr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954112"/>
              <a:ext cx="4289031" cy="20194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1169" y="2845320"/>
              <a:ext cx="18415" cy="57785"/>
            </a:xfrm>
            <a:custGeom>
              <a:avLst/>
              <a:gdLst/>
              <a:ahLst/>
              <a:cxnLst/>
              <a:rect l="l" t="t" r="r" b="b"/>
              <a:pathLst>
                <a:path w="18414" h="57785">
                  <a:moveTo>
                    <a:pt x="14080" y="28689"/>
                  </a:moveTo>
                  <a:lnTo>
                    <a:pt x="2599" y="28689"/>
                  </a:lnTo>
                  <a:lnTo>
                    <a:pt x="0" y="48158"/>
                  </a:lnTo>
                  <a:lnTo>
                    <a:pt x="23" y="49745"/>
                  </a:lnTo>
                  <a:lnTo>
                    <a:pt x="999" y="55867"/>
                  </a:lnTo>
                  <a:lnTo>
                    <a:pt x="3473" y="57658"/>
                  </a:lnTo>
                  <a:lnTo>
                    <a:pt x="8165" y="56908"/>
                  </a:lnTo>
                  <a:lnTo>
                    <a:pt x="9781" y="55295"/>
                  </a:lnTo>
                  <a:lnTo>
                    <a:pt x="10672" y="49720"/>
                  </a:lnTo>
                  <a:lnTo>
                    <a:pt x="13835" y="30289"/>
                  </a:lnTo>
                  <a:lnTo>
                    <a:pt x="14080" y="28689"/>
                  </a:lnTo>
                  <a:close/>
                </a:path>
                <a:path w="18414" h="57785">
                  <a:moveTo>
                    <a:pt x="9113" y="0"/>
                  </a:moveTo>
                  <a:lnTo>
                    <a:pt x="6073" y="2235"/>
                  </a:lnTo>
                  <a:lnTo>
                    <a:pt x="5554" y="5638"/>
                  </a:lnTo>
                  <a:lnTo>
                    <a:pt x="2595" y="28714"/>
                  </a:lnTo>
                  <a:lnTo>
                    <a:pt x="14080" y="28689"/>
                  </a:lnTo>
                  <a:lnTo>
                    <a:pt x="17853" y="4038"/>
                  </a:lnTo>
                  <a:lnTo>
                    <a:pt x="15620" y="1003"/>
                  </a:lnTo>
                  <a:lnTo>
                    <a:pt x="91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304716" y="3549040"/>
            <a:ext cx="227329" cy="26034"/>
          </a:xfrm>
          <a:custGeom>
            <a:avLst/>
            <a:gdLst/>
            <a:ahLst/>
            <a:cxnLst/>
            <a:rect l="l" t="t" r="r" b="b"/>
            <a:pathLst>
              <a:path w="227329" h="26035">
                <a:moveTo>
                  <a:pt x="6945" y="0"/>
                </a:moveTo>
                <a:lnTo>
                  <a:pt x="2058" y="3213"/>
                </a:lnTo>
                <a:lnTo>
                  <a:pt x="0" y="13208"/>
                </a:lnTo>
                <a:lnTo>
                  <a:pt x="3208" y="18084"/>
                </a:lnTo>
                <a:lnTo>
                  <a:pt x="29075" y="23456"/>
                </a:lnTo>
                <a:lnTo>
                  <a:pt x="30059" y="23609"/>
                </a:lnTo>
                <a:lnTo>
                  <a:pt x="52378" y="25781"/>
                </a:lnTo>
                <a:lnTo>
                  <a:pt x="53681" y="25819"/>
                </a:lnTo>
                <a:lnTo>
                  <a:pt x="78521" y="24739"/>
                </a:lnTo>
                <a:lnTo>
                  <a:pt x="104199" y="23291"/>
                </a:lnTo>
                <a:lnTo>
                  <a:pt x="129359" y="21501"/>
                </a:lnTo>
                <a:lnTo>
                  <a:pt x="151384" y="20434"/>
                </a:lnTo>
                <a:lnTo>
                  <a:pt x="185265" y="19710"/>
                </a:lnTo>
                <a:lnTo>
                  <a:pt x="212237" y="19710"/>
                </a:lnTo>
                <a:lnTo>
                  <a:pt x="208568" y="17221"/>
                </a:lnTo>
                <a:lnTo>
                  <a:pt x="207490" y="11629"/>
                </a:lnTo>
                <a:lnTo>
                  <a:pt x="204595" y="9969"/>
                </a:lnTo>
                <a:lnTo>
                  <a:pt x="203874" y="7327"/>
                </a:lnTo>
                <a:lnTo>
                  <a:pt x="54164" y="7327"/>
                </a:lnTo>
                <a:lnTo>
                  <a:pt x="52875" y="7289"/>
                </a:lnTo>
                <a:lnTo>
                  <a:pt x="53490" y="7263"/>
                </a:lnTo>
                <a:lnTo>
                  <a:pt x="33427" y="5334"/>
                </a:lnTo>
                <a:lnTo>
                  <a:pt x="32744" y="5321"/>
                </a:lnTo>
                <a:lnTo>
                  <a:pt x="31842" y="5181"/>
                </a:lnTo>
                <a:lnTo>
                  <a:pt x="32087" y="5181"/>
                </a:lnTo>
                <a:lnTo>
                  <a:pt x="6945" y="0"/>
                </a:lnTo>
                <a:close/>
              </a:path>
              <a:path w="227329" h="26035">
                <a:moveTo>
                  <a:pt x="226000" y="9525"/>
                </a:moveTo>
                <a:lnTo>
                  <a:pt x="207084" y="9525"/>
                </a:lnTo>
                <a:lnTo>
                  <a:pt x="209358" y="12700"/>
                </a:lnTo>
                <a:lnTo>
                  <a:pt x="207696" y="12700"/>
                </a:lnTo>
                <a:lnTo>
                  <a:pt x="208568" y="17221"/>
                </a:lnTo>
                <a:lnTo>
                  <a:pt x="213436" y="20523"/>
                </a:lnTo>
                <a:lnTo>
                  <a:pt x="222863" y="18704"/>
                </a:lnTo>
                <a:lnTo>
                  <a:pt x="224595" y="16978"/>
                </a:lnTo>
                <a:lnTo>
                  <a:pt x="225996" y="14911"/>
                </a:lnTo>
                <a:lnTo>
                  <a:pt x="226000" y="12700"/>
                </a:lnTo>
                <a:lnTo>
                  <a:pt x="209358" y="12700"/>
                </a:lnTo>
                <a:lnTo>
                  <a:pt x="207490" y="11629"/>
                </a:lnTo>
                <a:lnTo>
                  <a:pt x="226003" y="11629"/>
                </a:lnTo>
                <a:lnTo>
                  <a:pt x="226000" y="9525"/>
                </a:lnTo>
                <a:close/>
              </a:path>
              <a:path w="227329" h="26035">
                <a:moveTo>
                  <a:pt x="222863" y="18704"/>
                </a:moveTo>
                <a:lnTo>
                  <a:pt x="217563" y="19727"/>
                </a:lnTo>
                <a:lnTo>
                  <a:pt x="221829" y="19735"/>
                </a:lnTo>
                <a:lnTo>
                  <a:pt x="222863" y="18704"/>
                </a:lnTo>
                <a:close/>
              </a:path>
              <a:path w="227329" h="26035">
                <a:moveTo>
                  <a:pt x="212237" y="19710"/>
                </a:moveTo>
                <a:lnTo>
                  <a:pt x="185037" y="19723"/>
                </a:lnTo>
                <a:lnTo>
                  <a:pt x="212256" y="19723"/>
                </a:lnTo>
                <a:close/>
              </a:path>
              <a:path w="227329" h="26035">
                <a:moveTo>
                  <a:pt x="224595" y="16978"/>
                </a:moveTo>
                <a:lnTo>
                  <a:pt x="222863" y="18704"/>
                </a:lnTo>
                <a:lnTo>
                  <a:pt x="223509" y="18580"/>
                </a:lnTo>
                <a:lnTo>
                  <a:pt x="224595" y="16978"/>
                </a:lnTo>
                <a:close/>
              </a:path>
              <a:path w="227329" h="26035">
                <a:moveTo>
                  <a:pt x="225996" y="14911"/>
                </a:moveTo>
                <a:lnTo>
                  <a:pt x="224595" y="16978"/>
                </a:lnTo>
                <a:lnTo>
                  <a:pt x="225995" y="15582"/>
                </a:lnTo>
                <a:lnTo>
                  <a:pt x="225996" y="14911"/>
                </a:lnTo>
                <a:close/>
              </a:path>
              <a:path w="227329" h="26035">
                <a:moveTo>
                  <a:pt x="226007" y="9560"/>
                </a:moveTo>
                <a:lnTo>
                  <a:pt x="225996" y="14911"/>
                </a:lnTo>
                <a:lnTo>
                  <a:pt x="226806" y="13715"/>
                </a:lnTo>
                <a:lnTo>
                  <a:pt x="226007" y="9560"/>
                </a:lnTo>
                <a:close/>
              </a:path>
              <a:path w="227329" h="26035">
                <a:moveTo>
                  <a:pt x="207084" y="9525"/>
                </a:moveTo>
                <a:lnTo>
                  <a:pt x="207490" y="11629"/>
                </a:lnTo>
                <a:lnTo>
                  <a:pt x="209358" y="12700"/>
                </a:lnTo>
                <a:lnTo>
                  <a:pt x="207084" y="9525"/>
                </a:lnTo>
                <a:close/>
              </a:path>
              <a:path w="227329" h="26035">
                <a:moveTo>
                  <a:pt x="209236" y="1854"/>
                </a:moveTo>
                <a:lnTo>
                  <a:pt x="206378" y="2628"/>
                </a:lnTo>
                <a:lnTo>
                  <a:pt x="203815" y="7112"/>
                </a:lnTo>
                <a:lnTo>
                  <a:pt x="204595" y="9969"/>
                </a:lnTo>
                <a:lnTo>
                  <a:pt x="207490" y="11629"/>
                </a:lnTo>
                <a:lnTo>
                  <a:pt x="207084" y="9525"/>
                </a:lnTo>
                <a:lnTo>
                  <a:pt x="226000" y="9525"/>
                </a:lnTo>
                <a:lnTo>
                  <a:pt x="225137" y="5041"/>
                </a:lnTo>
                <a:lnTo>
                  <a:pt x="208683" y="5041"/>
                </a:lnTo>
                <a:lnTo>
                  <a:pt x="211178" y="2962"/>
                </a:lnTo>
                <a:lnTo>
                  <a:pt x="209236" y="1854"/>
                </a:lnTo>
                <a:close/>
              </a:path>
              <a:path w="227329" h="26035">
                <a:moveTo>
                  <a:pt x="221172" y="1153"/>
                </a:moveTo>
                <a:lnTo>
                  <a:pt x="224995" y="4305"/>
                </a:lnTo>
                <a:lnTo>
                  <a:pt x="226007" y="9560"/>
                </a:lnTo>
                <a:lnTo>
                  <a:pt x="225920" y="5225"/>
                </a:lnTo>
                <a:lnTo>
                  <a:pt x="221865" y="1155"/>
                </a:lnTo>
                <a:lnTo>
                  <a:pt x="221172" y="1153"/>
                </a:lnTo>
                <a:close/>
              </a:path>
              <a:path w="227329" h="26035">
                <a:moveTo>
                  <a:pt x="53490" y="7263"/>
                </a:moveTo>
                <a:lnTo>
                  <a:pt x="52875" y="7289"/>
                </a:lnTo>
                <a:lnTo>
                  <a:pt x="54164" y="7327"/>
                </a:lnTo>
                <a:lnTo>
                  <a:pt x="53490" y="7263"/>
                </a:lnTo>
                <a:close/>
              </a:path>
              <a:path w="227329" h="26035">
                <a:moveTo>
                  <a:pt x="214522" y="1155"/>
                </a:moveTo>
                <a:lnTo>
                  <a:pt x="184811" y="1155"/>
                </a:lnTo>
                <a:lnTo>
                  <a:pt x="170051" y="1511"/>
                </a:lnTo>
                <a:lnTo>
                  <a:pt x="151022" y="1879"/>
                </a:lnTo>
                <a:lnTo>
                  <a:pt x="150750" y="1879"/>
                </a:lnTo>
                <a:lnTo>
                  <a:pt x="128379" y="2962"/>
                </a:lnTo>
                <a:lnTo>
                  <a:pt x="103016" y="4787"/>
                </a:lnTo>
                <a:lnTo>
                  <a:pt x="77597" y="6210"/>
                </a:lnTo>
                <a:lnTo>
                  <a:pt x="53490" y="7263"/>
                </a:lnTo>
                <a:lnTo>
                  <a:pt x="54164" y="7327"/>
                </a:lnTo>
                <a:lnTo>
                  <a:pt x="203874" y="7327"/>
                </a:lnTo>
                <a:lnTo>
                  <a:pt x="203815" y="7112"/>
                </a:lnTo>
                <a:lnTo>
                  <a:pt x="206378" y="2628"/>
                </a:lnTo>
                <a:lnTo>
                  <a:pt x="209236" y="1854"/>
                </a:lnTo>
                <a:lnTo>
                  <a:pt x="212588" y="1854"/>
                </a:lnTo>
                <a:lnTo>
                  <a:pt x="214522" y="1155"/>
                </a:lnTo>
                <a:close/>
              </a:path>
              <a:path w="227329" h="26035">
                <a:moveTo>
                  <a:pt x="31842" y="5181"/>
                </a:moveTo>
                <a:lnTo>
                  <a:pt x="32826" y="5334"/>
                </a:lnTo>
                <a:lnTo>
                  <a:pt x="32301" y="5225"/>
                </a:lnTo>
                <a:lnTo>
                  <a:pt x="31842" y="5181"/>
                </a:lnTo>
                <a:close/>
              </a:path>
              <a:path w="227329" h="26035">
                <a:moveTo>
                  <a:pt x="32301" y="5225"/>
                </a:moveTo>
                <a:lnTo>
                  <a:pt x="32826" y="5334"/>
                </a:lnTo>
                <a:lnTo>
                  <a:pt x="33427" y="5334"/>
                </a:lnTo>
                <a:lnTo>
                  <a:pt x="32301" y="5225"/>
                </a:lnTo>
                <a:close/>
              </a:path>
              <a:path w="227329" h="26035">
                <a:moveTo>
                  <a:pt x="32087" y="5181"/>
                </a:moveTo>
                <a:lnTo>
                  <a:pt x="31842" y="5181"/>
                </a:lnTo>
                <a:lnTo>
                  <a:pt x="32301" y="5225"/>
                </a:lnTo>
                <a:lnTo>
                  <a:pt x="32087" y="5181"/>
                </a:lnTo>
                <a:close/>
              </a:path>
              <a:path w="227329" h="26035">
                <a:moveTo>
                  <a:pt x="211178" y="2962"/>
                </a:moveTo>
                <a:lnTo>
                  <a:pt x="208683" y="5041"/>
                </a:lnTo>
                <a:lnTo>
                  <a:pt x="213998" y="4572"/>
                </a:lnTo>
                <a:lnTo>
                  <a:pt x="211178" y="2962"/>
                </a:lnTo>
                <a:close/>
              </a:path>
              <a:path w="227329" h="26035">
                <a:moveTo>
                  <a:pt x="216736" y="1142"/>
                </a:moveTo>
                <a:lnTo>
                  <a:pt x="214522" y="1155"/>
                </a:lnTo>
                <a:lnTo>
                  <a:pt x="212448" y="1904"/>
                </a:lnTo>
                <a:lnTo>
                  <a:pt x="211178" y="2962"/>
                </a:lnTo>
                <a:lnTo>
                  <a:pt x="213998" y="4572"/>
                </a:lnTo>
                <a:lnTo>
                  <a:pt x="208683" y="5041"/>
                </a:lnTo>
                <a:lnTo>
                  <a:pt x="225137" y="5041"/>
                </a:lnTo>
                <a:lnTo>
                  <a:pt x="224995" y="4305"/>
                </a:lnTo>
                <a:lnTo>
                  <a:pt x="221174" y="1155"/>
                </a:lnTo>
                <a:lnTo>
                  <a:pt x="215620" y="1155"/>
                </a:lnTo>
                <a:lnTo>
                  <a:pt x="216736" y="1142"/>
                </a:lnTo>
                <a:close/>
              </a:path>
              <a:path w="227329" h="26035">
                <a:moveTo>
                  <a:pt x="212588" y="1854"/>
                </a:moveTo>
                <a:lnTo>
                  <a:pt x="209236" y="1854"/>
                </a:lnTo>
                <a:lnTo>
                  <a:pt x="211183" y="2959"/>
                </a:lnTo>
                <a:lnTo>
                  <a:pt x="212448" y="1904"/>
                </a:lnTo>
                <a:lnTo>
                  <a:pt x="212588" y="1854"/>
                </a:lnTo>
                <a:close/>
              </a:path>
              <a:path w="227329" h="26035">
                <a:moveTo>
                  <a:pt x="218862" y="1148"/>
                </a:moveTo>
                <a:lnTo>
                  <a:pt x="215620" y="1155"/>
                </a:lnTo>
                <a:lnTo>
                  <a:pt x="221174" y="1155"/>
                </a:lnTo>
                <a:lnTo>
                  <a:pt x="218862" y="114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576331" y="3115449"/>
            <a:ext cx="5419090" cy="2450465"/>
            <a:chOff x="576331" y="3115449"/>
            <a:chExt cx="5419090" cy="2450465"/>
          </a:xfrm>
        </p:grpSpPr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11743" y="3361194"/>
              <a:ext cx="761923" cy="1631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488" y="3963200"/>
              <a:ext cx="268652" cy="335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0569" y="3910901"/>
              <a:ext cx="660441" cy="54286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5968" y="4490212"/>
              <a:ext cx="289892" cy="3824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8302" y="4500943"/>
              <a:ext cx="578344" cy="3598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6331" y="3115449"/>
              <a:ext cx="5085760" cy="1479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02494" y="4785982"/>
              <a:ext cx="424790" cy="3221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06265" y="4692040"/>
              <a:ext cx="208279" cy="208915"/>
            </a:xfrm>
            <a:custGeom>
              <a:avLst/>
              <a:gdLst/>
              <a:ahLst/>
              <a:cxnLst/>
              <a:rect l="l" t="t" r="r" b="b"/>
              <a:pathLst>
                <a:path w="208279" h="208914">
                  <a:moveTo>
                    <a:pt x="7099" y="206400"/>
                  </a:moveTo>
                  <a:lnTo>
                    <a:pt x="4851" y="204101"/>
                  </a:lnTo>
                  <a:lnTo>
                    <a:pt x="7099" y="206400"/>
                  </a:lnTo>
                  <a:close/>
                </a:path>
                <a:path w="208279" h="208914">
                  <a:moveTo>
                    <a:pt x="15659" y="187883"/>
                  </a:moveTo>
                  <a:lnTo>
                    <a:pt x="15278" y="188010"/>
                  </a:lnTo>
                  <a:lnTo>
                    <a:pt x="15659" y="187883"/>
                  </a:lnTo>
                  <a:close/>
                </a:path>
                <a:path w="208279" h="208914">
                  <a:moveTo>
                    <a:pt x="207378" y="198018"/>
                  </a:moveTo>
                  <a:lnTo>
                    <a:pt x="179768" y="198018"/>
                  </a:lnTo>
                  <a:lnTo>
                    <a:pt x="179578" y="198018"/>
                  </a:lnTo>
                  <a:lnTo>
                    <a:pt x="186143" y="199351"/>
                  </a:lnTo>
                  <a:lnTo>
                    <a:pt x="194691" y="202082"/>
                  </a:lnTo>
                  <a:lnTo>
                    <a:pt x="197929" y="203161"/>
                  </a:lnTo>
                  <a:lnTo>
                    <a:pt x="198755" y="203365"/>
                  </a:lnTo>
                  <a:lnTo>
                    <a:pt x="203873" y="204216"/>
                  </a:lnTo>
                  <a:lnTo>
                    <a:pt x="206679" y="202209"/>
                  </a:lnTo>
                  <a:lnTo>
                    <a:pt x="207175" y="199212"/>
                  </a:lnTo>
                  <a:lnTo>
                    <a:pt x="207378" y="198018"/>
                  </a:lnTo>
                  <a:close/>
                </a:path>
                <a:path w="208279" h="208914">
                  <a:moveTo>
                    <a:pt x="207670" y="196278"/>
                  </a:moveTo>
                  <a:lnTo>
                    <a:pt x="205663" y="193484"/>
                  </a:lnTo>
                  <a:lnTo>
                    <a:pt x="201739" y="192824"/>
                  </a:lnTo>
                  <a:lnTo>
                    <a:pt x="200964" y="192697"/>
                  </a:lnTo>
                  <a:lnTo>
                    <a:pt x="200748" y="192620"/>
                  </a:lnTo>
                  <a:lnTo>
                    <a:pt x="181838" y="187375"/>
                  </a:lnTo>
                  <a:lnTo>
                    <a:pt x="181571" y="187261"/>
                  </a:lnTo>
                  <a:lnTo>
                    <a:pt x="137248" y="180073"/>
                  </a:lnTo>
                  <a:lnTo>
                    <a:pt x="112268" y="179793"/>
                  </a:lnTo>
                  <a:lnTo>
                    <a:pt x="111493" y="179819"/>
                  </a:lnTo>
                  <a:lnTo>
                    <a:pt x="96329" y="180822"/>
                  </a:lnTo>
                  <a:lnTo>
                    <a:pt x="72923" y="183273"/>
                  </a:lnTo>
                  <a:lnTo>
                    <a:pt x="65646" y="183997"/>
                  </a:lnTo>
                  <a:lnTo>
                    <a:pt x="69037" y="181749"/>
                  </a:lnTo>
                  <a:lnTo>
                    <a:pt x="75044" y="177800"/>
                  </a:lnTo>
                  <a:lnTo>
                    <a:pt x="78054" y="175577"/>
                  </a:lnTo>
                  <a:lnTo>
                    <a:pt x="94107" y="163728"/>
                  </a:lnTo>
                  <a:lnTo>
                    <a:pt x="94678" y="163283"/>
                  </a:lnTo>
                  <a:lnTo>
                    <a:pt x="97370" y="160985"/>
                  </a:lnTo>
                  <a:lnTo>
                    <a:pt x="113423" y="147281"/>
                  </a:lnTo>
                  <a:lnTo>
                    <a:pt x="119151" y="142392"/>
                  </a:lnTo>
                  <a:lnTo>
                    <a:pt x="120053" y="141503"/>
                  </a:lnTo>
                  <a:lnTo>
                    <a:pt x="132613" y="127749"/>
                  </a:lnTo>
                  <a:lnTo>
                    <a:pt x="133413" y="126873"/>
                  </a:lnTo>
                  <a:lnTo>
                    <a:pt x="135521" y="124574"/>
                  </a:lnTo>
                  <a:lnTo>
                    <a:pt x="136486" y="123317"/>
                  </a:lnTo>
                  <a:lnTo>
                    <a:pt x="143941" y="112039"/>
                  </a:lnTo>
                  <a:lnTo>
                    <a:pt x="144741" y="110832"/>
                  </a:lnTo>
                  <a:lnTo>
                    <a:pt x="148666" y="104914"/>
                  </a:lnTo>
                  <a:lnTo>
                    <a:pt x="149745" y="102755"/>
                  </a:lnTo>
                  <a:lnTo>
                    <a:pt x="152184" y="95923"/>
                  </a:lnTo>
                  <a:lnTo>
                    <a:pt x="152971" y="93726"/>
                  </a:lnTo>
                  <a:lnTo>
                    <a:pt x="156197" y="84747"/>
                  </a:lnTo>
                  <a:lnTo>
                    <a:pt x="156578" y="83400"/>
                  </a:lnTo>
                  <a:lnTo>
                    <a:pt x="157708" y="77939"/>
                  </a:lnTo>
                  <a:lnTo>
                    <a:pt x="160172" y="66116"/>
                  </a:lnTo>
                  <a:lnTo>
                    <a:pt x="160223" y="64020"/>
                  </a:lnTo>
                  <a:lnTo>
                    <a:pt x="160172" y="62014"/>
                  </a:lnTo>
                  <a:lnTo>
                    <a:pt x="158445" y="49657"/>
                  </a:lnTo>
                  <a:lnTo>
                    <a:pt x="158191" y="47828"/>
                  </a:lnTo>
                  <a:lnTo>
                    <a:pt x="157949" y="46088"/>
                  </a:lnTo>
                  <a:lnTo>
                    <a:pt x="156197" y="37617"/>
                  </a:lnTo>
                  <a:lnTo>
                    <a:pt x="155790" y="35623"/>
                  </a:lnTo>
                  <a:lnTo>
                    <a:pt x="155067" y="32054"/>
                  </a:lnTo>
                  <a:lnTo>
                    <a:pt x="154393" y="30048"/>
                  </a:lnTo>
                  <a:lnTo>
                    <a:pt x="153657" y="28498"/>
                  </a:lnTo>
                  <a:lnTo>
                    <a:pt x="152184" y="25374"/>
                  </a:lnTo>
                  <a:lnTo>
                    <a:pt x="150761" y="22339"/>
                  </a:lnTo>
                  <a:lnTo>
                    <a:pt x="150101" y="20942"/>
                  </a:lnTo>
                  <a:lnTo>
                    <a:pt x="148856" y="18288"/>
                  </a:lnTo>
                  <a:lnTo>
                    <a:pt x="148640" y="17818"/>
                  </a:lnTo>
                  <a:lnTo>
                    <a:pt x="148209" y="17272"/>
                  </a:lnTo>
                  <a:lnTo>
                    <a:pt x="147078" y="15836"/>
                  </a:lnTo>
                  <a:lnTo>
                    <a:pt x="146189" y="14693"/>
                  </a:lnTo>
                  <a:lnTo>
                    <a:pt x="136829" y="7124"/>
                  </a:lnTo>
                  <a:lnTo>
                    <a:pt x="103479" y="0"/>
                  </a:lnTo>
                  <a:lnTo>
                    <a:pt x="87655" y="749"/>
                  </a:lnTo>
                  <a:lnTo>
                    <a:pt x="50622" y="19634"/>
                  </a:lnTo>
                  <a:lnTo>
                    <a:pt x="35687" y="43611"/>
                  </a:lnTo>
                  <a:lnTo>
                    <a:pt x="10490" y="84175"/>
                  </a:lnTo>
                  <a:lnTo>
                    <a:pt x="10490" y="83858"/>
                  </a:lnTo>
                  <a:lnTo>
                    <a:pt x="8140" y="81508"/>
                  </a:lnTo>
                  <a:lnTo>
                    <a:pt x="2349" y="81508"/>
                  </a:lnTo>
                  <a:lnTo>
                    <a:pt x="0" y="83858"/>
                  </a:lnTo>
                  <a:lnTo>
                    <a:pt x="0" y="89649"/>
                  </a:lnTo>
                  <a:lnTo>
                    <a:pt x="2349" y="91998"/>
                  </a:lnTo>
                  <a:lnTo>
                    <a:pt x="5613" y="91998"/>
                  </a:lnTo>
                  <a:lnTo>
                    <a:pt x="3213" y="95872"/>
                  </a:lnTo>
                  <a:lnTo>
                    <a:pt x="4699" y="102222"/>
                  </a:lnTo>
                  <a:lnTo>
                    <a:pt x="14363" y="108229"/>
                  </a:lnTo>
                  <a:lnTo>
                    <a:pt x="20713" y="106756"/>
                  </a:lnTo>
                  <a:lnTo>
                    <a:pt x="53289" y="54292"/>
                  </a:lnTo>
                  <a:lnTo>
                    <a:pt x="59804" y="43522"/>
                  </a:lnTo>
                  <a:lnTo>
                    <a:pt x="66294" y="32816"/>
                  </a:lnTo>
                  <a:lnTo>
                    <a:pt x="66624" y="32321"/>
                  </a:lnTo>
                  <a:lnTo>
                    <a:pt x="75526" y="19354"/>
                  </a:lnTo>
                  <a:lnTo>
                    <a:pt x="75857" y="18884"/>
                  </a:lnTo>
                  <a:lnTo>
                    <a:pt x="88506" y="17259"/>
                  </a:lnTo>
                  <a:lnTo>
                    <a:pt x="88036" y="17246"/>
                  </a:lnTo>
                  <a:lnTo>
                    <a:pt x="88506" y="17246"/>
                  </a:lnTo>
                  <a:lnTo>
                    <a:pt x="89103" y="17170"/>
                  </a:lnTo>
                  <a:lnTo>
                    <a:pt x="88506" y="17259"/>
                  </a:lnTo>
                  <a:lnTo>
                    <a:pt x="103466" y="17272"/>
                  </a:lnTo>
                  <a:lnTo>
                    <a:pt x="117157" y="18211"/>
                  </a:lnTo>
                  <a:lnTo>
                    <a:pt x="126771" y="21844"/>
                  </a:lnTo>
                  <a:lnTo>
                    <a:pt x="133438" y="27228"/>
                  </a:lnTo>
                  <a:lnTo>
                    <a:pt x="137871" y="36626"/>
                  </a:lnTo>
                  <a:lnTo>
                    <a:pt x="140360" y="48768"/>
                  </a:lnTo>
                  <a:lnTo>
                    <a:pt x="140284" y="62966"/>
                  </a:lnTo>
                  <a:lnTo>
                    <a:pt x="140322" y="62738"/>
                  </a:lnTo>
                  <a:lnTo>
                    <a:pt x="140284" y="64020"/>
                  </a:lnTo>
                  <a:lnTo>
                    <a:pt x="140284" y="62966"/>
                  </a:lnTo>
                  <a:lnTo>
                    <a:pt x="137020" y="78587"/>
                  </a:lnTo>
                  <a:lnTo>
                    <a:pt x="105460" y="127266"/>
                  </a:lnTo>
                  <a:lnTo>
                    <a:pt x="81368" y="147739"/>
                  </a:lnTo>
                  <a:lnTo>
                    <a:pt x="63131" y="161137"/>
                  </a:lnTo>
                  <a:lnTo>
                    <a:pt x="62865" y="161302"/>
                  </a:lnTo>
                  <a:lnTo>
                    <a:pt x="54775" y="166611"/>
                  </a:lnTo>
                  <a:lnTo>
                    <a:pt x="54775" y="185064"/>
                  </a:lnTo>
                  <a:lnTo>
                    <a:pt x="33921" y="187540"/>
                  </a:lnTo>
                  <a:lnTo>
                    <a:pt x="34277" y="187490"/>
                  </a:lnTo>
                  <a:lnTo>
                    <a:pt x="54775" y="185064"/>
                  </a:lnTo>
                  <a:lnTo>
                    <a:pt x="54775" y="166611"/>
                  </a:lnTo>
                  <a:lnTo>
                    <a:pt x="40614" y="175869"/>
                  </a:lnTo>
                  <a:lnTo>
                    <a:pt x="40208" y="176072"/>
                  </a:lnTo>
                  <a:lnTo>
                    <a:pt x="29400" y="181749"/>
                  </a:lnTo>
                  <a:lnTo>
                    <a:pt x="28892" y="182003"/>
                  </a:lnTo>
                  <a:lnTo>
                    <a:pt x="29210" y="181838"/>
                  </a:lnTo>
                  <a:lnTo>
                    <a:pt x="28841" y="182003"/>
                  </a:lnTo>
                  <a:lnTo>
                    <a:pt x="20027" y="186042"/>
                  </a:lnTo>
                  <a:lnTo>
                    <a:pt x="16052" y="187693"/>
                  </a:lnTo>
                  <a:lnTo>
                    <a:pt x="15265" y="187871"/>
                  </a:lnTo>
                  <a:lnTo>
                    <a:pt x="15621" y="187871"/>
                  </a:lnTo>
                  <a:lnTo>
                    <a:pt x="15760" y="187820"/>
                  </a:lnTo>
                  <a:lnTo>
                    <a:pt x="15278" y="188010"/>
                  </a:lnTo>
                  <a:lnTo>
                    <a:pt x="15570" y="187883"/>
                  </a:lnTo>
                  <a:lnTo>
                    <a:pt x="15265" y="187871"/>
                  </a:lnTo>
                  <a:lnTo>
                    <a:pt x="9677" y="187794"/>
                  </a:lnTo>
                  <a:lnTo>
                    <a:pt x="9525" y="187883"/>
                  </a:lnTo>
                  <a:lnTo>
                    <a:pt x="7035" y="190373"/>
                  </a:lnTo>
                  <a:lnTo>
                    <a:pt x="4927" y="192430"/>
                  </a:lnTo>
                  <a:lnTo>
                    <a:pt x="4965" y="204216"/>
                  </a:lnTo>
                  <a:lnTo>
                    <a:pt x="7099" y="206400"/>
                  </a:lnTo>
                  <a:lnTo>
                    <a:pt x="9410" y="208762"/>
                  </a:lnTo>
                  <a:lnTo>
                    <a:pt x="9550" y="208838"/>
                  </a:lnTo>
                  <a:lnTo>
                    <a:pt x="14503" y="208838"/>
                  </a:lnTo>
                  <a:lnTo>
                    <a:pt x="23952" y="208826"/>
                  </a:lnTo>
                  <a:lnTo>
                    <a:pt x="35102" y="208470"/>
                  </a:lnTo>
                  <a:lnTo>
                    <a:pt x="36004" y="208407"/>
                  </a:lnTo>
                  <a:lnTo>
                    <a:pt x="57238" y="205879"/>
                  </a:lnTo>
                  <a:lnTo>
                    <a:pt x="93129" y="202082"/>
                  </a:lnTo>
                  <a:lnTo>
                    <a:pt x="98310" y="201510"/>
                  </a:lnTo>
                  <a:lnTo>
                    <a:pt x="112509" y="200355"/>
                  </a:lnTo>
                  <a:lnTo>
                    <a:pt x="112268" y="200355"/>
                  </a:lnTo>
                  <a:lnTo>
                    <a:pt x="112991" y="200317"/>
                  </a:lnTo>
                  <a:lnTo>
                    <a:pt x="112547" y="200355"/>
                  </a:lnTo>
                  <a:lnTo>
                    <a:pt x="116255" y="200317"/>
                  </a:lnTo>
                  <a:lnTo>
                    <a:pt x="156273" y="199517"/>
                  </a:lnTo>
                  <a:lnTo>
                    <a:pt x="170853" y="197307"/>
                  </a:lnTo>
                  <a:lnTo>
                    <a:pt x="179463" y="198005"/>
                  </a:lnTo>
                  <a:lnTo>
                    <a:pt x="179679" y="198005"/>
                  </a:lnTo>
                  <a:lnTo>
                    <a:pt x="207378" y="198005"/>
                  </a:lnTo>
                  <a:lnTo>
                    <a:pt x="207556" y="196951"/>
                  </a:lnTo>
                  <a:lnTo>
                    <a:pt x="207670" y="196278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84433" y="4976939"/>
              <a:ext cx="259383" cy="28878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16842" y="4699457"/>
              <a:ext cx="835516" cy="46271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39749" y="4723701"/>
              <a:ext cx="579074" cy="8415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00674" y="3655885"/>
              <a:ext cx="194387" cy="576414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3740086" y="4922558"/>
            <a:ext cx="214629" cy="90805"/>
          </a:xfrm>
          <a:custGeom>
            <a:avLst/>
            <a:gdLst/>
            <a:ahLst/>
            <a:cxnLst/>
            <a:rect l="l" t="t" r="r" b="b"/>
            <a:pathLst>
              <a:path w="214629" h="90804">
                <a:moveTo>
                  <a:pt x="27482" y="65506"/>
                </a:moveTo>
                <a:lnTo>
                  <a:pt x="22682" y="65506"/>
                </a:lnTo>
                <a:lnTo>
                  <a:pt x="21907" y="66281"/>
                </a:lnTo>
                <a:lnTo>
                  <a:pt x="27482" y="65506"/>
                </a:lnTo>
                <a:close/>
              </a:path>
              <a:path w="214629" h="90804">
                <a:moveTo>
                  <a:pt x="185064" y="5257"/>
                </a:moveTo>
                <a:lnTo>
                  <a:pt x="183032" y="3225"/>
                </a:lnTo>
                <a:lnTo>
                  <a:pt x="134645" y="3200"/>
                </a:lnTo>
                <a:lnTo>
                  <a:pt x="113906" y="901"/>
                </a:lnTo>
                <a:lnTo>
                  <a:pt x="113423" y="863"/>
                </a:lnTo>
                <a:lnTo>
                  <a:pt x="91871" y="0"/>
                </a:lnTo>
                <a:lnTo>
                  <a:pt x="69545" y="101"/>
                </a:lnTo>
                <a:lnTo>
                  <a:pt x="67741" y="292"/>
                </a:lnTo>
                <a:lnTo>
                  <a:pt x="38493" y="6324"/>
                </a:lnTo>
                <a:lnTo>
                  <a:pt x="3238" y="14960"/>
                </a:lnTo>
                <a:lnTo>
                  <a:pt x="0" y="20320"/>
                </a:lnTo>
                <a:lnTo>
                  <a:pt x="2590" y="30937"/>
                </a:lnTo>
                <a:lnTo>
                  <a:pt x="7950" y="34188"/>
                </a:lnTo>
                <a:lnTo>
                  <a:pt x="13411" y="32854"/>
                </a:lnTo>
                <a:lnTo>
                  <a:pt x="43078" y="25107"/>
                </a:lnTo>
                <a:lnTo>
                  <a:pt x="70815" y="18338"/>
                </a:lnTo>
                <a:lnTo>
                  <a:pt x="71043" y="18288"/>
                </a:lnTo>
                <a:lnTo>
                  <a:pt x="72872" y="18110"/>
                </a:lnTo>
                <a:lnTo>
                  <a:pt x="92176" y="16294"/>
                </a:lnTo>
                <a:lnTo>
                  <a:pt x="113906" y="14693"/>
                </a:lnTo>
                <a:lnTo>
                  <a:pt x="134645" y="12395"/>
                </a:lnTo>
                <a:lnTo>
                  <a:pt x="183007" y="12395"/>
                </a:lnTo>
                <a:lnTo>
                  <a:pt x="185064" y="10337"/>
                </a:lnTo>
                <a:lnTo>
                  <a:pt x="185064" y="5257"/>
                </a:lnTo>
                <a:close/>
              </a:path>
              <a:path w="214629" h="90804">
                <a:moveTo>
                  <a:pt x="214363" y="75349"/>
                </a:moveTo>
                <a:lnTo>
                  <a:pt x="214147" y="69786"/>
                </a:lnTo>
                <a:lnTo>
                  <a:pt x="214109" y="69418"/>
                </a:lnTo>
                <a:lnTo>
                  <a:pt x="211658" y="67144"/>
                </a:lnTo>
                <a:lnTo>
                  <a:pt x="198983" y="67614"/>
                </a:lnTo>
                <a:lnTo>
                  <a:pt x="183870" y="68338"/>
                </a:lnTo>
                <a:lnTo>
                  <a:pt x="155562" y="69418"/>
                </a:lnTo>
                <a:lnTo>
                  <a:pt x="127088" y="69773"/>
                </a:lnTo>
                <a:lnTo>
                  <a:pt x="97269" y="67157"/>
                </a:lnTo>
                <a:lnTo>
                  <a:pt x="71920" y="66154"/>
                </a:lnTo>
                <a:lnTo>
                  <a:pt x="49250" y="65735"/>
                </a:lnTo>
                <a:lnTo>
                  <a:pt x="37376" y="65506"/>
                </a:lnTo>
                <a:lnTo>
                  <a:pt x="33159" y="65506"/>
                </a:lnTo>
                <a:lnTo>
                  <a:pt x="32296" y="64846"/>
                </a:lnTo>
                <a:lnTo>
                  <a:pt x="21907" y="66281"/>
                </a:lnTo>
                <a:lnTo>
                  <a:pt x="21386" y="66344"/>
                </a:lnTo>
                <a:lnTo>
                  <a:pt x="19951" y="68224"/>
                </a:lnTo>
                <a:lnTo>
                  <a:pt x="18211" y="69964"/>
                </a:lnTo>
                <a:lnTo>
                  <a:pt x="18211" y="70523"/>
                </a:lnTo>
                <a:lnTo>
                  <a:pt x="17564" y="71374"/>
                </a:lnTo>
                <a:lnTo>
                  <a:pt x="18211" y="76111"/>
                </a:lnTo>
                <a:lnTo>
                  <a:pt x="18326" y="77825"/>
                </a:lnTo>
                <a:lnTo>
                  <a:pt x="18542" y="78524"/>
                </a:lnTo>
                <a:lnTo>
                  <a:pt x="18986" y="81762"/>
                </a:lnTo>
                <a:lnTo>
                  <a:pt x="23063" y="85331"/>
                </a:lnTo>
                <a:lnTo>
                  <a:pt x="27914" y="90525"/>
                </a:lnTo>
                <a:lnTo>
                  <a:pt x="32905" y="90690"/>
                </a:lnTo>
                <a:lnTo>
                  <a:pt x="37706" y="86207"/>
                </a:lnTo>
                <a:lnTo>
                  <a:pt x="38036" y="85432"/>
                </a:lnTo>
                <a:lnTo>
                  <a:pt x="49263" y="85217"/>
                </a:lnTo>
                <a:lnTo>
                  <a:pt x="72110" y="84785"/>
                </a:lnTo>
                <a:lnTo>
                  <a:pt x="97269" y="83794"/>
                </a:lnTo>
                <a:lnTo>
                  <a:pt x="97878" y="83756"/>
                </a:lnTo>
                <a:lnTo>
                  <a:pt x="127190" y="80454"/>
                </a:lnTo>
                <a:lnTo>
                  <a:pt x="126898" y="80454"/>
                </a:lnTo>
                <a:lnTo>
                  <a:pt x="127419" y="80429"/>
                </a:lnTo>
                <a:lnTo>
                  <a:pt x="127228" y="80454"/>
                </a:lnTo>
                <a:lnTo>
                  <a:pt x="128943" y="80429"/>
                </a:lnTo>
                <a:lnTo>
                  <a:pt x="155689" y="80098"/>
                </a:lnTo>
                <a:lnTo>
                  <a:pt x="199440" y="78295"/>
                </a:lnTo>
                <a:lnTo>
                  <a:pt x="212051" y="77825"/>
                </a:lnTo>
                <a:lnTo>
                  <a:pt x="214363" y="7534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8818309" y="3544557"/>
            <a:ext cx="2345690" cy="1259840"/>
            <a:chOff x="8818309" y="3544557"/>
            <a:chExt cx="2345690" cy="1259840"/>
          </a:xfrm>
        </p:grpSpPr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69171" y="3618458"/>
              <a:ext cx="509232" cy="2776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33546" y="3544557"/>
              <a:ext cx="2130005" cy="125977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18309" y="4629505"/>
              <a:ext cx="137343" cy="140690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264618" y="4590783"/>
            <a:ext cx="510920" cy="53552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871919" y="4637227"/>
            <a:ext cx="437387" cy="37752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283193" y="4634509"/>
            <a:ext cx="451396" cy="17368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048774" y="4786782"/>
            <a:ext cx="151076" cy="196570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3780574" y="5898026"/>
            <a:ext cx="153035" cy="21590"/>
          </a:xfrm>
          <a:custGeom>
            <a:avLst/>
            <a:gdLst/>
            <a:ahLst/>
            <a:cxnLst/>
            <a:rect l="l" t="t" r="r" b="b"/>
            <a:pathLst>
              <a:path w="153035" h="21589">
                <a:moveTo>
                  <a:pt x="48895" y="0"/>
                </a:moveTo>
                <a:lnTo>
                  <a:pt x="35585" y="0"/>
                </a:lnTo>
                <a:lnTo>
                  <a:pt x="35051" y="15"/>
                </a:lnTo>
                <a:lnTo>
                  <a:pt x="21729" y="734"/>
                </a:lnTo>
                <a:lnTo>
                  <a:pt x="3797" y="2613"/>
                </a:lnTo>
                <a:lnTo>
                  <a:pt x="0" y="7298"/>
                </a:lnTo>
                <a:lnTo>
                  <a:pt x="1040" y="17136"/>
                </a:lnTo>
                <a:lnTo>
                  <a:pt x="1160" y="17686"/>
                </a:lnTo>
                <a:lnTo>
                  <a:pt x="5575" y="21385"/>
                </a:lnTo>
                <a:lnTo>
                  <a:pt x="22805" y="20161"/>
                </a:lnTo>
                <a:lnTo>
                  <a:pt x="35824" y="19456"/>
                </a:lnTo>
                <a:lnTo>
                  <a:pt x="35585" y="19456"/>
                </a:lnTo>
                <a:lnTo>
                  <a:pt x="36106" y="19441"/>
                </a:lnTo>
                <a:lnTo>
                  <a:pt x="49885" y="19441"/>
                </a:lnTo>
                <a:lnTo>
                  <a:pt x="64592" y="19192"/>
                </a:lnTo>
                <a:lnTo>
                  <a:pt x="80022" y="18252"/>
                </a:lnTo>
                <a:lnTo>
                  <a:pt x="80759" y="18174"/>
                </a:lnTo>
                <a:lnTo>
                  <a:pt x="97816" y="15624"/>
                </a:lnTo>
                <a:lnTo>
                  <a:pt x="97243" y="15599"/>
                </a:lnTo>
                <a:lnTo>
                  <a:pt x="98374" y="15540"/>
                </a:lnTo>
                <a:lnTo>
                  <a:pt x="151992" y="15540"/>
                </a:lnTo>
                <a:lnTo>
                  <a:pt x="152793" y="10732"/>
                </a:lnTo>
                <a:lnTo>
                  <a:pt x="150622" y="7705"/>
                </a:lnTo>
                <a:lnTo>
                  <a:pt x="140944" y="6090"/>
                </a:lnTo>
                <a:lnTo>
                  <a:pt x="140220" y="6015"/>
                </a:lnTo>
                <a:lnTo>
                  <a:pt x="131609" y="5656"/>
                </a:lnTo>
                <a:lnTo>
                  <a:pt x="114312" y="4577"/>
                </a:lnTo>
                <a:lnTo>
                  <a:pt x="99095" y="3915"/>
                </a:lnTo>
                <a:lnTo>
                  <a:pt x="98374" y="3915"/>
                </a:lnTo>
                <a:lnTo>
                  <a:pt x="97751" y="3856"/>
                </a:lnTo>
                <a:lnTo>
                  <a:pt x="97983" y="3856"/>
                </a:lnTo>
                <a:lnTo>
                  <a:pt x="80759" y="1281"/>
                </a:lnTo>
                <a:lnTo>
                  <a:pt x="80022" y="1202"/>
                </a:lnTo>
                <a:lnTo>
                  <a:pt x="64173" y="247"/>
                </a:lnTo>
                <a:lnTo>
                  <a:pt x="48895" y="0"/>
                </a:lnTo>
                <a:close/>
              </a:path>
              <a:path w="153035" h="21589">
                <a:moveTo>
                  <a:pt x="49885" y="19441"/>
                </a:moveTo>
                <a:lnTo>
                  <a:pt x="36106" y="19441"/>
                </a:lnTo>
                <a:lnTo>
                  <a:pt x="35824" y="19456"/>
                </a:lnTo>
                <a:lnTo>
                  <a:pt x="49060" y="19455"/>
                </a:lnTo>
                <a:lnTo>
                  <a:pt x="49885" y="19441"/>
                </a:lnTo>
                <a:close/>
              </a:path>
              <a:path w="153035" h="21589">
                <a:moveTo>
                  <a:pt x="150955" y="17686"/>
                </a:moveTo>
                <a:lnTo>
                  <a:pt x="139014" y="17686"/>
                </a:lnTo>
                <a:lnTo>
                  <a:pt x="139738" y="17759"/>
                </a:lnTo>
                <a:lnTo>
                  <a:pt x="139456" y="17759"/>
                </a:lnTo>
                <a:lnTo>
                  <a:pt x="148691" y="19298"/>
                </a:lnTo>
                <a:lnTo>
                  <a:pt x="150851" y="17759"/>
                </a:lnTo>
                <a:lnTo>
                  <a:pt x="139738" y="17759"/>
                </a:lnTo>
                <a:lnTo>
                  <a:pt x="139362" y="17744"/>
                </a:lnTo>
                <a:lnTo>
                  <a:pt x="150873" y="17744"/>
                </a:lnTo>
                <a:close/>
              </a:path>
              <a:path w="153035" h="21589">
                <a:moveTo>
                  <a:pt x="139014" y="17686"/>
                </a:moveTo>
                <a:lnTo>
                  <a:pt x="139362" y="17744"/>
                </a:lnTo>
                <a:lnTo>
                  <a:pt x="139738" y="17759"/>
                </a:lnTo>
                <a:lnTo>
                  <a:pt x="139014" y="17686"/>
                </a:lnTo>
                <a:close/>
              </a:path>
              <a:path w="153035" h="21589">
                <a:moveTo>
                  <a:pt x="151863" y="16314"/>
                </a:moveTo>
                <a:lnTo>
                  <a:pt x="113690" y="16314"/>
                </a:lnTo>
                <a:lnTo>
                  <a:pt x="131089" y="17400"/>
                </a:lnTo>
                <a:lnTo>
                  <a:pt x="139362" y="17744"/>
                </a:lnTo>
                <a:lnTo>
                  <a:pt x="139014" y="17686"/>
                </a:lnTo>
                <a:lnTo>
                  <a:pt x="150955" y="17686"/>
                </a:lnTo>
                <a:lnTo>
                  <a:pt x="151726" y="17136"/>
                </a:lnTo>
                <a:lnTo>
                  <a:pt x="151863" y="16314"/>
                </a:lnTo>
                <a:close/>
              </a:path>
              <a:path w="153035" h="21589">
                <a:moveTo>
                  <a:pt x="113696" y="16314"/>
                </a:moveTo>
                <a:close/>
              </a:path>
              <a:path w="153035" h="21589">
                <a:moveTo>
                  <a:pt x="151992" y="15540"/>
                </a:moveTo>
                <a:lnTo>
                  <a:pt x="98374" y="15540"/>
                </a:lnTo>
                <a:lnTo>
                  <a:pt x="97816" y="15624"/>
                </a:lnTo>
                <a:lnTo>
                  <a:pt x="113696" y="16314"/>
                </a:lnTo>
                <a:lnTo>
                  <a:pt x="151863" y="16314"/>
                </a:lnTo>
                <a:lnTo>
                  <a:pt x="151992" y="15540"/>
                </a:lnTo>
                <a:close/>
              </a:path>
              <a:path w="153035" h="21589">
                <a:moveTo>
                  <a:pt x="98374" y="15540"/>
                </a:moveTo>
                <a:lnTo>
                  <a:pt x="97243" y="15599"/>
                </a:lnTo>
                <a:lnTo>
                  <a:pt x="97816" y="15624"/>
                </a:lnTo>
                <a:lnTo>
                  <a:pt x="98374" y="15540"/>
                </a:lnTo>
                <a:close/>
              </a:path>
              <a:path w="153035" h="21589">
                <a:moveTo>
                  <a:pt x="131660" y="5659"/>
                </a:moveTo>
                <a:close/>
              </a:path>
              <a:path w="153035" h="21589">
                <a:moveTo>
                  <a:pt x="131609" y="5656"/>
                </a:moveTo>
                <a:close/>
              </a:path>
              <a:path w="153035" h="21589">
                <a:moveTo>
                  <a:pt x="97751" y="3856"/>
                </a:moveTo>
                <a:lnTo>
                  <a:pt x="98374" y="3915"/>
                </a:lnTo>
                <a:lnTo>
                  <a:pt x="98078" y="3871"/>
                </a:lnTo>
                <a:lnTo>
                  <a:pt x="97751" y="3856"/>
                </a:lnTo>
                <a:close/>
              </a:path>
              <a:path w="153035" h="21589">
                <a:moveTo>
                  <a:pt x="98078" y="3871"/>
                </a:moveTo>
                <a:lnTo>
                  <a:pt x="98374" y="3915"/>
                </a:lnTo>
                <a:lnTo>
                  <a:pt x="99095" y="3915"/>
                </a:lnTo>
                <a:lnTo>
                  <a:pt x="98078" y="3871"/>
                </a:lnTo>
                <a:close/>
              </a:path>
              <a:path w="153035" h="21589">
                <a:moveTo>
                  <a:pt x="97983" y="3856"/>
                </a:moveTo>
                <a:lnTo>
                  <a:pt x="97751" y="3856"/>
                </a:lnTo>
                <a:lnTo>
                  <a:pt x="98078" y="3871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78643" y="5991445"/>
            <a:ext cx="203835" cy="45720"/>
          </a:xfrm>
          <a:custGeom>
            <a:avLst/>
            <a:gdLst/>
            <a:ahLst/>
            <a:cxnLst/>
            <a:rect l="l" t="t" r="r" b="b"/>
            <a:pathLst>
              <a:path w="203835" h="45720">
                <a:moveTo>
                  <a:pt x="107228" y="10815"/>
                </a:moveTo>
                <a:lnTo>
                  <a:pt x="57873" y="14767"/>
                </a:lnTo>
                <a:lnTo>
                  <a:pt x="3721" y="22581"/>
                </a:lnTo>
                <a:lnTo>
                  <a:pt x="0" y="27570"/>
                </a:lnTo>
                <a:lnTo>
                  <a:pt x="863" y="33434"/>
                </a:lnTo>
                <a:lnTo>
                  <a:pt x="13804" y="45260"/>
                </a:lnTo>
                <a:lnTo>
                  <a:pt x="18320" y="41177"/>
                </a:lnTo>
                <a:lnTo>
                  <a:pt x="12230" y="41177"/>
                </a:lnTo>
                <a:lnTo>
                  <a:pt x="20281" y="30571"/>
                </a:lnTo>
                <a:lnTo>
                  <a:pt x="72101" y="30571"/>
                </a:lnTo>
                <a:lnTo>
                  <a:pt x="84175" y="28681"/>
                </a:lnTo>
                <a:lnTo>
                  <a:pt x="84899" y="28534"/>
                </a:lnTo>
                <a:lnTo>
                  <a:pt x="108606" y="22655"/>
                </a:lnTo>
                <a:lnTo>
                  <a:pt x="108407" y="22655"/>
                </a:lnTo>
                <a:lnTo>
                  <a:pt x="109143" y="22522"/>
                </a:lnTo>
                <a:lnTo>
                  <a:pt x="109527" y="22522"/>
                </a:lnTo>
                <a:lnTo>
                  <a:pt x="138637" y="19057"/>
                </a:lnTo>
                <a:lnTo>
                  <a:pt x="169929" y="15460"/>
                </a:lnTo>
                <a:lnTo>
                  <a:pt x="186207" y="13651"/>
                </a:lnTo>
                <a:lnTo>
                  <a:pt x="200990" y="11804"/>
                </a:lnTo>
                <a:lnTo>
                  <a:pt x="201738" y="10841"/>
                </a:lnTo>
                <a:lnTo>
                  <a:pt x="107010" y="10841"/>
                </a:lnTo>
                <a:lnTo>
                  <a:pt x="107228" y="10815"/>
                </a:lnTo>
                <a:close/>
              </a:path>
              <a:path w="203835" h="45720">
                <a:moveTo>
                  <a:pt x="20281" y="30571"/>
                </a:moveTo>
                <a:lnTo>
                  <a:pt x="12230" y="41177"/>
                </a:lnTo>
                <a:lnTo>
                  <a:pt x="19176" y="39940"/>
                </a:lnTo>
                <a:lnTo>
                  <a:pt x="19596" y="39178"/>
                </a:lnTo>
                <a:lnTo>
                  <a:pt x="20345" y="35016"/>
                </a:lnTo>
                <a:lnTo>
                  <a:pt x="20455" y="32341"/>
                </a:lnTo>
                <a:lnTo>
                  <a:pt x="20281" y="30571"/>
                </a:lnTo>
                <a:close/>
              </a:path>
              <a:path w="203835" h="45720">
                <a:moveTo>
                  <a:pt x="19176" y="39940"/>
                </a:moveTo>
                <a:lnTo>
                  <a:pt x="12230" y="41177"/>
                </a:lnTo>
                <a:lnTo>
                  <a:pt x="18320" y="41177"/>
                </a:lnTo>
                <a:lnTo>
                  <a:pt x="18668" y="40862"/>
                </a:lnTo>
                <a:lnTo>
                  <a:pt x="19176" y="39940"/>
                </a:lnTo>
                <a:close/>
              </a:path>
              <a:path w="203835" h="45720">
                <a:moveTo>
                  <a:pt x="72101" y="30571"/>
                </a:moveTo>
                <a:lnTo>
                  <a:pt x="20281" y="30571"/>
                </a:lnTo>
                <a:lnTo>
                  <a:pt x="20345" y="35016"/>
                </a:lnTo>
                <a:lnTo>
                  <a:pt x="19596" y="39178"/>
                </a:lnTo>
                <a:lnTo>
                  <a:pt x="19176" y="39940"/>
                </a:lnTo>
                <a:lnTo>
                  <a:pt x="60506" y="32388"/>
                </a:lnTo>
                <a:lnTo>
                  <a:pt x="72101" y="30571"/>
                </a:lnTo>
                <a:close/>
              </a:path>
              <a:path w="203835" h="45720">
                <a:moveTo>
                  <a:pt x="109143" y="22522"/>
                </a:moveTo>
                <a:lnTo>
                  <a:pt x="108407" y="22655"/>
                </a:lnTo>
                <a:lnTo>
                  <a:pt x="108903" y="22581"/>
                </a:lnTo>
                <a:lnTo>
                  <a:pt x="109143" y="22522"/>
                </a:lnTo>
                <a:close/>
              </a:path>
              <a:path w="203835" h="45720">
                <a:moveTo>
                  <a:pt x="108789" y="22610"/>
                </a:moveTo>
                <a:lnTo>
                  <a:pt x="108407" y="22655"/>
                </a:lnTo>
                <a:lnTo>
                  <a:pt x="108606" y="22655"/>
                </a:lnTo>
                <a:lnTo>
                  <a:pt x="108789" y="22610"/>
                </a:lnTo>
                <a:close/>
              </a:path>
              <a:path w="203835" h="45720">
                <a:moveTo>
                  <a:pt x="109527" y="22522"/>
                </a:moveTo>
                <a:lnTo>
                  <a:pt x="109143" y="22522"/>
                </a:lnTo>
                <a:lnTo>
                  <a:pt x="108789" y="22610"/>
                </a:lnTo>
                <a:lnTo>
                  <a:pt x="109527" y="22522"/>
                </a:lnTo>
                <a:close/>
              </a:path>
              <a:path w="203835" h="45720">
                <a:moveTo>
                  <a:pt x="201766" y="10806"/>
                </a:moveTo>
                <a:lnTo>
                  <a:pt x="107326" y="10815"/>
                </a:lnTo>
                <a:lnTo>
                  <a:pt x="107010" y="10841"/>
                </a:lnTo>
                <a:lnTo>
                  <a:pt x="201738" y="10841"/>
                </a:lnTo>
                <a:close/>
              </a:path>
              <a:path w="203835" h="45720">
                <a:moveTo>
                  <a:pt x="201878" y="1837"/>
                </a:moveTo>
                <a:lnTo>
                  <a:pt x="184734" y="1846"/>
                </a:lnTo>
                <a:lnTo>
                  <a:pt x="107228" y="10815"/>
                </a:lnTo>
                <a:lnTo>
                  <a:pt x="107441" y="10806"/>
                </a:lnTo>
                <a:lnTo>
                  <a:pt x="201766" y="10806"/>
                </a:lnTo>
                <a:lnTo>
                  <a:pt x="203301" y="8831"/>
                </a:lnTo>
                <a:lnTo>
                  <a:pt x="202488" y="2312"/>
                </a:lnTo>
                <a:lnTo>
                  <a:pt x="201878" y="1837"/>
                </a:lnTo>
                <a:close/>
              </a:path>
              <a:path w="203835" h="45720">
                <a:moveTo>
                  <a:pt x="199516" y="0"/>
                </a:moveTo>
                <a:lnTo>
                  <a:pt x="184764" y="1842"/>
                </a:lnTo>
                <a:lnTo>
                  <a:pt x="201878" y="1837"/>
                </a:lnTo>
                <a:lnTo>
                  <a:pt x="199516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225480" y="5802951"/>
            <a:ext cx="194236" cy="236442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911276" y="3637432"/>
            <a:ext cx="223520" cy="584200"/>
          </a:xfrm>
          <a:custGeom>
            <a:avLst/>
            <a:gdLst/>
            <a:ahLst/>
            <a:cxnLst/>
            <a:rect l="l" t="t" r="r" b="b"/>
            <a:pathLst>
              <a:path w="223520" h="584200">
                <a:moveTo>
                  <a:pt x="142697" y="567345"/>
                </a:moveTo>
                <a:lnTo>
                  <a:pt x="139128" y="572338"/>
                </a:lnTo>
                <a:lnTo>
                  <a:pt x="140144" y="578472"/>
                </a:lnTo>
                <a:lnTo>
                  <a:pt x="147053" y="583412"/>
                </a:lnTo>
                <a:lnTo>
                  <a:pt x="150240" y="583933"/>
                </a:lnTo>
                <a:lnTo>
                  <a:pt x="158191" y="581482"/>
                </a:lnTo>
                <a:lnTo>
                  <a:pt x="160451" y="579526"/>
                </a:lnTo>
                <a:lnTo>
                  <a:pt x="161392" y="577532"/>
                </a:lnTo>
                <a:lnTo>
                  <a:pt x="160400" y="577532"/>
                </a:lnTo>
                <a:lnTo>
                  <a:pt x="162902" y="574332"/>
                </a:lnTo>
                <a:lnTo>
                  <a:pt x="164335" y="574332"/>
                </a:lnTo>
                <a:lnTo>
                  <a:pt x="165163" y="573658"/>
                </a:lnTo>
                <a:lnTo>
                  <a:pt x="166480" y="572338"/>
                </a:lnTo>
                <a:lnTo>
                  <a:pt x="169016" y="569328"/>
                </a:lnTo>
                <a:lnTo>
                  <a:pt x="142697" y="569328"/>
                </a:lnTo>
                <a:lnTo>
                  <a:pt x="142697" y="567345"/>
                </a:lnTo>
                <a:close/>
              </a:path>
              <a:path w="223520" h="584200">
                <a:moveTo>
                  <a:pt x="162902" y="574332"/>
                </a:moveTo>
                <a:lnTo>
                  <a:pt x="160400" y="577532"/>
                </a:lnTo>
                <a:lnTo>
                  <a:pt x="162010" y="576223"/>
                </a:lnTo>
                <a:lnTo>
                  <a:pt x="162902" y="574332"/>
                </a:lnTo>
                <a:close/>
              </a:path>
              <a:path w="223520" h="584200">
                <a:moveTo>
                  <a:pt x="162010" y="576223"/>
                </a:moveTo>
                <a:lnTo>
                  <a:pt x="160400" y="577532"/>
                </a:lnTo>
                <a:lnTo>
                  <a:pt x="161392" y="577532"/>
                </a:lnTo>
                <a:lnTo>
                  <a:pt x="162010" y="576223"/>
                </a:lnTo>
                <a:close/>
              </a:path>
              <a:path w="223520" h="584200">
                <a:moveTo>
                  <a:pt x="164335" y="574332"/>
                </a:moveTo>
                <a:lnTo>
                  <a:pt x="162902" y="574332"/>
                </a:lnTo>
                <a:lnTo>
                  <a:pt x="162010" y="576223"/>
                </a:lnTo>
                <a:lnTo>
                  <a:pt x="164335" y="574332"/>
                </a:lnTo>
                <a:close/>
              </a:path>
              <a:path w="223520" h="584200">
                <a:moveTo>
                  <a:pt x="143840" y="565746"/>
                </a:moveTo>
                <a:lnTo>
                  <a:pt x="142697" y="567345"/>
                </a:lnTo>
                <a:lnTo>
                  <a:pt x="142697" y="569328"/>
                </a:lnTo>
                <a:lnTo>
                  <a:pt x="143840" y="565746"/>
                </a:lnTo>
                <a:close/>
              </a:path>
              <a:path w="223520" h="584200">
                <a:moveTo>
                  <a:pt x="152352" y="565746"/>
                </a:moveTo>
                <a:lnTo>
                  <a:pt x="143840" y="565746"/>
                </a:lnTo>
                <a:lnTo>
                  <a:pt x="142697" y="569328"/>
                </a:lnTo>
                <a:lnTo>
                  <a:pt x="154978" y="569328"/>
                </a:lnTo>
                <a:lnTo>
                  <a:pt x="152352" y="565746"/>
                </a:lnTo>
                <a:close/>
              </a:path>
              <a:path w="223520" h="584200">
                <a:moveTo>
                  <a:pt x="154933" y="563473"/>
                </a:moveTo>
                <a:lnTo>
                  <a:pt x="150685" y="563473"/>
                </a:lnTo>
                <a:lnTo>
                  <a:pt x="153238" y="564273"/>
                </a:lnTo>
                <a:lnTo>
                  <a:pt x="151481" y="564559"/>
                </a:lnTo>
                <a:lnTo>
                  <a:pt x="154978" y="569328"/>
                </a:lnTo>
                <a:lnTo>
                  <a:pt x="154914" y="563740"/>
                </a:lnTo>
                <a:lnTo>
                  <a:pt x="154933" y="563473"/>
                </a:lnTo>
                <a:close/>
              </a:path>
              <a:path w="223520" h="584200">
                <a:moveTo>
                  <a:pt x="180428" y="554012"/>
                </a:moveTo>
                <a:lnTo>
                  <a:pt x="157454" y="554012"/>
                </a:lnTo>
                <a:lnTo>
                  <a:pt x="157124" y="554443"/>
                </a:lnTo>
                <a:lnTo>
                  <a:pt x="156148" y="555599"/>
                </a:lnTo>
                <a:lnTo>
                  <a:pt x="156029" y="556120"/>
                </a:lnTo>
                <a:lnTo>
                  <a:pt x="155075" y="562637"/>
                </a:lnTo>
                <a:lnTo>
                  <a:pt x="154978" y="569328"/>
                </a:lnTo>
                <a:lnTo>
                  <a:pt x="169016" y="569328"/>
                </a:lnTo>
                <a:lnTo>
                  <a:pt x="172224" y="565480"/>
                </a:lnTo>
                <a:lnTo>
                  <a:pt x="179069" y="556120"/>
                </a:lnTo>
                <a:lnTo>
                  <a:pt x="179425" y="555599"/>
                </a:lnTo>
                <a:lnTo>
                  <a:pt x="180428" y="554012"/>
                </a:lnTo>
                <a:close/>
              </a:path>
              <a:path w="223520" h="584200">
                <a:moveTo>
                  <a:pt x="156828" y="549706"/>
                </a:moveTo>
                <a:lnTo>
                  <a:pt x="144564" y="549706"/>
                </a:lnTo>
                <a:lnTo>
                  <a:pt x="144513" y="550290"/>
                </a:lnTo>
                <a:lnTo>
                  <a:pt x="144386" y="550913"/>
                </a:lnTo>
                <a:lnTo>
                  <a:pt x="142760" y="561949"/>
                </a:lnTo>
                <a:lnTo>
                  <a:pt x="142697" y="567345"/>
                </a:lnTo>
                <a:lnTo>
                  <a:pt x="143840" y="565746"/>
                </a:lnTo>
                <a:lnTo>
                  <a:pt x="152352" y="565746"/>
                </a:lnTo>
                <a:lnTo>
                  <a:pt x="144500" y="565696"/>
                </a:lnTo>
                <a:lnTo>
                  <a:pt x="146473" y="564273"/>
                </a:lnTo>
                <a:lnTo>
                  <a:pt x="148100" y="563306"/>
                </a:lnTo>
                <a:lnTo>
                  <a:pt x="149506" y="562637"/>
                </a:lnTo>
                <a:lnTo>
                  <a:pt x="152583" y="559934"/>
                </a:lnTo>
                <a:lnTo>
                  <a:pt x="156095" y="555663"/>
                </a:lnTo>
                <a:lnTo>
                  <a:pt x="156705" y="551497"/>
                </a:lnTo>
                <a:lnTo>
                  <a:pt x="156828" y="549706"/>
                </a:lnTo>
                <a:close/>
              </a:path>
              <a:path w="223520" h="584200">
                <a:moveTo>
                  <a:pt x="149506" y="562637"/>
                </a:moveTo>
                <a:lnTo>
                  <a:pt x="148069" y="563321"/>
                </a:lnTo>
                <a:lnTo>
                  <a:pt x="146430" y="564299"/>
                </a:lnTo>
                <a:lnTo>
                  <a:pt x="144500" y="565696"/>
                </a:lnTo>
                <a:lnTo>
                  <a:pt x="151481" y="564559"/>
                </a:lnTo>
                <a:lnTo>
                  <a:pt x="150704" y="563498"/>
                </a:lnTo>
                <a:lnTo>
                  <a:pt x="148526" y="563498"/>
                </a:lnTo>
                <a:lnTo>
                  <a:pt x="149506" y="562637"/>
                </a:lnTo>
                <a:close/>
              </a:path>
              <a:path w="223520" h="584200">
                <a:moveTo>
                  <a:pt x="151481" y="564559"/>
                </a:moveTo>
                <a:lnTo>
                  <a:pt x="144500" y="565696"/>
                </a:lnTo>
                <a:lnTo>
                  <a:pt x="152315" y="565696"/>
                </a:lnTo>
                <a:lnTo>
                  <a:pt x="151481" y="564559"/>
                </a:lnTo>
                <a:close/>
              </a:path>
              <a:path w="223520" h="584200">
                <a:moveTo>
                  <a:pt x="150685" y="563473"/>
                </a:moveTo>
                <a:lnTo>
                  <a:pt x="151481" y="564559"/>
                </a:lnTo>
                <a:lnTo>
                  <a:pt x="153238" y="564273"/>
                </a:lnTo>
                <a:lnTo>
                  <a:pt x="150685" y="563473"/>
                </a:lnTo>
                <a:close/>
              </a:path>
              <a:path w="223520" h="584200">
                <a:moveTo>
                  <a:pt x="154978" y="563306"/>
                </a:moveTo>
                <a:lnTo>
                  <a:pt x="154914" y="563740"/>
                </a:lnTo>
                <a:lnTo>
                  <a:pt x="154978" y="563306"/>
                </a:lnTo>
                <a:close/>
              </a:path>
              <a:path w="223520" h="584200">
                <a:moveTo>
                  <a:pt x="150660" y="562089"/>
                </a:moveTo>
                <a:lnTo>
                  <a:pt x="149506" y="562637"/>
                </a:lnTo>
                <a:lnTo>
                  <a:pt x="148526" y="563498"/>
                </a:lnTo>
                <a:lnTo>
                  <a:pt x="150660" y="562089"/>
                </a:lnTo>
                <a:close/>
              </a:path>
              <a:path w="223520" h="584200">
                <a:moveTo>
                  <a:pt x="155156" y="562089"/>
                </a:moveTo>
                <a:lnTo>
                  <a:pt x="150660" y="562089"/>
                </a:lnTo>
                <a:lnTo>
                  <a:pt x="148526" y="563498"/>
                </a:lnTo>
                <a:lnTo>
                  <a:pt x="150704" y="563498"/>
                </a:lnTo>
                <a:lnTo>
                  <a:pt x="154933" y="563473"/>
                </a:lnTo>
                <a:lnTo>
                  <a:pt x="155156" y="562089"/>
                </a:lnTo>
                <a:close/>
              </a:path>
              <a:path w="223520" h="584200">
                <a:moveTo>
                  <a:pt x="155046" y="562838"/>
                </a:moveTo>
                <a:lnTo>
                  <a:pt x="154978" y="563306"/>
                </a:lnTo>
                <a:lnTo>
                  <a:pt x="155046" y="562838"/>
                </a:lnTo>
                <a:close/>
              </a:path>
              <a:path w="223520" h="584200">
                <a:moveTo>
                  <a:pt x="152583" y="559934"/>
                </a:moveTo>
                <a:lnTo>
                  <a:pt x="149506" y="562637"/>
                </a:lnTo>
                <a:lnTo>
                  <a:pt x="150660" y="562089"/>
                </a:lnTo>
                <a:lnTo>
                  <a:pt x="155156" y="562089"/>
                </a:lnTo>
                <a:lnTo>
                  <a:pt x="155384" y="560527"/>
                </a:lnTo>
                <a:lnTo>
                  <a:pt x="152095" y="560527"/>
                </a:lnTo>
                <a:lnTo>
                  <a:pt x="152583" y="559934"/>
                </a:lnTo>
                <a:close/>
              </a:path>
              <a:path w="223520" h="584200">
                <a:moveTo>
                  <a:pt x="153136" y="559447"/>
                </a:moveTo>
                <a:lnTo>
                  <a:pt x="152583" y="559934"/>
                </a:lnTo>
                <a:lnTo>
                  <a:pt x="152095" y="560527"/>
                </a:lnTo>
                <a:lnTo>
                  <a:pt x="153136" y="559447"/>
                </a:lnTo>
                <a:close/>
              </a:path>
              <a:path w="223520" h="584200">
                <a:moveTo>
                  <a:pt x="155542" y="559447"/>
                </a:moveTo>
                <a:lnTo>
                  <a:pt x="153136" y="559447"/>
                </a:lnTo>
                <a:lnTo>
                  <a:pt x="152095" y="560527"/>
                </a:lnTo>
                <a:lnTo>
                  <a:pt x="155384" y="560527"/>
                </a:lnTo>
                <a:lnTo>
                  <a:pt x="155542" y="559447"/>
                </a:lnTo>
                <a:close/>
              </a:path>
              <a:path w="223520" h="584200">
                <a:moveTo>
                  <a:pt x="156095" y="555663"/>
                </a:moveTo>
                <a:lnTo>
                  <a:pt x="152583" y="559934"/>
                </a:lnTo>
                <a:lnTo>
                  <a:pt x="153136" y="559447"/>
                </a:lnTo>
                <a:lnTo>
                  <a:pt x="155542" y="559447"/>
                </a:lnTo>
                <a:lnTo>
                  <a:pt x="156095" y="555663"/>
                </a:lnTo>
                <a:close/>
              </a:path>
              <a:path w="223520" h="584200">
                <a:moveTo>
                  <a:pt x="157324" y="554169"/>
                </a:moveTo>
                <a:lnTo>
                  <a:pt x="157099" y="554443"/>
                </a:lnTo>
                <a:lnTo>
                  <a:pt x="157324" y="554169"/>
                </a:lnTo>
                <a:close/>
              </a:path>
              <a:path w="223520" h="584200">
                <a:moveTo>
                  <a:pt x="186069" y="545083"/>
                </a:moveTo>
                <a:lnTo>
                  <a:pt x="163969" y="545083"/>
                </a:lnTo>
                <a:lnTo>
                  <a:pt x="157324" y="554169"/>
                </a:lnTo>
                <a:lnTo>
                  <a:pt x="157454" y="554012"/>
                </a:lnTo>
                <a:lnTo>
                  <a:pt x="180428" y="554012"/>
                </a:lnTo>
                <a:lnTo>
                  <a:pt x="186069" y="545083"/>
                </a:lnTo>
                <a:close/>
              </a:path>
              <a:path w="223520" h="584200">
                <a:moveTo>
                  <a:pt x="144531" y="549930"/>
                </a:moveTo>
                <a:lnTo>
                  <a:pt x="144478" y="550290"/>
                </a:lnTo>
                <a:lnTo>
                  <a:pt x="144531" y="549930"/>
                </a:lnTo>
                <a:close/>
              </a:path>
              <a:path w="223520" h="584200">
                <a:moveTo>
                  <a:pt x="150456" y="530199"/>
                </a:moveTo>
                <a:lnTo>
                  <a:pt x="147180" y="532282"/>
                </a:lnTo>
                <a:lnTo>
                  <a:pt x="145008" y="542074"/>
                </a:lnTo>
                <a:lnTo>
                  <a:pt x="144868" y="543090"/>
                </a:lnTo>
                <a:lnTo>
                  <a:pt x="144531" y="549930"/>
                </a:lnTo>
                <a:lnTo>
                  <a:pt x="144564" y="549706"/>
                </a:lnTo>
                <a:lnTo>
                  <a:pt x="156828" y="549706"/>
                </a:lnTo>
                <a:lnTo>
                  <a:pt x="157033" y="545553"/>
                </a:lnTo>
                <a:lnTo>
                  <a:pt x="156984" y="544728"/>
                </a:lnTo>
                <a:lnTo>
                  <a:pt x="157124" y="543712"/>
                </a:lnTo>
                <a:lnTo>
                  <a:pt x="159156" y="534949"/>
                </a:lnTo>
                <a:lnTo>
                  <a:pt x="157073" y="531672"/>
                </a:lnTo>
                <a:lnTo>
                  <a:pt x="150456" y="530199"/>
                </a:lnTo>
                <a:close/>
              </a:path>
              <a:path w="223520" h="584200">
                <a:moveTo>
                  <a:pt x="191896" y="533704"/>
                </a:moveTo>
                <a:lnTo>
                  <a:pt x="171234" y="533704"/>
                </a:lnTo>
                <a:lnTo>
                  <a:pt x="170713" y="534631"/>
                </a:lnTo>
                <a:lnTo>
                  <a:pt x="163734" y="545405"/>
                </a:lnTo>
                <a:lnTo>
                  <a:pt x="163969" y="545083"/>
                </a:lnTo>
                <a:lnTo>
                  <a:pt x="186069" y="545083"/>
                </a:lnTo>
                <a:lnTo>
                  <a:pt x="186943" y="543699"/>
                </a:lnTo>
                <a:lnTo>
                  <a:pt x="187439" y="542810"/>
                </a:lnTo>
                <a:lnTo>
                  <a:pt x="191896" y="533704"/>
                </a:lnTo>
                <a:close/>
              </a:path>
              <a:path w="223520" h="584200">
                <a:moveTo>
                  <a:pt x="157124" y="543712"/>
                </a:moveTo>
                <a:lnTo>
                  <a:pt x="156984" y="544728"/>
                </a:lnTo>
                <a:lnTo>
                  <a:pt x="157099" y="544209"/>
                </a:lnTo>
                <a:lnTo>
                  <a:pt x="157124" y="543712"/>
                </a:lnTo>
                <a:close/>
              </a:path>
              <a:path w="223520" h="584200">
                <a:moveTo>
                  <a:pt x="157099" y="544209"/>
                </a:moveTo>
                <a:lnTo>
                  <a:pt x="156984" y="544728"/>
                </a:lnTo>
                <a:lnTo>
                  <a:pt x="157099" y="544209"/>
                </a:lnTo>
                <a:close/>
              </a:path>
              <a:path w="223520" h="584200">
                <a:moveTo>
                  <a:pt x="157210" y="543712"/>
                </a:moveTo>
                <a:lnTo>
                  <a:pt x="157099" y="544209"/>
                </a:lnTo>
                <a:lnTo>
                  <a:pt x="157210" y="543712"/>
                </a:lnTo>
                <a:close/>
              </a:path>
              <a:path w="223520" h="584200">
                <a:moveTo>
                  <a:pt x="170950" y="534147"/>
                </a:moveTo>
                <a:lnTo>
                  <a:pt x="170639" y="534631"/>
                </a:lnTo>
                <a:lnTo>
                  <a:pt x="170950" y="534147"/>
                </a:lnTo>
                <a:close/>
              </a:path>
              <a:path w="223520" h="584200">
                <a:moveTo>
                  <a:pt x="171234" y="533704"/>
                </a:moveTo>
                <a:lnTo>
                  <a:pt x="170950" y="534147"/>
                </a:lnTo>
                <a:lnTo>
                  <a:pt x="170713" y="534631"/>
                </a:lnTo>
                <a:lnTo>
                  <a:pt x="171234" y="533704"/>
                </a:lnTo>
                <a:close/>
              </a:path>
              <a:path w="223520" h="584200">
                <a:moveTo>
                  <a:pt x="198947" y="517702"/>
                </a:moveTo>
                <a:lnTo>
                  <a:pt x="178993" y="517702"/>
                </a:lnTo>
                <a:lnTo>
                  <a:pt x="178688" y="518413"/>
                </a:lnTo>
                <a:lnTo>
                  <a:pt x="170950" y="534147"/>
                </a:lnTo>
                <a:lnTo>
                  <a:pt x="171234" y="533704"/>
                </a:lnTo>
                <a:lnTo>
                  <a:pt x="191896" y="533704"/>
                </a:lnTo>
                <a:lnTo>
                  <a:pt x="195719" y="525894"/>
                </a:lnTo>
                <a:lnTo>
                  <a:pt x="196037" y="525183"/>
                </a:lnTo>
                <a:lnTo>
                  <a:pt x="198947" y="517702"/>
                </a:lnTo>
                <a:close/>
              </a:path>
              <a:path w="223520" h="584200">
                <a:moveTo>
                  <a:pt x="178858" y="517979"/>
                </a:moveTo>
                <a:lnTo>
                  <a:pt x="178645" y="518413"/>
                </a:lnTo>
                <a:lnTo>
                  <a:pt x="178858" y="517979"/>
                </a:lnTo>
                <a:close/>
              </a:path>
              <a:path w="223520" h="584200">
                <a:moveTo>
                  <a:pt x="178993" y="517702"/>
                </a:moveTo>
                <a:lnTo>
                  <a:pt x="178858" y="517979"/>
                </a:lnTo>
                <a:lnTo>
                  <a:pt x="178688" y="518413"/>
                </a:lnTo>
                <a:lnTo>
                  <a:pt x="178993" y="517702"/>
                </a:lnTo>
                <a:close/>
              </a:path>
              <a:path w="223520" h="584200">
                <a:moveTo>
                  <a:pt x="206214" y="497179"/>
                </a:moveTo>
                <a:lnTo>
                  <a:pt x="186969" y="497179"/>
                </a:lnTo>
                <a:lnTo>
                  <a:pt x="186677" y="498081"/>
                </a:lnTo>
                <a:lnTo>
                  <a:pt x="178858" y="517979"/>
                </a:lnTo>
                <a:lnTo>
                  <a:pt x="178993" y="517702"/>
                </a:lnTo>
                <a:lnTo>
                  <a:pt x="198947" y="517702"/>
                </a:lnTo>
                <a:lnTo>
                  <a:pt x="204304" y="503935"/>
                </a:lnTo>
                <a:lnTo>
                  <a:pt x="204596" y="503034"/>
                </a:lnTo>
                <a:lnTo>
                  <a:pt x="206214" y="497179"/>
                </a:lnTo>
                <a:close/>
              </a:path>
              <a:path w="223520" h="584200">
                <a:moveTo>
                  <a:pt x="186821" y="497557"/>
                </a:moveTo>
                <a:lnTo>
                  <a:pt x="186617" y="498081"/>
                </a:lnTo>
                <a:lnTo>
                  <a:pt x="186821" y="497557"/>
                </a:lnTo>
                <a:close/>
              </a:path>
              <a:path w="223520" h="584200">
                <a:moveTo>
                  <a:pt x="186969" y="497179"/>
                </a:moveTo>
                <a:lnTo>
                  <a:pt x="186821" y="497557"/>
                </a:lnTo>
                <a:lnTo>
                  <a:pt x="186677" y="498081"/>
                </a:lnTo>
                <a:lnTo>
                  <a:pt x="186969" y="497179"/>
                </a:lnTo>
                <a:close/>
              </a:path>
              <a:path w="223520" h="584200">
                <a:moveTo>
                  <a:pt x="213045" y="470725"/>
                </a:moveTo>
                <a:lnTo>
                  <a:pt x="194233" y="470725"/>
                </a:lnTo>
                <a:lnTo>
                  <a:pt x="194068" y="471449"/>
                </a:lnTo>
                <a:lnTo>
                  <a:pt x="186821" y="497557"/>
                </a:lnTo>
                <a:lnTo>
                  <a:pt x="186969" y="497179"/>
                </a:lnTo>
                <a:lnTo>
                  <a:pt x="206214" y="497179"/>
                </a:lnTo>
                <a:lnTo>
                  <a:pt x="212153" y="475678"/>
                </a:lnTo>
                <a:lnTo>
                  <a:pt x="212356" y="474764"/>
                </a:lnTo>
                <a:lnTo>
                  <a:pt x="213045" y="470725"/>
                </a:lnTo>
                <a:close/>
              </a:path>
              <a:path w="223520" h="584200">
                <a:moveTo>
                  <a:pt x="194147" y="471039"/>
                </a:moveTo>
                <a:lnTo>
                  <a:pt x="194033" y="471449"/>
                </a:lnTo>
                <a:lnTo>
                  <a:pt x="194147" y="471039"/>
                </a:lnTo>
                <a:close/>
              </a:path>
              <a:path w="223520" h="584200">
                <a:moveTo>
                  <a:pt x="194233" y="470725"/>
                </a:moveTo>
                <a:lnTo>
                  <a:pt x="194147" y="471039"/>
                </a:lnTo>
                <a:lnTo>
                  <a:pt x="194068" y="471449"/>
                </a:lnTo>
                <a:lnTo>
                  <a:pt x="194233" y="470725"/>
                </a:lnTo>
                <a:close/>
              </a:path>
              <a:path w="223520" h="584200">
                <a:moveTo>
                  <a:pt x="217795" y="441629"/>
                </a:moveTo>
                <a:lnTo>
                  <a:pt x="199770" y="441629"/>
                </a:lnTo>
                <a:lnTo>
                  <a:pt x="199656" y="442429"/>
                </a:lnTo>
                <a:lnTo>
                  <a:pt x="194147" y="471039"/>
                </a:lnTo>
                <a:lnTo>
                  <a:pt x="194233" y="470725"/>
                </a:lnTo>
                <a:lnTo>
                  <a:pt x="213045" y="470725"/>
                </a:lnTo>
                <a:lnTo>
                  <a:pt x="217462" y="444830"/>
                </a:lnTo>
                <a:lnTo>
                  <a:pt x="217795" y="441629"/>
                </a:lnTo>
                <a:close/>
              </a:path>
              <a:path w="223520" h="584200">
                <a:moveTo>
                  <a:pt x="199699" y="442004"/>
                </a:moveTo>
                <a:lnTo>
                  <a:pt x="199617" y="442429"/>
                </a:lnTo>
                <a:lnTo>
                  <a:pt x="199699" y="442004"/>
                </a:lnTo>
                <a:close/>
              </a:path>
              <a:path w="223520" h="584200">
                <a:moveTo>
                  <a:pt x="220899" y="410032"/>
                </a:moveTo>
                <a:lnTo>
                  <a:pt x="202907" y="410032"/>
                </a:lnTo>
                <a:lnTo>
                  <a:pt x="202857" y="410908"/>
                </a:lnTo>
                <a:lnTo>
                  <a:pt x="202753" y="411568"/>
                </a:lnTo>
                <a:lnTo>
                  <a:pt x="199699" y="442004"/>
                </a:lnTo>
                <a:lnTo>
                  <a:pt x="199770" y="441629"/>
                </a:lnTo>
                <a:lnTo>
                  <a:pt x="217795" y="441629"/>
                </a:lnTo>
                <a:lnTo>
                  <a:pt x="220789" y="411568"/>
                </a:lnTo>
                <a:lnTo>
                  <a:pt x="220899" y="410032"/>
                </a:lnTo>
                <a:close/>
              </a:path>
              <a:path w="223520" h="584200">
                <a:moveTo>
                  <a:pt x="202857" y="410531"/>
                </a:moveTo>
                <a:lnTo>
                  <a:pt x="202819" y="410908"/>
                </a:lnTo>
                <a:lnTo>
                  <a:pt x="202857" y="410531"/>
                </a:lnTo>
                <a:close/>
              </a:path>
              <a:path w="223520" h="584200">
                <a:moveTo>
                  <a:pt x="222905" y="381380"/>
                </a:moveTo>
                <a:lnTo>
                  <a:pt x="202907" y="381380"/>
                </a:lnTo>
                <a:lnTo>
                  <a:pt x="202920" y="381812"/>
                </a:lnTo>
                <a:lnTo>
                  <a:pt x="202857" y="410531"/>
                </a:lnTo>
                <a:lnTo>
                  <a:pt x="202907" y="410032"/>
                </a:lnTo>
                <a:lnTo>
                  <a:pt x="220899" y="410032"/>
                </a:lnTo>
                <a:lnTo>
                  <a:pt x="222897" y="382117"/>
                </a:lnTo>
                <a:lnTo>
                  <a:pt x="222905" y="381380"/>
                </a:lnTo>
                <a:close/>
              </a:path>
              <a:path w="223520" h="584200">
                <a:moveTo>
                  <a:pt x="202907" y="381498"/>
                </a:moveTo>
                <a:lnTo>
                  <a:pt x="202907" y="381812"/>
                </a:lnTo>
                <a:lnTo>
                  <a:pt x="202907" y="381498"/>
                </a:lnTo>
                <a:close/>
              </a:path>
              <a:path w="223520" h="584200">
                <a:moveTo>
                  <a:pt x="221509" y="346900"/>
                </a:moveTo>
                <a:lnTo>
                  <a:pt x="201485" y="346900"/>
                </a:lnTo>
                <a:lnTo>
                  <a:pt x="201510" y="347294"/>
                </a:lnTo>
                <a:lnTo>
                  <a:pt x="202907" y="381498"/>
                </a:lnTo>
                <a:lnTo>
                  <a:pt x="222905" y="381380"/>
                </a:lnTo>
                <a:lnTo>
                  <a:pt x="222910" y="380987"/>
                </a:lnTo>
                <a:lnTo>
                  <a:pt x="221509" y="346900"/>
                </a:lnTo>
                <a:close/>
              </a:path>
              <a:path w="223520" h="584200">
                <a:moveTo>
                  <a:pt x="201492" y="347064"/>
                </a:moveTo>
                <a:lnTo>
                  <a:pt x="201501" y="347294"/>
                </a:lnTo>
                <a:lnTo>
                  <a:pt x="201492" y="347064"/>
                </a:lnTo>
                <a:close/>
              </a:path>
              <a:path w="223520" h="584200">
                <a:moveTo>
                  <a:pt x="219629" y="327113"/>
                </a:moveTo>
                <a:lnTo>
                  <a:pt x="199872" y="327113"/>
                </a:lnTo>
                <a:lnTo>
                  <a:pt x="199948" y="327799"/>
                </a:lnTo>
                <a:lnTo>
                  <a:pt x="201492" y="347064"/>
                </a:lnTo>
                <a:lnTo>
                  <a:pt x="201485" y="346900"/>
                </a:lnTo>
                <a:lnTo>
                  <a:pt x="221509" y="346900"/>
                </a:lnTo>
                <a:lnTo>
                  <a:pt x="221437" y="345516"/>
                </a:lnTo>
                <a:lnTo>
                  <a:pt x="219629" y="327113"/>
                </a:lnTo>
                <a:close/>
              </a:path>
              <a:path w="223520" h="584200">
                <a:moveTo>
                  <a:pt x="199904" y="327509"/>
                </a:moveTo>
                <a:lnTo>
                  <a:pt x="199928" y="327799"/>
                </a:lnTo>
                <a:lnTo>
                  <a:pt x="199904" y="327509"/>
                </a:lnTo>
                <a:close/>
              </a:path>
              <a:path w="223520" h="584200">
                <a:moveTo>
                  <a:pt x="216607" y="306552"/>
                </a:moveTo>
                <a:lnTo>
                  <a:pt x="196722" y="306552"/>
                </a:lnTo>
                <a:lnTo>
                  <a:pt x="196850" y="307251"/>
                </a:lnTo>
                <a:lnTo>
                  <a:pt x="199904" y="327509"/>
                </a:lnTo>
                <a:lnTo>
                  <a:pt x="199872" y="327113"/>
                </a:lnTo>
                <a:lnTo>
                  <a:pt x="219629" y="327113"/>
                </a:lnTo>
                <a:lnTo>
                  <a:pt x="219405" y="324827"/>
                </a:lnTo>
                <a:lnTo>
                  <a:pt x="216607" y="306552"/>
                </a:lnTo>
                <a:close/>
              </a:path>
              <a:path w="223520" h="584200">
                <a:moveTo>
                  <a:pt x="196786" y="306969"/>
                </a:moveTo>
                <a:lnTo>
                  <a:pt x="196829" y="307251"/>
                </a:lnTo>
                <a:lnTo>
                  <a:pt x="196786" y="306969"/>
                </a:lnTo>
                <a:close/>
              </a:path>
              <a:path w="223520" h="584200">
                <a:moveTo>
                  <a:pt x="210877" y="280250"/>
                </a:moveTo>
                <a:lnTo>
                  <a:pt x="190741" y="280250"/>
                </a:lnTo>
                <a:lnTo>
                  <a:pt x="190830" y="280593"/>
                </a:lnTo>
                <a:lnTo>
                  <a:pt x="196786" y="306969"/>
                </a:lnTo>
                <a:lnTo>
                  <a:pt x="196722" y="306552"/>
                </a:lnTo>
                <a:lnTo>
                  <a:pt x="216607" y="306552"/>
                </a:lnTo>
                <a:lnTo>
                  <a:pt x="216153" y="303593"/>
                </a:lnTo>
                <a:lnTo>
                  <a:pt x="216014" y="302907"/>
                </a:lnTo>
                <a:lnTo>
                  <a:pt x="210877" y="280250"/>
                </a:lnTo>
                <a:close/>
              </a:path>
              <a:path w="223520" h="584200">
                <a:moveTo>
                  <a:pt x="190753" y="280303"/>
                </a:moveTo>
                <a:lnTo>
                  <a:pt x="190818" y="280593"/>
                </a:lnTo>
                <a:lnTo>
                  <a:pt x="190753" y="280303"/>
                </a:lnTo>
                <a:close/>
              </a:path>
              <a:path w="223520" h="584200">
                <a:moveTo>
                  <a:pt x="203489" y="252488"/>
                </a:moveTo>
                <a:lnTo>
                  <a:pt x="183375" y="252488"/>
                </a:lnTo>
                <a:lnTo>
                  <a:pt x="183464" y="252793"/>
                </a:lnTo>
                <a:lnTo>
                  <a:pt x="190753" y="280303"/>
                </a:lnTo>
                <a:lnTo>
                  <a:pt x="210877" y="280250"/>
                </a:lnTo>
                <a:lnTo>
                  <a:pt x="209892" y="275907"/>
                </a:lnTo>
                <a:lnTo>
                  <a:pt x="203489" y="252488"/>
                </a:lnTo>
                <a:close/>
              </a:path>
              <a:path w="223520" h="584200">
                <a:moveTo>
                  <a:pt x="183394" y="252559"/>
                </a:moveTo>
                <a:lnTo>
                  <a:pt x="183456" y="252793"/>
                </a:lnTo>
                <a:lnTo>
                  <a:pt x="183394" y="252559"/>
                </a:lnTo>
                <a:close/>
              </a:path>
              <a:path w="223520" h="584200">
                <a:moveTo>
                  <a:pt x="193909" y="220713"/>
                </a:moveTo>
                <a:lnTo>
                  <a:pt x="173850" y="220713"/>
                </a:lnTo>
                <a:lnTo>
                  <a:pt x="173989" y="221145"/>
                </a:lnTo>
                <a:lnTo>
                  <a:pt x="183394" y="252559"/>
                </a:lnTo>
                <a:lnTo>
                  <a:pt x="203489" y="252488"/>
                </a:lnTo>
                <a:lnTo>
                  <a:pt x="202031" y="247154"/>
                </a:lnTo>
                <a:lnTo>
                  <a:pt x="193909" y="220713"/>
                </a:lnTo>
                <a:close/>
              </a:path>
              <a:path w="223520" h="584200">
                <a:moveTo>
                  <a:pt x="173920" y="220946"/>
                </a:moveTo>
                <a:lnTo>
                  <a:pt x="173979" y="221145"/>
                </a:lnTo>
                <a:lnTo>
                  <a:pt x="173920" y="220946"/>
                </a:lnTo>
                <a:close/>
              </a:path>
              <a:path w="223520" h="584200">
                <a:moveTo>
                  <a:pt x="182805" y="188379"/>
                </a:moveTo>
                <a:lnTo>
                  <a:pt x="162471" y="188379"/>
                </a:lnTo>
                <a:lnTo>
                  <a:pt x="162775" y="189141"/>
                </a:lnTo>
                <a:lnTo>
                  <a:pt x="173920" y="220946"/>
                </a:lnTo>
                <a:lnTo>
                  <a:pt x="173850" y="220713"/>
                </a:lnTo>
                <a:lnTo>
                  <a:pt x="193909" y="220713"/>
                </a:lnTo>
                <a:lnTo>
                  <a:pt x="192087" y="214782"/>
                </a:lnTo>
                <a:lnTo>
                  <a:pt x="182805" y="188379"/>
                </a:lnTo>
                <a:close/>
              </a:path>
              <a:path w="223520" h="584200">
                <a:moveTo>
                  <a:pt x="162607" y="188767"/>
                </a:moveTo>
                <a:lnTo>
                  <a:pt x="162738" y="189141"/>
                </a:lnTo>
                <a:lnTo>
                  <a:pt x="162607" y="188767"/>
                </a:lnTo>
                <a:close/>
              </a:path>
              <a:path w="223520" h="584200">
                <a:moveTo>
                  <a:pt x="162471" y="188379"/>
                </a:moveTo>
                <a:lnTo>
                  <a:pt x="162607" y="188767"/>
                </a:lnTo>
                <a:lnTo>
                  <a:pt x="162775" y="189141"/>
                </a:lnTo>
                <a:lnTo>
                  <a:pt x="162471" y="188379"/>
                </a:lnTo>
                <a:close/>
              </a:path>
              <a:path w="223520" h="584200">
                <a:moveTo>
                  <a:pt x="169036" y="156375"/>
                </a:moveTo>
                <a:lnTo>
                  <a:pt x="148018" y="156375"/>
                </a:lnTo>
                <a:lnTo>
                  <a:pt x="148221" y="156806"/>
                </a:lnTo>
                <a:lnTo>
                  <a:pt x="162607" y="188767"/>
                </a:lnTo>
                <a:lnTo>
                  <a:pt x="162471" y="188379"/>
                </a:lnTo>
                <a:lnTo>
                  <a:pt x="182805" y="188379"/>
                </a:lnTo>
                <a:lnTo>
                  <a:pt x="180568" y="182016"/>
                </a:lnTo>
                <a:lnTo>
                  <a:pt x="180263" y="181267"/>
                </a:lnTo>
                <a:lnTo>
                  <a:pt x="169036" y="156375"/>
                </a:lnTo>
                <a:close/>
              </a:path>
              <a:path w="223520" h="584200">
                <a:moveTo>
                  <a:pt x="148148" y="156663"/>
                </a:moveTo>
                <a:lnTo>
                  <a:pt x="148212" y="156806"/>
                </a:lnTo>
                <a:lnTo>
                  <a:pt x="148148" y="156663"/>
                </a:lnTo>
                <a:close/>
              </a:path>
              <a:path w="223520" h="584200">
                <a:moveTo>
                  <a:pt x="153558" y="125120"/>
                </a:moveTo>
                <a:lnTo>
                  <a:pt x="132029" y="125120"/>
                </a:lnTo>
                <a:lnTo>
                  <a:pt x="148148" y="156663"/>
                </a:lnTo>
                <a:lnTo>
                  <a:pt x="148018" y="156375"/>
                </a:lnTo>
                <a:lnTo>
                  <a:pt x="169036" y="156375"/>
                </a:lnTo>
                <a:lnTo>
                  <a:pt x="165290" y="148069"/>
                </a:lnTo>
                <a:lnTo>
                  <a:pt x="153558" y="125120"/>
                </a:lnTo>
                <a:close/>
              </a:path>
              <a:path w="223520" h="584200">
                <a:moveTo>
                  <a:pt x="137696" y="96329"/>
                </a:moveTo>
                <a:lnTo>
                  <a:pt x="115658" y="96329"/>
                </a:lnTo>
                <a:lnTo>
                  <a:pt x="116077" y="97002"/>
                </a:lnTo>
                <a:lnTo>
                  <a:pt x="132219" y="125501"/>
                </a:lnTo>
                <a:lnTo>
                  <a:pt x="132029" y="125120"/>
                </a:lnTo>
                <a:lnTo>
                  <a:pt x="153558" y="125120"/>
                </a:lnTo>
                <a:lnTo>
                  <a:pt x="149097" y="116395"/>
                </a:lnTo>
                <a:lnTo>
                  <a:pt x="137696" y="96329"/>
                </a:lnTo>
                <a:close/>
              </a:path>
              <a:path w="223520" h="584200">
                <a:moveTo>
                  <a:pt x="115857" y="96678"/>
                </a:moveTo>
                <a:lnTo>
                  <a:pt x="116041" y="97002"/>
                </a:lnTo>
                <a:lnTo>
                  <a:pt x="115857" y="96678"/>
                </a:lnTo>
                <a:close/>
              </a:path>
              <a:path w="223520" h="584200">
                <a:moveTo>
                  <a:pt x="115658" y="96329"/>
                </a:moveTo>
                <a:lnTo>
                  <a:pt x="115857" y="96678"/>
                </a:lnTo>
                <a:lnTo>
                  <a:pt x="116077" y="97002"/>
                </a:lnTo>
                <a:lnTo>
                  <a:pt x="115658" y="96329"/>
                </a:lnTo>
                <a:close/>
              </a:path>
              <a:path w="223520" h="584200">
                <a:moveTo>
                  <a:pt x="121902" y="70611"/>
                </a:moveTo>
                <a:lnTo>
                  <a:pt x="98082" y="70611"/>
                </a:lnTo>
                <a:lnTo>
                  <a:pt x="98234" y="70827"/>
                </a:lnTo>
                <a:lnTo>
                  <a:pt x="115857" y="96678"/>
                </a:lnTo>
                <a:lnTo>
                  <a:pt x="115658" y="96329"/>
                </a:lnTo>
                <a:lnTo>
                  <a:pt x="137696" y="96329"/>
                </a:lnTo>
                <a:lnTo>
                  <a:pt x="132067" y="86423"/>
                </a:lnTo>
                <a:lnTo>
                  <a:pt x="121902" y="70611"/>
                </a:lnTo>
                <a:close/>
              </a:path>
              <a:path w="223520" h="584200">
                <a:moveTo>
                  <a:pt x="98142" y="70700"/>
                </a:moveTo>
                <a:lnTo>
                  <a:pt x="98229" y="70827"/>
                </a:lnTo>
                <a:lnTo>
                  <a:pt x="98142" y="70700"/>
                </a:lnTo>
                <a:close/>
              </a:path>
              <a:path w="223520" h="584200">
                <a:moveTo>
                  <a:pt x="107275" y="48412"/>
                </a:moveTo>
                <a:lnTo>
                  <a:pt x="82041" y="48412"/>
                </a:lnTo>
                <a:lnTo>
                  <a:pt x="82969" y="49529"/>
                </a:lnTo>
                <a:lnTo>
                  <a:pt x="98142" y="70700"/>
                </a:lnTo>
                <a:lnTo>
                  <a:pt x="121902" y="70611"/>
                </a:lnTo>
                <a:lnTo>
                  <a:pt x="114668" y="59359"/>
                </a:lnTo>
                <a:lnTo>
                  <a:pt x="107275" y="48412"/>
                </a:lnTo>
                <a:close/>
              </a:path>
              <a:path w="223520" h="584200">
                <a:moveTo>
                  <a:pt x="82483" y="49024"/>
                </a:moveTo>
                <a:lnTo>
                  <a:pt x="82849" y="49529"/>
                </a:lnTo>
                <a:lnTo>
                  <a:pt x="82483" y="49024"/>
                </a:lnTo>
                <a:close/>
              </a:path>
              <a:path w="223520" h="584200">
                <a:moveTo>
                  <a:pt x="82041" y="48412"/>
                </a:moveTo>
                <a:lnTo>
                  <a:pt x="82483" y="49024"/>
                </a:lnTo>
                <a:lnTo>
                  <a:pt x="82969" y="49529"/>
                </a:lnTo>
                <a:lnTo>
                  <a:pt x="82041" y="48412"/>
                </a:lnTo>
                <a:close/>
              </a:path>
              <a:path w="223520" h="584200">
                <a:moveTo>
                  <a:pt x="67379" y="33275"/>
                </a:moveTo>
                <a:lnTo>
                  <a:pt x="82483" y="49024"/>
                </a:lnTo>
                <a:lnTo>
                  <a:pt x="82041" y="48412"/>
                </a:lnTo>
                <a:lnTo>
                  <a:pt x="107275" y="48412"/>
                </a:lnTo>
                <a:lnTo>
                  <a:pt x="99186" y="36436"/>
                </a:lnTo>
                <a:lnTo>
                  <a:pt x="98056" y="35039"/>
                </a:lnTo>
                <a:lnTo>
                  <a:pt x="97154" y="34099"/>
                </a:lnTo>
                <a:lnTo>
                  <a:pt x="69608" y="34099"/>
                </a:lnTo>
                <a:lnTo>
                  <a:pt x="67379" y="33275"/>
                </a:lnTo>
                <a:close/>
              </a:path>
              <a:path w="223520" h="584200">
                <a:moveTo>
                  <a:pt x="65697" y="31521"/>
                </a:moveTo>
                <a:lnTo>
                  <a:pt x="67379" y="33275"/>
                </a:lnTo>
                <a:lnTo>
                  <a:pt x="69608" y="34099"/>
                </a:lnTo>
                <a:lnTo>
                  <a:pt x="65697" y="31521"/>
                </a:lnTo>
                <a:close/>
              </a:path>
              <a:path w="223520" h="584200">
                <a:moveTo>
                  <a:pt x="94680" y="31521"/>
                </a:moveTo>
                <a:lnTo>
                  <a:pt x="65697" y="31521"/>
                </a:lnTo>
                <a:lnTo>
                  <a:pt x="69608" y="34099"/>
                </a:lnTo>
                <a:lnTo>
                  <a:pt x="97154" y="34099"/>
                </a:lnTo>
                <a:lnTo>
                  <a:pt x="94680" y="31521"/>
                </a:lnTo>
                <a:close/>
              </a:path>
              <a:path w="223520" h="584200">
                <a:moveTo>
                  <a:pt x="37978" y="22407"/>
                </a:moveTo>
                <a:lnTo>
                  <a:pt x="67379" y="33275"/>
                </a:lnTo>
                <a:lnTo>
                  <a:pt x="65697" y="31521"/>
                </a:lnTo>
                <a:lnTo>
                  <a:pt x="94680" y="31521"/>
                </a:lnTo>
                <a:lnTo>
                  <a:pt x="86013" y="22491"/>
                </a:lnTo>
                <a:lnTo>
                  <a:pt x="39573" y="22491"/>
                </a:lnTo>
                <a:lnTo>
                  <a:pt x="37978" y="22407"/>
                </a:lnTo>
                <a:close/>
              </a:path>
              <a:path w="223520" h="584200">
                <a:moveTo>
                  <a:pt x="36487" y="21856"/>
                </a:moveTo>
                <a:lnTo>
                  <a:pt x="37978" y="22407"/>
                </a:lnTo>
                <a:lnTo>
                  <a:pt x="39573" y="22491"/>
                </a:lnTo>
                <a:lnTo>
                  <a:pt x="36487" y="21856"/>
                </a:lnTo>
                <a:close/>
              </a:path>
              <a:path w="223520" h="584200">
                <a:moveTo>
                  <a:pt x="85404" y="21856"/>
                </a:moveTo>
                <a:lnTo>
                  <a:pt x="36487" y="21856"/>
                </a:lnTo>
                <a:lnTo>
                  <a:pt x="39573" y="22491"/>
                </a:lnTo>
                <a:lnTo>
                  <a:pt x="86013" y="22491"/>
                </a:lnTo>
                <a:lnTo>
                  <a:pt x="85404" y="21856"/>
                </a:lnTo>
                <a:close/>
              </a:path>
              <a:path w="223520" h="584200">
                <a:moveTo>
                  <a:pt x="5346" y="0"/>
                </a:moveTo>
                <a:lnTo>
                  <a:pt x="507" y="4419"/>
                </a:lnTo>
                <a:lnTo>
                  <a:pt x="0" y="15824"/>
                </a:lnTo>
                <a:lnTo>
                  <a:pt x="4368" y="20650"/>
                </a:lnTo>
                <a:lnTo>
                  <a:pt x="37978" y="22407"/>
                </a:lnTo>
                <a:lnTo>
                  <a:pt x="36487" y="21856"/>
                </a:lnTo>
                <a:lnTo>
                  <a:pt x="85404" y="21856"/>
                </a:lnTo>
                <a:lnTo>
                  <a:pt x="80784" y="17043"/>
                </a:lnTo>
                <a:lnTo>
                  <a:pt x="76860" y="14477"/>
                </a:lnTo>
                <a:lnTo>
                  <a:pt x="43738" y="2235"/>
                </a:lnTo>
                <a:lnTo>
                  <a:pt x="40589" y="1600"/>
                </a:lnTo>
                <a:lnTo>
                  <a:pt x="5346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235570" y="3655656"/>
            <a:ext cx="390766" cy="61018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065532" y="3664280"/>
            <a:ext cx="293415" cy="525208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448234" y="3853192"/>
            <a:ext cx="358773" cy="18432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677097" y="3674021"/>
            <a:ext cx="868627" cy="64261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3054" y="2250325"/>
            <a:ext cx="590550" cy="1188720"/>
            <a:chOff x="9503054" y="2250325"/>
            <a:chExt cx="590550" cy="11887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803" y="2394457"/>
              <a:ext cx="485345" cy="10440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622551" y="282958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4" h="93980">
                <a:moveTo>
                  <a:pt x="241" y="69291"/>
                </a:moveTo>
                <a:lnTo>
                  <a:pt x="0" y="69545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4" h="93980">
                <a:moveTo>
                  <a:pt x="10223" y="64528"/>
                </a:moveTo>
                <a:lnTo>
                  <a:pt x="4787" y="64528"/>
                </a:lnTo>
                <a:lnTo>
                  <a:pt x="4521" y="64795"/>
                </a:lnTo>
                <a:lnTo>
                  <a:pt x="10223" y="64528"/>
                </a:lnTo>
                <a:close/>
              </a:path>
              <a:path w="249554" h="93980">
                <a:moveTo>
                  <a:pt x="230073" y="16497"/>
                </a:moveTo>
                <a:lnTo>
                  <a:pt x="228219" y="18453"/>
                </a:lnTo>
                <a:lnTo>
                  <a:pt x="230022" y="17018"/>
                </a:lnTo>
                <a:lnTo>
                  <a:pt x="230073" y="16497"/>
                </a:lnTo>
                <a:close/>
              </a:path>
              <a:path w="249554" h="93980">
                <a:moveTo>
                  <a:pt x="231241" y="6388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43" y="5003"/>
                </a:lnTo>
                <a:lnTo>
                  <a:pt x="228892" y="3441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538" y="927"/>
                </a:lnTo>
                <a:lnTo>
                  <a:pt x="221119" y="927"/>
                </a:lnTo>
                <a:lnTo>
                  <a:pt x="220751" y="927"/>
                </a:lnTo>
                <a:lnTo>
                  <a:pt x="219456" y="876"/>
                </a:lnTo>
                <a:lnTo>
                  <a:pt x="190309" y="736"/>
                </a:lnTo>
                <a:lnTo>
                  <a:pt x="190309" y="17678"/>
                </a:lnTo>
                <a:lnTo>
                  <a:pt x="179425" y="19088"/>
                </a:lnTo>
                <a:lnTo>
                  <a:pt x="179730" y="19037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93357" y="355"/>
                </a:lnTo>
                <a:lnTo>
                  <a:pt x="69596" y="0"/>
                </a:lnTo>
                <a:lnTo>
                  <a:pt x="45288" y="368"/>
                </a:lnTo>
                <a:lnTo>
                  <a:pt x="17348" y="444"/>
                </a:lnTo>
                <a:lnTo>
                  <a:pt x="12814" y="5003"/>
                </a:lnTo>
                <a:lnTo>
                  <a:pt x="12839" y="16230"/>
                </a:lnTo>
                <a:lnTo>
                  <a:pt x="17373" y="20764"/>
                </a:lnTo>
                <a:lnTo>
                  <a:pt x="45288" y="20853"/>
                </a:lnTo>
                <a:lnTo>
                  <a:pt x="69430" y="20510"/>
                </a:lnTo>
                <a:lnTo>
                  <a:pt x="69291" y="20497"/>
                </a:lnTo>
                <a:lnTo>
                  <a:pt x="165747" y="20497"/>
                </a:lnTo>
                <a:lnTo>
                  <a:pt x="69430" y="20510"/>
                </a:lnTo>
                <a:lnTo>
                  <a:pt x="93040" y="20866"/>
                </a:lnTo>
                <a:lnTo>
                  <a:pt x="119519" y="20866"/>
                </a:lnTo>
                <a:lnTo>
                  <a:pt x="165976" y="20688"/>
                </a:lnTo>
                <a:lnTo>
                  <a:pt x="166154" y="20828"/>
                </a:lnTo>
                <a:lnTo>
                  <a:pt x="168033" y="20675"/>
                </a:lnTo>
                <a:lnTo>
                  <a:pt x="173596" y="20205"/>
                </a:lnTo>
                <a:lnTo>
                  <a:pt x="168033" y="20675"/>
                </a:lnTo>
                <a:lnTo>
                  <a:pt x="189763" y="20497"/>
                </a:lnTo>
                <a:lnTo>
                  <a:pt x="219341" y="20345"/>
                </a:lnTo>
                <a:lnTo>
                  <a:pt x="220535" y="20320"/>
                </a:lnTo>
                <a:lnTo>
                  <a:pt x="218122" y="20040"/>
                </a:lnTo>
                <a:lnTo>
                  <a:pt x="214452" y="19583"/>
                </a:lnTo>
                <a:lnTo>
                  <a:pt x="214591" y="19596"/>
                </a:lnTo>
                <a:lnTo>
                  <a:pt x="220535" y="20320"/>
                </a:lnTo>
                <a:lnTo>
                  <a:pt x="225221" y="20840"/>
                </a:lnTo>
                <a:lnTo>
                  <a:pt x="226060" y="20180"/>
                </a:lnTo>
                <a:lnTo>
                  <a:pt x="226606" y="20154"/>
                </a:lnTo>
                <a:lnTo>
                  <a:pt x="228219" y="18453"/>
                </a:lnTo>
                <a:lnTo>
                  <a:pt x="230073" y="16471"/>
                </a:lnTo>
                <a:lnTo>
                  <a:pt x="230835" y="15697"/>
                </a:lnTo>
                <a:lnTo>
                  <a:pt x="230695" y="11049"/>
                </a:lnTo>
                <a:lnTo>
                  <a:pt x="231241" y="6388"/>
                </a:lnTo>
                <a:close/>
              </a:path>
              <a:path w="249554" h="93980">
                <a:moveTo>
                  <a:pt x="249021" y="70015"/>
                </a:moveTo>
                <a:lnTo>
                  <a:pt x="248716" y="67919"/>
                </a:lnTo>
                <a:lnTo>
                  <a:pt x="248196" y="64173"/>
                </a:lnTo>
                <a:lnTo>
                  <a:pt x="247446" y="63614"/>
                </a:lnTo>
                <a:lnTo>
                  <a:pt x="245491" y="62141"/>
                </a:lnTo>
                <a:lnTo>
                  <a:pt x="235229" y="63614"/>
                </a:lnTo>
                <a:lnTo>
                  <a:pt x="235051" y="63639"/>
                </a:lnTo>
                <a:lnTo>
                  <a:pt x="224434" y="64693"/>
                </a:lnTo>
                <a:lnTo>
                  <a:pt x="202209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0960" y="64579"/>
                </a:lnTo>
                <a:lnTo>
                  <a:pt x="40652" y="64554"/>
                </a:lnTo>
                <a:lnTo>
                  <a:pt x="24472" y="64516"/>
                </a:lnTo>
                <a:lnTo>
                  <a:pt x="15798" y="64528"/>
                </a:lnTo>
                <a:lnTo>
                  <a:pt x="15544" y="64287"/>
                </a:lnTo>
                <a:lnTo>
                  <a:pt x="4521" y="64795"/>
                </a:lnTo>
                <a:lnTo>
                  <a:pt x="4343" y="64795"/>
                </a:lnTo>
                <a:lnTo>
                  <a:pt x="2438" y="66878"/>
                </a:lnTo>
                <a:lnTo>
                  <a:pt x="241" y="69075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46"/>
                </a:lnTo>
                <a:lnTo>
                  <a:pt x="7315" y="91770"/>
                </a:lnTo>
                <a:lnTo>
                  <a:pt x="12039" y="93433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40665" y="84823"/>
                </a:lnTo>
                <a:lnTo>
                  <a:pt x="60807" y="84797"/>
                </a:lnTo>
                <a:lnTo>
                  <a:pt x="132295" y="83426"/>
                </a:lnTo>
                <a:lnTo>
                  <a:pt x="156387" y="81534"/>
                </a:lnTo>
                <a:lnTo>
                  <a:pt x="181102" y="78587"/>
                </a:lnTo>
                <a:lnTo>
                  <a:pt x="202996" y="77139"/>
                </a:lnTo>
                <a:lnTo>
                  <a:pt x="225488" y="75323"/>
                </a:lnTo>
                <a:lnTo>
                  <a:pt x="236512" y="74218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8336" y="2556547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4" h="316864">
                <a:moveTo>
                  <a:pt x="167589" y="57543"/>
                </a:moveTo>
                <a:lnTo>
                  <a:pt x="167525" y="57975"/>
                </a:lnTo>
                <a:lnTo>
                  <a:pt x="167589" y="57543"/>
                </a:lnTo>
                <a:close/>
              </a:path>
              <a:path w="235584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72"/>
                </a:lnTo>
                <a:lnTo>
                  <a:pt x="168275" y="33756"/>
                </a:lnTo>
                <a:lnTo>
                  <a:pt x="167589" y="57543"/>
                </a:lnTo>
                <a:lnTo>
                  <a:pt x="167652" y="57010"/>
                </a:lnTo>
                <a:lnTo>
                  <a:pt x="167576" y="57975"/>
                </a:lnTo>
                <a:lnTo>
                  <a:pt x="167449" y="58597"/>
                </a:lnTo>
                <a:lnTo>
                  <a:pt x="164363" y="84353"/>
                </a:lnTo>
                <a:lnTo>
                  <a:pt x="161848" y="113042"/>
                </a:lnTo>
                <a:lnTo>
                  <a:pt x="158597" y="142455"/>
                </a:lnTo>
                <a:lnTo>
                  <a:pt x="156603" y="169100"/>
                </a:lnTo>
                <a:lnTo>
                  <a:pt x="155562" y="193763"/>
                </a:lnTo>
                <a:lnTo>
                  <a:pt x="155092" y="213588"/>
                </a:lnTo>
                <a:lnTo>
                  <a:pt x="155117" y="214617"/>
                </a:lnTo>
                <a:lnTo>
                  <a:pt x="156222" y="230924"/>
                </a:lnTo>
                <a:lnTo>
                  <a:pt x="157848" y="244157"/>
                </a:lnTo>
                <a:lnTo>
                  <a:pt x="158915" y="254469"/>
                </a:lnTo>
                <a:lnTo>
                  <a:pt x="170319" y="274688"/>
                </a:lnTo>
                <a:lnTo>
                  <a:pt x="174586" y="274294"/>
                </a:lnTo>
                <a:lnTo>
                  <a:pt x="179374" y="268554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61" y="261264"/>
                </a:lnTo>
                <a:lnTo>
                  <a:pt x="174929" y="260083"/>
                </a:lnTo>
                <a:lnTo>
                  <a:pt x="174599" y="259181"/>
                </a:lnTo>
                <a:lnTo>
                  <a:pt x="174548" y="259003"/>
                </a:lnTo>
                <a:lnTo>
                  <a:pt x="172567" y="253072"/>
                </a:lnTo>
                <a:lnTo>
                  <a:pt x="172326" y="252361"/>
                </a:lnTo>
                <a:lnTo>
                  <a:pt x="172250" y="251625"/>
                </a:lnTo>
                <a:lnTo>
                  <a:pt x="171475" y="244157"/>
                </a:lnTo>
                <a:lnTo>
                  <a:pt x="171399" y="243408"/>
                </a:lnTo>
                <a:lnTo>
                  <a:pt x="171310" y="244157"/>
                </a:lnTo>
                <a:lnTo>
                  <a:pt x="171310" y="244030"/>
                </a:lnTo>
                <a:lnTo>
                  <a:pt x="171323" y="242633"/>
                </a:lnTo>
                <a:lnTo>
                  <a:pt x="171399" y="243408"/>
                </a:lnTo>
                <a:lnTo>
                  <a:pt x="171488" y="242633"/>
                </a:lnTo>
                <a:lnTo>
                  <a:pt x="172885" y="231394"/>
                </a:lnTo>
                <a:lnTo>
                  <a:pt x="174028" y="214617"/>
                </a:lnTo>
                <a:lnTo>
                  <a:pt x="175793" y="193763"/>
                </a:lnTo>
                <a:lnTo>
                  <a:pt x="177584" y="170700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63"/>
                </a:lnTo>
                <a:lnTo>
                  <a:pt x="185648" y="86296"/>
                </a:lnTo>
                <a:lnTo>
                  <a:pt x="185635" y="86563"/>
                </a:lnTo>
                <a:lnTo>
                  <a:pt x="185674" y="86220"/>
                </a:lnTo>
                <a:lnTo>
                  <a:pt x="188861" y="59563"/>
                </a:lnTo>
                <a:lnTo>
                  <a:pt x="188976" y="57010"/>
                </a:lnTo>
                <a:lnTo>
                  <a:pt x="189674" y="33070"/>
                </a:lnTo>
                <a:lnTo>
                  <a:pt x="190461" y="5207"/>
                </a:lnTo>
                <a:close/>
              </a:path>
              <a:path w="235584" h="316864">
                <a:moveTo>
                  <a:pt x="235077" y="294665"/>
                </a:moveTo>
                <a:lnTo>
                  <a:pt x="232054" y="291642"/>
                </a:lnTo>
                <a:lnTo>
                  <a:pt x="174942" y="291630"/>
                </a:lnTo>
                <a:lnTo>
                  <a:pt x="123786" y="288709"/>
                </a:lnTo>
                <a:lnTo>
                  <a:pt x="70739" y="287743"/>
                </a:lnTo>
                <a:lnTo>
                  <a:pt x="47586" y="287731"/>
                </a:lnTo>
                <a:lnTo>
                  <a:pt x="45821" y="287870"/>
                </a:lnTo>
                <a:lnTo>
                  <a:pt x="26377" y="291109"/>
                </a:lnTo>
                <a:lnTo>
                  <a:pt x="25793" y="291223"/>
                </a:lnTo>
                <a:lnTo>
                  <a:pt x="3568" y="296227"/>
                </a:lnTo>
                <a:lnTo>
                  <a:pt x="0" y="301879"/>
                </a:lnTo>
                <a:lnTo>
                  <a:pt x="2540" y="313194"/>
                </a:lnTo>
                <a:lnTo>
                  <a:pt x="8102" y="316763"/>
                </a:lnTo>
                <a:lnTo>
                  <a:pt x="29895" y="312178"/>
                </a:lnTo>
                <a:lnTo>
                  <a:pt x="30429" y="312089"/>
                </a:lnTo>
                <a:lnTo>
                  <a:pt x="48488" y="309079"/>
                </a:lnTo>
                <a:lnTo>
                  <a:pt x="70739" y="309079"/>
                </a:lnTo>
                <a:lnTo>
                  <a:pt x="83019" y="308940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20"/>
                </a:lnTo>
                <a:lnTo>
                  <a:pt x="174942" y="305181"/>
                </a:lnTo>
                <a:lnTo>
                  <a:pt x="175133" y="305168"/>
                </a:lnTo>
                <a:lnTo>
                  <a:pt x="232054" y="305168"/>
                </a:lnTo>
                <a:lnTo>
                  <a:pt x="235077" y="302145"/>
                </a:lnTo>
                <a:lnTo>
                  <a:pt x="235077" y="2946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24112" y="2955925"/>
            <a:ext cx="259651" cy="2338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573803" y="1867966"/>
            <a:ext cx="207645" cy="305435"/>
            <a:chOff x="4573803" y="1867966"/>
            <a:chExt cx="207645" cy="305435"/>
          </a:xfrm>
        </p:grpSpPr>
        <p:sp>
          <p:nvSpPr>
            <p:cNvPr id="25" name="object 25"/>
            <p:cNvSpPr/>
            <p:nvPr/>
          </p:nvSpPr>
          <p:spPr>
            <a:xfrm>
              <a:off x="4630347" y="1867966"/>
              <a:ext cx="61594" cy="305435"/>
            </a:xfrm>
            <a:custGeom>
              <a:avLst/>
              <a:gdLst/>
              <a:ahLst/>
              <a:cxnLst/>
              <a:rect l="l" t="t" r="r" b="b"/>
              <a:pathLst>
                <a:path w="61595" h="305435">
                  <a:moveTo>
                    <a:pt x="25027" y="151815"/>
                  </a:moveTo>
                  <a:lnTo>
                    <a:pt x="4821" y="151815"/>
                  </a:lnTo>
                  <a:lnTo>
                    <a:pt x="2915" y="179476"/>
                  </a:lnTo>
                  <a:lnTo>
                    <a:pt x="1202" y="203161"/>
                  </a:lnTo>
                  <a:lnTo>
                    <a:pt x="182" y="225844"/>
                  </a:lnTo>
                  <a:lnTo>
                    <a:pt x="0" y="245999"/>
                  </a:lnTo>
                  <a:lnTo>
                    <a:pt x="187" y="261467"/>
                  </a:lnTo>
                  <a:lnTo>
                    <a:pt x="12314" y="297992"/>
                  </a:lnTo>
                  <a:lnTo>
                    <a:pt x="31580" y="305295"/>
                  </a:lnTo>
                  <a:lnTo>
                    <a:pt x="33409" y="305295"/>
                  </a:lnTo>
                  <a:lnTo>
                    <a:pt x="40483" y="304482"/>
                  </a:lnTo>
                  <a:lnTo>
                    <a:pt x="44052" y="302907"/>
                  </a:lnTo>
                  <a:lnTo>
                    <a:pt x="54936" y="293357"/>
                  </a:lnTo>
                  <a:lnTo>
                    <a:pt x="55506" y="292430"/>
                  </a:lnTo>
                  <a:lnTo>
                    <a:pt x="43950" y="292430"/>
                  </a:lnTo>
                  <a:lnTo>
                    <a:pt x="45001" y="291515"/>
                  </a:lnTo>
                  <a:lnTo>
                    <a:pt x="41131" y="291515"/>
                  </a:lnTo>
                  <a:lnTo>
                    <a:pt x="39810" y="291363"/>
                  </a:lnTo>
                  <a:lnTo>
                    <a:pt x="40430" y="291363"/>
                  </a:lnTo>
                  <a:lnTo>
                    <a:pt x="34884" y="290156"/>
                  </a:lnTo>
                  <a:lnTo>
                    <a:pt x="34184" y="290004"/>
                  </a:lnTo>
                  <a:lnTo>
                    <a:pt x="31181" y="289077"/>
                  </a:lnTo>
                  <a:lnTo>
                    <a:pt x="30145" y="289077"/>
                  </a:lnTo>
                  <a:lnTo>
                    <a:pt x="28100" y="288150"/>
                  </a:lnTo>
                  <a:lnTo>
                    <a:pt x="28678" y="288150"/>
                  </a:lnTo>
                  <a:lnTo>
                    <a:pt x="27995" y="287718"/>
                  </a:lnTo>
                  <a:lnTo>
                    <a:pt x="26538" y="287718"/>
                  </a:lnTo>
                  <a:lnTo>
                    <a:pt x="23897" y="285127"/>
                  </a:lnTo>
                  <a:lnTo>
                    <a:pt x="24831" y="285127"/>
                  </a:lnTo>
                  <a:lnTo>
                    <a:pt x="23768" y="283514"/>
                  </a:lnTo>
                  <a:lnTo>
                    <a:pt x="23287" y="283514"/>
                  </a:lnTo>
                  <a:lnTo>
                    <a:pt x="22144" y="281050"/>
                  </a:lnTo>
                  <a:lnTo>
                    <a:pt x="22566" y="281050"/>
                  </a:lnTo>
                  <a:lnTo>
                    <a:pt x="20843" y="275158"/>
                  </a:lnTo>
                  <a:lnTo>
                    <a:pt x="20658" y="275158"/>
                  </a:lnTo>
                  <a:lnTo>
                    <a:pt x="20315" y="273354"/>
                  </a:lnTo>
                  <a:lnTo>
                    <a:pt x="20499" y="273354"/>
                  </a:lnTo>
                  <a:lnTo>
                    <a:pt x="19537" y="262432"/>
                  </a:lnTo>
                  <a:lnTo>
                    <a:pt x="19696" y="245872"/>
                  </a:lnTo>
                  <a:lnTo>
                    <a:pt x="20207" y="226110"/>
                  </a:lnTo>
                  <a:lnTo>
                    <a:pt x="21359" y="204355"/>
                  </a:lnTo>
                  <a:lnTo>
                    <a:pt x="23257" y="178053"/>
                  </a:lnTo>
                  <a:lnTo>
                    <a:pt x="24964" y="153035"/>
                  </a:lnTo>
                  <a:lnTo>
                    <a:pt x="25027" y="151815"/>
                  </a:lnTo>
                  <a:close/>
                </a:path>
                <a:path w="61595" h="305435">
                  <a:moveTo>
                    <a:pt x="45096" y="291432"/>
                  </a:moveTo>
                  <a:lnTo>
                    <a:pt x="43950" y="292430"/>
                  </a:lnTo>
                  <a:lnTo>
                    <a:pt x="46617" y="291452"/>
                  </a:lnTo>
                  <a:lnTo>
                    <a:pt x="45096" y="291432"/>
                  </a:lnTo>
                  <a:close/>
                </a:path>
                <a:path w="61595" h="305435">
                  <a:moveTo>
                    <a:pt x="48806" y="288203"/>
                  </a:moveTo>
                  <a:lnTo>
                    <a:pt x="45096" y="291432"/>
                  </a:lnTo>
                  <a:lnTo>
                    <a:pt x="46617" y="291452"/>
                  </a:lnTo>
                  <a:lnTo>
                    <a:pt x="43950" y="292430"/>
                  </a:lnTo>
                  <a:lnTo>
                    <a:pt x="55506" y="292430"/>
                  </a:lnTo>
                  <a:lnTo>
                    <a:pt x="56158" y="291363"/>
                  </a:lnTo>
                  <a:lnTo>
                    <a:pt x="56661" y="289407"/>
                  </a:lnTo>
                  <a:lnTo>
                    <a:pt x="48497" y="289407"/>
                  </a:lnTo>
                  <a:lnTo>
                    <a:pt x="48806" y="288203"/>
                  </a:lnTo>
                  <a:close/>
                </a:path>
                <a:path w="61595" h="305435">
                  <a:moveTo>
                    <a:pt x="39810" y="291363"/>
                  </a:moveTo>
                  <a:lnTo>
                    <a:pt x="41131" y="291515"/>
                  </a:lnTo>
                  <a:lnTo>
                    <a:pt x="40470" y="291372"/>
                  </a:lnTo>
                  <a:lnTo>
                    <a:pt x="39810" y="291363"/>
                  </a:lnTo>
                  <a:close/>
                </a:path>
                <a:path w="61595" h="305435">
                  <a:moveTo>
                    <a:pt x="40470" y="291372"/>
                  </a:moveTo>
                  <a:lnTo>
                    <a:pt x="41131" y="291515"/>
                  </a:lnTo>
                  <a:lnTo>
                    <a:pt x="45001" y="291515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40430" y="291363"/>
                  </a:moveTo>
                  <a:lnTo>
                    <a:pt x="39810" y="291363"/>
                  </a:lnTo>
                  <a:lnTo>
                    <a:pt x="40470" y="291372"/>
                  </a:lnTo>
                  <a:close/>
                </a:path>
                <a:path w="61595" h="305435">
                  <a:moveTo>
                    <a:pt x="34465" y="290065"/>
                  </a:moveTo>
                  <a:lnTo>
                    <a:pt x="34768" y="290156"/>
                  </a:lnTo>
                  <a:lnTo>
                    <a:pt x="34465" y="290065"/>
                  </a:lnTo>
                  <a:close/>
                </a:path>
                <a:path w="61595" h="305435">
                  <a:moveTo>
                    <a:pt x="34262" y="290004"/>
                  </a:moveTo>
                  <a:lnTo>
                    <a:pt x="34465" y="290065"/>
                  </a:lnTo>
                  <a:lnTo>
                    <a:pt x="34262" y="290004"/>
                  </a:lnTo>
                  <a:close/>
                </a:path>
                <a:path w="61595" h="305435">
                  <a:moveTo>
                    <a:pt x="49729" y="287400"/>
                  </a:moveTo>
                  <a:lnTo>
                    <a:pt x="48806" y="288203"/>
                  </a:lnTo>
                  <a:lnTo>
                    <a:pt x="48497" y="289407"/>
                  </a:lnTo>
                  <a:lnTo>
                    <a:pt x="49729" y="287400"/>
                  </a:lnTo>
                  <a:close/>
                </a:path>
                <a:path w="61595" h="305435">
                  <a:moveTo>
                    <a:pt x="57177" y="287400"/>
                  </a:moveTo>
                  <a:lnTo>
                    <a:pt x="49729" y="287400"/>
                  </a:lnTo>
                  <a:lnTo>
                    <a:pt x="48497" y="289407"/>
                  </a:lnTo>
                  <a:lnTo>
                    <a:pt x="56661" y="289407"/>
                  </a:lnTo>
                  <a:lnTo>
                    <a:pt x="57177" y="287400"/>
                  </a:lnTo>
                  <a:close/>
                </a:path>
                <a:path w="61595" h="305435">
                  <a:moveTo>
                    <a:pt x="28100" y="288150"/>
                  </a:moveTo>
                  <a:lnTo>
                    <a:pt x="30145" y="289077"/>
                  </a:lnTo>
                  <a:lnTo>
                    <a:pt x="29204" y="288482"/>
                  </a:lnTo>
                  <a:lnTo>
                    <a:pt x="28100" y="288150"/>
                  </a:lnTo>
                  <a:close/>
                </a:path>
                <a:path w="61595" h="305435">
                  <a:moveTo>
                    <a:pt x="29204" y="288482"/>
                  </a:moveTo>
                  <a:lnTo>
                    <a:pt x="30145" y="289077"/>
                  </a:lnTo>
                  <a:lnTo>
                    <a:pt x="31181" y="289077"/>
                  </a:lnTo>
                  <a:lnTo>
                    <a:pt x="29204" y="288482"/>
                  </a:lnTo>
                  <a:close/>
                </a:path>
                <a:path w="61595" h="305435">
                  <a:moveTo>
                    <a:pt x="28678" y="288150"/>
                  </a:moveTo>
                  <a:lnTo>
                    <a:pt x="28100" y="288150"/>
                  </a:lnTo>
                  <a:lnTo>
                    <a:pt x="29204" y="288482"/>
                  </a:lnTo>
                  <a:lnTo>
                    <a:pt x="28678" y="288150"/>
                  </a:lnTo>
                  <a:close/>
                </a:path>
                <a:path w="61595" h="305435">
                  <a:moveTo>
                    <a:pt x="59666" y="276809"/>
                  </a:moveTo>
                  <a:lnTo>
                    <a:pt x="51735" y="276809"/>
                  </a:lnTo>
                  <a:lnTo>
                    <a:pt x="51634" y="277317"/>
                  </a:lnTo>
                  <a:lnTo>
                    <a:pt x="48806" y="288203"/>
                  </a:lnTo>
                  <a:lnTo>
                    <a:pt x="49729" y="287400"/>
                  </a:lnTo>
                  <a:lnTo>
                    <a:pt x="57177" y="287400"/>
                  </a:lnTo>
                  <a:lnTo>
                    <a:pt x="59393" y="278777"/>
                  </a:lnTo>
                  <a:lnTo>
                    <a:pt x="59495" y="278257"/>
                  </a:lnTo>
                  <a:lnTo>
                    <a:pt x="59666" y="276809"/>
                  </a:lnTo>
                  <a:close/>
                </a:path>
                <a:path w="61595" h="305435">
                  <a:moveTo>
                    <a:pt x="23897" y="285127"/>
                  </a:moveTo>
                  <a:lnTo>
                    <a:pt x="26538" y="287718"/>
                  </a:lnTo>
                  <a:lnTo>
                    <a:pt x="25498" y="286139"/>
                  </a:lnTo>
                  <a:lnTo>
                    <a:pt x="23897" y="285127"/>
                  </a:lnTo>
                  <a:close/>
                </a:path>
                <a:path w="61595" h="305435">
                  <a:moveTo>
                    <a:pt x="25498" y="286139"/>
                  </a:moveTo>
                  <a:lnTo>
                    <a:pt x="26538" y="287718"/>
                  </a:lnTo>
                  <a:lnTo>
                    <a:pt x="27995" y="287718"/>
                  </a:lnTo>
                  <a:lnTo>
                    <a:pt x="25498" y="286139"/>
                  </a:lnTo>
                  <a:close/>
                </a:path>
                <a:path w="61595" h="305435">
                  <a:moveTo>
                    <a:pt x="24831" y="285127"/>
                  </a:moveTo>
                  <a:lnTo>
                    <a:pt x="23897" y="285127"/>
                  </a:lnTo>
                  <a:lnTo>
                    <a:pt x="25498" y="286139"/>
                  </a:lnTo>
                  <a:lnTo>
                    <a:pt x="24831" y="285127"/>
                  </a:lnTo>
                  <a:close/>
                </a:path>
                <a:path w="61595" h="305435">
                  <a:moveTo>
                    <a:pt x="22144" y="281050"/>
                  </a:moveTo>
                  <a:lnTo>
                    <a:pt x="23287" y="283514"/>
                  </a:lnTo>
                  <a:lnTo>
                    <a:pt x="22904" y="282203"/>
                  </a:lnTo>
                  <a:lnTo>
                    <a:pt x="22144" y="281050"/>
                  </a:lnTo>
                  <a:close/>
                </a:path>
                <a:path w="61595" h="305435">
                  <a:moveTo>
                    <a:pt x="22904" y="282203"/>
                  </a:moveTo>
                  <a:lnTo>
                    <a:pt x="23287" y="283514"/>
                  </a:lnTo>
                  <a:lnTo>
                    <a:pt x="23768" y="283514"/>
                  </a:lnTo>
                  <a:lnTo>
                    <a:pt x="22904" y="282203"/>
                  </a:lnTo>
                  <a:close/>
                </a:path>
                <a:path w="61595" h="305435">
                  <a:moveTo>
                    <a:pt x="22566" y="281050"/>
                  </a:moveTo>
                  <a:lnTo>
                    <a:pt x="22144" y="281050"/>
                  </a:lnTo>
                  <a:lnTo>
                    <a:pt x="22904" y="282203"/>
                  </a:lnTo>
                  <a:lnTo>
                    <a:pt x="22566" y="281050"/>
                  </a:lnTo>
                  <a:close/>
                </a:path>
                <a:path w="61595" h="305435">
                  <a:moveTo>
                    <a:pt x="51659" y="277106"/>
                  </a:moveTo>
                  <a:lnTo>
                    <a:pt x="51605" y="277317"/>
                  </a:lnTo>
                  <a:lnTo>
                    <a:pt x="51659" y="277106"/>
                  </a:lnTo>
                  <a:close/>
                </a:path>
                <a:path w="61595" h="305435">
                  <a:moveTo>
                    <a:pt x="61323" y="262204"/>
                  </a:moveTo>
                  <a:lnTo>
                    <a:pt x="53437" y="262204"/>
                  </a:lnTo>
                  <a:lnTo>
                    <a:pt x="53412" y="262674"/>
                  </a:lnTo>
                  <a:lnTo>
                    <a:pt x="53285" y="263474"/>
                  </a:lnTo>
                  <a:lnTo>
                    <a:pt x="51659" y="277106"/>
                  </a:lnTo>
                  <a:lnTo>
                    <a:pt x="51735" y="276809"/>
                  </a:lnTo>
                  <a:lnTo>
                    <a:pt x="59666" y="276809"/>
                  </a:lnTo>
                  <a:lnTo>
                    <a:pt x="61245" y="263474"/>
                  </a:lnTo>
                  <a:lnTo>
                    <a:pt x="61323" y="262204"/>
                  </a:lnTo>
                  <a:close/>
                </a:path>
                <a:path w="61595" h="305435">
                  <a:moveTo>
                    <a:pt x="20315" y="273354"/>
                  </a:moveTo>
                  <a:lnTo>
                    <a:pt x="20658" y="275158"/>
                  </a:lnTo>
                  <a:lnTo>
                    <a:pt x="20579" y="274254"/>
                  </a:lnTo>
                  <a:lnTo>
                    <a:pt x="20315" y="273354"/>
                  </a:lnTo>
                  <a:close/>
                </a:path>
                <a:path w="61595" h="305435">
                  <a:moveTo>
                    <a:pt x="20579" y="274254"/>
                  </a:moveTo>
                  <a:lnTo>
                    <a:pt x="20658" y="275158"/>
                  </a:lnTo>
                  <a:lnTo>
                    <a:pt x="20843" y="275158"/>
                  </a:lnTo>
                  <a:lnTo>
                    <a:pt x="20579" y="274254"/>
                  </a:lnTo>
                  <a:close/>
                </a:path>
                <a:path w="61595" h="305435">
                  <a:moveTo>
                    <a:pt x="20499" y="273354"/>
                  </a:moveTo>
                  <a:lnTo>
                    <a:pt x="20315" y="273354"/>
                  </a:lnTo>
                  <a:lnTo>
                    <a:pt x="20579" y="274254"/>
                  </a:lnTo>
                  <a:lnTo>
                    <a:pt x="20499" y="273354"/>
                  </a:lnTo>
                  <a:close/>
                </a:path>
                <a:path w="61595" h="305435">
                  <a:moveTo>
                    <a:pt x="53412" y="262417"/>
                  </a:moveTo>
                  <a:lnTo>
                    <a:pt x="53381" y="262674"/>
                  </a:lnTo>
                  <a:lnTo>
                    <a:pt x="53412" y="262417"/>
                  </a:lnTo>
                  <a:close/>
                </a:path>
                <a:path w="61595" h="305435">
                  <a:moveTo>
                    <a:pt x="19496" y="261965"/>
                  </a:moveTo>
                  <a:lnTo>
                    <a:pt x="19490" y="262432"/>
                  </a:lnTo>
                  <a:lnTo>
                    <a:pt x="19496" y="261965"/>
                  </a:lnTo>
                  <a:close/>
                </a:path>
                <a:path w="61595" h="305435">
                  <a:moveTo>
                    <a:pt x="59546" y="239280"/>
                  </a:moveTo>
                  <a:lnTo>
                    <a:pt x="55177" y="239280"/>
                  </a:lnTo>
                  <a:lnTo>
                    <a:pt x="53412" y="241046"/>
                  </a:lnTo>
                  <a:lnTo>
                    <a:pt x="53412" y="262417"/>
                  </a:lnTo>
                  <a:lnTo>
                    <a:pt x="53437" y="262204"/>
                  </a:lnTo>
                  <a:lnTo>
                    <a:pt x="61323" y="262204"/>
                  </a:lnTo>
                  <a:lnTo>
                    <a:pt x="61311" y="241046"/>
                  </a:lnTo>
                  <a:lnTo>
                    <a:pt x="59546" y="239280"/>
                  </a:lnTo>
                  <a:close/>
                </a:path>
                <a:path w="61595" h="305435">
                  <a:moveTo>
                    <a:pt x="19502" y="261467"/>
                  </a:moveTo>
                  <a:lnTo>
                    <a:pt x="19496" y="261965"/>
                  </a:lnTo>
                  <a:lnTo>
                    <a:pt x="19502" y="261467"/>
                  </a:lnTo>
                  <a:close/>
                </a:path>
                <a:path w="61595" h="305435">
                  <a:moveTo>
                    <a:pt x="19696" y="245872"/>
                  </a:moveTo>
                  <a:close/>
                </a:path>
                <a:path w="61595" h="305435">
                  <a:moveTo>
                    <a:pt x="20228" y="225844"/>
                  </a:moveTo>
                  <a:lnTo>
                    <a:pt x="20214" y="226110"/>
                  </a:lnTo>
                  <a:lnTo>
                    <a:pt x="20228" y="225844"/>
                  </a:lnTo>
                  <a:close/>
                </a:path>
                <a:path w="61595" h="305435">
                  <a:moveTo>
                    <a:pt x="3018" y="178053"/>
                  </a:moveTo>
                  <a:close/>
                </a:path>
                <a:path w="61595" h="305435">
                  <a:moveTo>
                    <a:pt x="26433" y="124612"/>
                  </a:moveTo>
                  <a:lnTo>
                    <a:pt x="6244" y="124612"/>
                  </a:lnTo>
                  <a:lnTo>
                    <a:pt x="4809" y="151980"/>
                  </a:lnTo>
                  <a:lnTo>
                    <a:pt x="4821" y="151815"/>
                  </a:lnTo>
                  <a:lnTo>
                    <a:pt x="25027" y="151815"/>
                  </a:lnTo>
                  <a:lnTo>
                    <a:pt x="26411" y="125412"/>
                  </a:lnTo>
                  <a:lnTo>
                    <a:pt x="26433" y="124612"/>
                  </a:lnTo>
                  <a:close/>
                </a:path>
                <a:path w="61595" h="305435">
                  <a:moveTo>
                    <a:pt x="6978" y="20356"/>
                  </a:moveTo>
                  <a:lnTo>
                    <a:pt x="6955" y="98145"/>
                  </a:lnTo>
                  <a:lnTo>
                    <a:pt x="6232" y="124828"/>
                  </a:lnTo>
                  <a:lnTo>
                    <a:pt x="6244" y="124612"/>
                  </a:lnTo>
                  <a:lnTo>
                    <a:pt x="26433" y="124612"/>
                  </a:lnTo>
                  <a:lnTo>
                    <a:pt x="27135" y="98412"/>
                  </a:lnTo>
                  <a:lnTo>
                    <a:pt x="27113" y="24676"/>
                  </a:lnTo>
                  <a:lnTo>
                    <a:pt x="17166" y="24676"/>
                  </a:lnTo>
                  <a:lnTo>
                    <a:pt x="6978" y="20356"/>
                  </a:lnTo>
                  <a:close/>
                </a:path>
                <a:path w="61595" h="305435">
                  <a:moveTo>
                    <a:pt x="6955" y="97878"/>
                  </a:moveTo>
                  <a:lnTo>
                    <a:pt x="6948" y="98145"/>
                  </a:lnTo>
                  <a:lnTo>
                    <a:pt x="6955" y="97878"/>
                  </a:lnTo>
                  <a:close/>
                </a:path>
                <a:path w="61595" h="305435">
                  <a:moveTo>
                    <a:pt x="26366" y="14262"/>
                  </a:moveTo>
                  <a:lnTo>
                    <a:pt x="6980" y="14262"/>
                  </a:lnTo>
                  <a:lnTo>
                    <a:pt x="7057" y="15519"/>
                  </a:lnTo>
                  <a:lnTo>
                    <a:pt x="6978" y="20356"/>
                  </a:lnTo>
                  <a:lnTo>
                    <a:pt x="17166" y="24676"/>
                  </a:lnTo>
                  <a:lnTo>
                    <a:pt x="23097" y="22263"/>
                  </a:lnTo>
                  <a:lnTo>
                    <a:pt x="25421" y="16763"/>
                  </a:lnTo>
                  <a:lnTo>
                    <a:pt x="26366" y="14262"/>
                  </a:lnTo>
                  <a:close/>
                </a:path>
                <a:path w="61595" h="305435">
                  <a:moveTo>
                    <a:pt x="26985" y="12625"/>
                  </a:moveTo>
                  <a:lnTo>
                    <a:pt x="25421" y="16763"/>
                  </a:lnTo>
                  <a:lnTo>
                    <a:pt x="23097" y="22263"/>
                  </a:lnTo>
                  <a:lnTo>
                    <a:pt x="17166" y="24676"/>
                  </a:lnTo>
                  <a:lnTo>
                    <a:pt x="27113" y="24676"/>
                  </a:lnTo>
                  <a:lnTo>
                    <a:pt x="27034" y="13017"/>
                  </a:lnTo>
                  <a:lnTo>
                    <a:pt x="26985" y="12625"/>
                  </a:lnTo>
                  <a:close/>
                </a:path>
                <a:path w="61595" h="305435">
                  <a:moveTo>
                    <a:pt x="7366" y="7564"/>
                  </a:moveTo>
                  <a:lnTo>
                    <a:pt x="4478" y="14389"/>
                  </a:lnTo>
                  <a:lnTo>
                    <a:pt x="6891" y="20320"/>
                  </a:lnTo>
                  <a:lnTo>
                    <a:pt x="6897" y="14262"/>
                  </a:lnTo>
                  <a:lnTo>
                    <a:pt x="6485" y="11010"/>
                  </a:lnTo>
                  <a:lnTo>
                    <a:pt x="6688" y="9359"/>
                  </a:lnTo>
                  <a:lnTo>
                    <a:pt x="7366" y="7564"/>
                  </a:lnTo>
                  <a:close/>
                </a:path>
                <a:path w="61595" h="305435">
                  <a:moveTo>
                    <a:pt x="6980" y="14916"/>
                  </a:moveTo>
                  <a:lnTo>
                    <a:pt x="6980" y="15519"/>
                  </a:lnTo>
                  <a:lnTo>
                    <a:pt x="6980" y="14916"/>
                  </a:lnTo>
                  <a:close/>
                </a:path>
                <a:path w="61595" h="305435">
                  <a:moveTo>
                    <a:pt x="17920" y="1088"/>
                  </a:moveTo>
                  <a:lnTo>
                    <a:pt x="6485" y="11010"/>
                  </a:lnTo>
                  <a:lnTo>
                    <a:pt x="6980" y="14916"/>
                  </a:lnTo>
                  <a:lnTo>
                    <a:pt x="6980" y="14262"/>
                  </a:lnTo>
                  <a:lnTo>
                    <a:pt x="26366" y="14262"/>
                  </a:lnTo>
                  <a:lnTo>
                    <a:pt x="26985" y="12625"/>
                  </a:lnTo>
                  <a:lnTo>
                    <a:pt x="26081" y="5338"/>
                  </a:lnTo>
                  <a:lnTo>
                    <a:pt x="25629" y="4341"/>
                  </a:lnTo>
                  <a:lnTo>
                    <a:pt x="24786" y="3687"/>
                  </a:lnTo>
                  <a:lnTo>
                    <a:pt x="17920" y="1088"/>
                  </a:lnTo>
                  <a:close/>
                </a:path>
                <a:path w="61595" h="305435">
                  <a:moveTo>
                    <a:pt x="26081" y="5338"/>
                  </a:moveTo>
                  <a:lnTo>
                    <a:pt x="26985" y="12625"/>
                  </a:lnTo>
                  <a:lnTo>
                    <a:pt x="28075" y="9740"/>
                  </a:lnTo>
                  <a:lnTo>
                    <a:pt x="26081" y="5338"/>
                  </a:lnTo>
                  <a:close/>
                </a:path>
                <a:path w="61595" h="305435">
                  <a:moveTo>
                    <a:pt x="15045" y="0"/>
                  </a:moveTo>
                  <a:lnTo>
                    <a:pt x="9228" y="2628"/>
                  </a:lnTo>
                  <a:lnTo>
                    <a:pt x="7366" y="7564"/>
                  </a:lnTo>
                  <a:lnTo>
                    <a:pt x="8809" y="4152"/>
                  </a:lnTo>
                  <a:lnTo>
                    <a:pt x="11870" y="1841"/>
                  </a:lnTo>
                  <a:lnTo>
                    <a:pt x="17920" y="1088"/>
                  </a:lnTo>
                  <a:lnTo>
                    <a:pt x="15045" y="0"/>
                  </a:lnTo>
                  <a:close/>
                </a:path>
                <a:path w="61595" h="305435">
                  <a:moveTo>
                    <a:pt x="25629" y="4341"/>
                  </a:moveTo>
                  <a:lnTo>
                    <a:pt x="26081" y="5338"/>
                  </a:lnTo>
                  <a:lnTo>
                    <a:pt x="25992" y="4622"/>
                  </a:lnTo>
                  <a:lnTo>
                    <a:pt x="25629" y="4341"/>
                  </a:lnTo>
                  <a:close/>
                </a:path>
                <a:path w="61595" h="305435">
                  <a:moveTo>
                    <a:pt x="24786" y="3687"/>
                  </a:moveTo>
                  <a:lnTo>
                    <a:pt x="25629" y="4341"/>
                  </a:lnTo>
                  <a:lnTo>
                    <a:pt x="25446" y="3937"/>
                  </a:lnTo>
                  <a:lnTo>
                    <a:pt x="24786" y="3687"/>
                  </a:lnTo>
                  <a:close/>
                </a:path>
                <a:path w="61595" h="305435">
                  <a:moveTo>
                    <a:pt x="20950" y="711"/>
                  </a:moveTo>
                  <a:lnTo>
                    <a:pt x="17920" y="1088"/>
                  </a:lnTo>
                  <a:lnTo>
                    <a:pt x="24786" y="3687"/>
                  </a:lnTo>
                  <a:lnTo>
                    <a:pt x="20950" y="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803" y="1993823"/>
              <a:ext cx="207530" cy="6460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29000" y="1062088"/>
            <a:ext cx="206055" cy="16322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123497" y="1162926"/>
            <a:ext cx="140970" cy="82550"/>
          </a:xfrm>
          <a:custGeom>
            <a:avLst/>
            <a:gdLst/>
            <a:ahLst/>
            <a:cxnLst/>
            <a:rect l="l" t="t" r="r" b="b"/>
            <a:pathLst>
              <a:path w="140970" h="82550">
                <a:moveTo>
                  <a:pt x="138087" y="2425"/>
                </a:moveTo>
                <a:lnTo>
                  <a:pt x="136017" y="368"/>
                </a:lnTo>
                <a:lnTo>
                  <a:pt x="135648" y="0"/>
                </a:lnTo>
                <a:lnTo>
                  <a:pt x="105892" y="0"/>
                </a:lnTo>
                <a:lnTo>
                  <a:pt x="90258" y="368"/>
                </a:lnTo>
                <a:lnTo>
                  <a:pt x="90131" y="368"/>
                </a:lnTo>
                <a:lnTo>
                  <a:pt x="29857" y="6324"/>
                </a:lnTo>
                <a:lnTo>
                  <a:pt x="0" y="19329"/>
                </a:lnTo>
                <a:lnTo>
                  <a:pt x="2844" y="29083"/>
                </a:lnTo>
                <a:lnTo>
                  <a:pt x="7950" y="31889"/>
                </a:lnTo>
                <a:lnTo>
                  <a:pt x="13411" y="30276"/>
                </a:lnTo>
                <a:lnTo>
                  <a:pt x="34721" y="22491"/>
                </a:lnTo>
                <a:lnTo>
                  <a:pt x="34861" y="22453"/>
                </a:lnTo>
                <a:lnTo>
                  <a:pt x="71983" y="13627"/>
                </a:lnTo>
                <a:lnTo>
                  <a:pt x="90576" y="11214"/>
                </a:lnTo>
                <a:lnTo>
                  <a:pt x="91986" y="11176"/>
                </a:lnTo>
                <a:lnTo>
                  <a:pt x="106133" y="10858"/>
                </a:lnTo>
                <a:lnTo>
                  <a:pt x="135648" y="10858"/>
                </a:lnTo>
                <a:lnTo>
                  <a:pt x="138087" y="8420"/>
                </a:lnTo>
                <a:lnTo>
                  <a:pt x="138087" y="2425"/>
                </a:lnTo>
                <a:close/>
              </a:path>
              <a:path w="140970" h="82550">
                <a:moveTo>
                  <a:pt x="140093" y="62179"/>
                </a:moveTo>
                <a:lnTo>
                  <a:pt x="139357" y="59067"/>
                </a:lnTo>
                <a:lnTo>
                  <a:pt x="139166" y="58318"/>
                </a:lnTo>
                <a:lnTo>
                  <a:pt x="136398" y="56603"/>
                </a:lnTo>
                <a:lnTo>
                  <a:pt x="126377" y="58991"/>
                </a:lnTo>
                <a:lnTo>
                  <a:pt x="95377" y="62179"/>
                </a:lnTo>
                <a:lnTo>
                  <a:pt x="140093" y="62179"/>
                </a:lnTo>
                <a:close/>
              </a:path>
              <a:path w="140970" h="82550">
                <a:moveTo>
                  <a:pt x="140512" y="63893"/>
                </a:moveTo>
                <a:lnTo>
                  <a:pt x="140284" y="62953"/>
                </a:lnTo>
                <a:lnTo>
                  <a:pt x="140106" y="62204"/>
                </a:lnTo>
                <a:lnTo>
                  <a:pt x="95288" y="62191"/>
                </a:lnTo>
                <a:lnTo>
                  <a:pt x="95034" y="62204"/>
                </a:lnTo>
                <a:lnTo>
                  <a:pt x="77152" y="62877"/>
                </a:lnTo>
                <a:lnTo>
                  <a:pt x="60972" y="60286"/>
                </a:lnTo>
                <a:lnTo>
                  <a:pt x="60820" y="60261"/>
                </a:lnTo>
                <a:lnTo>
                  <a:pt x="51409" y="58585"/>
                </a:lnTo>
                <a:lnTo>
                  <a:pt x="49237" y="58318"/>
                </a:lnTo>
                <a:lnTo>
                  <a:pt x="46837" y="56476"/>
                </a:lnTo>
                <a:lnTo>
                  <a:pt x="44589" y="56781"/>
                </a:lnTo>
                <a:lnTo>
                  <a:pt x="42583" y="55765"/>
                </a:lnTo>
                <a:lnTo>
                  <a:pt x="37058" y="57607"/>
                </a:lnTo>
                <a:lnTo>
                  <a:pt x="36969" y="57785"/>
                </a:lnTo>
                <a:lnTo>
                  <a:pt x="36766" y="57810"/>
                </a:lnTo>
                <a:lnTo>
                  <a:pt x="33401" y="62204"/>
                </a:lnTo>
                <a:lnTo>
                  <a:pt x="33286" y="62953"/>
                </a:lnTo>
                <a:lnTo>
                  <a:pt x="33515" y="64681"/>
                </a:lnTo>
                <a:lnTo>
                  <a:pt x="33489" y="67703"/>
                </a:lnTo>
                <a:lnTo>
                  <a:pt x="34074" y="68935"/>
                </a:lnTo>
                <a:lnTo>
                  <a:pt x="34264" y="70345"/>
                </a:lnTo>
                <a:lnTo>
                  <a:pt x="34328" y="70573"/>
                </a:lnTo>
                <a:lnTo>
                  <a:pt x="35991" y="72910"/>
                </a:lnTo>
                <a:lnTo>
                  <a:pt x="36347" y="73621"/>
                </a:lnTo>
                <a:lnTo>
                  <a:pt x="36855" y="74536"/>
                </a:lnTo>
                <a:lnTo>
                  <a:pt x="41287" y="81407"/>
                </a:lnTo>
                <a:lnTo>
                  <a:pt x="45732" y="82372"/>
                </a:lnTo>
                <a:lnTo>
                  <a:pt x="50939" y="79006"/>
                </a:lnTo>
                <a:lnTo>
                  <a:pt x="52146" y="77000"/>
                </a:lnTo>
                <a:lnTo>
                  <a:pt x="52197" y="76238"/>
                </a:lnTo>
                <a:lnTo>
                  <a:pt x="59791" y="75971"/>
                </a:lnTo>
                <a:lnTo>
                  <a:pt x="60820" y="75882"/>
                </a:lnTo>
                <a:lnTo>
                  <a:pt x="77266" y="73240"/>
                </a:lnTo>
                <a:lnTo>
                  <a:pt x="78689" y="73177"/>
                </a:lnTo>
                <a:lnTo>
                  <a:pt x="96113" y="72504"/>
                </a:lnTo>
                <a:lnTo>
                  <a:pt x="116636" y="70345"/>
                </a:lnTo>
                <a:lnTo>
                  <a:pt x="127749" y="69265"/>
                </a:lnTo>
                <a:lnTo>
                  <a:pt x="128460" y="69151"/>
                </a:lnTo>
                <a:lnTo>
                  <a:pt x="138798" y="66687"/>
                </a:lnTo>
                <a:lnTo>
                  <a:pt x="140512" y="6389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36476" y="981710"/>
            <a:ext cx="336562" cy="49315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66208" y="1602130"/>
            <a:ext cx="341109" cy="212331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0" y="954112"/>
            <a:ext cx="4289425" cy="2019935"/>
            <a:chOff x="0" y="954112"/>
            <a:chExt cx="4289425" cy="2019935"/>
          </a:xfrm>
        </p:grpSpPr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954112"/>
              <a:ext cx="4289031" cy="201946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1169" y="2845320"/>
              <a:ext cx="18415" cy="57785"/>
            </a:xfrm>
            <a:custGeom>
              <a:avLst/>
              <a:gdLst/>
              <a:ahLst/>
              <a:cxnLst/>
              <a:rect l="l" t="t" r="r" b="b"/>
              <a:pathLst>
                <a:path w="18414" h="57785">
                  <a:moveTo>
                    <a:pt x="14080" y="28689"/>
                  </a:moveTo>
                  <a:lnTo>
                    <a:pt x="2599" y="28689"/>
                  </a:lnTo>
                  <a:lnTo>
                    <a:pt x="0" y="48158"/>
                  </a:lnTo>
                  <a:lnTo>
                    <a:pt x="23" y="49745"/>
                  </a:lnTo>
                  <a:lnTo>
                    <a:pt x="999" y="55867"/>
                  </a:lnTo>
                  <a:lnTo>
                    <a:pt x="3473" y="57658"/>
                  </a:lnTo>
                  <a:lnTo>
                    <a:pt x="8165" y="56908"/>
                  </a:lnTo>
                  <a:lnTo>
                    <a:pt x="9781" y="55295"/>
                  </a:lnTo>
                  <a:lnTo>
                    <a:pt x="10672" y="49720"/>
                  </a:lnTo>
                  <a:lnTo>
                    <a:pt x="13835" y="30289"/>
                  </a:lnTo>
                  <a:lnTo>
                    <a:pt x="14080" y="28689"/>
                  </a:lnTo>
                  <a:close/>
                </a:path>
                <a:path w="18414" h="57785">
                  <a:moveTo>
                    <a:pt x="9113" y="0"/>
                  </a:moveTo>
                  <a:lnTo>
                    <a:pt x="6073" y="2235"/>
                  </a:lnTo>
                  <a:lnTo>
                    <a:pt x="5554" y="5638"/>
                  </a:lnTo>
                  <a:lnTo>
                    <a:pt x="2595" y="28714"/>
                  </a:lnTo>
                  <a:lnTo>
                    <a:pt x="14080" y="28689"/>
                  </a:lnTo>
                  <a:lnTo>
                    <a:pt x="17853" y="4038"/>
                  </a:lnTo>
                  <a:lnTo>
                    <a:pt x="15620" y="1003"/>
                  </a:lnTo>
                  <a:lnTo>
                    <a:pt x="91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97512" y="1601495"/>
            <a:ext cx="436194" cy="18652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88108" y="3655034"/>
            <a:ext cx="748405" cy="57978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2039226" y="3456647"/>
            <a:ext cx="5583555" cy="2043430"/>
            <a:chOff x="2039226" y="3456647"/>
            <a:chExt cx="5583555" cy="2043430"/>
          </a:xfrm>
        </p:grpSpPr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39226" y="3890860"/>
              <a:ext cx="825957" cy="16696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93593" y="3597656"/>
              <a:ext cx="1772538" cy="143066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64588" y="4313174"/>
              <a:ext cx="421830" cy="27263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23122" y="3528669"/>
              <a:ext cx="585197" cy="3226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14061" y="3456647"/>
              <a:ext cx="1808643" cy="118518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94885" y="4233964"/>
              <a:ext cx="856297" cy="19089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85408" y="5070602"/>
              <a:ext cx="1347406" cy="42899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66165" y="5217807"/>
              <a:ext cx="329666" cy="249974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881168" y="3680904"/>
            <a:ext cx="240411" cy="18936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766987" y="5218023"/>
            <a:ext cx="1127734" cy="51562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942979" y="5134155"/>
            <a:ext cx="560097" cy="505459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4919891" y="5113197"/>
            <a:ext cx="626745" cy="406400"/>
            <a:chOff x="4919891" y="5113197"/>
            <a:chExt cx="626745" cy="406400"/>
          </a:xfrm>
        </p:grpSpPr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19891" y="5368379"/>
              <a:ext cx="105973" cy="1130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63533" y="5113197"/>
              <a:ext cx="482899" cy="405980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272411" y="4697641"/>
            <a:ext cx="487135" cy="232295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8847506" y="4782362"/>
            <a:ext cx="137160" cy="93345"/>
          </a:xfrm>
          <a:custGeom>
            <a:avLst/>
            <a:gdLst/>
            <a:ahLst/>
            <a:cxnLst/>
            <a:rect l="l" t="t" r="r" b="b"/>
            <a:pathLst>
              <a:path w="137159" h="93345">
                <a:moveTo>
                  <a:pt x="115138" y="4775"/>
                </a:moveTo>
                <a:lnTo>
                  <a:pt x="112306" y="1943"/>
                </a:lnTo>
                <a:lnTo>
                  <a:pt x="69888" y="1892"/>
                </a:lnTo>
                <a:lnTo>
                  <a:pt x="55067" y="12"/>
                </a:lnTo>
                <a:lnTo>
                  <a:pt x="53047" y="0"/>
                </a:lnTo>
                <a:lnTo>
                  <a:pt x="34480" y="2146"/>
                </a:lnTo>
                <a:lnTo>
                  <a:pt x="9029" y="6286"/>
                </a:lnTo>
                <a:lnTo>
                  <a:pt x="5092" y="11772"/>
                </a:lnTo>
                <a:lnTo>
                  <a:pt x="6985" y="23406"/>
                </a:lnTo>
                <a:lnTo>
                  <a:pt x="12471" y="27355"/>
                </a:lnTo>
                <a:lnTo>
                  <a:pt x="18681" y="26339"/>
                </a:lnTo>
                <a:lnTo>
                  <a:pt x="19088" y="26250"/>
                </a:lnTo>
                <a:lnTo>
                  <a:pt x="38328" y="20802"/>
                </a:lnTo>
                <a:lnTo>
                  <a:pt x="55283" y="16611"/>
                </a:lnTo>
                <a:lnTo>
                  <a:pt x="55511" y="16560"/>
                </a:lnTo>
                <a:lnTo>
                  <a:pt x="56464" y="16433"/>
                </a:lnTo>
                <a:lnTo>
                  <a:pt x="69888" y="14732"/>
                </a:lnTo>
                <a:lnTo>
                  <a:pt x="112268" y="14732"/>
                </a:lnTo>
                <a:lnTo>
                  <a:pt x="115138" y="11849"/>
                </a:lnTo>
                <a:lnTo>
                  <a:pt x="115138" y="4775"/>
                </a:lnTo>
                <a:close/>
              </a:path>
              <a:path w="137159" h="93345">
                <a:moveTo>
                  <a:pt x="136690" y="66992"/>
                </a:moveTo>
                <a:lnTo>
                  <a:pt x="136588" y="66598"/>
                </a:lnTo>
                <a:lnTo>
                  <a:pt x="135559" y="63627"/>
                </a:lnTo>
                <a:lnTo>
                  <a:pt x="134772" y="61366"/>
                </a:lnTo>
                <a:lnTo>
                  <a:pt x="131724" y="59893"/>
                </a:lnTo>
                <a:lnTo>
                  <a:pt x="121005" y="63627"/>
                </a:lnTo>
                <a:lnTo>
                  <a:pt x="120878" y="63665"/>
                </a:lnTo>
                <a:lnTo>
                  <a:pt x="120586" y="63741"/>
                </a:lnTo>
                <a:lnTo>
                  <a:pt x="85915" y="73304"/>
                </a:lnTo>
                <a:lnTo>
                  <a:pt x="65811" y="76708"/>
                </a:lnTo>
                <a:lnTo>
                  <a:pt x="38087" y="72809"/>
                </a:lnTo>
                <a:lnTo>
                  <a:pt x="27914" y="71628"/>
                </a:lnTo>
                <a:lnTo>
                  <a:pt x="26835" y="71513"/>
                </a:lnTo>
                <a:lnTo>
                  <a:pt x="26568" y="71437"/>
                </a:lnTo>
                <a:lnTo>
                  <a:pt x="17221" y="69215"/>
                </a:lnTo>
                <a:lnTo>
                  <a:pt x="16827" y="68427"/>
                </a:lnTo>
                <a:lnTo>
                  <a:pt x="11112" y="66598"/>
                </a:lnTo>
                <a:lnTo>
                  <a:pt x="9575" y="67398"/>
                </a:lnTo>
                <a:lnTo>
                  <a:pt x="7912" y="66992"/>
                </a:lnTo>
                <a:lnTo>
                  <a:pt x="2794" y="70142"/>
                </a:lnTo>
                <a:lnTo>
                  <a:pt x="2578" y="71018"/>
                </a:lnTo>
                <a:lnTo>
                  <a:pt x="1803" y="71412"/>
                </a:lnTo>
                <a:lnTo>
                  <a:pt x="114" y="76657"/>
                </a:lnTo>
                <a:lnTo>
                  <a:pt x="0" y="77190"/>
                </a:lnTo>
                <a:lnTo>
                  <a:pt x="800" y="78740"/>
                </a:lnTo>
                <a:lnTo>
                  <a:pt x="1892" y="82207"/>
                </a:lnTo>
                <a:lnTo>
                  <a:pt x="3187" y="83362"/>
                </a:lnTo>
                <a:lnTo>
                  <a:pt x="3683" y="84315"/>
                </a:lnTo>
                <a:lnTo>
                  <a:pt x="6057" y="86118"/>
                </a:lnTo>
                <a:lnTo>
                  <a:pt x="6375" y="86194"/>
                </a:lnTo>
                <a:lnTo>
                  <a:pt x="7531" y="87210"/>
                </a:lnTo>
                <a:lnTo>
                  <a:pt x="14922" y="92938"/>
                </a:lnTo>
                <a:lnTo>
                  <a:pt x="19545" y="92341"/>
                </a:lnTo>
                <a:lnTo>
                  <a:pt x="21780" y="89458"/>
                </a:lnTo>
                <a:lnTo>
                  <a:pt x="23279" y="89763"/>
                </a:lnTo>
                <a:lnTo>
                  <a:pt x="25158" y="89966"/>
                </a:lnTo>
                <a:lnTo>
                  <a:pt x="37033" y="90043"/>
                </a:lnTo>
                <a:lnTo>
                  <a:pt x="37858" y="90004"/>
                </a:lnTo>
                <a:lnTo>
                  <a:pt x="88023" y="83781"/>
                </a:lnTo>
                <a:lnTo>
                  <a:pt x="113233" y="76835"/>
                </a:lnTo>
                <a:lnTo>
                  <a:pt x="124167" y="73850"/>
                </a:lnTo>
                <a:lnTo>
                  <a:pt x="125577" y="73355"/>
                </a:lnTo>
                <a:lnTo>
                  <a:pt x="125907" y="73240"/>
                </a:lnTo>
                <a:lnTo>
                  <a:pt x="135229" y="69989"/>
                </a:lnTo>
                <a:lnTo>
                  <a:pt x="136690" y="66992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309213" y="4460290"/>
            <a:ext cx="144145" cy="28145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255721" y="4843995"/>
            <a:ext cx="290398" cy="26968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730575" y="4077106"/>
            <a:ext cx="258292" cy="18723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0055542" y="3981615"/>
            <a:ext cx="246608" cy="31779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721850" y="4375861"/>
            <a:ext cx="1212189" cy="1093241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005439" y="4660709"/>
            <a:ext cx="401561" cy="18923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1535282" y="4442891"/>
            <a:ext cx="426770" cy="39878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9492513" y="5808269"/>
            <a:ext cx="211607" cy="127920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9786950" y="5823902"/>
            <a:ext cx="197485" cy="95250"/>
          </a:xfrm>
          <a:custGeom>
            <a:avLst/>
            <a:gdLst/>
            <a:ahLst/>
            <a:cxnLst/>
            <a:rect l="l" t="t" r="r" b="b"/>
            <a:pathLst>
              <a:path w="197484" h="95250">
                <a:moveTo>
                  <a:pt x="27076" y="71882"/>
                </a:moveTo>
                <a:lnTo>
                  <a:pt x="25247" y="75958"/>
                </a:lnTo>
                <a:lnTo>
                  <a:pt x="25158" y="76200"/>
                </a:lnTo>
                <a:lnTo>
                  <a:pt x="27076" y="71882"/>
                </a:lnTo>
                <a:close/>
              </a:path>
              <a:path w="197484" h="95250">
                <a:moveTo>
                  <a:pt x="33134" y="68478"/>
                </a:moveTo>
                <a:lnTo>
                  <a:pt x="27686" y="70548"/>
                </a:lnTo>
                <a:lnTo>
                  <a:pt x="33134" y="68478"/>
                </a:lnTo>
                <a:close/>
              </a:path>
              <a:path w="197484" h="95250">
                <a:moveTo>
                  <a:pt x="37706" y="66751"/>
                </a:moveTo>
                <a:lnTo>
                  <a:pt x="33134" y="68478"/>
                </a:lnTo>
                <a:lnTo>
                  <a:pt x="37706" y="66751"/>
                </a:lnTo>
                <a:close/>
              </a:path>
              <a:path w="197484" h="95250">
                <a:moveTo>
                  <a:pt x="40538" y="68008"/>
                </a:moveTo>
                <a:lnTo>
                  <a:pt x="37731" y="66738"/>
                </a:lnTo>
                <a:lnTo>
                  <a:pt x="40538" y="68008"/>
                </a:lnTo>
                <a:close/>
              </a:path>
              <a:path w="197484" h="95250">
                <a:moveTo>
                  <a:pt x="43307" y="69227"/>
                </a:moveTo>
                <a:lnTo>
                  <a:pt x="40538" y="68008"/>
                </a:lnTo>
                <a:lnTo>
                  <a:pt x="43307" y="69253"/>
                </a:lnTo>
                <a:close/>
              </a:path>
              <a:path w="197484" h="95250">
                <a:moveTo>
                  <a:pt x="148856" y="17551"/>
                </a:moveTo>
                <a:lnTo>
                  <a:pt x="138811" y="17551"/>
                </a:lnTo>
                <a:lnTo>
                  <a:pt x="138607" y="17551"/>
                </a:lnTo>
                <a:lnTo>
                  <a:pt x="147345" y="18719"/>
                </a:lnTo>
                <a:lnTo>
                  <a:pt x="148856" y="17551"/>
                </a:lnTo>
                <a:close/>
              </a:path>
              <a:path w="197484" h="95250">
                <a:moveTo>
                  <a:pt x="150749" y="16103"/>
                </a:moveTo>
                <a:lnTo>
                  <a:pt x="115595" y="16103"/>
                </a:lnTo>
                <a:lnTo>
                  <a:pt x="101066" y="16103"/>
                </a:lnTo>
                <a:lnTo>
                  <a:pt x="100901" y="16129"/>
                </a:lnTo>
                <a:lnTo>
                  <a:pt x="115824" y="16129"/>
                </a:lnTo>
                <a:lnTo>
                  <a:pt x="130898" y="17195"/>
                </a:lnTo>
                <a:lnTo>
                  <a:pt x="138506" y="17538"/>
                </a:lnTo>
                <a:lnTo>
                  <a:pt x="138658" y="17538"/>
                </a:lnTo>
                <a:lnTo>
                  <a:pt x="148869" y="17538"/>
                </a:lnTo>
                <a:lnTo>
                  <a:pt x="150723" y="16129"/>
                </a:lnTo>
                <a:close/>
              </a:path>
              <a:path w="197484" h="95250">
                <a:moveTo>
                  <a:pt x="151739" y="8674"/>
                </a:moveTo>
                <a:lnTo>
                  <a:pt x="149136" y="5270"/>
                </a:lnTo>
                <a:lnTo>
                  <a:pt x="140017" y="4051"/>
                </a:lnTo>
                <a:lnTo>
                  <a:pt x="139433" y="4000"/>
                </a:lnTo>
                <a:lnTo>
                  <a:pt x="131724" y="3644"/>
                </a:lnTo>
                <a:lnTo>
                  <a:pt x="131597" y="3644"/>
                </a:lnTo>
                <a:lnTo>
                  <a:pt x="116674" y="2578"/>
                </a:lnTo>
                <a:lnTo>
                  <a:pt x="116078" y="2552"/>
                </a:lnTo>
                <a:lnTo>
                  <a:pt x="100901" y="2552"/>
                </a:lnTo>
                <a:lnTo>
                  <a:pt x="83896" y="1054"/>
                </a:lnTo>
                <a:lnTo>
                  <a:pt x="68846" y="0"/>
                </a:lnTo>
                <a:lnTo>
                  <a:pt x="67284" y="25"/>
                </a:lnTo>
                <a:lnTo>
                  <a:pt x="39573" y="2781"/>
                </a:lnTo>
                <a:lnTo>
                  <a:pt x="3987" y="7391"/>
                </a:lnTo>
                <a:lnTo>
                  <a:pt x="0" y="12573"/>
                </a:lnTo>
                <a:lnTo>
                  <a:pt x="1460" y="23876"/>
                </a:lnTo>
                <a:lnTo>
                  <a:pt x="6642" y="27863"/>
                </a:lnTo>
                <a:lnTo>
                  <a:pt x="12585" y="27089"/>
                </a:lnTo>
                <a:lnTo>
                  <a:pt x="42202" y="22364"/>
                </a:lnTo>
                <a:lnTo>
                  <a:pt x="69011" y="18669"/>
                </a:lnTo>
                <a:lnTo>
                  <a:pt x="68846" y="18669"/>
                </a:lnTo>
                <a:lnTo>
                  <a:pt x="69176" y="18643"/>
                </a:lnTo>
                <a:lnTo>
                  <a:pt x="69773" y="18605"/>
                </a:lnTo>
                <a:lnTo>
                  <a:pt x="84061" y="17614"/>
                </a:lnTo>
                <a:lnTo>
                  <a:pt x="100901" y="16129"/>
                </a:lnTo>
                <a:lnTo>
                  <a:pt x="100609" y="16129"/>
                </a:lnTo>
                <a:lnTo>
                  <a:pt x="101066" y="16103"/>
                </a:lnTo>
                <a:lnTo>
                  <a:pt x="101206" y="16090"/>
                </a:lnTo>
                <a:lnTo>
                  <a:pt x="150749" y="16090"/>
                </a:lnTo>
                <a:lnTo>
                  <a:pt x="151739" y="8674"/>
                </a:lnTo>
                <a:close/>
              </a:path>
              <a:path w="197484" h="95250">
                <a:moveTo>
                  <a:pt x="195745" y="68935"/>
                </a:moveTo>
                <a:lnTo>
                  <a:pt x="193522" y="67170"/>
                </a:lnTo>
                <a:lnTo>
                  <a:pt x="178155" y="68935"/>
                </a:lnTo>
                <a:lnTo>
                  <a:pt x="195745" y="68935"/>
                </a:lnTo>
                <a:close/>
              </a:path>
              <a:path w="197484" h="95250">
                <a:moveTo>
                  <a:pt x="197015" y="74244"/>
                </a:moveTo>
                <a:lnTo>
                  <a:pt x="196443" y="69481"/>
                </a:lnTo>
                <a:lnTo>
                  <a:pt x="195745" y="68935"/>
                </a:lnTo>
                <a:lnTo>
                  <a:pt x="178041" y="68948"/>
                </a:lnTo>
                <a:lnTo>
                  <a:pt x="160883" y="70586"/>
                </a:lnTo>
                <a:lnTo>
                  <a:pt x="125818" y="74244"/>
                </a:lnTo>
                <a:lnTo>
                  <a:pt x="197015" y="74244"/>
                </a:lnTo>
                <a:close/>
              </a:path>
              <a:path w="197484" h="95250">
                <a:moveTo>
                  <a:pt x="197180" y="76009"/>
                </a:moveTo>
                <a:lnTo>
                  <a:pt x="94615" y="76009"/>
                </a:lnTo>
                <a:lnTo>
                  <a:pt x="64922" y="76492"/>
                </a:lnTo>
                <a:lnTo>
                  <a:pt x="49352" y="73291"/>
                </a:lnTo>
                <a:lnTo>
                  <a:pt x="44577" y="72517"/>
                </a:lnTo>
                <a:lnTo>
                  <a:pt x="45974" y="76200"/>
                </a:lnTo>
                <a:lnTo>
                  <a:pt x="46431" y="77393"/>
                </a:lnTo>
                <a:lnTo>
                  <a:pt x="44551" y="72517"/>
                </a:lnTo>
                <a:lnTo>
                  <a:pt x="44234" y="71666"/>
                </a:lnTo>
                <a:lnTo>
                  <a:pt x="44577" y="72517"/>
                </a:lnTo>
                <a:lnTo>
                  <a:pt x="43421" y="69481"/>
                </a:lnTo>
                <a:lnTo>
                  <a:pt x="43307" y="69253"/>
                </a:lnTo>
                <a:lnTo>
                  <a:pt x="37706" y="66751"/>
                </a:lnTo>
                <a:lnTo>
                  <a:pt x="27660" y="70586"/>
                </a:lnTo>
                <a:lnTo>
                  <a:pt x="27076" y="71882"/>
                </a:lnTo>
                <a:lnTo>
                  <a:pt x="25273" y="75958"/>
                </a:lnTo>
                <a:lnTo>
                  <a:pt x="25273" y="76492"/>
                </a:lnTo>
                <a:lnTo>
                  <a:pt x="25323" y="76657"/>
                </a:lnTo>
                <a:lnTo>
                  <a:pt x="26390" y="79438"/>
                </a:lnTo>
                <a:lnTo>
                  <a:pt x="27292" y="81788"/>
                </a:lnTo>
                <a:lnTo>
                  <a:pt x="27546" y="82410"/>
                </a:lnTo>
                <a:lnTo>
                  <a:pt x="28219" y="83477"/>
                </a:lnTo>
                <a:lnTo>
                  <a:pt x="28409" y="83693"/>
                </a:lnTo>
                <a:lnTo>
                  <a:pt x="30048" y="86296"/>
                </a:lnTo>
                <a:lnTo>
                  <a:pt x="31165" y="87744"/>
                </a:lnTo>
                <a:lnTo>
                  <a:pt x="37630" y="94589"/>
                </a:lnTo>
                <a:lnTo>
                  <a:pt x="42824" y="94742"/>
                </a:lnTo>
                <a:lnTo>
                  <a:pt x="48107" y="89725"/>
                </a:lnTo>
                <a:lnTo>
                  <a:pt x="48298" y="89560"/>
                </a:lnTo>
                <a:lnTo>
                  <a:pt x="63461" y="91173"/>
                </a:lnTo>
                <a:lnTo>
                  <a:pt x="64998" y="91173"/>
                </a:lnTo>
                <a:lnTo>
                  <a:pt x="95250" y="88099"/>
                </a:lnTo>
                <a:lnTo>
                  <a:pt x="126796" y="86245"/>
                </a:lnTo>
                <a:lnTo>
                  <a:pt x="161010" y="82613"/>
                </a:lnTo>
                <a:lnTo>
                  <a:pt x="179438" y="80772"/>
                </a:lnTo>
                <a:lnTo>
                  <a:pt x="194919" y="78905"/>
                </a:lnTo>
                <a:lnTo>
                  <a:pt x="196672" y="76657"/>
                </a:lnTo>
                <a:lnTo>
                  <a:pt x="197180" y="76009"/>
                </a:lnTo>
                <a:close/>
              </a:path>
              <a:path w="197484" h="95250">
                <a:moveTo>
                  <a:pt x="197231" y="75958"/>
                </a:moveTo>
                <a:lnTo>
                  <a:pt x="197015" y="74244"/>
                </a:lnTo>
                <a:lnTo>
                  <a:pt x="125717" y="74256"/>
                </a:lnTo>
                <a:lnTo>
                  <a:pt x="94830" y="75996"/>
                </a:lnTo>
                <a:lnTo>
                  <a:pt x="197192" y="7599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10064356" y="5597321"/>
            <a:ext cx="698500" cy="337820"/>
            <a:chOff x="10064356" y="5597321"/>
            <a:chExt cx="698500" cy="337820"/>
          </a:xfrm>
        </p:grpSpPr>
        <p:pic>
          <p:nvPicPr>
            <p:cNvPr id="63" name="object 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064356" y="5674014"/>
              <a:ext cx="417702" cy="25771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519053" y="5597321"/>
              <a:ext cx="243472" cy="337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562277"/>
            <a:ext cx="442081" cy="2053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51367" y="161560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5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5">
                <a:moveTo>
                  <a:pt x="148526" y="57340"/>
                </a:move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130632" y="53086"/>
                </a:lnTo>
                <a:lnTo>
                  <a:pt x="90246" y="57340"/>
                </a:lnTo>
                <a:lnTo>
                  <a:pt x="148526" y="57340"/>
                </a:lnTo>
                <a:close/>
              </a:path>
              <a:path w="149225" h="78105">
                <a:moveTo>
                  <a:pt x="149199" y="61836"/>
                </a:moveTo>
                <a:lnTo>
                  <a:pt x="148678" y="58420"/>
                </a:lnTo>
                <a:lnTo>
                  <a:pt x="148526" y="57378"/>
                </a:lnTo>
                <a:lnTo>
                  <a:pt x="90157" y="57353"/>
                </a:lnTo>
                <a:lnTo>
                  <a:pt x="89801" y="57378"/>
                </a:lnTo>
                <a:lnTo>
                  <a:pt x="67348" y="58407"/>
                </a:lnTo>
                <a:lnTo>
                  <a:pt x="67195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97"/>
                </a:lnTo>
                <a:lnTo>
                  <a:pt x="13093" y="71818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627" y="73088"/>
                </a:lnTo>
                <a:lnTo>
                  <a:pt x="68338" y="73050"/>
                </a:lnTo>
                <a:lnTo>
                  <a:pt x="91376" y="71970"/>
                </a:lnTo>
                <a:lnTo>
                  <a:pt x="118021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759" y="128494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90" h="227965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1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90" h="227965">
                <a:moveTo>
                  <a:pt x="126" y="215849"/>
                </a:moveTo>
                <a:close/>
              </a:path>
              <a:path w="34290" h="227965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3" y="211988"/>
                </a:lnTo>
                <a:lnTo>
                  <a:pt x="126" y="215950"/>
                </a:lnTo>
                <a:lnTo>
                  <a:pt x="21462" y="215950"/>
                </a:lnTo>
                <a:lnTo>
                  <a:pt x="21335" y="214998"/>
                </a:lnTo>
                <a:lnTo>
                  <a:pt x="21450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90" h="227965">
                <a:moveTo>
                  <a:pt x="21453" y="214162"/>
                </a:moveTo>
                <a:lnTo>
                  <a:pt x="21335" y="214998"/>
                </a:lnTo>
                <a:lnTo>
                  <a:pt x="21453" y="214162"/>
                </a:lnTo>
                <a:close/>
              </a:path>
              <a:path w="34290" h="227965">
                <a:moveTo>
                  <a:pt x="21556" y="213436"/>
                </a:moveTo>
                <a:lnTo>
                  <a:pt x="21453" y="214162"/>
                </a:lnTo>
                <a:lnTo>
                  <a:pt x="21556" y="213436"/>
                </a:lnTo>
                <a:close/>
              </a:path>
              <a:path w="34290" h="227965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90" h="227965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7" y="201549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90" h="227965">
                <a:moveTo>
                  <a:pt x="22148" y="201000"/>
                </a:moveTo>
                <a:lnTo>
                  <a:pt x="22097" y="201549"/>
                </a:lnTo>
                <a:lnTo>
                  <a:pt x="22148" y="201000"/>
                </a:lnTo>
                <a:close/>
              </a:path>
              <a:path w="34290" h="227965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90" h="227965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90" h="227965">
                <a:moveTo>
                  <a:pt x="24703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703" y="155651"/>
                </a:lnTo>
                <a:close/>
              </a:path>
              <a:path w="34290" h="227965">
                <a:moveTo>
                  <a:pt x="32596" y="64427"/>
                </a:moveTo>
                <a:lnTo>
                  <a:pt x="11429" y="64427"/>
                </a:lnTo>
                <a:lnTo>
                  <a:pt x="11379" y="65150"/>
                </a:lnTo>
                <a:lnTo>
                  <a:pt x="11262" y="65976"/>
                </a:lnTo>
                <a:lnTo>
                  <a:pt x="8877" y="88023"/>
                </a:lnTo>
                <a:lnTo>
                  <a:pt x="6718" y="112140"/>
                </a:lnTo>
                <a:lnTo>
                  <a:pt x="4508" y="134861"/>
                </a:lnTo>
                <a:lnTo>
                  <a:pt x="3428" y="155740"/>
                </a:lnTo>
                <a:lnTo>
                  <a:pt x="24703" y="155651"/>
                </a:lnTo>
                <a:lnTo>
                  <a:pt x="25693" y="136423"/>
                </a:lnTo>
                <a:lnTo>
                  <a:pt x="28014" y="112064"/>
                </a:lnTo>
                <a:lnTo>
                  <a:pt x="29981" y="90093"/>
                </a:lnTo>
                <a:lnTo>
                  <a:pt x="32486" y="66700"/>
                </a:lnTo>
                <a:lnTo>
                  <a:pt x="32596" y="64427"/>
                </a:lnTo>
                <a:close/>
              </a:path>
              <a:path w="34290" h="227965">
                <a:moveTo>
                  <a:pt x="25709" y="136113"/>
                </a:moveTo>
                <a:lnTo>
                  <a:pt x="25679" y="136423"/>
                </a:lnTo>
                <a:lnTo>
                  <a:pt x="25709" y="136113"/>
                </a:lnTo>
                <a:close/>
              </a:path>
              <a:path w="34290" h="227965">
                <a:moveTo>
                  <a:pt x="6718" y="112064"/>
                </a:moveTo>
                <a:close/>
              </a:path>
              <a:path w="34290" h="227965">
                <a:moveTo>
                  <a:pt x="11394" y="64751"/>
                </a:moveTo>
                <a:lnTo>
                  <a:pt x="11351" y="65150"/>
                </a:lnTo>
                <a:lnTo>
                  <a:pt x="11394" y="64751"/>
                </a:lnTo>
                <a:close/>
              </a:path>
              <a:path w="34290" h="227965">
                <a:moveTo>
                  <a:pt x="17754" y="0"/>
                </a:moveTo>
                <a:lnTo>
                  <a:pt x="13055" y="4571"/>
                </a:lnTo>
                <a:lnTo>
                  <a:pt x="12471" y="37655"/>
                </a:lnTo>
                <a:lnTo>
                  <a:pt x="11394" y="64751"/>
                </a:lnTo>
                <a:lnTo>
                  <a:pt x="11429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  <a:path w="34290" h="227965">
                <a:moveTo>
                  <a:pt x="12471" y="37426"/>
                </a:moveTo>
                <a:lnTo>
                  <a:pt x="12462" y="37655"/>
                </a:lnTo>
                <a:lnTo>
                  <a:pt x="12471" y="3742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16" y="1587500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29" h="24130">
                <a:moveTo>
                  <a:pt x="249024" y="23240"/>
                </a:moveTo>
                <a:lnTo>
                  <a:pt x="70827" y="23240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247319" y="23329"/>
                </a:lnTo>
                <a:lnTo>
                  <a:pt x="249024" y="23240"/>
                </a:lnTo>
                <a:close/>
              </a:path>
              <a:path w="290829" h="24130">
                <a:moveTo>
                  <a:pt x="71208" y="1739"/>
                </a:moveTo>
                <a:lnTo>
                  <a:pt x="31610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67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58" y="21907"/>
                </a:lnTo>
                <a:lnTo>
                  <a:pt x="278536" y="21094"/>
                </a:lnTo>
                <a:lnTo>
                  <a:pt x="276987" y="21094"/>
                </a:lnTo>
                <a:lnTo>
                  <a:pt x="273314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7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29" h="24130">
                <a:moveTo>
                  <a:pt x="71180" y="23253"/>
                </a:moveTo>
                <a:close/>
              </a:path>
              <a:path w="290829" h="24130">
                <a:moveTo>
                  <a:pt x="249267" y="23228"/>
                </a:moveTo>
                <a:lnTo>
                  <a:pt x="52133" y="23228"/>
                </a:lnTo>
                <a:lnTo>
                  <a:pt x="71180" y="23253"/>
                </a:lnTo>
                <a:lnTo>
                  <a:pt x="70827" y="23240"/>
                </a:lnTo>
                <a:lnTo>
                  <a:pt x="249267" y="23228"/>
                </a:lnTo>
                <a:close/>
              </a:path>
              <a:path w="290829" h="24130">
                <a:moveTo>
                  <a:pt x="271310" y="15735"/>
                </a:moveTo>
                <a:lnTo>
                  <a:pt x="276987" y="21094"/>
                </a:lnTo>
                <a:lnTo>
                  <a:pt x="278817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07" y="18511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310" y="15735"/>
                </a:lnTo>
                <a:close/>
              </a:path>
              <a:path w="290829" h="24130">
                <a:moveTo>
                  <a:pt x="278817" y="21040"/>
                </a:moveTo>
                <a:lnTo>
                  <a:pt x="276987" y="21094"/>
                </a:lnTo>
                <a:lnTo>
                  <a:pt x="278536" y="21094"/>
                </a:lnTo>
                <a:lnTo>
                  <a:pt x="278817" y="21040"/>
                </a:lnTo>
                <a:close/>
              </a:path>
              <a:path w="290829" h="24130">
                <a:moveTo>
                  <a:pt x="285207" y="18511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7" y="21040"/>
                </a:lnTo>
                <a:lnTo>
                  <a:pt x="282943" y="20916"/>
                </a:lnTo>
                <a:lnTo>
                  <a:pt x="285207" y="18511"/>
                </a:lnTo>
                <a:close/>
              </a:path>
              <a:path w="290829" h="24130">
                <a:moveTo>
                  <a:pt x="289436" y="14018"/>
                </a:moveTo>
                <a:lnTo>
                  <a:pt x="285207" y="18511"/>
                </a:lnTo>
                <a:lnTo>
                  <a:pt x="288239" y="17157"/>
                </a:lnTo>
                <a:lnTo>
                  <a:pt x="289436" y="14018"/>
                </a:lnTo>
                <a:close/>
              </a:path>
              <a:path w="290829" h="24130">
                <a:moveTo>
                  <a:pt x="273317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14" y="17627"/>
                </a:lnTo>
                <a:lnTo>
                  <a:pt x="271310" y="15735"/>
                </a:lnTo>
                <a:lnTo>
                  <a:pt x="287820" y="15735"/>
                </a:lnTo>
                <a:lnTo>
                  <a:pt x="289436" y="14018"/>
                </a:lnTo>
                <a:lnTo>
                  <a:pt x="290028" y="12464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310" y="5651"/>
                </a:lnTo>
                <a:lnTo>
                  <a:pt x="273317" y="3759"/>
                </a:lnTo>
                <a:close/>
              </a:path>
              <a:path w="290829" h="24130">
                <a:moveTo>
                  <a:pt x="287820" y="15735"/>
                </a:moveTo>
                <a:lnTo>
                  <a:pt x="271310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29" h="24130">
                <a:moveTo>
                  <a:pt x="290028" y="12464"/>
                </a:moveTo>
                <a:lnTo>
                  <a:pt x="289436" y="14018"/>
                </a:lnTo>
                <a:lnTo>
                  <a:pt x="290055" y="13360"/>
                </a:lnTo>
                <a:lnTo>
                  <a:pt x="290028" y="12464"/>
                </a:lnTo>
                <a:close/>
              </a:path>
              <a:path w="290829" h="24130">
                <a:moveTo>
                  <a:pt x="289976" y="10739"/>
                </a:moveTo>
                <a:lnTo>
                  <a:pt x="290028" y="12464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29" h="24130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29" h="24130">
                <a:moveTo>
                  <a:pt x="281203" y="1003"/>
                </a:moveTo>
                <a:lnTo>
                  <a:pt x="277017" y="1575"/>
                </a:lnTo>
                <a:lnTo>
                  <a:pt x="274816" y="2565"/>
                </a:lnTo>
                <a:lnTo>
                  <a:pt x="273977" y="3136"/>
                </a:lnTo>
                <a:lnTo>
                  <a:pt x="271310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4"/>
                </a:lnTo>
                <a:lnTo>
                  <a:pt x="281203" y="1003"/>
                </a:lnTo>
                <a:close/>
              </a:path>
              <a:path w="290829" h="24130">
                <a:moveTo>
                  <a:pt x="286000" y="3759"/>
                </a:moveTo>
                <a:lnTo>
                  <a:pt x="276059" y="3759"/>
                </a:lnTo>
                <a:lnTo>
                  <a:pt x="271310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29" h="24130">
                <a:moveTo>
                  <a:pt x="283187" y="1003"/>
                </a:moveTo>
                <a:lnTo>
                  <a:pt x="281203" y="1003"/>
                </a:lnTo>
                <a:lnTo>
                  <a:pt x="284035" y="1904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29" h="24130">
                <a:moveTo>
                  <a:pt x="246893" y="3108"/>
                </a:moveTo>
                <a:lnTo>
                  <a:pt x="247319" y="3111"/>
                </a:lnTo>
                <a:lnTo>
                  <a:pt x="246893" y="3108"/>
                </a:lnTo>
                <a:close/>
              </a:path>
              <a:path w="290829" h="24130">
                <a:moveTo>
                  <a:pt x="271773" y="2195"/>
                </a:moveTo>
                <a:lnTo>
                  <a:pt x="262102" y="2463"/>
                </a:lnTo>
                <a:lnTo>
                  <a:pt x="246893" y="3108"/>
                </a:lnTo>
                <a:lnTo>
                  <a:pt x="274018" y="3108"/>
                </a:lnTo>
                <a:lnTo>
                  <a:pt x="274853" y="2539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29" h="24130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29" h="24130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29" h="24130">
                <a:moveTo>
                  <a:pt x="277017" y="1575"/>
                </a:moveTo>
                <a:lnTo>
                  <a:pt x="275818" y="1739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7017" y="1575"/>
                </a:lnTo>
                <a:close/>
              </a:path>
              <a:path w="290829" h="24130">
                <a:moveTo>
                  <a:pt x="276021" y="1701"/>
                </a:moveTo>
                <a:lnTo>
                  <a:pt x="275693" y="1739"/>
                </a:lnTo>
                <a:lnTo>
                  <a:pt x="276021" y="1701"/>
                </a:lnTo>
                <a:close/>
              </a:path>
              <a:path w="290829" h="24130">
                <a:moveTo>
                  <a:pt x="280555" y="0"/>
                </a:moveTo>
                <a:lnTo>
                  <a:pt x="277017" y="1575"/>
                </a:lnTo>
                <a:lnTo>
                  <a:pt x="281203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181" y="1697901"/>
            <a:ext cx="226352" cy="1978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430399" y="2250325"/>
            <a:ext cx="1663064" cy="1688464"/>
            <a:chOff x="8430399" y="2250325"/>
            <a:chExt cx="1663064" cy="168846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3054" y="2250325"/>
              <a:ext cx="101460" cy="1363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22550" y="2556547"/>
              <a:ext cx="751205" cy="367030"/>
            </a:xfrm>
            <a:custGeom>
              <a:avLst/>
              <a:gdLst/>
              <a:ahLst/>
              <a:cxnLst/>
              <a:rect l="l" t="t" r="r" b="b"/>
              <a:pathLst>
                <a:path w="751204" h="367030">
                  <a:moveTo>
                    <a:pt x="241" y="342328"/>
                  </a:moveTo>
                  <a:lnTo>
                    <a:pt x="0" y="342582"/>
                  </a:lnTo>
                  <a:lnTo>
                    <a:pt x="241" y="347827"/>
                  </a:lnTo>
                  <a:lnTo>
                    <a:pt x="241" y="342328"/>
                  </a:lnTo>
                  <a:close/>
                </a:path>
                <a:path w="751204" h="367030">
                  <a:moveTo>
                    <a:pt x="10223" y="337566"/>
                  </a:moveTo>
                  <a:lnTo>
                    <a:pt x="4787" y="337566"/>
                  </a:lnTo>
                  <a:lnTo>
                    <a:pt x="4521" y="337832"/>
                  </a:lnTo>
                  <a:lnTo>
                    <a:pt x="10223" y="337566"/>
                  </a:lnTo>
                  <a:close/>
                </a:path>
                <a:path w="751204" h="367030">
                  <a:moveTo>
                    <a:pt x="230073" y="289534"/>
                  </a:moveTo>
                  <a:lnTo>
                    <a:pt x="228219" y="291490"/>
                  </a:lnTo>
                  <a:lnTo>
                    <a:pt x="230022" y="290055"/>
                  </a:lnTo>
                  <a:lnTo>
                    <a:pt x="230073" y="289534"/>
                  </a:lnTo>
                  <a:close/>
                </a:path>
                <a:path w="751204" h="367030">
                  <a:moveTo>
                    <a:pt x="231241" y="279425"/>
                  </a:moveTo>
                  <a:lnTo>
                    <a:pt x="230555" y="278574"/>
                  </a:lnTo>
                  <a:lnTo>
                    <a:pt x="230403" y="278384"/>
                  </a:lnTo>
                  <a:lnTo>
                    <a:pt x="230555" y="278574"/>
                  </a:lnTo>
                  <a:lnTo>
                    <a:pt x="230543" y="278041"/>
                  </a:lnTo>
                  <a:lnTo>
                    <a:pt x="228892" y="276479"/>
                  </a:lnTo>
                  <a:lnTo>
                    <a:pt x="227418" y="274624"/>
                  </a:lnTo>
                  <a:lnTo>
                    <a:pt x="226872" y="274574"/>
                  </a:lnTo>
                  <a:lnTo>
                    <a:pt x="226098" y="273824"/>
                  </a:lnTo>
                  <a:lnTo>
                    <a:pt x="221538" y="273964"/>
                  </a:lnTo>
                  <a:lnTo>
                    <a:pt x="221119" y="273964"/>
                  </a:lnTo>
                  <a:lnTo>
                    <a:pt x="220751" y="273964"/>
                  </a:lnTo>
                  <a:lnTo>
                    <a:pt x="219456" y="273913"/>
                  </a:lnTo>
                  <a:lnTo>
                    <a:pt x="190309" y="273773"/>
                  </a:lnTo>
                  <a:lnTo>
                    <a:pt x="190309" y="290715"/>
                  </a:lnTo>
                  <a:lnTo>
                    <a:pt x="179425" y="292125"/>
                  </a:lnTo>
                  <a:lnTo>
                    <a:pt x="179730" y="292074"/>
                  </a:lnTo>
                  <a:lnTo>
                    <a:pt x="190309" y="290715"/>
                  </a:lnTo>
                  <a:lnTo>
                    <a:pt x="190309" y="273773"/>
                  </a:lnTo>
                  <a:lnTo>
                    <a:pt x="189712" y="273761"/>
                  </a:lnTo>
                  <a:lnTo>
                    <a:pt x="93357" y="273392"/>
                  </a:lnTo>
                  <a:lnTo>
                    <a:pt x="69596" y="273037"/>
                  </a:lnTo>
                  <a:lnTo>
                    <a:pt x="45288" y="273405"/>
                  </a:lnTo>
                  <a:lnTo>
                    <a:pt x="17348" y="273481"/>
                  </a:lnTo>
                  <a:lnTo>
                    <a:pt x="12814" y="278041"/>
                  </a:lnTo>
                  <a:lnTo>
                    <a:pt x="12839" y="289267"/>
                  </a:lnTo>
                  <a:lnTo>
                    <a:pt x="17373" y="293801"/>
                  </a:lnTo>
                  <a:lnTo>
                    <a:pt x="45288" y="293890"/>
                  </a:lnTo>
                  <a:lnTo>
                    <a:pt x="69430" y="293547"/>
                  </a:lnTo>
                  <a:lnTo>
                    <a:pt x="69291" y="293535"/>
                  </a:lnTo>
                  <a:lnTo>
                    <a:pt x="165747" y="293535"/>
                  </a:lnTo>
                  <a:lnTo>
                    <a:pt x="69430" y="293547"/>
                  </a:lnTo>
                  <a:lnTo>
                    <a:pt x="93040" y="293903"/>
                  </a:lnTo>
                  <a:lnTo>
                    <a:pt x="119519" y="293903"/>
                  </a:lnTo>
                  <a:lnTo>
                    <a:pt x="165976" y="293725"/>
                  </a:lnTo>
                  <a:lnTo>
                    <a:pt x="166154" y="293865"/>
                  </a:lnTo>
                  <a:lnTo>
                    <a:pt x="168033" y="293712"/>
                  </a:lnTo>
                  <a:lnTo>
                    <a:pt x="173596" y="293243"/>
                  </a:lnTo>
                  <a:lnTo>
                    <a:pt x="168033" y="293712"/>
                  </a:lnTo>
                  <a:lnTo>
                    <a:pt x="189763" y="293535"/>
                  </a:lnTo>
                  <a:lnTo>
                    <a:pt x="219341" y="293382"/>
                  </a:lnTo>
                  <a:lnTo>
                    <a:pt x="220535" y="293357"/>
                  </a:lnTo>
                  <a:lnTo>
                    <a:pt x="218122" y="293077"/>
                  </a:lnTo>
                  <a:lnTo>
                    <a:pt x="214452" y="292620"/>
                  </a:lnTo>
                  <a:lnTo>
                    <a:pt x="214591" y="292633"/>
                  </a:lnTo>
                  <a:lnTo>
                    <a:pt x="220535" y="293357"/>
                  </a:lnTo>
                  <a:lnTo>
                    <a:pt x="225221" y="293878"/>
                  </a:lnTo>
                  <a:lnTo>
                    <a:pt x="226060" y="293217"/>
                  </a:lnTo>
                  <a:lnTo>
                    <a:pt x="226606" y="293192"/>
                  </a:lnTo>
                  <a:lnTo>
                    <a:pt x="228219" y="291490"/>
                  </a:lnTo>
                  <a:lnTo>
                    <a:pt x="230073" y="289509"/>
                  </a:lnTo>
                  <a:lnTo>
                    <a:pt x="230835" y="288734"/>
                  </a:lnTo>
                  <a:lnTo>
                    <a:pt x="230695" y="284086"/>
                  </a:lnTo>
                  <a:lnTo>
                    <a:pt x="231241" y="279425"/>
                  </a:lnTo>
                  <a:close/>
                </a:path>
                <a:path w="751204" h="367030">
                  <a:moveTo>
                    <a:pt x="249021" y="343052"/>
                  </a:moveTo>
                  <a:lnTo>
                    <a:pt x="248716" y="340956"/>
                  </a:lnTo>
                  <a:lnTo>
                    <a:pt x="248196" y="337210"/>
                  </a:lnTo>
                  <a:lnTo>
                    <a:pt x="247446" y="336651"/>
                  </a:lnTo>
                  <a:lnTo>
                    <a:pt x="245491" y="335178"/>
                  </a:lnTo>
                  <a:lnTo>
                    <a:pt x="235229" y="336651"/>
                  </a:lnTo>
                  <a:lnTo>
                    <a:pt x="235051" y="336677"/>
                  </a:lnTo>
                  <a:lnTo>
                    <a:pt x="224434" y="337731"/>
                  </a:lnTo>
                  <a:lnTo>
                    <a:pt x="202209" y="339521"/>
                  </a:lnTo>
                  <a:lnTo>
                    <a:pt x="180657" y="340944"/>
                  </a:lnTo>
                  <a:lnTo>
                    <a:pt x="155613" y="339394"/>
                  </a:lnTo>
                  <a:lnTo>
                    <a:pt x="132232" y="338988"/>
                  </a:lnTo>
                  <a:lnTo>
                    <a:pt x="60960" y="337616"/>
                  </a:lnTo>
                  <a:lnTo>
                    <a:pt x="40652" y="337591"/>
                  </a:lnTo>
                  <a:lnTo>
                    <a:pt x="24472" y="337553"/>
                  </a:lnTo>
                  <a:lnTo>
                    <a:pt x="15798" y="337566"/>
                  </a:lnTo>
                  <a:lnTo>
                    <a:pt x="15544" y="337324"/>
                  </a:lnTo>
                  <a:lnTo>
                    <a:pt x="4521" y="337832"/>
                  </a:lnTo>
                  <a:lnTo>
                    <a:pt x="4343" y="337832"/>
                  </a:lnTo>
                  <a:lnTo>
                    <a:pt x="2438" y="339915"/>
                  </a:lnTo>
                  <a:lnTo>
                    <a:pt x="241" y="342112"/>
                  </a:lnTo>
                  <a:lnTo>
                    <a:pt x="241" y="342328"/>
                  </a:lnTo>
                  <a:lnTo>
                    <a:pt x="406" y="342138"/>
                  </a:lnTo>
                  <a:lnTo>
                    <a:pt x="317" y="349605"/>
                  </a:lnTo>
                  <a:lnTo>
                    <a:pt x="508" y="353618"/>
                  </a:lnTo>
                  <a:lnTo>
                    <a:pt x="3175" y="356184"/>
                  </a:lnTo>
                  <a:lnTo>
                    <a:pt x="7315" y="364807"/>
                  </a:lnTo>
                  <a:lnTo>
                    <a:pt x="12039" y="366471"/>
                  </a:lnTo>
                  <a:lnTo>
                    <a:pt x="18592" y="363334"/>
                  </a:lnTo>
                  <a:lnTo>
                    <a:pt x="20320" y="360756"/>
                  </a:lnTo>
                  <a:lnTo>
                    <a:pt x="20459" y="357898"/>
                  </a:lnTo>
                  <a:lnTo>
                    <a:pt x="40665" y="357860"/>
                  </a:lnTo>
                  <a:lnTo>
                    <a:pt x="60807" y="357835"/>
                  </a:lnTo>
                  <a:lnTo>
                    <a:pt x="132295" y="356463"/>
                  </a:lnTo>
                  <a:lnTo>
                    <a:pt x="156387" y="354571"/>
                  </a:lnTo>
                  <a:lnTo>
                    <a:pt x="181102" y="351624"/>
                  </a:lnTo>
                  <a:lnTo>
                    <a:pt x="202996" y="350177"/>
                  </a:lnTo>
                  <a:lnTo>
                    <a:pt x="225488" y="348361"/>
                  </a:lnTo>
                  <a:lnTo>
                    <a:pt x="236512" y="347256"/>
                  </a:lnTo>
                  <a:lnTo>
                    <a:pt x="247002" y="345757"/>
                  </a:lnTo>
                  <a:lnTo>
                    <a:pt x="249021" y="343052"/>
                  </a:lnTo>
                  <a:close/>
                </a:path>
                <a:path w="751204" h="367030">
                  <a:moveTo>
                    <a:pt x="683374" y="57543"/>
                  </a:moveTo>
                  <a:lnTo>
                    <a:pt x="683310" y="57975"/>
                  </a:lnTo>
                  <a:lnTo>
                    <a:pt x="683374" y="57543"/>
                  </a:lnTo>
                  <a:close/>
                </a:path>
                <a:path w="751204" h="367030">
                  <a:moveTo>
                    <a:pt x="706247" y="5207"/>
                  </a:moveTo>
                  <a:lnTo>
                    <a:pt x="701636" y="330"/>
                  </a:lnTo>
                  <a:lnTo>
                    <a:pt x="689952" y="0"/>
                  </a:lnTo>
                  <a:lnTo>
                    <a:pt x="685088" y="4572"/>
                  </a:lnTo>
                  <a:lnTo>
                    <a:pt x="684060" y="33756"/>
                  </a:lnTo>
                  <a:lnTo>
                    <a:pt x="683374" y="57543"/>
                  </a:lnTo>
                  <a:lnTo>
                    <a:pt x="683437" y="57010"/>
                  </a:lnTo>
                  <a:lnTo>
                    <a:pt x="683361" y="57975"/>
                  </a:lnTo>
                  <a:lnTo>
                    <a:pt x="683234" y="58597"/>
                  </a:lnTo>
                  <a:lnTo>
                    <a:pt x="680148" y="84353"/>
                  </a:lnTo>
                  <a:lnTo>
                    <a:pt x="677633" y="113042"/>
                  </a:lnTo>
                  <a:lnTo>
                    <a:pt x="674382" y="142455"/>
                  </a:lnTo>
                  <a:lnTo>
                    <a:pt x="672388" y="169100"/>
                  </a:lnTo>
                  <a:lnTo>
                    <a:pt x="671347" y="193763"/>
                  </a:lnTo>
                  <a:lnTo>
                    <a:pt x="670877" y="213588"/>
                  </a:lnTo>
                  <a:lnTo>
                    <a:pt x="670902" y="214617"/>
                  </a:lnTo>
                  <a:lnTo>
                    <a:pt x="672007" y="230924"/>
                  </a:lnTo>
                  <a:lnTo>
                    <a:pt x="673633" y="244157"/>
                  </a:lnTo>
                  <a:lnTo>
                    <a:pt x="674700" y="254469"/>
                  </a:lnTo>
                  <a:lnTo>
                    <a:pt x="686104" y="274688"/>
                  </a:lnTo>
                  <a:lnTo>
                    <a:pt x="690372" y="274294"/>
                  </a:lnTo>
                  <a:lnTo>
                    <a:pt x="695159" y="268554"/>
                  </a:lnTo>
                  <a:lnTo>
                    <a:pt x="694778" y="264274"/>
                  </a:lnTo>
                  <a:lnTo>
                    <a:pt x="693204" y="262966"/>
                  </a:lnTo>
                  <a:lnTo>
                    <a:pt x="691146" y="261264"/>
                  </a:lnTo>
                  <a:lnTo>
                    <a:pt x="690714" y="260083"/>
                  </a:lnTo>
                  <a:lnTo>
                    <a:pt x="690384" y="259181"/>
                  </a:lnTo>
                  <a:lnTo>
                    <a:pt x="690333" y="259003"/>
                  </a:lnTo>
                  <a:lnTo>
                    <a:pt x="688352" y="253072"/>
                  </a:lnTo>
                  <a:lnTo>
                    <a:pt x="688111" y="252361"/>
                  </a:lnTo>
                  <a:lnTo>
                    <a:pt x="688035" y="251625"/>
                  </a:lnTo>
                  <a:lnTo>
                    <a:pt x="687260" y="244157"/>
                  </a:lnTo>
                  <a:lnTo>
                    <a:pt x="687184" y="243408"/>
                  </a:lnTo>
                  <a:lnTo>
                    <a:pt x="687095" y="244157"/>
                  </a:lnTo>
                  <a:lnTo>
                    <a:pt x="687095" y="244030"/>
                  </a:lnTo>
                  <a:lnTo>
                    <a:pt x="687108" y="242633"/>
                  </a:lnTo>
                  <a:lnTo>
                    <a:pt x="687184" y="243408"/>
                  </a:lnTo>
                  <a:lnTo>
                    <a:pt x="687273" y="242633"/>
                  </a:lnTo>
                  <a:lnTo>
                    <a:pt x="688670" y="231394"/>
                  </a:lnTo>
                  <a:lnTo>
                    <a:pt x="689813" y="214617"/>
                  </a:lnTo>
                  <a:lnTo>
                    <a:pt x="691578" y="193763"/>
                  </a:lnTo>
                  <a:lnTo>
                    <a:pt x="693369" y="170700"/>
                  </a:lnTo>
                  <a:lnTo>
                    <a:pt x="695667" y="144424"/>
                  </a:lnTo>
                  <a:lnTo>
                    <a:pt x="698931" y="115011"/>
                  </a:lnTo>
                  <a:lnTo>
                    <a:pt x="699109" y="112903"/>
                  </a:lnTo>
                  <a:lnTo>
                    <a:pt x="701408" y="86563"/>
                  </a:lnTo>
                  <a:lnTo>
                    <a:pt x="701433" y="86296"/>
                  </a:lnTo>
                  <a:lnTo>
                    <a:pt x="701421" y="86563"/>
                  </a:lnTo>
                  <a:lnTo>
                    <a:pt x="701459" y="86220"/>
                  </a:lnTo>
                  <a:lnTo>
                    <a:pt x="704646" y="59563"/>
                  </a:lnTo>
                  <a:lnTo>
                    <a:pt x="704761" y="57010"/>
                  </a:lnTo>
                  <a:lnTo>
                    <a:pt x="705459" y="33070"/>
                  </a:lnTo>
                  <a:lnTo>
                    <a:pt x="706247" y="5207"/>
                  </a:lnTo>
                  <a:close/>
                </a:path>
                <a:path w="751204" h="367030">
                  <a:moveTo>
                    <a:pt x="750862" y="294665"/>
                  </a:moveTo>
                  <a:lnTo>
                    <a:pt x="747839" y="291642"/>
                  </a:lnTo>
                  <a:lnTo>
                    <a:pt x="690727" y="291630"/>
                  </a:lnTo>
                  <a:lnTo>
                    <a:pt x="639572" y="288709"/>
                  </a:lnTo>
                  <a:lnTo>
                    <a:pt x="586524" y="287743"/>
                  </a:lnTo>
                  <a:lnTo>
                    <a:pt x="563372" y="287731"/>
                  </a:lnTo>
                  <a:lnTo>
                    <a:pt x="561606" y="287870"/>
                  </a:lnTo>
                  <a:lnTo>
                    <a:pt x="542163" y="291109"/>
                  </a:lnTo>
                  <a:lnTo>
                    <a:pt x="541578" y="291223"/>
                  </a:lnTo>
                  <a:lnTo>
                    <a:pt x="519353" y="296227"/>
                  </a:lnTo>
                  <a:lnTo>
                    <a:pt x="515785" y="301879"/>
                  </a:lnTo>
                  <a:lnTo>
                    <a:pt x="518325" y="313194"/>
                  </a:lnTo>
                  <a:lnTo>
                    <a:pt x="523887" y="316763"/>
                  </a:lnTo>
                  <a:lnTo>
                    <a:pt x="545680" y="312178"/>
                  </a:lnTo>
                  <a:lnTo>
                    <a:pt x="546214" y="312089"/>
                  </a:lnTo>
                  <a:lnTo>
                    <a:pt x="564273" y="309079"/>
                  </a:lnTo>
                  <a:lnTo>
                    <a:pt x="586524" y="309079"/>
                  </a:lnTo>
                  <a:lnTo>
                    <a:pt x="598805" y="308940"/>
                  </a:lnTo>
                  <a:lnTo>
                    <a:pt x="612228" y="308787"/>
                  </a:lnTo>
                  <a:lnTo>
                    <a:pt x="639762" y="308089"/>
                  </a:lnTo>
                  <a:lnTo>
                    <a:pt x="665835" y="306920"/>
                  </a:lnTo>
                  <a:lnTo>
                    <a:pt x="690727" y="305181"/>
                  </a:lnTo>
                  <a:lnTo>
                    <a:pt x="690918" y="305168"/>
                  </a:lnTo>
                  <a:lnTo>
                    <a:pt x="747839" y="305168"/>
                  </a:lnTo>
                  <a:lnTo>
                    <a:pt x="750862" y="302145"/>
                  </a:lnTo>
                  <a:lnTo>
                    <a:pt x="750862" y="294665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4111" y="2955924"/>
              <a:ext cx="259651" cy="2338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2743" y="2394457"/>
              <a:ext cx="1380406" cy="15443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0399" y="3302800"/>
              <a:ext cx="209588" cy="5093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80237" y="1472488"/>
            <a:ext cx="112606" cy="1419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73855" y="1351610"/>
            <a:ext cx="240449" cy="30021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0600461" y="1203960"/>
            <a:ext cx="774700" cy="426084"/>
            <a:chOff x="10600461" y="1203960"/>
            <a:chExt cx="774700" cy="426084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0461" y="1462532"/>
              <a:ext cx="324778" cy="1670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65897" y="1203960"/>
              <a:ext cx="408841" cy="421639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02597" y="1046911"/>
            <a:ext cx="575856" cy="11319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17052" y="2612123"/>
            <a:ext cx="503681" cy="3849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55986" y="2725801"/>
            <a:ext cx="416801" cy="1739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800016" y="2690647"/>
            <a:ext cx="290182" cy="1839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140103" y="2522359"/>
            <a:ext cx="433520" cy="34162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928801"/>
            <a:ext cx="6339840" cy="3321685"/>
            <a:chOff x="0" y="928801"/>
            <a:chExt cx="6339840" cy="3321685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29000" y="1062088"/>
              <a:ext cx="206055" cy="16322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123497" y="1162926"/>
              <a:ext cx="140970" cy="82550"/>
            </a:xfrm>
            <a:custGeom>
              <a:avLst/>
              <a:gdLst/>
              <a:ahLst/>
              <a:cxnLst/>
              <a:rect l="l" t="t" r="r" b="b"/>
              <a:pathLst>
                <a:path w="140970" h="82550">
                  <a:moveTo>
                    <a:pt x="138087" y="2425"/>
                  </a:moveTo>
                  <a:lnTo>
                    <a:pt x="136017" y="368"/>
                  </a:lnTo>
                  <a:lnTo>
                    <a:pt x="135648" y="0"/>
                  </a:lnTo>
                  <a:lnTo>
                    <a:pt x="105892" y="0"/>
                  </a:lnTo>
                  <a:lnTo>
                    <a:pt x="90258" y="368"/>
                  </a:lnTo>
                  <a:lnTo>
                    <a:pt x="90131" y="368"/>
                  </a:lnTo>
                  <a:lnTo>
                    <a:pt x="29857" y="6324"/>
                  </a:lnTo>
                  <a:lnTo>
                    <a:pt x="0" y="19329"/>
                  </a:lnTo>
                  <a:lnTo>
                    <a:pt x="2844" y="29083"/>
                  </a:lnTo>
                  <a:lnTo>
                    <a:pt x="7950" y="31889"/>
                  </a:lnTo>
                  <a:lnTo>
                    <a:pt x="13411" y="30276"/>
                  </a:lnTo>
                  <a:lnTo>
                    <a:pt x="34721" y="22491"/>
                  </a:lnTo>
                  <a:lnTo>
                    <a:pt x="34861" y="22453"/>
                  </a:lnTo>
                  <a:lnTo>
                    <a:pt x="71983" y="13627"/>
                  </a:lnTo>
                  <a:lnTo>
                    <a:pt x="90576" y="11214"/>
                  </a:lnTo>
                  <a:lnTo>
                    <a:pt x="91986" y="11176"/>
                  </a:lnTo>
                  <a:lnTo>
                    <a:pt x="106133" y="10858"/>
                  </a:lnTo>
                  <a:lnTo>
                    <a:pt x="135648" y="10858"/>
                  </a:lnTo>
                  <a:lnTo>
                    <a:pt x="138087" y="8420"/>
                  </a:lnTo>
                  <a:lnTo>
                    <a:pt x="138087" y="2425"/>
                  </a:lnTo>
                  <a:close/>
                </a:path>
                <a:path w="140970" h="82550">
                  <a:moveTo>
                    <a:pt x="140093" y="62179"/>
                  </a:moveTo>
                  <a:lnTo>
                    <a:pt x="139357" y="59067"/>
                  </a:lnTo>
                  <a:lnTo>
                    <a:pt x="139166" y="58318"/>
                  </a:lnTo>
                  <a:lnTo>
                    <a:pt x="136398" y="56603"/>
                  </a:lnTo>
                  <a:lnTo>
                    <a:pt x="126377" y="58991"/>
                  </a:lnTo>
                  <a:lnTo>
                    <a:pt x="95377" y="62179"/>
                  </a:lnTo>
                  <a:lnTo>
                    <a:pt x="140093" y="62179"/>
                  </a:lnTo>
                  <a:close/>
                </a:path>
                <a:path w="140970" h="82550">
                  <a:moveTo>
                    <a:pt x="140512" y="63893"/>
                  </a:moveTo>
                  <a:lnTo>
                    <a:pt x="140284" y="62953"/>
                  </a:lnTo>
                  <a:lnTo>
                    <a:pt x="140106" y="62204"/>
                  </a:lnTo>
                  <a:lnTo>
                    <a:pt x="95288" y="62191"/>
                  </a:lnTo>
                  <a:lnTo>
                    <a:pt x="95034" y="62204"/>
                  </a:lnTo>
                  <a:lnTo>
                    <a:pt x="77152" y="62877"/>
                  </a:lnTo>
                  <a:lnTo>
                    <a:pt x="60972" y="60286"/>
                  </a:lnTo>
                  <a:lnTo>
                    <a:pt x="60820" y="60261"/>
                  </a:lnTo>
                  <a:lnTo>
                    <a:pt x="51409" y="58585"/>
                  </a:lnTo>
                  <a:lnTo>
                    <a:pt x="49237" y="58318"/>
                  </a:lnTo>
                  <a:lnTo>
                    <a:pt x="46837" y="56476"/>
                  </a:lnTo>
                  <a:lnTo>
                    <a:pt x="44589" y="56781"/>
                  </a:lnTo>
                  <a:lnTo>
                    <a:pt x="42583" y="55765"/>
                  </a:lnTo>
                  <a:lnTo>
                    <a:pt x="37058" y="57607"/>
                  </a:lnTo>
                  <a:lnTo>
                    <a:pt x="36969" y="57785"/>
                  </a:lnTo>
                  <a:lnTo>
                    <a:pt x="36766" y="57810"/>
                  </a:lnTo>
                  <a:lnTo>
                    <a:pt x="33401" y="62204"/>
                  </a:lnTo>
                  <a:lnTo>
                    <a:pt x="33286" y="62953"/>
                  </a:lnTo>
                  <a:lnTo>
                    <a:pt x="33515" y="64681"/>
                  </a:lnTo>
                  <a:lnTo>
                    <a:pt x="33489" y="67703"/>
                  </a:lnTo>
                  <a:lnTo>
                    <a:pt x="34074" y="68935"/>
                  </a:lnTo>
                  <a:lnTo>
                    <a:pt x="34264" y="70345"/>
                  </a:lnTo>
                  <a:lnTo>
                    <a:pt x="34328" y="70573"/>
                  </a:lnTo>
                  <a:lnTo>
                    <a:pt x="35991" y="72910"/>
                  </a:lnTo>
                  <a:lnTo>
                    <a:pt x="36347" y="73621"/>
                  </a:lnTo>
                  <a:lnTo>
                    <a:pt x="36855" y="74536"/>
                  </a:lnTo>
                  <a:lnTo>
                    <a:pt x="41287" y="81407"/>
                  </a:lnTo>
                  <a:lnTo>
                    <a:pt x="45732" y="82372"/>
                  </a:lnTo>
                  <a:lnTo>
                    <a:pt x="50939" y="79006"/>
                  </a:lnTo>
                  <a:lnTo>
                    <a:pt x="52146" y="77000"/>
                  </a:lnTo>
                  <a:lnTo>
                    <a:pt x="52197" y="76238"/>
                  </a:lnTo>
                  <a:lnTo>
                    <a:pt x="59791" y="75971"/>
                  </a:lnTo>
                  <a:lnTo>
                    <a:pt x="60820" y="75882"/>
                  </a:lnTo>
                  <a:lnTo>
                    <a:pt x="77266" y="73240"/>
                  </a:lnTo>
                  <a:lnTo>
                    <a:pt x="78689" y="73177"/>
                  </a:lnTo>
                  <a:lnTo>
                    <a:pt x="96113" y="72504"/>
                  </a:lnTo>
                  <a:lnTo>
                    <a:pt x="116636" y="70345"/>
                  </a:lnTo>
                  <a:lnTo>
                    <a:pt x="127749" y="69265"/>
                  </a:lnTo>
                  <a:lnTo>
                    <a:pt x="128460" y="69151"/>
                  </a:lnTo>
                  <a:lnTo>
                    <a:pt x="138798" y="66687"/>
                  </a:lnTo>
                  <a:lnTo>
                    <a:pt x="140512" y="63893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36476" y="981710"/>
              <a:ext cx="336562" cy="49315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66208" y="1602130"/>
              <a:ext cx="341109" cy="2123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7512" y="1601495"/>
              <a:ext cx="436194" cy="1865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928801"/>
              <a:ext cx="5701880" cy="24187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1158" y="1830399"/>
              <a:ext cx="20320" cy="1073150"/>
            </a:xfrm>
            <a:custGeom>
              <a:avLst/>
              <a:gdLst/>
              <a:ahLst/>
              <a:cxnLst/>
              <a:rect l="l" t="t" r="r" b="b"/>
              <a:pathLst>
                <a:path w="20319" h="1073150">
                  <a:moveTo>
                    <a:pt x="12700" y="38595"/>
                  </a:moveTo>
                  <a:lnTo>
                    <a:pt x="12636" y="39014"/>
                  </a:lnTo>
                  <a:lnTo>
                    <a:pt x="12700" y="38595"/>
                  </a:lnTo>
                  <a:close/>
                </a:path>
                <a:path w="20319" h="1073150">
                  <a:moveTo>
                    <a:pt x="17856" y="1018959"/>
                  </a:moveTo>
                  <a:lnTo>
                    <a:pt x="15621" y="1015923"/>
                  </a:lnTo>
                  <a:lnTo>
                    <a:pt x="9118" y="1014920"/>
                  </a:lnTo>
                  <a:lnTo>
                    <a:pt x="6083" y="1017155"/>
                  </a:lnTo>
                  <a:lnTo>
                    <a:pt x="5562" y="1020559"/>
                  </a:lnTo>
                  <a:lnTo>
                    <a:pt x="2603" y="1043609"/>
                  </a:lnTo>
                  <a:lnTo>
                    <a:pt x="0" y="1063078"/>
                  </a:lnTo>
                  <a:lnTo>
                    <a:pt x="25" y="1064666"/>
                  </a:lnTo>
                  <a:lnTo>
                    <a:pt x="1003" y="1070787"/>
                  </a:lnTo>
                  <a:lnTo>
                    <a:pt x="3479" y="1072578"/>
                  </a:lnTo>
                  <a:lnTo>
                    <a:pt x="8166" y="1071829"/>
                  </a:lnTo>
                  <a:lnTo>
                    <a:pt x="9791" y="1070216"/>
                  </a:lnTo>
                  <a:lnTo>
                    <a:pt x="10680" y="1064641"/>
                  </a:lnTo>
                  <a:lnTo>
                    <a:pt x="13843" y="1045210"/>
                  </a:lnTo>
                  <a:lnTo>
                    <a:pt x="14084" y="1043609"/>
                  </a:lnTo>
                  <a:lnTo>
                    <a:pt x="17856" y="1018959"/>
                  </a:lnTo>
                  <a:close/>
                </a:path>
                <a:path w="20319" h="1073150">
                  <a:moveTo>
                    <a:pt x="20104" y="6438"/>
                  </a:moveTo>
                  <a:lnTo>
                    <a:pt x="17856" y="2311"/>
                  </a:lnTo>
                  <a:lnTo>
                    <a:pt x="9994" y="0"/>
                  </a:lnTo>
                  <a:lnTo>
                    <a:pt x="5867" y="2247"/>
                  </a:lnTo>
                  <a:lnTo>
                    <a:pt x="4584" y="6642"/>
                  </a:lnTo>
                  <a:lnTo>
                    <a:pt x="4483" y="7124"/>
                  </a:lnTo>
                  <a:lnTo>
                    <a:pt x="3073" y="22720"/>
                  </a:lnTo>
                  <a:lnTo>
                    <a:pt x="939" y="37299"/>
                  </a:lnTo>
                  <a:lnTo>
                    <a:pt x="876" y="66624"/>
                  </a:lnTo>
                  <a:lnTo>
                    <a:pt x="3530" y="69265"/>
                  </a:lnTo>
                  <a:lnTo>
                    <a:pt x="10058" y="69265"/>
                  </a:lnTo>
                  <a:lnTo>
                    <a:pt x="12700" y="66624"/>
                  </a:lnTo>
                  <a:lnTo>
                    <a:pt x="12636" y="39014"/>
                  </a:lnTo>
                  <a:lnTo>
                    <a:pt x="12700" y="38582"/>
                  </a:lnTo>
                  <a:lnTo>
                    <a:pt x="12763" y="38150"/>
                  </a:lnTo>
                  <a:lnTo>
                    <a:pt x="14681" y="25057"/>
                  </a:lnTo>
                  <a:lnTo>
                    <a:pt x="14744" y="24650"/>
                  </a:lnTo>
                  <a:lnTo>
                    <a:pt x="14859" y="24257"/>
                  </a:lnTo>
                  <a:lnTo>
                    <a:pt x="15354" y="22542"/>
                  </a:lnTo>
                  <a:lnTo>
                    <a:pt x="20104" y="6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9942" y="3200844"/>
              <a:ext cx="698609" cy="21695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6155" y="3180537"/>
              <a:ext cx="808208" cy="4416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89226" y="3027819"/>
              <a:ext cx="621093" cy="4937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13036" y="3027743"/>
              <a:ext cx="476084" cy="2932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8123" y="3542195"/>
              <a:ext cx="1118866" cy="49267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06207" y="3666121"/>
              <a:ext cx="790994" cy="1802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03802" y="3643007"/>
              <a:ext cx="843911" cy="39810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85743" y="3446576"/>
              <a:ext cx="538590" cy="5101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47197" y="3502279"/>
              <a:ext cx="310883" cy="3364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14773" y="3489985"/>
              <a:ext cx="190434" cy="26412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74678" y="3489287"/>
              <a:ext cx="562177" cy="33121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05513" y="3617595"/>
              <a:ext cx="34925" cy="125730"/>
            </a:xfrm>
            <a:custGeom>
              <a:avLst/>
              <a:gdLst/>
              <a:ahLst/>
              <a:cxnLst/>
              <a:rect l="l" t="t" r="r" b="b"/>
              <a:pathLst>
                <a:path w="34925" h="125729">
                  <a:moveTo>
                    <a:pt x="2953" y="114833"/>
                  </a:moveTo>
                  <a:lnTo>
                    <a:pt x="2349" y="114833"/>
                  </a:lnTo>
                  <a:lnTo>
                    <a:pt x="0" y="117182"/>
                  </a:lnTo>
                  <a:lnTo>
                    <a:pt x="0" y="122974"/>
                  </a:lnTo>
                  <a:lnTo>
                    <a:pt x="2349" y="125323"/>
                  </a:lnTo>
                  <a:lnTo>
                    <a:pt x="5956" y="125323"/>
                  </a:lnTo>
                  <a:lnTo>
                    <a:pt x="10452" y="122783"/>
                  </a:lnTo>
                  <a:lnTo>
                    <a:pt x="11620" y="120827"/>
                  </a:lnTo>
                  <a:lnTo>
                    <a:pt x="13423" y="117589"/>
                  </a:lnTo>
                  <a:lnTo>
                    <a:pt x="13507" y="117386"/>
                  </a:lnTo>
                  <a:lnTo>
                    <a:pt x="1460" y="117386"/>
                  </a:lnTo>
                  <a:lnTo>
                    <a:pt x="2535" y="115582"/>
                  </a:lnTo>
                  <a:lnTo>
                    <a:pt x="2953" y="114833"/>
                  </a:lnTo>
                  <a:close/>
                </a:path>
                <a:path w="34925" h="125729">
                  <a:moveTo>
                    <a:pt x="4636" y="115582"/>
                  </a:moveTo>
                  <a:lnTo>
                    <a:pt x="2539" y="115582"/>
                  </a:lnTo>
                  <a:lnTo>
                    <a:pt x="1460" y="117386"/>
                  </a:lnTo>
                  <a:lnTo>
                    <a:pt x="4636" y="115582"/>
                  </a:lnTo>
                  <a:close/>
                </a:path>
                <a:path w="34925" h="125729">
                  <a:moveTo>
                    <a:pt x="14352" y="114833"/>
                  </a:moveTo>
                  <a:lnTo>
                    <a:pt x="5956" y="114833"/>
                  </a:lnTo>
                  <a:lnTo>
                    <a:pt x="1460" y="117386"/>
                  </a:lnTo>
                  <a:lnTo>
                    <a:pt x="13507" y="117386"/>
                  </a:lnTo>
                  <a:lnTo>
                    <a:pt x="13881" y="116484"/>
                  </a:lnTo>
                  <a:lnTo>
                    <a:pt x="14352" y="114833"/>
                  </a:lnTo>
                  <a:close/>
                </a:path>
                <a:path w="34925" h="125729">
                  <a:moveTo>
                    <a:pt x="3963" y="113018"/>
                  </a:moveTo>
                  <a:lnTo>
                    <a:pt x="2482" y="115679"/>
                  </a:lnTo>
                  <a:lnTo>
                    <a:pt x="4636" y="115582"/>
                  </a:lnTo>
                  <a:lnTo>
                    <a:pt x="5956" y="114833"/>
                  </a:lnTo>
                  <a:lnTo>
                    <a:pt x="14352" y="114833"/>
                  </a:lnTo>
                  <a:lnTo>
                    <a:pt x="14703" y="113601"/>
                  </a:lnTo>
                  <a:lnTo>
                    <a:pt x="3797" y="113601"/>
                  </a:lnTo>
                  <a:lnTo>
                    <a:pt x="3963" y="113018"/>
                  </a:lnTo>
                  <a:close/>
                </a:path>
                <a:path w="34925" h="125729">
                  <a:moveTo>
                    <a:pt x="4254" y="112496"/>
                  </a:moveTo>
                  <a:lnTo>
                    <a:pt x="3963" y="113018"/>
                  </a:lnTo>
                  <a:lnTo>
                    <a:pt x="3797" y="113601"/>
                  </a:lnTo>
                  <a:lnTo>
                    <a:pt x="4254" y="112496"/>
                  </a:lnTo>
                  <a:close/>
                </a:path>
                <a:path w="34925" h="125729">
                  <a:moveTo>
                    <a:pt x="15018" y="112496"/>
                  </a:moveTo>
                  <a:lnTo>
                    <a:pt x="4254" y="112496"/>
                  </a:lnTo>
                  <a:lnTo>
                    <a:pt x="3797" y="113601"/>
                  </a:lnTo>
                  <a:lnTo>
                    <a:pt x="14703" y="113601"/>
                  </a:lnTo>
                  <a:lnTo>
                    <a:pt x="15018" y="112496"/>
                  </a:lnTo>
                  <a:close/>
                </a:path>
                <a:path w="34925" h="125729">
                  <a:moveTo>
                    <a:pt x="5766" y="106710"/>
                  </a:moveTo>
                  <a:lnTo>
                    <a:pt x="3963" y="113018"/>
                  </a:lnTo>
                  <a:lnTo>
                    <a:pt x="4254" y="112496"/>
                  </a:lnTo>
                  <a:lnTo>
                    <a:pt x="15018" y="112496"/>
                  </a:lnTo>
                  <a:lnTo>
                    <a:pt x="15699" y="110108"/>
                  </a:lnTo>
                  <a:lnTo>
                    <a:pt x="15532" y="110108"/>
                  </a:lnTo>
                  <a:lnTo>
                    <a:pt x="16040" y="108915"/>
                  </a:lnTo>
                  <a:lnTo>
                    <a:pt x="16227" y="108915"/>
                  </a:lnTo>
                  <a:lnTo>
                    <a:pt x="17121" y="107378"/>
                  </a:lnTo>
                  <a:lnTo>
                    <a:pt x="5753" y="107378"/>
                  </a:lnTo>
                  <a:lnTo>
                    <a:pt x="5766" y="106710"/>
                  </a:lnTo>
                  <a:close/>
                </a:path>
                <a:path w="34925" h="125729">
                  <a:moveTo>
                    <a:pt x="16040" y="108915"/>
                  </a:moveTo>
                  <a:lnTo>
                    <a:pt x="15532" y="110108"/>
                  </a:lnTo>
                  <a:lnTo>
                    <a:pt x="15860" y="109544"/>
                  </a:lnTo>
                  <a:lnTo>
                    <a:pt x="16040" y="108915"/>
                  </a:lnTo>
                  <a:close/>
                </a:path>
                <a:path w="34925" h="125729">
                  <a:moveTo>
                    <a:pt x="15860" y="109544"/>
                  </a:moveTo>
                  <a:lnTo>
                    <a:pt x="15532" y="110108"/>
                  </a:lnTo>
                  <a:lnTo>
                    <a:pt x="15699" y="110108"/>
                  </a:lnTo>
                  <a:lnTo>
                    <a:pt x="15860" y="109544"/>
                  </a:lnTo>
                  <a:close/>
                </a:path>
                <a:path w="34925" h="125729">
                  <a:moveTo>
                    <a:pt x="16227" y="108915"/>
                  </a:moveTo>
                  <a:lnTo>
                    <a:pt x="16040" y="108915"/>
                  </a:lnTo>
                  <a:lnTo>
                    <a:pt x="15860" y="109544"/>
                  </a:lnTo>
                  <a:lnTo>
                    <a:pt x="16227" y="108915"/>
                  </a:lnTo>
                  <a:close/>
                </a:path>
                <a:path w="34925" h="125729">
                  <a:moveTo>
                    <a:pt x="5956" y="106044"/>
                  </a:moveTo>
                  <a:lnTo>
                    <a:pt x="5766" y="106710"/>
                  </a:lnTo>
                  <a:lnTo>
                    <a:pt x="5753" y="107378"/>
                  </a:lnTo>
                  <a:lnTo>
                    <a:pt x="5956" y="106044"/>
                  </a:lnTo>
                  <a:close/>
                </a:path>
                <a:path w="34925" h="125729">
                  <a:moveTo>
                    <a:pt x="17897" y="106044"/>
                  </a:moveTo>
                  <a:lnTo>
                    <a:pt x="5956" y="106044"/>
                  </a:lnTo>
                  <a:lnTo>
                    <a:pt x="5753" y="107378"/>
                  </a:lnTo>
                  <a:lnTo>
                    <a:pt x="17121" y="107378"/>
                  </a:lnTo>
                  <a:lnTo>
                    <a:pt x="17897" y="106044"/>
                  </a:lnTo>
                  <a:close/>
                </a:path>
                <a:path w="34925" h="125729">
                  <a:moveTo>
                    <a:pt x="28929" y="72643"/>
                  </a:moveTo>
                  <a:lnTo>
                    <a:pt x="9448" y="72643"/>
                  </a:lnTo>
                  <a:lnTo>
                    <a:pt x="7607" y="85420"/>
                  </a:lnTo>
                  <a:lnTo>
                    <a:pt x="6007" y="97472"/>
                  </a:lnTo>
                  <a:lnTo>
                    <a:pt x="5930" y="98336"/>
                  </a:lnTo>
                  <a:lnTo>
                    <a:pt x="5766" y="106710"/>
                  </a:lnTo>
                  <a:lnTo>
                    <a:pt x="5956" y="106044"/>
                  </a:lnTo>
                  <a:lnTo>
                    <a:pt x="17897" y="106044"/>
                  </a:lnTo>
                  <a:lnTo>
                    <a:pt x="28193" y="76390"/>
                  </a:lnTo>
                  <a:lnTo>
                    <a:pt x="28929" y="72643"/>
                  </a:lnTo>
                  <a:close/>
                </a:path>
                <a:path w="34925" h="125729">
                  <a:moveTo>
                    <a:pt x="31299" y="59093"/>
                  </a:moveTo>
                  <a:lnTo>
                    <a:pt x="11112" y="59093"/>
                  </a:lnTo>
                  <a:lnTo>
                    <a:pt x="11061" y="59689"/>
                  </a:lnTo>
                  <a:lnTo>
                    <a:pt x="9424" y="72811"/>
                  </a:lnTo>
                  <a:lnTo>
                    <a:pt x="9448" y="72643"/>
                  </a:lnTo>
                  <a:lnTo>
                    <a:pt x="28929" y="72643"/>
                  </a:lnTo>
                  <a:lnTo>
                    <a:pt x="30937" y="62217"/>
                  </a:lnTo>
                  <a:lnTo>
                    <a:pt x="31064" y="61353"/>
                  </a:lnTo>
                  <a:lnTo>
                    <a:pt x="31299" y="59093"/>
                  </a:lnTo>
                  <a:close/>
                </a:path>
                <a:path w="34925" h="125729">
                  <a:moveTo>
                    <a:pt x="11085" y="59315"/>
                  </a:moveTo>
                  <a:lnTo>
                    <a:pt x="11039" y="59689"/>
                  </a:lnTo>
                  <a:lnTo>
                    <a:pt x="11085" y="59315"/>
                  </a:lnTo>
                  <a:close/>
                </a:path>
                <a:path w="34925" h="125729">
                  <a:moveTo>
                    <a:pt x="18605" y="0"/>
                  </a:moveTo>
                  <a:lnTo>
                    <a:pt x="13766" y="4483"/>
                  </a:lnTo>
                  <a:lnTo>
                    <a:pt x="12826" y="28955"/>
                  </a:lnTo>
                  <a:lnTo>
                    <a:pt x="11874" y="46812"/>
                  </a:lnTo>
                  <a:lnTo>
                    <a:pt x="11085" y="59315"/>
                  </a:lnTo>
                  <a:lnTo>
                    <a:pt x="11112" y="59093"/>
                  </a:lnTo>
                  <a:lnTo>
                    <a:pt x="31299" y="59093"/>
                  </a:lnTo>
                  <a:lnTo>
                    <a:pt x="32448" y="48044"/>
                  </a:lnTo>
                  <a:lnTo>
                    <a:pt x="33654" y="29756"/>
                  </a:lnTo>
                  <a:lnTo>
                    <a:pt x="34594" y="5283"/>
                  </a:lnTo>
                  <a:lnTo>
                    <a:pt x="30111" y="444"/>
                  </a:lnTo>
                  <a:lnTo>
                    <a:pt x="18605" y="0"/>
                  </a:lnTo>
                  <a:close/>
                </a:path>
                <a:path w="34925" h="125729">
                  <a:moveTo>
                    <a:pt x="11874" y="46710"/>
                  </a:moveTo>
                  <a:close/>
                </a:path>
                <a:path w="34925" h="125729">
                  <a:moveTo>
                    <a:pt x="12826" y="28803"/>
                  </a:moveTo>
                  <a:lnTo>
                    <a:pt x="12818" y="28955"/>
                  </a:lnTo>
                  <a:lnTo>
                    <a:pt x="12826" y="28803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04701" y="3901655"/>
              <a:ext cx="552538" cy="29114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27065" y="3388893"/>
              <a:ext cx="612456" cy="86100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20892" y="4078566"/>
              <a:ext cx="64592" cy="128638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072520" y="4843741"/>
            <a:ext cx="413163" cy="219621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1706232" y="4944833"/>
            <a:ext cx="177165" cy="77470"/>
          </a:xfrm>
          <a:custGeom>
            <a:avLst/>
            <a:gdLst/>
            <a:ahLst/>
            <a:cxnLst/>
            <a:rect l="l" t="t" r="r" b="b"/>
            <a:pathLst>
              <a:path w="177164" h="77470">
                <a:moveTo>
                  <a:pt x="153962" y="6350"/>
                </a:moveTo>
                <a:lnTo>
                  <a:pt x="153885" y="4787"/>
                </a:lnTo>
                <a:lnTo>
                  <a:pt x="153758" y="1778"/>
                </a:lnTo>
                <a:lnTo>
                  <a:pt x="151828" y="0"/>
                </a:lnTo>
                <a:lnTo>
                  <a:pt x="141084" y="469"/>
                </a:lnTo>
                <a:lnTo>
                  <a:pt x="128485" y="1549"/>
                </a:lnTo>
                <a:lnTo>
                  <a:pt x="104825" y="2984"/>
                </a:lnTo>
                <a:lnTo>
                  <a:pt x="80568" y="4775"/>
                </a:lnTo>
                <a:lnTo>
                  <a:pt x="45212" y="3416"/>
                </a:lnTo>
                <a:lnTo>
                  <a:pt x="5054" y="1041"/>
                </a:lnTo>
                <a:lnTo>
                  <a:pt x="622" y="4991"/>
                </a:lnTo>
                <a:lnTo>
                  <a:pt x="0" y="15341"/>
                </a:lnTo>
                <a:lnTo>
                  <a:pt x="3949" y="19786"/>
                </a:lnTo>
                <a:lnTo>
                  <a:pt x="9626" y="20116"/>
                </a:lnTo>
                <a:lnTo>
                  <a:pt x="10121" y="20116"/>
                </a:lnTo>
                <a:lnTo>
                  <a:pt x="81013" y="13042"/>
                </a:lnTo>
                <a:lnTo>
                  <a:pt x="105384" y="11252"/>
                </a:lnTo>
                <a:lnTo>
                  <a:pt x="129095" y="9817"/>
                </a:lnTo>
                <a:lnTo>
                  <a:pt x="141795" y="8737"/>
                </a:lnTo>
                <a:lnTo>
                  <a:pt x="152184" y="8280"/>
                </a:lnTo>
                <a:lnTo>
                  <a:pt x="153962" y="6350"/>
                </a:lnTo>
                <a:close/>
              </a:path>
              <a:path w="177164" h="77470">
                <a:moveTo>
                  <a:pt x="174434" y="62204"/>
                </a:moveTo>
                <a:lnTo>
                  <a:pt x="173431" y="61302"/>
                </a:lnTo>
                <a:lnTo>
                  <a:pt x="158724" y="62204"/>
                </a:lnTo>
                <a:lnTo>
                  <a:pt x="174434" y="62204"/>
                </a:lnTo>
                <a:close/>
              </a:path>
              <a:path w="177164" h="77470">
                <a:moveTo>
                  <a:pt x="176542" y="70065"/>
                </a:moveTo>
                <a:lnTo>
                  <a:pt x="176390" y="67741"/>
                </a:lnTo>
                <a:lnTo>
                  <a:pt x="176149" y="63715"/>
                </a:lnTo>
                <a:lnTo>
                  <a:pt x="174917" y="62623"/>
                </a:lnTo>
                <a:lnTo>
                  <a:pt x="174459" y="62217"/>
                </a:lnTo>
                <a:lnTo>
                  <a:pt x="158369" y="62217"/>
                </a:lnTo>
                <a:lnTo>
                  <a:pt x="158724" y="62204"/>
                </a:lnTo>
                <a:lnTo>
                  <a:pt x="158572" y="62204"/>
                </a:lnTo>
                <a:lnTo>
                  <a:pt x="142811" y="62204"/>
                </a:lnTo>
                <a:lnTo>
                  <a:pt x="112572" y="62572"/>
                </a:lnTo>
                <a:lnTo>
                  <a:pt x="87833" y="62560"/>
                </a:lnTo>
                <a:lnTo>
                  <a:pt x="83464" y="61925"/>
                </a:lnTo>
                <a:lnTo>
                  <a:pt x="83807" y="61341"/>
                </a:lnTo>
                <a:lnTo>
                  <a:pt x="83007" y="58407"/>
                </a:lnTo>
                <a:lnTo>
                  <a:pt x="70396" y="45783"/>
                </a:lnTo>
                <a:lnTo>
                  <a:pt x="70396" y="64325"/>
                </a:lnTo>
                <a:lnTo>
                  <a:pt x="67017" y="64897"/>
                </a:lnTo>
                <a:lnTo>
                  <a:pt x="67754" y="64770"/>
                </a:lnTo>
                <a:lnTo>
                  <a:pt x="70396" y="64325"/>
                </a:lnTo>
                <a:lnTo>
                  <a:pt x="70396" y="45783"/>
                </a:lnTo>
                <a:lnTo>
                  <a:pt x="67576" y="45567"/>
                </a:lnTo>
                <a:lnTo>
                  <a:pt x="59677" y="50507"/>
                </a:lnTo>
                <a:lnTo>
                  <a:pt x="59499" y="50419"/>
                </a:lnTo>
                <a:lnTo>
                  <a:pt x="53949" y="52565"/>
                </a:lnTo>
                <a:lnTo>
                  <a:pt x="53009" y="54673"/>
                </a:lnTo>
                <a:lnTo>
                  <a:pt x="51054" y="55892"/>
                </a:lnTo>
                <a:lnTo>
                  <a:pt x="49796" y="61302"/>
                </a:lnTo>
                <a:lnTo>
                  <a:pt x="49809" y="61874"/>
                </a:lnTo>
                <a:lnTo>
                  <a:pt x="50050" y="61341"/>
                </a:lnTo>
                <a:lnTo>
                  <a:pt x="49936" y="62064"/>
                </a:lnTo>
                <a:lnTo>
                  <a:pt x="53581" y="67906"/>
                </a:lnTo>
                <a:lnTo>
                  <a:pt x="49809" y="61874"/>
                </a:lnTo>
                <a:lnTo>
                  <a:pt x="49784" y="62217"/>
                </a:lnTo>
                <a:lnTo>
                  <a:pt x="51879" y="67614"/>
                </a:lnTo>
                <a:lnTo>
                  <a:pt x="54864" y="68948"/>
                </a:lnTo>
                <a:lnTo>
                  <a:pt x="55283" y="69265"/>
                </a:lnTo>
                <a:lnTo>
                  <a:pt x="56222" y="69608"/>
                </a:lnTo>
                <a:lnTo>
                  <a:pt x="57365" y="74269"/>
                </a:lnTo>
                <a:lnTo>
                  <a:pt x="61404" y="77076"/>
                </a:lnTo>
                <a:lnTo>
                  <a:pt x="87744" y="74079"/>
                </a:lnTo>
                <a:lnTo>
                  <a:pt x="112712" y="74079"/>
                </a:lnTo>
                <a:lnTo>
                  <a:pt x="115836" y="74041"/>
                </a:lnTo>
                <a:lnTo>
                  <a:pt x="142951" y="73710"/>
                </a:lnTo>
                <a:lnTo>
                  <a:pt x="159067" y="73710"/>
                </a:lnTo>
                <a:lnTo>
                  <a:pt x="174117" y="72796"/>
                </a:lnTo>
                <a:lnTo>
                  <a:pt x="175450" y="71285"/>
                </a:lnTo>
                <a:lnTo>
                  <a:pt x="176542" y="70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158582" y="4760315"/>
            <a:ext cx="162684" cy="17752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124430" y="5019370"/>
            <a:ext cx="253060" cy="20391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511602" y="4462551"/>
            <a:ext cx="767283" cy="100470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358578" y="4738255"/>
            <a:ext cx="365383" cy="36624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3798417" y="4627638"/>
            <a:ext cx="1461770" cy="495934"/>
            <a:chOff x="3798417" y="4627638"/>
            <a:chExt cx="1461770" cy="495934"/>
          </a:xfrm>
        </p:grpSpPr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98417" y="4780635"/>
              <a:ext cx="460228" cy="2683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99445" y="4627638"/>
              <a:ext cx="960399" cy="495439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5491975" y="4775225"/>
            <a:ext cx="128270" cy="22860"/>
          </a:xfrm>
          <a:custGeom>
            <a:avLst/>
            <a:gdLst/>
            <a:ahLst/>
            <a:cxnLst/>
            <a:rect l="l" t="t" r="r" b="b"/>
            <a:pathLst>
              <a:path w="128270" h="22860">
                <a:moveTo>
                  <a:pt x="8538" y="18000"/>
                </a:moveTo>
                <a:lnTo>
                  <a:pt x="19875" y="19773"/>
                </a:lnTo>
                <a:lnTo>
                  <a:pt x="42595" y="22364"/>
                </a:lnTo>
                <a:lnTo>
                  <a:pt x="46850" y="18973"/>
                </a:lnTo>
                <a:lnTo>
                  <a:pt x="46958" y="18033"/>
                </a:lnTo>
                <a:lnTo>
                  <a:pt x="8966" y="18033"/>
                </a:lnTo>
                <a:lnTo>
                  <a:pt x="8538" y="18000"/>
                </a:lnTo>
                <a:close/>
              </a:path>
              <a:path w="128270" h="22860">
                <a:moveTo>
                  <a:pt x="5137" y="577"/>
                </a:moveTo>
                <a:lnTo>
                  <a:pt x="3201" y="1988"/>
                </a:lnTo>
                <a:lnTo>
                  <a:pt x="1409" y="3729"/>
                </a:lnTo>
                <a:lnTo>
                  <a:pt x="653" y="8552"/>
                </a:lnTo>
                <a:lnTo>
                  <a:pt x="646" y="13612"/>
                </a:lnTo>
                <a:lnTo>
                  <a:pt x="3721" y="17246"/>
                </a:lnTo>
                <a:lnTo>
                  <a:pt x="8538" y="18000"/>
                </a:lnTo>
                <a:lnTo>
                  <a:pt x="8966" y="18033"/>
                </a:lnTo>
                <a:lnTo>
                  <a:pt x="15405" y="17932"/>
                </a:lnTo>
                <a:lnTo>
                  <a:pt x="25459" y="17577"/>
                </a:lnTo>
                <a:lnTo>
                  <a:pt x="38557" y="17564"/>
                </a:lnTo>
                <a:lnTo>
                  <a:pt x="47113" y="16682"/>
                </a:lnTo>
                <a:lnTo>
                  <a:pt x="47929" y="9588"/>
                </a:lnTo>
                <a:lnTo>
                  <a:pt x="44602" y="5346"/>
                </a:lnTo>
                <a:lnTo>
                  <a:pt x="21955" y="2501"/>
                </a:lnTo>
                <a:lnTo>
                  <a:pt x="10047" y="642"/>
                </a:lnTo>
                <a:lnTo>
                  <a:pt x="5137" y="577"/>
                </a:lnTo>
                <a:close/>
              </a:path>
              <a:path w="128270" h="22860">
                <a:moveTo>
                  <a:pt x="25459" y="17577"/>
                </a:moveTo>
                <a:lnTo>
                  <a:pt x="15405" y="17932"/>
                </a:lnTo>
                <a:lnTo>
                  <a:pt x="8966" y="18033"/>
                </a:lnTo>
                <a:lnTo>
                  <a:pt x="46958" y="18033"/>
                </a:lnTo>
                <a:lnTo>
                  <a:pt x="47008" y="17602"/>
                </a:lnTo>
                <a:lnTo>
                  <a:pt x="25459" y="17577"/>
                </a:lnTo>
                <a:close/>
              </a:path>
              <a:path w="128270" h="22860">
                <a:moveTo>
                  <a:pt x="646" y="13612"/>
                </a:moveTo>
                <a:lnTo>
                  <a:pt x="3251" y="17183"/>
                </a:lnTo>
                <a:lnTo>
                  <a:pt x="8538" y="18000"/>
                </a:lnTo>
                <a:lnTo>
                  <a:pt x="3721" y="17246"/>
                </a:lnTo>
                <a:lnTo>
                  <a:pt x="646" y="13612"/>
                </a:lnTo>
                <a:close/>
              </a:path>
              <a:path w="128270" h="22860">
                <a:moveTo>
                  <a:pt x="38290" y="17576"/>
                </a:moveTo>
                <a:lnTo>
                  <a:pt x="25459" y="17577"/>
                </a:lnTo>
                <a:lnTo>
                  <a:pt x="37757" y="17602"/>
                </a:lnTo>
                <a:lnTo>
                  <a:pt x="38290" y="17576"/>
                </a:lnTo>
                <a:close/>
              </a:path>
              <a:path w="128270" h="22860">
                <a:moveTo>
                  <a:pt x="47113" y="16682"/>
                </a:moveTo>
                <a:lnTo>
                  <a:pt x="38557" y="17564"/>
                </a:lnTo>
                <a:lnTo>
                  <a:pt x="37757" y="17602"/>
                </a:lnTo>
                <a:lnTo>
                  <a:pt x="47008" y="17602"/>
                </a:lnTo>
                <a:lnTo>
                  <a:pt x="47113" y="16682"/>
                </a:lnTo>
                <a:close/>
              </a:path>
              <a:path w="128270" h="22860">
                <a:moveTo>
                  <a:pt x="10047" y="642"/>
                </a:moveTo>
                <a:lnTo>
                  <a:pt x="22248" y="2539"/>
                </a:lnTo>
                <a:lnTo>
                  <a:pt x="44602" y="5346"/>
                </a:lnTo>
                <a:lnTo>
                  <a:pt x="47929" y="9588"/>
                </a:lnTo>
                <a:lnTo>
                  <a:pt x="47113" y="16682"/>
                </a:lnTo>
                <a:lnTo>
                  <a:pt x="57369" y="15625"/>
                </a:lnTo>
                <a:lnTo>
                  <a:pt x="57111" y="15620"/>
                </a:lnTo>
                <a:lnTo>
                  <a:pt x="57784" y="15582"/>
                </a:lnTo>
                <a:lnTo>
                  <a:pt x="113162" y="15582"/>
                </a:lnTo>
                <a:lnTo>
                  <a:pt x="125514" y="14643"/>
                </a:lnTo>
                <a:lnTo>
                  <a:pt x="127800" y="11963"/>
                </a:lnTo>
                <a:lnTo>
                  <a:pt x="127330" y="5829"/>
                </a:lnTo>
                <a:lnTo>
                  <a:pt x="126168" y="4838"/>
                </a:lnTo>
                <a:lnTo>
                  <a:pt x="76568" y="4838"/>
                </a:lnTo>
                <a:lnTo>
                  <a:pt x="58703" y="4508"/>
                </a:lnTo>
                <a:lnTo>
                  <a:pt x="57784" y="4508"/>
                </a:lnTo>
                <a:lnTo>
                  <a:pt x="57315" y="4483"/>
                </a:lnTo>
                <a:lnTo>
                  <a:pt x="57538" y="4483"/>
                </a:lnTo>
                <a:lnTo>
                  <a:pt x="38282" y="2501"/>
                </a:lnTo>
                <a:lnTo>
                  <a:pt x="26098" y="1130"/>
                </a:lnTo>
                <a:lnTo>
                  <a:pt x="25476" y="1079"/>
                </a:lnTo>
                <a:lnTo>
                  <a:pt x="15227" y="711"/>
                </a:lnTo>
                <a:lnTo>
                  <a:pt x="10047" y="642"/>
                </a:lnTo>
                <a:close/>
              </a:path>
              <a:path w="128270" h="22860">
                <a:moveTo>
                  <a:pt x="113162" y="15582"/>
                </a:moveTo>
                <a:lnTo>
                  <a:pt x="57784" y="15582"/>
                </a:lnTo>
                <a:lnTo>
                  <a:pt x="57369" y="15625"/>
                </a:lnTo>
                <a:lnTo>
                  <a:pt x="76555" y="15976"/>
                </a:lnTo>
                <a:lnTo>
                  <a:pt x="100507" y="15620"/>
                </a:lnTo>
                <a:lnTo>
                  <a:pt x="112661" y="15620"/>
                </a:lnTo>
                <a:lnTo>
                  <a:pt x="113162" y="15582"/>
                </a:lnTo>
                <a:close/>
              </a:path>
              <a:path w="128270" h="22860">
                <a:moveTo>
                  <a:pt x="57784" y="15582"/>
                </a:moveTo>
                <a:lnTo>
                  <a:pt x="57111" y="15620"/>
                </a:lnTo>
                <a:lnTo>
                  <a:pt x="57415" y="15620"/>
                </a:lnTo>
                <a:lnTo>
                  <a:pt x="57784" y="15582"/>
                </a:lnTo>
                <a:close/>
              </a:path>
              <a:path w="128270" h="22860">
                <a:moveTo>
                  <a:pt x="653" y="8552"/>
                </a:moveTo>
                <a:lnTo>
                  <a:pt x="0" y="12725"/>
                </a:lnTo>
                <a:lnTo>
                  <a:pt x="584" y="13526"/>
                </a:lnTo>
                <a:lnTo>
                  <a:pt x="653" y="8552"/>
                </a:lnTo>
                <a:close/>
              </a:path>
              <a:path w="128270" h="22860">
                <a:moveTo>
                  <a:pt x="1409" y="3729"/>
                </a:moveTo>
                <a:lnTo>
                  <a:pt x="711" y="4406"/>
                </a:lnTo>
                <a:lnTo>
                  <a:pt x="653" y="8552"/>
                </a:lnTo>
                <a:lnTo>
                  <a:pt x="1409" y="3729"/>
                </a:lnTo>
                <a:close/>
              </a:path>
              <a:path w="128270" h="22860">
                <a:moveTo>
                  <a:pt x="76673" y="4837"/>
                </a:moveTo>
                <a:close/>
              </a:path>
              <a:path w="128270" h="22860">
                <a:moveTo>
                  <a:pt x="112395" y="4483"/>
                </a:moveTo>
                <a:lnTo>
                  <a:pt x="100329" y="4483"/>
                </a:lnTo>
                <a:lnTo>
                  <a:pt x="76673" y="4837"/>
                </a:lnTo>
                <a:lnTo>
                  <a:pt x="126168" y="4838"/>
                </a:lnTo>
                <a:lnTo>
                  <a:pt x="125767" y="4495"/>
                </a:lnTo>
                <a:lnTo>
                  <a:pt x="112229" y="4495"/>
                </a:lnTo>
                <a:lnTo>
                  <a:pt x="112395" y="4483"/>
                </a:lnTo>
                <a:close/>
              </a:path>
              <a:path w="128270" h="22860">
                <a:moveTo>
                  <a:pt x="57586" y="4488"/>
                </a:moveTo>
                <a:lnTo>
                  <a:pt x="57784" y="4508"/>
                </a:lnTo>
                <a:lnTo>
                  <a:pt x="58703" y="4508"/>
                </a:lnTo>
                <a:lnTo>
                  <a:pt x="57586" y="4488"/>
                </a:lnTo>
                <a:close/>
              </a:path>
              <a:path w="128270" h="22860">
                <a:moveTo>
                  <a:pt x="124650" y="3543"/>
                </a:moveTo>
                <a:lnTo>
                  <a:pt x="112229" y="4495"/>
                </a:lnTo>
                <a:lnTo>
                  <a:pt x="112661" y="4483"/>
                </a:lnTo>
                <a:lnTo>
                  <a:pt x="125752" y="4483"/>
                </a:lnTo>
                <a:lnTo>
                  <a:pt x="124650" y="3543"/>
                </a:lnTo>
                <a:close/>
              </a:path>
              <a:path w="128270" h="22860">
                <a:moveTo>
                  <a:pt x="125752" y="4483"/>
                </a:moveTo>
                <a:lnTo>
                  <a:pt x="112229" y="4495"/>
                </a:lnTo>
                <a:lnTo>
                  <a:pt x="125767" y="4495"/>
                </a:lnTo>
                <a:close/>
              </a:path>
              <a:path w="128270" h="22860">
                <a:moveTo>
                  <a:pt x="57538" y="4483"/>
                </a:moveTo>
                <a:lnTo>
                  <a:pt x="57315" y="4483"/>
                </a:lnTo>
                <a:lnTo>
                  <a:pt x="57586" y="4488"/>
                </a:lnTo>
                <a:close/>
              </a:path>
              <a:path w="128270" h="22860">
                <a:moveTo>
                  <a:pt x="3201" y="1988"/>
                </a:moveTo>
                <a:lnTo>
                  <a:pt x="1485" y="3238"/>
                </a:lnTo>
                <a:lnTo>
                  <a:pt x="1409" y="3729"/>
                </a:lnTo>
                <a:lnTo>
                  <a:pt x="3201" y="1988"/>
                </a:lnTo>
                <a:close/>
              </a:path>
              <a:path w="128270" h="22860">
                <a:moveTo>
                  <a:pt x="21996" y="2508"/>
                </a:moveTo>
                <a:lnTo>
                  <a:pt x="22199" y="2539"/>
                </a:lnTo>
                <a:lnTo>
                  <a:pt x="21996" y="2508"/>
                </a:lnTo>
                <a:close/>
              </a:path>
              <a:path w="128270" h="22860">
                <a:moveTo>
                  <a:pt x="38557" y="2527"/>
                </a:moveTo>
                <a:close/>
              </a:path>
              <a:path w="128270" h="22860">
                <a:moveTo>
                  <a:pt x="21955" y="2501"/>
                </a:moveTo>
                <a:close/>
              </a:path>
              <a:path w="128270" h="22860">
                <a:moveTo>
                  <a:pt x="4660" y="571"/>
                </a:moveTo>
                <a:lnTo>
                  <a:pt x="3201" y="1988"/>
                </a:lnTo>
                <a:lnTo>
                  <a:pt x="5137" y="577"/>
                </a:lnTo>
                <a:lnTo>
                  <a:pt x="4660" y="571"/>
                </a:lnTo>
                <a:close/>
              </a:path>
              <a:path w="128270" h="22860">
                <a:moveTo>
                  <a:pt x="5930" y="0"/>
                </a:moveTo>
                <a:lnTo>
                  <a:pt x="5137" y="577"/>
                </a:lnTo>
                <a:lnTo>
                  <a:pt x="10047" y="642"/>
                </a:lnTo>
                <a:lnTo>
                  <a:pt x="59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10486" y="4853292"/>
            <a:ext cx="146050" cy="33020"/>
          </a:xfrm>
          <a:custGeom>
            <a:avLst/>
            <a:gdLst/>
            <a:ahLst/>
            <a:cxnLst/>
            <a:rect l="l" t="t" r="r" b="b"/>
            <a:pathLst>
              <a:path w="146050" h="33020">
                <a:moveTo>
                  <a:pt x="4780" y="6324"/>
                </a:moveTo>
                <a:lnTo>
                  <a:pt x="373" y="10134"/>
                </a:lnTo>
                <a:lnTo>
                  <a:pt x="0" y="15417"/>
                </a:lnTo>
                <a:lnTo>
                  <a:pt x="36" y="16865"/>
                </a:lnTo>
                <a:lnTo>
                  <a:pt x="639" y="20815"/>
                </a:lnTo>
                <a:lnTo>
                  <a:pt x="1376" y="23253"/>
                </a:lnTo>
                <a:lnTo>
                  <a:pt x="4881" y="30797"/>
                </a:lnTo>
                <a:lnTo>
                  <a:pt x="9631" y="32537"/>
                </a:lnTo>
                <a:lnTo>
                  <a:pt x="16260" y="29451"/>
                </a:lnTo>
                <a:lnTo>
                  <a:pt x="18026" y="26911"/>
                </a:lnTo>
                <a:lnTo>
                  <a:pt x="18166" y="25031"/>
                </a:lnTo>
                <a:lnTo>
                  <a:pt x="9847" y="25031"/>
                </a:lnTo>
                <a:lnTo>
                  <a:pt x="18369" y="15417"/>
                </a:lnTo>
                <a:lnTo>
                  <a:pt x="121136" y="15417"/>
                </a:lnTo>
                <a:lnTo>
                  <a:pt x="143730" y="12001"/>
                </a:lnTo>
                <a:lnTo>
                  <a:pt x="145594" y="9461"/>
                </a:lnTo>
                <a:lnTo>
                  <a:pt x="45534" y="9448"/>
                </a:lnTo>
                <a:lnTo>
                  <a:pt x="45921" y="9424"/>
                </a:lnTo>
                <a:lnTo>
                  <a:pt x="4780" y="6324"/>
                </a:lnTo>
                <a:close/>
              </a:path>
              <a:path w="146050" h="33020">
                <a:moveTo>
                  <a:pt x="18369" y="15417"/>
                </a:moveTo>
                <a:lnTo>
                  <a:pt x="9847" y="25031"/>
                </a:lnTo>
                <a:lnTo>
                  <a:pt x="18211" y="24432"/>
                </a:lnTo>
                <a:lnTo>
                  <a:pt x="18428" y="21551"/>
                </a:lnTo>
                <a:lnTo>
                  <a:pt x="18369" y="15417"/>
                </a:lnTo>
                <a:close/>
              </a:path>
              <a:path w="146050" h="33020">
                <a:moveTo>
                  <a:pt x="18211" y="24432"/>
                </a:moveTo>
                <a:lnTo>
                  <a:pt x="9847" y="25031"/>
                </a:lnTo>
                <a:lnTo>
                  <a:pt x="18166" y="25031"/>
                </a:lnTo>
                <a:lnTo>
                  <a:pt x="18211" y="24432"/>
                </a:lnTo>
                <a:close/>
              </a:path>
              <a:path w="146050" h="33020">
                <a:moveTo>
                  <a:pt x="121136" y="15417"/>
                </a:moveTo>
                <a:lnTo>
                  <a:pt x="18369" y="15417"/>
                </a:lnTo>
                <a:lnTo>
                  <a:pt x="18428" y="21551"/>
                </a:lnTo>
                <a:lnTo>
                  <a:pt x="18211" y="24432"/>
                </a:lnTo>
                <a:lnTo>
                  <a:pt x="27030" y="23799"/>
                </a:lnTo>
                <a:lnTo>
                  <a:pt x="46382" y="21551"/>
                </a:lnTo>
                <a:lnTo>
                  <a:pt x="80840" y="19392"/>
                </a:lnTo>
                <a:lnTo>
                  <a:pt x="111561" y="16865"/>
                </a:lnTo>
                <a:lnTo>
                  <a:pt x="121136" y="15417"/>
                </a:lnTo>
                <a:close/>
              </a:path>
              <a:path w="146050" h="33020">
                <a:moveTo>
                  <a:pt x="45921" y="9424"/>
                </a:moveTo>
                <a:lnTo>
                  <a:pt x="45534" y="9448"/>
                </a:lnTo>
                <a:lnTo>
                  <a:pt x="46385" y="9461"/>
                </a:lnTo>
                <a:lnTo>
                  <a:pt x="45921" y="9424"/>
                </a:lnTo>
                <a:close/>
              </a:path>
              <a:path w="146050" h="33020">
                <a:moveTo>
                  <a:pt x="110385" y="4790"/>
                </a:moveTo>
                <a:lnTo>
                  <a:pt x="79964" y="7302"/>
                </a:lnTo>
                <a:lnTo>
                  <a:pt x="45921" y="9424"/>
                </a:lnTo>
                <a:lnTo>
                  <a:pt x="46385" y="9461"/>
                </a:lnTo>
                <a:lnTo>
                  <a:pt x="145594" y="9461"/>
                </a:lnTo>
                <a:lnTo>
                  <a:pt x="146004" y="8902"/>
                </a:lnTo>
                <a:lnTo>
                  <a:pt x="145385" y="4825"/>
                </a:lnTo>
                <a:lnTo>
                  <a:pt x="110152" y="4825"/>
                </a:lnTo>
                <a:lnTo>
                  <a:pt x="110385" y="4790"/>
                </a:lnTo>
                <a:close/>
              </a:path>
              <a:path w="146050" h="33020">
                <a:moveTo>
                  <a:pt x="145378" y="4775"/>
                </a:moveTo>
                <a:lnTo>
                  <a:pt x="110571" y="4775"/>
                </a:lnTo>
                <a:lnTo>
                  <a:pt x="110152" y="4825"/>
                </a:lnTo>
                <a:lnTo>
                  <a:pt x="145385" y="4825"/>
                </a:lnTo>
                <a:close/>
              </a:path>
              <a:path w="146050" h="33020">
                <a:moveTo>
                  <a:pt x="141914" y="0"/>
                </a:moveTo>
                <a:lnTo>
                  <a:pt x="110385" y="4790"/>
                </a:lnTo>
                <a:lnTo>
                  <a:pt x="110571" y="4775"/>
                </a:lnTo>
                <a:lnTo>
                  <a:pt x="145378" y="4775"/>
                </a:lnTo>
                <a:lnTo>
                  <a:pt x="145000" y="2286"/>
                </a:lnTo>
                <a:lnTo>
                  <a:pt x="141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916104" y="4654118"/>
            <a:ext cx="170112" cy="19208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83643" y="5739992"/>
            <a:ext cx="491270" cy="37088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783765" y="5958883"/>
            <a:ext cx="175891" cy="7826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256256" y="5713225"/>
            <a:ext cx="239395" cy="21418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262530" y="6034926"/>
            <a:ext cx="270522" cy="31724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608707" y="5563920"/>
            <a:ext cx="1202829" cy="122997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497781" y="5748897"/>
            <a:ext cx="1060386" cy="43380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009593" y="5868188"/>
            <a:ext cx="435569" cy="228600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5764962" y="5884710"/>
            <a:ext cx="180975" cy="103505"/>
          </a:xfrm>
          <a:custGeom>
            <a:avLst/>
            <a:gdLst/>
            <a:ahLst/>
            <a:cxnLst/>
            <a:rect l="l" t="t" r="r" b="b"/>
            <a:pathLst>
              <a:path w="180975" h="103504">
                <a:moveTo>
                  <a:pt x="117551" y="4343"/>
                </a:moveTo>
                <a:lnTo>
                  <a:pt x="114350" y="1155"/>
                </a:lnTo>
                <a:lnTo>
                  <a:pt x="78638" y="1130"/>
                </a:lnTo>
                <a:lnTo>
                  <a:pt x="64274" y="0"/>
                </a:lnTo>
                <a:lnTo>
                  <a:pt x="61582" y="215"/>
                </a:lnTo>
                <a:lnTo>
                  <a:pt x="36868" y="6096"/>
                </a:lnTo>
                <a:lnTo>
                  <a:pt x="36372" y="6235"/>
                </a:lnTo>
                <a:lnTo>
                  <a:pt x="3187" y="16027"/>
                </a:lnTo>
                <a:lnTo>
                  <a:pt x="0" y="21894"/>
                </a:lnTo>
                <a:lnTo>
                  <a:pt x="3289" y="33058"/>
                </a:lnTo>
                <a:lnTo>
                  <a:pt x="9156" y="36245"/>
                </a:lnTo>
                <a:lnTo>
                  <a:pt x="15354" y="34391"/>
                </a:lnTo>
                <a:lnTo>
                  <a:pt x="42075" y="24676"/>
                </a:lnTo>
                <a:lnTo>
                  <a:pt x="65163" y="17259"/>
                </a:lnTo>
                <a:lnTo>
                  <a:pt x="65481" y="17157"/>
                </a:lnTo>
                <a:lnTo>
                  <a:pt x="67386" y="16903"/>
                </a:lnTo>
                <a:lnTo>
                  <a:pt x="78803" y="15443"/>
                </a:lnTo>
                <a:lnTo>
                  <a:pt x="114338" y="15443"/>
                </a:lnTo>
                <a:lnTo>
                  <a:pt x="117551" y="12242"/>
                </a:lnTo>
                <a:lnTo>
                  <a:pt x="117551" y="4343"/>
                </a:lnTo>
                <a:close/>
              </a:path>
              <a:path w="180975" h="103504">
                <a:moveTo>
                  <a:pt x="180733" y="62598"/>
                </a:moveTo>
                <a:lnTo>
                  <a:pt x="179920" y="59829"/>
                </a:lnTo>
                <a:lnTo>
                  <a:pt x="178587" y="59016"/>
                </a:lnTo>
                <a:lnTo>
                  <a:pt x="169595" y="60655"/>
                </a:lnTo>
                <a:lnTo>
                  <a:pt x="157581" y="62776"/>
                </a:lnTo>
                <a:lnTo>
                  <a:pt x="134315" y="67373"/>
                </a:lnTo>
                <a:lnTo>
                  <a:pt x="109245" y="70891"/>
                </a:lnTo>
                <a:lnTo>
                  <a:pt x="109067" y="70916"/>
                </a:lnTo>
                <a:lnTo>
                  <a:pt x="109207" y="70891"/>
                </a:lnTo>
                <a:lnTo>
                  <a:pt x="83781" y="72771"/>
                </a:lnTo>
                <a:lnTo>
                  <a:pt x="61264" y="75336"/>
                </a:lnTo>
                <a:lnTo>
                  <a:pt x="61074" y="75349"/>
                </a:lnTo>
                <a:lnTo>
                  <a:pt x="29387" y="77482"/>
                </a:lnTo>
                <a:lnTo>
                  <a:pt x="28917" y="76949"/>
                </a:lnTo>
                <a:lnTo>
                  <a:pt x="22326" y="76631"/>
                </a:lnTo>
                <a:lnTo>
                  <a:pt x="20751" y="78066"/>
                </a:lnTo>
                <a:lnTo>
                  <a:pt x="18630" y="78206"/>
                </a:lnTo>
                <a:lnTo>
                  <a:pt x="14300" y="83172"/>
                </a:lnTo>
                <a:lnTo>
                  <a:pt x="14338" y="83883"/>
                </a:lnTo>
                <a:lnTo>
                  <a:pt x="14376" y="84366"/>
                </a:lnTo>
                <a:lnTo>
                  <a:pt x="14859" y="91592"/>
                </a:lnTo>
                <a:lnTo>
                  <a:pt x="14338" y="83883"/>
                </a:lnTo>
                <a:lnTo>
                  <a:pt x="13817" y="84366"/>
                </a:lnTo>
                <a:lnTo>
                  <a:pt x="13487" y="90957"/>
                </a:lnTo>
                <a:lnTo>
                  <a:pt x="15748" y="93459"/>
                </a:lnTo>
                <a:lnTo>
                  <a:pt x="16078" y="94107"/>
                </a:lnTo>
                <a:lnTo>
                  <a:pt x="17665" y="95567"/>
                </a:lnTo>
                <a:lnTo>
                  <a:pt x="19837" y="97942"/>
                </a:lnTo>
                <a:lnTo>
                  <a:pt x="20535" y="98171"/>
                </a:lnTo>
                <a:lnTo>
                  <a:pt x="20701" y="98310"/>
                </a:lnTo>
                <a:lnTo>
                  <a:pt x="24815" y="100596"/>
                </a:lnTo>
                <a:lnTo>
                  <a:pt x="33401" y="102997"/>
                </a:lnTo>
                <a:lnTo>
                  <a:pt x="38061" y="100380"/>
                </a:lnTo>
                <a:lnTo>
                  <a:pt x="38404" y="99161"/>
                </a:lnTo>
                <a:lnTo>
                  <a:pt x="39319" y="95872"/>
                </a:lnTo>
                <a:lnTo>
                  <a:pt x="63398" y="90855"/>
                </a:lnTo>
                <a:lnTo>
                  <a:pt x="85775" y="84823"/>
                </a:lnTo>
                <a:lnTo>
                  <a:pt x="110426" y="79565"/>
                </a:lnTo>
                <a:lnTo>
                  <a:pt x="134658" y="75336"/>
                </a:lnTo>
                <a:lnTo>
                  <a:pt x="135775" y="75145"/>
                </a:lnTo>
                <a:lnTo>
                  <a:pt x="153873" y="70916"/>
                </a:lnTo>
                <a:lnTo>
                  <a:pt x="179920" y="64109"/>
                </a:lnTo>
                <a:lnTo>
                  <a:pt x="180733" y="62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179496" y="5572823"/>
            <a:ext cx="247573" cy="603283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613537" y="5178552"/>
            <a:ext cx="1015816" cy="133496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710161" y="5544413"/>
            <a:ext cx="1002885" cy="44842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764341" y="5485959"/>
            <a:ext cx="469422" cy="33400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504114" y="3357994"/>
            <a:ext cx="188493" cy="48479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798309" y="3362096"/>
            <a:ext cx="361391" cy="45073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260686" y="3240811"/>
            <a:ext cx="456900" cy="532002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7844625" y="3592753"/>
            <a:ext cx="181571" cy="65125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8129638" y="3572573"/>
            <a:ext cx="201930" cy="47625"/>
          </a:xfrm>
          <a:custGeom>
            <a:avLst/>
            <a:gdLst/>
            <a:ahLst/>
            <a:cxnLst/>
            <a:rect l="l" t="t" r="r" b="b"/>
            <a:pathLst>
              <a:path w="201929" h="47625">
                <a:moveTo>
                  <a:pt x="28142" y="22693"/>
                </a:moveTo>
                <a:lnTo>
                  <a:pt x="27914" y="25501"/>
                </a:lnTo>
                <a:lnTo>
                  <a:pt x="20597" y="31729"/>
                </a:lnTo>
                <a:lnTo>
                  <a:pt x="19151" y="37630"/>
                </a:lnTo>
                <a:lnTo>
                  <a:pt x="14414" y="40817"/>
                </a:lnTo>
                <a:lnTo>
                  <a:pt x="19062" y="41516"/>
                </a:lnTo>
                <a:lnTo>
                  <a:pt x="32702" y="42875"/>
                </a:lnTo>
                <a:lnTo>
                  <a:pt x="64935" y="45631"/>
                </a:lnTo>
                <a:lnTo>
                  <a:pt x="99644" y="47028"/>
                </a:lnTo>
                <a:lnTo>
                  <a:pt x="167868" y="47066"/>
                </a:lnTo>
                <a:lnTo>
                  <a:pt x="179247" y="47066"/>
                </a:lnTo>
                <a:lnTo>
                  <a:pt x="201764" y="29794"/>
                </a:lnTo>
                <a:lnTo>
                  <a:pt x="201588" y="28422"/>
                </a:lnTo>
                <a:lnTo>
                  <a:pt x="183197" y="28422"/>
                </a:lnTo>
                <a:lnTo>
                  <a:pt x="183888" y="27419"/>
                </a:lnTo>
                <a:lnTo>
                  <a:pt x="177749" y="27419"/>
                </a:lnTo>
                <a:lnTo>
                  <a:pt x="178251" y="27343"/>
                </a:lnTo>
                <a:lnTo>
                  <a:pt x="99987" y="27343"/>
                </a:lnTo>
                <a:lnTo>
                  <a:pt x="100337" y="27342"/>
                </a:lnTo>
                <a:lnTo>
                  <a:pt x="83306" y="26746"/>
                </a:lnTo>
                <a:lnTo>
                  <a:pt x="65785" y="26009"/>
                </a:lnTo>
                <a:lnTo>
                  <a:pt x="66012" y="26009"/>
                </a:lnTo>
                <a:lnTo>
                  <a:pt x="49760" y="24676"/>
                </a:lnTo>
                <a:lnTo>
                  <a:pt x="34584" y="23329"/>
                </a:lnTo>
                <a:lnTo>
                  <a:pt x="28142" y="22693"/>
                </a:lnTo>
                <a:close/>
              </a:path>
              <a:path w="201929" h="47625">
                <a:moveTo>
                  <a:pt x="10382" y="40229"/>
                </a:moveTo>
                <a:lnTo>
                  <a:pt x="14352" y="40817"/>
                </a:lnTo>
                <a:lnTo>
                  <a:pt x="10382" y="40229"/>
                </a:lnTo>
                <a:close/>
              </a:path>
              <a:path w="201929" h="47625">
                <a:moveTo>
                  <a:pt x="6896" y="19913"/>
                </a:moveTo>
                <a:lnTo>
                  <a:pt x="2596" y="23105"/>
                </a:lnTo>
                <a:lnTo>
                  <a:pt x="1226" y="28422"/>
                </a:lnTo>
                <a:lnTo>
                  <a:pt x="418" y="33895"/>
                </a:lnTo>
                <a:lnTo>
                  <a:pt x="1874" y="36367"/>
                </a:lnTo>
                <a:lnTo>
                  <a:pt x="3567" y="38639"/>
                </a:lnTo>
                <a:lnTo>
                  <a:pt x="8712" y="39966"/>
                </a:lnTo>
                <a:lnTo>
                  <a:pt x="9385" y="40081"/>
                </a:lnTo>
                <a:lnTo>
                  <a:pt x="14414" y="40817"/>
                </a:lnTo>
                <a:lnTo>
                  <a:pt x="19151" y="37630"/>
                </a:lnTo>
                <a:lnTo>
                  <a:pt x="20094" y="33781"/>
                </a:lnTo>
                <a:lnTo>
                  <a:pt x="18186" y="33781"/>
                </a:lnTo>
                <a:lnTo>
                  <a:pt x="21348" y="28663"/>
                </a:lnTo>
                <a:lnTo>
                  <a:pt x="24199" y="28663"/>
                </a:lnTo>
                <a:lnTo>
                  <a:pt x="27914" y="25501"/>
                </a:lnTo>
                <a:lnTo>
                  <a:pt x="28142" y="22693"/>
                </a:lnTo>
                <a:lnTo>
                  <a:pt x="20993" y="21983"/>
                </a:lnTo>
                <a:lnTo>
                  <a:pt x="6896" y="19913"/>
                </a:lnTo>
                <a:close/>
              </a:path>
              <a:path w="201929" h="47625">
                <a:moveTo>
                  <a:pt x="3567" y="38639"/>
                </a:moveTo>
                <a:lnTo>
                  <a:pt x="4063" y="39306"/>
                </a:lnTo>
                <a:lnTo>
                  <a:pt x="10382" y="40229"/>
                </a:lnTo>
                <a:lnTo>
                  <a:pt x="8712" y="39966"/>
                </a:lnTo>
                <a:lnTo>
                  <a:pt x="3567" y="38639"/>
                </a:lnTo>
                <a:close/>
              </a:path>
              <a:path w="201929" h="47625">
                <a:moveTo>
                  <a:pt x="1874" y="36367"/>
                </a:moveTo>
                <a:lnTo>
                  <a:pt x="3149" y="38531"/>
                </a:lnTo>
                <a:lnTo>
                  <a:pt x="3567" y="38639"/>
                </a:lnTo>
                <a:lnTo>
                  <a:pt x="1874" y="36367"/>
                </a:lnTo>
                <a:close/>
              </a:path>
              <a:path w="201929" h="47625">
                <a:moveTo>
                  <a:pt x="418" y="33895"/>
                </a:moveTo>
                <a:lnTo>
                  <a:pt x="355" y="34328"/>
                </a:lnTo>
                <a:lnTo>
                  <a:pt x="1874" y="36367"/>
                </a:lnTo>
                <a:lnTo>
                  <a:pt x="418" y="33895"/>
                </a:lnTo>
                <a:close/>
              </a:path>
              <a:path w="201929" h="47625">
                <a:moveTo>
                  <a:pt x="1202" y="28515"/>
                </a:moveTo>
                <a:lnTo>
                  <a:pt x="0" y="33185"/>
                </a:lnTo>
                <a:lnTo>
                  <a:pt x="418" y="33895"/>
                </a:lnTo>
                <a:lnTo>
                  <a:pt x="1202" y="28515"/>
                </a:lnTo>
                <a:close/>
              </a:path>
              <a:path w="201929" h="47625">
                <a:moveTo>
                  <a:pt x="21348" y="28663"/>
                </a:moveTo>
                <a:lnTo>
                  <a:pt x="18186" y="33781"/>
                </a:lnTo>
                <a:lnTo>
                  <a:pt x="20597" y="31729"/>
                </a:lnTo>
                <a:lnTo>
                  <a:pt x="21348" y="28663"/>
                </a:lnTo>
                <a:close/>
              </a:path>
              <a:path w="201929" h="47625">
                <a:moveTo>
                  <a:pt x="20597" y="31729"/>
                </a:moveTo>
                <a:lnTo>
                  <a:pt x="18186" y="33781"/>
                </a:lnTo>
                <a:lnTo>
                  <a:pt x="20094" y="33781"/>
                </a:lnTo>
                <a:lnTo>
                  <a:pt x="20597" y="31729"/>
                </a:lnTo>
                <a:close/>
              </a:path>
              <a:path w="201929" h="47625">
                <a:moveTo>
                  <a:pt x="24199" y="28663"/>
                </a:moveTo>
                <a:lnTo>
                  <a:pt x="21348" y="28663"/>
                </a:lnTo>
                <a:lnTo>
                  <a:pt x="20597" y="31729"/>
                </a:lnTo>
                <a:lnTo>
                  <a:pt x="24199" y="28663"/>
                </a:lnTo>
                <a:close/>
              </a:path>
              <a:path w="201929" h="47625">
                <a:moveTo>
                  <a:pt x="2596" y="23105"/>
                </a:moveTo>
                <a:lnTo>
                  <a:pt x="1917" y="23609"/>
                </a:lnTo>
                <a:lnTo>
                  <a:pt x="1202" y="28515"/>
                </a:lnTo>
                <a:lnTo>
                  <a:pt x="2596" y="23105"/>
                </a:lnTo>
                <a:close/>
              </a:path>
              <a:path w="201929" h="47625">
                <a:moveTo>
                  <a:pt x="185803" y="26276"/>
                </a:moveTo>
                <a:lnTo>
                  <a:pt x="185280" y="26276"/>
                </a:lnTo>
                <a:lnTo>
                  <a:pt x="184526" y="26493"/>
                </a:lnTo>
                <a:lnTo>
                  <a:pt x="183197" y="28422"/>
                </a:lnTo>
                <a:lnTo>
                  <a:pt x="185803" y="26276"/>
                </a:lnTo>
                <a:close/>
              </a:path>
              <a:path w="201929" h="47625">
                <a:moveTo>
                  <a:pt x="200667" y="25044"/>
                </a:moveTo>
                <a:lnTo>
                  <a:pt x="187299" y="25044"/>
                </a:lnTo>
                <a:lnTo>
                  <a:pt x="183197" y="28422"/>
                </a:lnTo>
                <a:lnTo>
                  <a:pt x="201588" y="28422"/>
                </a:lnTo>
                <a:lnTo>
                  <a:pt x="201358" y="26631"/>
                </a:lnTo>
                <a:lnTo>
                  <a:pt x="200667" y="25044"/>
                </a:lnTo>
                <a:close/>
              </a:path>
              <a:path w="201929" h="47625">
                <a:moveTo>
                  <a:pt x="179247" y="27304"/>
                </a:moveTo>
                <a:lnTo>
                  <a:pt x="178499" y="27305"/>
                </a:lnTo>
                <a:lnTo>
                  <a:pt x="177749" y="27419"/>
                </a:lnTo>
                <a:lnTo>
                  <a:pt x="179247" y="27304"/>
                </a:lnTo>
                <a:close/>
              </a:path>
              <a:path w="201929" h="47625">
                <a:moveTo>
                  <a:pt x="183967" y="27304"/>
                </a:moveTo>
                <a:lnTo>
                  <a:pt x="179243" y="27305"/>
                </a:lnTo>
                <a:lnTo>
                  <a:pt x="177749" y="27419"/>
                </a:lnTo>
                <a:lnTo>
                  <a:pt x="183888" y="27419"/>
                </a:lnTo>
                <a:close/>
              </a:path>
              <a:path w="201929" h="47625">
                <a:moveTo>
                  <a:pt x="100337" y="27342"/>
                </a:moveTo>
                <a:lnTo>
                  <a:pt x="99987" y="27343"/>
                </a:lnTo>
                <a:lnTo>
                  <a:pt x="100342" y="27343"/>
                </a:lnTo>
                <a:close/>
              </a:path>
              <a:path w="201929" h="47625">
                <a:moveTo>
                  <a:pt x="178499" y="27305"/>
                </a:moveTo>
                <a:lnTo>
                  <a:pt x="100337" y="27342"/>
                </a:lnTo>
                <a:lnTo>
                  <a:pt x="178252" y="27342"/>
                </a:lnTo>
                <a:lnTo>
                  <a:pt x="178499" y="27305"/>
                </a:lnTo>
                <a:close/>
              </a:path>
              <a:path w="201929" h="47625">
                <a:moveTo>
                  <a:pt x="184023" y="26466"/>
                </a:moveTo>
                <a:lnTo>
                  <a:pt x="178499" y="27305"/>
                </a:lnTo>
                <a:lnTo>
                  <a:pt x="183967" y="27304"/>
                </a:lnTo>
                <a:lnTo>
                  <a:pt x="184195" y="26974"/>
                </a:lnTo>
                <a:lnTo>
                  <a:pt x="182854" y="26974"/>
                </a:lnTo>
                <a:lnTo>
                  <a:pt x="184023" y="26466"/>
                </a:lnTo>
                <a:close/>
              </a:path>
              <a:path w="201929" h="47625">
                <a:moveTo>
                  <a:pt x="184605" y="26378"/>
                </a:moveTo>
                <a:lnTo>
                  <a:pt x="184023" y="26466"/>
                </a:lnTo>
                <a:lnTo>
                  <a:pt x="182854" y="26974"/>
                </a:lnTo>
                <a:lnTo>
                  <a:pt x="184526" y="26493"/>
                </a:lnTo>
                <a:close/>
              </a:path>
              <a:path w="201929" h="47625">
                <a:moveTo>
                  <a:pt x="184526" y="26493"/>
                </a:moveTo>
                <a:lnTo>
                  <a:pt x="182854" y="26974"/>
                </a:lnTo>
                <a:lnTo>
                  <a:pt x="184195" y="26974"/>
                </a:lnTo>
                <a:lnTo>
                  <a:pt x="184526" y="26493"/>
                </a:lnTo>
                <a:close/>
              </a:path>
              <a:path w="201929" h="47625">
                <a:moveTo>
                  <a:pt x="82943" y="26733"/>
                </a:moveTo>
                <a:lnTo>
                  <a:pt x="83306" y="26746"/>
                </a:lnTo>
                <a:lnTo>
                  <a:pt x="82943" y="26733"/>
                </a:lnTo>
                <a:close/>
              </a:path>
              <a:path w="201929" h="47625">
                <a:moveTo>
                  <a:pt x="185280" y="26276"/>
                </a:moveTo>
                <a:lnTo>
                  <a:pt x="184605" y="26378"/>
                </a:lnTo>
                <a:lnTo>
                  <a:pt x="185280" y="26276"/>
                </a:lnTo>
                <a:close/>
              </a:path>
              <a:path w="201929" h="47625">
                <a:moveTo>
                  <a:pt x="184767" y="26144"/>
                </a:moveTo>
                <a:lnTo>
                  <a:pt x="184023" y="26466"/>
                </a:lnTo>
                <a:lnTo>
                  <a:pt x="184605" y="26378"/>
                </a:lnTo>
                <a:lnTo>
                  <a:pt x="184767" y="26144"/>
                </a:lnTo>
                <a:close/>
              </a:path>
              <a:path w="201929" h="47625">
                <a:moveTo>
                  <a:pt x="187299" y="25044"/>
                </a:moveTo>
                <a:lnTo>
                  <a:pt x="184792" y="26133"/>
                </a:lnTo>
                <a:lnTo>
                  <a:pt x="184605" y="26378"/>
                </a:lnTo>
                <a:lnTo>
                  <a:pt x="185280" y="26276"/>
                </a:lnTo>
                <a:lnTo>
                  <a:pt x="185819" y="26263"/>
                </a:lnTo>
                <a:lnTo>
                  <a:pt x="187299" y="25044"/>
                </a:lnTo>
                <a:close/>
              </a:path>
              <a:path w="201929" h="47625">
                <a:moveTo>
                  <a:pt x="184783" y="26136"/>
                </a:moveTo>
                <a:close/>
              </a:path>
              <a:path w="201929" h="47625">
                <a:moveTo>
                  <a:pt x="185632" y="25768"/>
                </a:moveTo>
                <a:lnTo>
                  <a:pt x="185026" y="25768"/>
                </a:lnTo>
                <a:lnTo>
                  <a:pt x="184792" y="26133"/>
                </a:lnTo>
                <a:lnTo>
                  <a:pt x="185632" y="25768"/>
                </a:lnTo>
                <a:close/>
              </a:path>
              <a:path w="201929" h="47625">
                <a:moveTo>
                  <a:pt x="66012" y="26009"/>
                </a:moveTo>
                <a:lnTo>
                  <a:pt x="65785" y="26009"/>
                </a:lnTo>
                <a:lnTo>
                  <a:pt x="66167" y="26022"/>
                </a:lnTo>
                <a:lnTo>
                  <a:pt x="66012" y="26009"/>
                </a:lnTo>
                <a:close/>
              </a:path>
              <a:path w="201929" h="47625">
                <a:moveTo>
                  <a:pt x="187725" y="21693"/>
                </a:moveTo>
                <a:lnTo>
                  <a:pt x="187045" y="22517"/>
                </a:lnTo>
                <a:lnTo>
                  <a:pt x="186281" y="23609"/>
                </a:lnTo>
                <a:lnTo>
                  <a:pt x="184854" y="26017"/>
                </a:lnTo>
                <a:lnTo>
                  <a:pt x="185026" y="25768"/>
                </a:lnTo>
                <a:lnTo>
                  <a:pt x="185632" y="25768"/>
                </a:lnTo>
                <a:lnTo>
                  <a:pt x="187299" y="25044"/>
                </a:lnTo>
                <a:lnTo>
                  <a:pt x="200667" y="25044"/>
                </a:lnTo>
                <a:lnTo>
                  <a:pt x="200253" y="24091"/>
                </a:lnTo>
                <a:lnTo>
                  <a:pt x="188163" y="24091"/>
                </a:lnTo>
                <a:lnTo>
                  <a:pt x="187725" y="21693"/>
                </a:lnTo>
                <a:close/>
              </a:path>
              <a:path w="201929" h="47625">
                <a:moveTo>
                  <a:pt x="49606" y="24663"/>
                </a:moveTo>
                <a:lnTo>
                  <a:pt x="49760" y="24676"/>
                </a:lnTo>
                <a:lnTo>
                  <a:pt x="49606" y="24663"/>
                </a:lnTo>
                <a:close/>
              </a:path>
              <a:path w="201929" h="47625">
                <a:moveTo>
                  <a:pt x="189268" y="19824"/>
                </a:moveTo>
                <a:lnTo>
                  <a:pt x="187725" y="21693"/>
                </a:lnTo>
                <a:lnTo>
                  <a:pt x="188163" y="24091"/>
                </a:lnTo>
                <a:lnTo>
                  <a:pt x="189268" y="19824"/>
                </a:lnTo>
                <a:close/>
              </a:path>
              <a:path w="201929" h="47625">
                <a:moveTo>
                  <a:pt x="197345" y="19824"/>
                </a:moveTo>
                <a:lnTo>
                  <a:pt x="189268" y="19824"/>
                </a:lnTo>
                <a:lnTo>
                  <a:pt x="188163" y="24091"/>
                </a:lnTo>
                <a:lnTo>
                  <a:pt x="200253" y="24091"/>
                </a:lnTo>
                <a:lnTo>
                  <a:pt x="199567" y="22517"/>
                </a:lnTo>
                <a:lnTo>
                  <a:pt x="199316" y="22212"/>
                </a:lnTo>
                <a:lnTo>
                  <a:pt x="198462" y="22212"/>
                </a:lnTo>
                <a:lnTo>
                  <a:pt x="197345" y="19824"/>
                </a:lnTo>
                <a:close/>
              </a:path>
              <a:path w="201929" h="47625">
                <a:moveTo>
                  <a:pt x="34442" y="23317"/>
                </a:moveTo>
                <a:lnTo>
                  <a:pt x="34584" y="23329"/>
                </a:lnTo>
                <a:lnTo>
                  <a:pt x="34442" y="23317"/>
                </a:lnTo>
                <a:close/>
              </a:path>
              <a:path w="201929" h="47625">
                <a:moveTo>
                  <a:pt x="15646" y="10807"/>
                </a:moveTo>
                <a:lnTo>
                  <a:pt x="4102" y="20015"/>
                </a:lnTo>
                <a:lnTo>
                  <a:pt x="2921" y="21843"/>
                </a:lnTo>
                <a:lnTo>
                  <a:pt x="2596" y="23105"/>
                </a:lnTo>
                <a:lnTo>
                  <a:pt x="6896" y="19913"/>
                </a:lnTo>
                <a:lnTo>
                  <a:pt x="28368" y="19913"/>
                </a:lnTo>
                <a:lnTo>
                  <a:pt x="28409" y="19405"/>
                </a:lnTo>
                <a:lnTo>
                  <a:pt x="21564" y="11379"/>
                </a:lnTo>
                <a:lnTo>
                  <a:pt x="15646" y="10807"/>
                </a:lnTo>
                <a:close/>
              </a:path>
              <a:path w="201929" h="47625">
                <a:moveTo>
                  <a:pt x="28368" y="19913"/>
                </a:moveTo>
                <a:lnTo>
                  <a:pt x="6896" y="19913"/>
                </a:lnTo>
                <a:lnTo>
                  <a:pt x="21334" y="22017"/>
                </a:lnTo>
                <a:lnTo>
                  <a:pt x="28142" y="22693"/>
                </a:lnTo>
                <a:lnTo>
                  <a:pt x="28368" y="19913"/>
                </a:lnTo>
                <a:close/>
              </a:path>
              <a:path w="201929" h="47625">
                <a:moveTo>
                  <a:pt x="197345" y="19824"/>
                </a:moveTo>
                <a:lnTo>
                  <a:pt x="198462" y="22212"/>
                </a:lnTo>
                <a:lnTo>
                  <a:pt x="198219" y="20884"/>
                </a:lnTo>
                <a:lnTo>
                  <a:pt x="197345" y="19824"/>
                </a:lnTo>
                <a:close/>
              </a:path>
              <a:path w="201929" h="47625">
                <a:moveTo>
                  <a:pt x="198219" y="20884"/>
                </a:moveTo>
                <a:lnTo>
                  <a:pt x="198462" y="22212"/>
                </a:lnTo>
                <a:lnTo>
                  <a:pt x="199316" y="22212"/>
                </a:lnTo>
                <a:lnTo>
                  <a:pt x="198219" y="20884"/>
                </a:lnTo>
                <a:close/>
              </a:path>
              <a:path w="201929" h="47625">
                <a:moveTo>
                  <a:pt x="21334" y="22017"/>
                </a:moveTo>
                <a:lnTo>
                  <a:pt x="21504" y="22034"/>
                </a:lnTo>
                <a:lnTo>
                  <a:pt x="21334" y="22017"/>
                </a:lnTo>
                <a:close/>
              </a:path>
              <a:path w="201929" h="47625">
                <a:moveTo>
                  <a:pt x="21101" y="21983"/>
                </a:moveTo>
                <a:lnTo>
                  <a:pt x="21334" y="22017"/>
                </a:lnTo>
                <a:lnTo>
                  <a:pt x="21101" y="21983"/>
                </a:lnTo>
                <a:close/>
              </a:path>
              <a:path w="201929" h="47625">
                <a:moveTo>
                  <a:pt x="188848" y="20332"/>
                </a:moveTo>
                <a:lnTo>
                  <a:pt x="187477" y="20332"/>
                </a:lnTo>
                <a:lnTo>
                  <a:pt x="187617" y="20929"/>
                </a:lnTo>
                <a:lnTo>
                  <a:pt x="187725" y="21693"/>
                </a:lnTo>
                <a:lnTo>
                  <a:pt x="188848" y="20332"/>
                </a:lnTo>
                <a:close/>
              </a:path>
              <a:path w="201929" h="47625">
                <a:moveTo>
                  <a:pt x="187540" y="20681"/>
                </a:moveTo>
                <a:lnTo>
                  <a:pt x="187586" y="20929"/>
                </a:lnTo>
                <a:lnTo>
                  <a:pt x="187540" y="20681"/>
                </a:lnTo>
                <a:close/>
              </a:path>
              <a:path w="201929" h="47625">
                <a:moveTo>
                  <a:pt x="187477" y="20332"/>
                </a:moveTo>
                <a:lnTo>
                  <a:pt x="187540" y="20681"/>
                </a:lnTo>
                <a:lnTo>
                  <a:pt x="187617" y="20929"/>
                </a:lnTo>
                <a:lnTo>
                  <a:pt x="187477" y="20332"/>
                </a:lnTo>
                <a:close/>
              </a:path>
              <a:path w="201929" h="47625">
                <a:moveTo>
                  <a:pt x="198025" y="19824"/>
                </a:moveTo>
                <a:lnTo>
                  <a:pt x="197345" y="19824"/>
                </a:lnTo>
                <a:lnTo>
                  <a:pt x="198219" y="20884"/>
                </a:lnTo>
                <a:lnTo>
                  <a:pt x="198025" y="19824"/>
                </a:lnTo>
                <a:close/>
              </a:path>
              <a:path w="201929" h="47625">
                <a:moveTo>
                  <a:pt x="196400" y="13842"/>
                </a:moveTo>
                <a:lnTo>
                  <a:pt x="185445" y="13842"/>
                </a:lnTo>
                <a:lnTo>
                  <a:pt x="185648" y="14401"/>
                </a:lnTo>
                <a:lnTo>
                  <a:pt x="187540" y="20681"/>
                </a:lnTo>
                <a:lnTo>
                  <a:pt x="187477" y="20332"/>
                </a:lnTo>
                <a:lnTo>
                  <a:pt x="188848" y="20332"/>
                </a:lnTo>
                <a:lnTo>
                  <a:pt x="189268" y="19824"/>
                </a:lnTo>
                <a:lnTo>
                  <a:pt x="198025" y="19824"/>
                </a:lnTo>
                <a:lnTo>
                  <a:pt x="197777" y="18465"/>
                </a:lnTo>
                <a:lnTo>
                  <a:pt x="197637" y="17856"/>
                </a:lnTo>
                <a:lnTo>
                  <a:pt x="196400" y="13842"/>
                </a:lnTo>
                <a:close/>
              </a:path>
              <a:path w="201929" h="47625">
                <a:moveTo>
                  <a:pt x="185541" y="14156"/>
                </a:moveTo>
                <a:lnTo>
                  <a:pt x="185616" y="14401"/>
                </a:lnTo>
                <a:lnTo>
                  <a:pt x="185541" y="14156"/>
                </a:lnTo>
                <a:close/>
              </a:path>
              <a:path w="201929" h="47625">
                <a:moveTo>
                  <a:pt x="185445" y="13842"/>
                </a:moveTo>
                <a:lnTo>
                  <a:pt x="185541" y="14156"/>
                </a:lnTo>
                <a:lnTo>
                  <a:pt x="185648" y="14401"/>
                </a:lnTo>
                <a:lnTo>
                  <a:pt x="185445" y="13842"/>
                </a:lnTo>
                <a:close/>
              </a:path>
              <a:path w="201929" h="47625">
                <a:moveTo>
                  <a:pt x="195738" y="11696"/>
                </a:moveTo>
                <a:lnTo>
                  <a:pt x="184467" y="11696"/>
                </a:lnTo>
                <a:lnTo>
                  <a:pt x="184683" y="12141"/>
                </a:lnTo>
                <a:lnTo>
                  <a:pt x="185541" y="14156"/>
                </a:lnTo>
                <a:lnTo>
                  <a:pt x="185445" y="13842"/>
                </a:lnTo>
                <a:lnTo>
                  <a:pt x="196400" y="13842"/>
                </a:lnTo>
                <a:lnTo>
                  <a:pt x="195738" y="11696"/>
                </a:lnTo>
                <a:close/>
              </a:path>
              <a:path w="201929" h="47625">
                <a:moveTo>
                  <a:pt x="184580" y="11954"/>
                </a:moveTo>
                <a:lnTo>
                  <a:pt x="184661" y="12141"/>
                </a:lnTo>
                <a:lnTo>
                  <a:pt x="184580" y="11954"/>
                </a:lnTo>
                <a:close/>
              </a:path>
              <a:path w="201929" h="47625">
                <a:moveTo>
                  <a:pt x="187248" y="0"/>
                </a:moveTo>
                <a:lnTo>
                  <a:pt x="182194" y="2806"/>
                </a:lnTo>
                <a:lnTo>
                  <a:pt x="181279" y="5994"/>
                </a:lnTo>
                <a:lnTo>
                  <a:pt x="184580" y="11954"/>
                </a:lnTo>
                <a:lnTo>
                  <a:pt x="184467" y="11696"/>
                </a:lnTo>
                <a:lnTo>
                  <a:pt x="195738" y="11696"/>
                </a:lnTo>
                <a:lnTo>
                  <a:pt x="190436" y="914"/>
                </a:lnTo>
                <a:lnTo>
                  <a:pt x="187248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Fourier</a:t>
            </a:r>
            <a:r>
              <a:rPr sz="3900" spc="-125" dirty="0"/>
              <a:t> </a:t>
            </a:r>
            <a:r>
              <a:rPr sz="3900" spc="-10" dirty="0"/>
              <a:t>Analysis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9791" y="1719110"/>
            <a:ext cx="662762" cy="517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0790" y="1859076"/>
            <a:ext cx="757224" cy="18738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14849" y="1559318"/>
            <a:ext cx="1645285" cy="701040"/>
            <a:chOff x="4814849" y="1559318"/>
            <a:chExt cx="1645285" cy="7010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849" y="1780222"/>
              <a:ext cx="907326" cy="4795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9442" y="1559318"/>
              <a:ext cx="710564" cy="65624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96976" y="1720037"/>
            <a:ext cx="593813" cy="2160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71244" y="1490980"/>
            <a:ext cx="464534" cy="3132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02320" y="1590624"/>
            <a:ext cx="933805" cy="19944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693494" y="1317599"/>
            <a:ext cx="2214245" cy="1012190"/>
            <a:chOff x="7693494" y="1317599"/>
            <a:chExt cx="2214245" cy="101219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45308" y="1317599"/>
              <a:ext cx="562342" cy="9695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3494" y="1940801"/>
              <a:ext cx="1625638" cy="38862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82263" y="1535430"/>
            <a:ext cx="356323" cy="1295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94911" y="1519847"/>
            <a:ext cx="462762" cy="1473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48518" y="2182456"/>
            <a:ext cx="213334" cy="52238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984993" y="2842767"/>
            <a:ext cx="740410" cy="474980"/>
            <a:chOff x="3984993" y="2842767"/>
            <a:chExt cx="740410" cy="474980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84993" y="3008642"/>
              <a:ext cx="196684" cy="231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3041" y="2930042"/>
              <a:ext cx="222351" cy="3269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81762" y="2842767"/>
              <a:ext cx="243348" cy="47497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05059" y="3833952"/>
            <a:ext cx="364383" cy="2333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24084" y="3872991"/>
            <a:ext cx="509853" cy="15621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54527" y="4251515"/>
            <a:ext cx="1233817" cy="56655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526394" y="4404410"/>
            <a:ext cx="795058" cy="19451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588698" y="4159808"/>
            <a:ext cx="1704975" cy="618490"/>
            <a:chOff x="5588698" y="4159808"/>
            <a:chExt cx="1704975" cy="618490"/>
          </a:xfrm>
        </p:grpSpPr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88698" y="4261815"/>
              <a:ext cx="880668" cy="5109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97929" y="4159808"/>
              <a:ext cx="795388" cy="618363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481820" y="3017659"/>
            <a:ext cx="2072648" cy="18491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901079" y="2817736"/>
            <a:ext cx="755278" cy="4826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941155" y="2862275"/>
            <a:ext cx="143878" cy="182765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9158261" y="2919806"/>
            <a:ext cx="40640" cy="96520"/>
          </a:xfrm>
          <a:custGeom>
            <a:avLst/>
            <a:gdLst/>
            <a:ahLst/>
            <a:cxnLst/>
            <a:rect l="l" t="t" r="r" b="b"/>
            <a:pathLst>
              <a:path w="40640" h="96519">
                <a:moveTo>
                  <a:pt x="25104" y="92754"/>
                </a:moveTo>
                <a:lnTo>
                  <a:pt x="28320" y="95326"/>
                </a:lnTo>
                <a:lnTo>
                  <a:pt x="30886" y="96227"/>
                </a:lnTo>
                <a:lnTo>
                  <a:pt x="38569" y="96227"/>
                </a:lnTo>
                <a:lnTo>
                  <a:pt x="40411" y="94373"/>
                </a:lnTo>
                <a:lnTo>
                  <a:pt x="40407" y="92963"/>
                </a:lnTo>
                <a:lnTo>
                  <a:pt x="25552" y="92963"/>
                </a:lnTo>
                <a:lnTo>
                  <a:pt x="25104" y="92754"/>
                </a:lnTo>
                <a:close/>
              </a:path>
              <a:path w="40640" h="96519">
                <a:moveTo>
                  <a:pt x="24714" y="92443"/>
                </a:moveTo>
                <a:lnTo>
                  <a:pt x="25104" y="92754"/>
                </a:lnTo>
                <a:lnTo>
                  <a:pt x="25552" y="92963"/>
                </a:lnTo>
                <a:lnTo>
                  <a:pt x="24714" y="92443"/>
                </a:lnTo>
                <a:close/>
              </a:path>
              <a:path w="40640" h="96519">
                <a:moveTo>
                  <a:pt x="40406" y="92443"/>
                </a:moveTo>
                <a:lnTo>
                  <a:pt x="24714" y="92443"/>
                </a:lnTo>
                <a:lnTo>
                  <a:pt x="25552" y="92963"/>
                </a:lnTo>
                <a:lnTo>
                  <a:pt x="40407" y="92963"/>
                </a:lnTo>
                <a:lnTo>
                  <a:pt x="40406" y="92443"/>
                </a:lnTo>
                <a:close/>
              </a:path>
              <a:path w="40640" h="96519">
                <a:moveTo>
                  <a:pt x="15519" y="0"/>
                </a:moveTo>
                <a:lnTo>
                  <a:pt x="4330" y="495"/>
                </a:lnTo>
                <a:lnTo>
                  <a:pt x="0" y="5232"/>
                </a:lnTo>
                <a:lnTo>
                  <a:pt x="965" y="27787"/>
                </a:lnTo>
                <a:lnTo>
                  <a:pt x="8470" y="69138"/>
                </a:lnTo>
                <a:lnTo>
                  <a:pt x="25104" y="92754"/>
                </a:lnTo>
                <a:lnTo>
                  <a:pt x="24714" y="92443"/>
                </a:lnTo>
                <a:lnTo>
                  <a:pt x="40406" y="92443"/>
                </a:lnTo>
                <a:lnTo>
                  <a:pt x="40398" y="89827"/>
                </a:lnTo>
                <a:lnTo>
                  <a:pt x="39465" y="88887"/>
                </a:lnTo>
                <a:lnTo>
                  <a:pt x="33464" y="88887"/>
                </a:lnTo>
                <a:lnTo>
                  <a:pt x="30886" y="87985"/>
                </a:lnTo>
                <a:lnTo>
                  <a:pt x="32335" y="87985"/>
                </a:lnTo>
                <a:lnTo>
                  <a:pt x="32128" y="87820"/>
                </a:lnTo>
                <a:lnTo>
                  <a:pt x="31165" y="87820"/>
                </a:lnTo>
                <a:lnTo>
                  <a:pt x="29870" y="86017"/>
                </a:lnTo>
                <a:lnTo>
                  <a:pt x="30509" y="86017"/>
                </a:lnTo>
                <a:lnTo>
                  <a:pt x="29621" y="83578"/>
                </a:lnTo>
                <a:lnTo>
                  <a:pt x="29424" y="83124"/>
                </a:lnTo>
                <a:lnTo>
                  <a:pt x="29371" y="82727"/>
                </a:lnTo>
                <a:lnTo>
                  <a:pt x="27635" y="74587"/>
                </a:lnTo>
                <a:lnTo>
                  <a:pt x="25416" y="64642"/>
                </a:lnTo>
                <a:lnTo>
                  <a:pt x="23362" y="54000"/>
                </a:lnTo>
                <a:lnTo>
                  <a:pt x="22085" y="42646"/>
                </a:lnTo>
                <a:lnTo>
                  <a:pt x="21243" y="26428"/>
                </a:lnTo>
                <a:lnTo>
                  <a:pt x="20256" y="4343"/>
                </a:lnTo>
                <a:lnTo>
                  <a:pt x="15519" y="0"/>
                </a:lnTo>
                <a:close/>
              </a:path>
              <a:path w="40640" h="96519">
                <a:moveTo>
                  <a:pt x="32335" y="87985"/>
                </a:moveTo>
                <a:lnTo>
                  <a:pt x="30886" y="87985"/>
                </a:lnTo>
                <a:lnTo>
                  <a:pt x="33464" y="88887"/>
                </a:lnTo>
                <a:lnTo>
                  <a:pt x="32335" y="87985"/>
                </a:lnTo>
                <a:close/>
              </a:path>
              <a:path w="40640" h="96519">
                <a:moveTo>
                  <a:pt x="38569" y="87985"/>
                </a:moveTo>
                <a:lnTo>
                  <a:pt x="32335" y="87985"/>
                </a:lnTo>
                <a:lnTo>
                  <a:pt x="33464" y="88887"/>
                </a:lnTo>
                <a:lnTo>
                  <a:pt x="39465" y="88887"/>
                </a:lnTo>
                <a:lnTo>
                  <a:pt x="38569" y="87985"/>
                </a:lnTo>
                <a:close/>
              </a:path>
              <a:path w="40640" h="96519">
                <a:moveTo>
                  <a:pt x="29870" y="86017"/>
                </a:moveTo>
                <a:lnTo>
                  <a:pt x="31165" y="87820"/>
                </a:lnTo>
                <a:lnTo>
                  <a:pt x="30771" y="86736"/>
                </a:lnTo>
                <a:lnTo>
                  <a:pt x="29870" y="86017"/>
                </a:lnTo>
                <a:close/>
              </a:path>
              <a:path w="40640" h="96519">
                <a:moveTo>
                  <a:pt x="30771" y="86736"/>
                </a:moveTo>
                <a:lnTo>
                  <a:pt x="31165" y="87820"/>
                </a:lnTo>
                <a:lnTo>
                  <a:pt x="32128" y="87820"/>
                </a:lnTo>
                <a:lnTo>
                  <a:pt x="30771" y="86736"/>
                </a:lnTo>
                <a:close/>
              </a:path>
              <a:path w="40640" h="96519">
                <a:moveTo>
                  <a:pt x="30509" y="86017"/>
                </a:moveTo>
                <a:lnTo>
                  <a:pt x="29870" y="86017"/>
                </a:lnTo>
                <a:lnTo>
                  <a:pt x="30771" y="86736"/>
                </a:lnTo>
                <a:lnTo>
                  <a:pt x="30509" y="86017"/>
                </a:lnTo>
                <a:close/>
              </a:path>
              <a:path w="40640" h="96519">
                <a:moveTo>
                  <a:pt x="29311" y="82727"/>
                </a:moveTo>
                <a:lnTo>
                  <a:pt x="29552" y="83578"/>
                </a:lnTo>
                <a:lnTo>
                  <a:pt x="29456" y="83124"/>
                </a:lnTo>
                <a:lnTo>
                  <a:pt x="29311" y="82727"/>
                </a:lnTo>
                <a:close/>
              </a:path>
              <a:path w="40640" h="96519">
                <a:moveTo>
                  <a:pt x="29456" y="83124"/>
                </a:moveTo>
                <a:lnTo>
                  <a:pt x="29552" y="83578"/>
                </a:lnTo>
                <a:lnTo>
                  <a:pt x="29456" y="83124"/>
                </a:lnTo>
                <a:close/>
              </a:path>
              <a:path w="40640" h="96519">
                <a:moveTo>
                  <a:pt x="29371" y="82727"/>
                </a:moveTo>
                <a:lnTo>
                  <a:pt x="29456" y="83124"/>
                </a:lnTo>
                <a:lnTo>
                  <a:pt x="29371" y="82727"/>
                </a:lnTo>
                <a:close/>
              </a:path>
              <a:path w="40640" h="96519">
                <a:moveTo>
                  <a:pt x="25443" y="64781"/>
                </a:moveTo>
                <a:close/>
              </a:path>
              <a:path w="40640" h="96519">
                <a:moveTo>
                  <a:pt x="25416" y="64642"/>
                </a:moveTo>
                <a:lnTo>
                  <a:pt x="25443" y="64781"/>
                </a:lnTo>
                <a:lnTo>
                  <a:pt x="25416" y="64642"/>
                </a:lnTo>
                <a:close/>
              </a:path>
              <a:path w="40640" h="96519">
                <a:moveTo>
                  <a:pt x="23286" y="53607"/>
                </a:moveTo>
                <a:lnTo>
                  <a:pt x="23329" y="54000"/>
                </a:lnTo>
                <a:lnTo>
                  <a:pt x="23286" y="53607"/>
                </a:lnTo>
                <a:close/>
              </a:path>
              <a:path w="40640" h="96519">
                <a:moveTo>
                  <a:pt x="23246" y="53238"/>
                </a:moveTo>
                <a:lnTo>
                  <a:pt x="23286" y="53607"/>
                </a:lnTo>
                <a:lnTo>
                  <a:pt x="23246" y="53238"/>
                </a:lnTo>
                <a:close/>
              </a:path>
              <a:path w="40640" h="96519">
                <a:moveTo>
                  <a:pt x="22037" y="42204"/>
                </a:moveTo>
                <a:lnTo>
                  <a:pt x="22059" y="42646"/>
                </a:lnTo>
                <a:lnTo>
                  <a:pt x="22037" y="42204"/>
                </a:lnTo>
                <a:close/>
              </a:path>
              <a:path w="40640" h="96519">
                <a:moveTo>
                  <a:pt x="22030" y="42062"/>
                </a:moveTo>
                <a:lnTo>
                  <a:pt x="22037" y="42204"/>
                </a:lnTo>
                <a:lnTo>
                  <a:pt x="22030" y="42062"/>
                </a:lnTo>
                <a:close/>
              </a:path>
              <a:path w="40640" h="96519">
                <a:moveTo>
                  <a:pt x="21243" y="26428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39428" y="2753741"/>
            <a:ext cx="57785" cy="41910"/>
          </a:xfrm>
          <a:custGeom>
            <a:avLst/>
            <a:gdLst/>
            <a:ahLst/>
            <a:cxnLst/>
            <a:rect l="l" t="t" r="r" b="b"/>
            <a:pathLst>
              <a:path w="57784" h="41910">
                <a:moveTo>
                  <a:pt x="41619" y="36201"/>
                </a:moveTo>
                <a:lnTo>
                  <a:pt x="49149" y="41643"/>
                </a:lnTo>
                <a:lnTo>
                  <a:pt x="53416" y="40944"/>
                </a:lnTo>
                <a:lnTo>
                  <a:pt x="56657" y="36461"/>
                </a:lnTo>
                <a:lnTo>
                  <a:pt x="42138" y="36461"/>
                </a:lnTo>
                <a:lnTo>
                  <a:pt x="41619" y="36201"/>
                </a:lnTo>
                <a:close/>
              </a:path>
              <a:path w="57784" h="41910">
                <a:moveTo>
                  <a:pt x="41135" y="35852"/>
                </a:moveTo>
                <a:lnTo>
                  <a:pt x="41619" y="36201"/>
                </a:lnTo>
                <a:lnTo>
                  <a:pt x="42138" y="36461"/>
                </a:lnTo>
                <a:lnTo>
                  <a:pt x="41135" y="35852"/>
                </a:lnTo>
                <a:close/>
              </a:path>
              <a:path w="57784" h="41910">
                <a:moveTo>
                  <a:pt x="57098" y="35852"/>
                </a:moveTo>
                <a:lnTo>
                  <a:pt x="41135" y="35852"/>
                </a:lnTo>
                <a:lnTo>
                  <a:pt x="42138" y="36461"/>
                </a:lnTo>
                <a:lnTo>
                  <a:pt x="56657" y="36461"/>
                </a:lnTo>
                <a:lnTo>
                  <a:pt x="57098" y="35852"/>
                </a:lnTo>
                <a:close/>
              </a:path>
              <a:path w="57784" h="41910">
                <a:moveTo>
                  <a:pt x="9880" y="0"/>
                </a:moveTo>
                <a:lnTo>
                  <a:pt x="4787" y="1193"/>
                </a:lnTo>
                <a:lnTo>
                  <a:pt x="0" y="8940"/>
                </a:lnTo>
                <a:lnTo>
                  <a:pt x="1193" y="14033"/>
                </a:lnTo>
                <a:lnTo>
                  <a:pt x="5333" y="16586"/>
                </a:lnTo>
                <a:lnTo>
                  <a:pt x="27165" y="28968"/>
                </a:lnTo>
                <a:lnTo>
                  <a:pt x="41619" y="36201"/>
                </a:lnTo>
                <a:lnTo>
                  <a:pt x="41135" y="35852"/>
                </a:lnTo>
                <a:lnTo>
                  <a:pt x="57098" y="35852"/>
                </a:lnTo>
                <a:lnTo>
                  <a:pt x="57594" y="35166"/>
                </a:lnTo>
                <a:lnTo>
                  <a:pt x="57276" y="31407"/>
                </a:lnTo>
                <a:lnTo>
                  <a:pt x="50533" y="24739"/>
                </a:lnTo>
                <a:lnTo>
                  <a:pt x="49034" y="23596"/>
                </a:lnTo>
                <a:lnTo>
                  <a:pt x="34762" y="15405"/>
                </a:lnTo>
                <a:lnTo>
                  <a:pt x="9880" y="0"/>
                </a:lnTo>
                <a:close/>
              </a:path>
              <a:path w="57784" h="41910">
                <a:moveTo>
                  <a:pt x="34518" y="15265"/>
                </a:moveTo>
                <a:lnTo>
                  <a:pt x="34734" y="15405"/>
                </a:lnTo>
                <a:lnTo>
                  <a:pt x="34518" y="152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267291" y="2881655"/>
            <a:ext cx="405803" cy="15012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926332" y="2835186"/>
            <a:ext cx="277751" cy="17654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260165" y="2831007"/>
            <a:ext cx="754938" cy="47411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065740" y="2567381"/>
            <a:ext cx="593024" cy="42508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471248" y="3678618"/>
            <a:ext cx="2043023" cy="24997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961261" y="3578212"/>
            <a:ext cx="191376" cy="24089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227631" y="3469144"/>
            <a:ext cx="516242" cy="61086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157346" y="3598583"/>
            <a:ext cx="241390" cy="15292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465642" y="3501859"/>
            <a:ext cx="579130" cy="24344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323271" y="3536441"/>
            <a:ext cx="313080" cy="14986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0702988" y="3517925"/>
            <a:ext cx="484359" cy="398716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11262321" y="3291840"/>
            <a:ext cx="760095" cy="442595"/>
            <a:chOff x="11262321" y="3291840"/>
            <a:chExt cx="760095" cy="442595"/>
          </a:xfrm>
        </p:grpSpPr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62321" y="3518738"/>
              <a:ext cx="186613" cy="14376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479174" y="3291840"/>
              <a:ext cx="542632" cy="442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654" y="3600843"/>
            <a:ext cx="436337" cy="30944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830434" y="3725074"/>
            <a:ext cx="220979" cy="28575"/>
          </a:xfrm>
          <a:custGeom>
            <a:avLst/>
            <a:gdLst/>
            <a:ahLst/>
            <a:cxnLst/>
            <a:rect l="l" t="t" r="r" b="b"/>
            <a:pathLst>
              <a:path w="220979" h="28575">
                <a:moveTo>
                  <a:pt x="60515" y="0"/>
                </a:moveTo>
                <a:lnTo>
                  <a:pt x="3886" y="7480"/>
                </a:lnTo>
                <a:lnTo>
                  <a:pt x="0" y="12877"/>
                </a:lnTo>
                <a:lnTo>
                  <a:pt x="1841" y="24320"/>
                </a:lnTo>
                <a:lnTo>
                  <a:pt x="7226" y="28206"/>
                </a:lnTo>
                <a:lnTo>
                  <a:pt x="36804" y="23304"/>
                </a:lnTo>
                <a:lnTo>
                  <a:pt x="60860" y="20167"/>
                </a:lnTo>
                <a:lnTo>
                  <a:pt x="60515" y="20167"/>
                </a:lnTo>
                <a:lnTo>
                  <a:pt x="61544" y="20078"/>
                </a:lnTo>
                <a:lnTo>
                  <a:pt x="63764" y="20078"/>
                </a:lnTo>
                <a:lnTo>
                  <a:pt x="86969" y="19443"/>
                </a:lnTo>
                <a:lnTo>
                  <a:pt x="113906" y="18161"/>
                </a:lnTo>
                <a:lnTo>
                  <a:pt x="114477" y="18110"/>
                </a:lnTo>
                <a:lnTo>
                  <a:pt x="143371" y="14693"/>
                </a:lnTo>
                <a:lnTo>
                  <a:pt x="143179" y="14693"/>
                </a:lnTo>
                <a:lnTo>
                  <a:pt x="143586" y="14668"/>
                </a:lnTo>
                <a:lnTo>
                  <a:pt x="144038" y="14668"/>
                </a:lnTo>
                <a:lnTo>
                  <a:pt x="207975" y="12712"/>
                </a:lnTo>
                <a:lnTo>
                  <a:pt x="218935" y="11684"/>
                </a:lnTo>
                <a:lnTo>
                  <a:pt x="220687" y="9550"/>
                </a:lnTo>
                <a:lnTo>
                  <a:pt x="220310" y="5499"/>
                </a:lnTo>
                <a:lnTo>
                  <a:pt x="143586" y="5499"/>
                </a:lnTo>
                <a:lnTo>
                  <a:pt x="142925" y="5461"/>
                </a:lnTo>
                <a:lnTo>
                  <a:pt x="143207" y="5454"/>
                </a:lnTo>
                <a:lnTo>
                  <a:pt x="114477" y="2044"/>
                </a:lnTo>
                <a:lnTo>
                  <a:pt x="86969" y="711"/>
                </a:lnTo>
                <a:lnTo>
                  <a:pt x="60515" y="0"/>
                </a:lnTo>
                <a:close/>
              </a:path>
              <a:path w="220979" h="28575">
                <a:moveTo>
                  <a:pt x="61544" y="20078"/>
                </a:moveTo>
                <a:lnTo>
                  <a:pt x="60515" y="20167"/>
                </a:lnTo>
                <a:lnTo>
                  <a:pt x="60952" y="20155"/>
                </a:lnTo>
                <a:lnTo>
                  <a:pt x="61544" y="20078"/>
                </a:lnTo>
                <a:close/>
              </a:path>
              <a:path w="220979" h="28575">
                <a:moveTo>
                  <a:pt x="63764" y="20078"/>
                </a:moveTo>
                <a:lnTo>
                  <a:pt x="61544" y="20078"/>
                </a:lnTo>
                <a:lnTo>
                  <a:pt x="60952" y="20155"/>
                </a:lnTo>
                <a:lnTo>
                  <a:pt x="63764" y="20078"/>
                </a:lnTo>
                <a:close/>
              </a:path>
              <a:path w="220979" h="28575">
                <a:moveTo>
                  <a:pt x="144038" y="14668"/>
                </a:moveTo>
                <a:lnTo>
                  <a:pt x="143586" y="14668"/>
                </a:lnTo>
                <a:lnTo>
                  <a:pt x="143435" y="14686"/>
                </a:lnTo>
                <a:lnTo>
                  <a:pt x="144038" y="14668"/>
                </a:lnTo>
                <a:close/>
              </a:path>
              <a:path w="220979" h="28575">
                <a:moveTo>
                  <a:pt x="143207" y="5454"/>
                </a:moveTo>
                <a:lnTo>
                  <a:pt x="142925" y="5461"/>
                </a:lnTo>
                <a:lnTo>
                  <a:pt x="143586" y="5499"/>
                </a:lnTo>
                <a:lnTo>
                  <a:pt x="143207" y="5454"/>
                </a:lnTo>
                <a:close/>
              </a:path>
              <a:path w="220979" h="28575">
                <a:moveTo>
                  <a:pt x="207616" y="3851"/>
                </a:moveTo>
                <a:lnTo>
                  <a:pt x="169557" y="4813"/>
                </a:lnTo>
                <a:lnTo>
                  <a:pt x="143207" y="5454"/>
                </a:lnTo>
                <a:lnTo>
                  <a:pt x="143586" y="5499"/>
                </a:lnTo>
                <a:lnTo>
                  <a:pt x="220310" y="5499"/>
                </a:lnTo>
                <a:lnTo>
                  <a:pt x="220243" y="4775"/>
                </a:lnTo>
                <a:lnTo>
                  <a:pt x="219150" y="3860"/>
                </a:lnTo>
                <a:lnTo>
                  <a:pt x="207492" y="3860"/>
                </a:lnTo>
                <a:close/>
              </a:path>
              <a:path w="220979" h="28575">
                <a:moveTo>
                  <a:pt x="219134" y="3848"/>
                </a:moveTo>
                <a:lnTo>
                  <a:pt x="207492" y="3860"/>
                </a:lnTo>
                <a:lnTo>
                  <a:pt x="219150" y="3860"/>
                </a:lnTo>
                <a:close/>
              </a:path>
              <a:path w="220979" h="28575">
                <a:moveTo>
                  <a:pt x="218147" y="3022"/>
                </a:moveTo>
                <a:lnTo>
                  <a:pt x="207616" y="3851"/>
                </a:lnTo>
                <a:lnTo>
                  <a:pt x="207746" y="3848"/>
                </a:lnTo>
                <a:lnTo>
                  <a:pt x="219134" y="3848"/>
                </a:lnTo>
                <a:lnTo>
                  <a:pt x="218147" y="3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7558" y="3804780"/>
            <a:ext cx="167640" cy="29845"/>
          </a:xfrm>
          <a:custGeom>
            <a:avLst/>
            <a:gdLst/>
            <a:ahLst/>
            <a:cxnLst/>
            <a:rect l="l" t="t" r="r" b="b"/>
            <a:pathLst>
              <a:path w="167639" h="29845">
                <a:moveTo>
                  <a:pt x="9890" y="24406"/>
                </a:moveTo>
                <a:lnTo>
                  <a:pt x="13436" y="29095"/>
                </a:lnTo>
                <a:lnTo>
                  <a:pt x="18465" y="29794"/>
                </a:lnTo>
                <a:lnTo>
                  <a:pt x="22840" y="26475"/>
                </a:lnTo>
                <a:lnTo>
                  <a:pt x="16213" y="25143"/>
                </a:lnTo>
                <a:lnTo>
                  <a:pt x="9890" y="24406"/>
                </a:lnTo>
                <a:close/>
              </a:path>
              <a:path w="167639" h="29845">
                <a:moveTo>
                  <a:pt x="23225" y="5734"/>
                </a:moveTo>
                <a:lnTo>
                  <a:pt x="24930" y="11823"/>
                </a:lnTo>
                <a:lnTo>
                  <a:pt x="24048" y="13392"/>
                </a:lnTo>
                <a:lnTo>
                  <a:pt x="25539" y="22377"/>
                </a:lnTo>
                <a:lnTo>
                  <a:pt x="24358" y="25323"/>
                </a:lnTo>
                <a:lnTo>
                  <a:pt x="22840" y="26475"/>
                </a:lnTo>
                <a:lnTo>
                  <a:pt x="25260" y="26962"/>
                </a:lnTo>
                <a:lnTo>
                  <a:pt x="27571" y="27152"/>
                </a:lnTo>
                <a:lnTo>
                  <a:pt x="47320" y="26492"/>
                </a:lnTo>
                <a:lnTo>
                  <a:pt x="74744" y="24612"/>
                </a:lnTo>
                <a:lnTo>
                  <a:pt x="102590" y="23494"/>
                </a:lnTo>
                <a:lnTo>
                  <a:pt x="148602" y="20548"/>
                </a:lnTo>
                <a:lnTo>
                  <a:pt x="164007" y="19011"/>
                </a:lnTo>
                <a:lnTo>
                  <a:pt x="167119" y="15227"/>
                </a:lnTo>
                <a:lnTo>
                  <a:pt x="166499" y="8940"/>
                </a:lnTo>
                <a:lnTo>
                  <a:pt x="74091" y="8940"/>
                </a:lnTo>
                <a:lnTo>
                  <a:pt x="74427" y="8928"/>
                </a:lnTo>
                <a:lnTo>
                  <a:pt x="37471" y="7442"/>
                </a:lnTo>
                <a:lnTo>
                  <a:pt x="29768" y="7442"/>
                </a:lnTo>
                <a:lnTo>
                  <a:pt x="27571" y="7112"/>
                </a:lnTo>
                <a:lnTo>
                  <a:pt x="28503" y="7112"/>
                </a:lnTo>
                <a:lnTo>
                  <a:pt x="23225" y="5734"/>
                </a:lnTo>
                <a:close/>
              </a:path>
              <a:path w="167639" h="29845">
                <a:moveTo>
                  <a:pt x="16213" y="25143"/>
                </a:moveTo>
                <a:lnTo>
                  <a:pt x="22840" y="26475"/>
                </a:lnTo>
                <a:lnTo>
                  <a:pt x="24358" y="25323"/>
                </a:lnTo>
                <a:lnTo>
                  <a:pt x="16675" y="25196"/>
                </a:lnTo>
                <a:lnTo>
                  <a:pt x="16213" y="25143"/>
                </a:lnTo>
                <a:close/>
              </a:path>
              <a:path w="167639" h="29845">
                <a:moveTo>
                  <a:pt x="15849" y="25069"/>
                </a:moveTo>
                <a:lnTo>
                  <a:pt x="16213" y="25143"/>
                </a:lnTo>
                <a:lnTo>
                  <a:pt x="16675" y="25196"/>
                </a:lnTo>
                <a:lnTo>
                  <a:pt x="15849" y="25069"/>
                </a:lnTo>
                <a:close/>
              </a:path>
              <a:path w="167639" h="29845">
                <a:moveTo>
                  <a:pt x="24460" y="25069"/>
                </a:moveTo>
                <a:lnTo>
                  <a:pt x="15849" y="25069"/>
                </a:lnTo>
                <a:lnTo>
                  <a:pt x="16675" y="25196"/>
                </a:lnTo>
                <a:lnTo>
                  <a:pt x="24409" y="25196"/>
                </a:lnTo>
                <a:lnTo>
                  <a:pt x="24460" y="25069"/>
                </a:lnTo>
                <a:close/>
              </a:path>
              <a:path w="167639" h="29845">
                <a:moveTo>
                  <a:pt x="24048" y="13392"/>
                </a:moveTo>
                <a:lnTo>
                  <a:pt x="18694" y="22923"/>
                </a:lnTo>
                <a:lnTo>
                  <a:pt x="14687" y="24965"/>
                </a:lnTo>
                <a:lnTo>
                  <a:pt x="16213" y="25143"/>
                </a:lnTo>
                <a:lnTo>
                  <a:pt x="15849" y="25069"/>
                </a:lnTo>
                <a:lnTo>
                  <a:pt x="24460" y="25069"/>
                </a:lnTo>
                <a:lnTo>
                  <a:pt x="25539" y="22377"/>
                </a:lnTo>
                <a:lnTo>
                  <a:pt x="24167" y="14008"/>
                </a:lnTo>
                <a:lnTo>
                  <a:pt x="24048" y="13392"/>
                </a:lnTo>
                <a:close/>
              </a:path>
              <a:path w="167639" h="29845">
                <a:moveTo>
                  <a:pt x="14687" y="24965"/>
                </a:moveTo>
                <a:close/>
              </a:path>
              <a:path w="167639" h="29845">
                <a:moveTo>
                  <a:pt x="7315" y="3365"/>
                </a:moveTo>
                <a:lnTo>
                  <a:pt x="5222" y="5016"/>
                </a:lnTo>
                <a:lnTo>
                  <a:pt x="4489" y="6256"/>
                </a:lnTo>
                <a:lnTo>
                  <a:pt x="2235" y="10261"/>
                </a:lnTo>
                <a:lnTo>
                  <a:pt x="2527" y="14668"/>
                </a:lnTo>
                <a:lnTo>
                  <a:pt x="9819" y="24312"/>
                </a:lnTo>
                <a:lnTo>
                  <a:pt x="14687" y="24965"/>
                </a:lnTo>
                <a:lnTo>
                  <a:pt x="18694" y="22923"/>
                </a:lnTo>
                <a:lnTo>
                  <a:pt x="24048" y="13392"/>
                </a:lnTo>
                <a:lnTo>
                  <a:pt x="22391" y="5517"/>
                </a:lnTo>
                <a:lnTo>
                  <a:pt x="20472" y="5016"/>
                </a:lnTo>
                <a:lnTo>
                  <a:pt x="19075" y="4749"/>
                </a:lnTo>
                <a:lnTo>
                  <a:pt x="7315" y="3365"/>
                </a:lnTo>
                <a:close/>
              </a:path>
              <a:path w="167639" h="29845">
                <a:moveTo>
                  <a:pt x="4489" y="6256"/>
                </a:moveTo>
                <a:lnTo>
                  <a:pt x="1780" y="10933"/>
                </a:lnTo>
                <a:lnTo>
                  <a:pt x="979" y="17715"/>
                </a:lnTo>
                <a:lnTo>
                  <a:pt x="1425" y="19407"/>
                </a:lnTo>
                <a:lnTo>
                  <a:pt x="2534" y="20812"/>
                </a:lnTo>
                <a:lnTo>
                  <a:pt x="7797" y="23863"/>
                </a:lnTo>
                <a:lnTo>
                  <a:pt x="9132" y="24312"/>
                </a:lnTo>
                <a:lnTo>
                  <a:pt x="9887" y="24401"/>
                </a:lnTo>
                <a:lnTo>
                  <a:pt x="2527" y="14668"/>
                </a:lnTo>
                <a:lnTo>
                  <a:pt x="2235" y="10261"/>
                </a:lnTo>
                <a:lnTo>
                  <a:pt x="4489" y="6256"/>
                </a:lnTo>
                <a:close/>
              </a:path>
              <a:path w="167639" h="29845">
                <a:moveTo>
                  <a:pt x="2534" y="20812"/>
                </a:moveTo>
                <a:lnTo>
                  <a:pt x="4902" y="23812"/>
                </a:lnTo>
                <a:lnTo>
                  <a:pt x="9132" y="24312"/>
                </a:lnTo>
                <a:lnTo>
                  <a:pt x="7797" y="23863"/>
                </a:lnTo>
                <a:lnTo>
                  <a:pt x="2534" y="20812"/>
                </a:lnTo>
                <a:close/>
              </a:path>
              <a:path w="167639" h="29845">
                <a:moveTo>
                  <a:pt x="1425" y="19407"/>
                </a:moveTo>
                <a:lnTo>
                  <a:pt x="1663" y="20307"/>
                </a:lnTo>
                <a:lnTo>
                  <a:pt x="2534" y="20812"/>
                </a:lnTo>
                <a:lnTo>
                  <a:pt x="1425" y="19407"/>
                </a:lnTo>
                <a:close/>
              </a:path>
              <a:path w="167639" h="29845">
                <a:moveTo>
                  <a:pt x="979" y="17715"/>
                </a:moveTo>
                <a:lnTo>
                  <a:pt x="863" y="18694"/>
                </a:lnTo>
                <a:lnTo>
                  <a:pt x="1425" y="19407"/>
                </a:lnTo>
                <a:lnTo>
                  <a:pt x="979" y="17715"/>
                </a:lnTo>
                <a:close/>
              </a:path>
              <a:path w="167639" h="29845">
                <a:moveTo>
                  <a:pt x="1780" y="10933"/>
                </a:moveTo>
                <a:lnTo>
                  <a:pt x="0" y="14008"/>
                </a:lnTo>
                <a:lnTo>
                  <a:pt x="979" y="17715"/>
                </a:lnTo>
                <a:lnTo>
                  <a:pt x="1780" y="10933"/>
                </a:lnTo>
                <a:close/>
              </a:path>
              <a:path w="167639" h="29845">
                <a:moveTo>
                  <a:pt x="22391" y="5517"/>
                </a:moveTo>
                <a:lnTo>
                  <a:pt x="24048" y="13392"/>
                </a:lnTo>
                <a:lnTo>
                  <a:pt x="24930" y="11823"/>
                </a:lnTo>
                <a:lnTo>
                  <a:pt x="23225" y="5734"/>
                </a:lnTo>
                <a:lnTo>
                  <a:pt x="22391" y="5517"/>
                </a:lnTo>
                <a:close/>
              </a:path>
              <a:path w="167639" h="29845">
                <a:moveTo>
                  <a:pt x="5157" y="5068"/>
                </a:moveTo>
                <a:lnTo>
                  <a:pt x="2197" y="7404"/>
                </a:lnTo>
                <a:lnTo>
                  <a:pt x="1780" y="10933"/>
                </a:lnTo>
                <a:lnTo>
                  <a:pt x="5157" y="5068"/>
                </a:lnTo>
                <a:close/>
              </a:path>
              <a:path w="167639" h="29845">
                <a:moveTo>
                  <a:pt x="74427" y="8928"/>
                </a:moveTo>
                <a:lnTo>
                  <a:pt x="74091" y="8940"/>
                </a:lnTo>
                <a:lnTo>
                  <a:pt x="74726" y="8940"/>
                </a:lnTo>
                <a:lnTo>
                  <a:pt x="74427" y="8928"/>
                </a:lnTo>
                <a:close/>
              </a:path>
              <a:path w="167639" h="29845">
                <a:moveTo>
                  <a:pt x="101815" y="7886"/>
                </a:moveTo>
                <a:lnTo>
                  <a:pt x="74427" y="8928"/>
                </a:lnTo>
                <a:lnTo>
                  <a:pt x="74726" y="8940"/>
                </a:lnTo>
                <a:lnTo>
                  <a:pt x="166499" y="8940"/>
                </a:lnTo>
                <a:lnTo>
                  <a:pt x="166396" y="7899"/>
                </a:lnTo>
                <a:lnTo>
                  <a:pt x="101650" y="7899"/>
                </a:lnTo>
                <a:lnTo>
                  <a:pt x="101815" y="7886"/>
                </a:lnTo>
                <a:close/>
              </a:path>
              <a:path w="167639" h="29845">
                <a:moveTo>
                  <a:pt x="164256" y="5067"/>
                </a:moveTo>
                <a:lnTo>
                  <a:pt x="147308" y="5068"/>
                </a:lnTo>
                <a:lnTo>
                  <a:pt x="131483" y="6121"/>
                </a:lnTo>
                <a:lnTo>
                  <a:pt x="101650" y="7899"/>
                </a:lnTo>
                <a:lnTo>
                  <a:pt x="166396" y="7899"/>
                </a:lnTo>
                <a:lnTo>
                  <a:pt x="166281" y="6731"/>
                </a:lnTo>
                <a:lnTo>
                  <a:pt x="164256" y="5067"/>
                </a:lnTo>
                <a:close/>
              </a:path>
              <a:path w="167639" h="29845">
                <a:moveTo>
                  <a:pt x="27571" y="7112"/>
                </a:moveTo>
                <a:lnTo>
                  <a:pt x="29768" y="7442"/>
                </a:lnTo>
                <a:lnTo>
                  <a:pt x="28639" y="7147"/>
                </a:lnTo>
                <a:lnTo>
                  <a:pt x="27571" y="7112"/>
                </a:lnTo>
                <a:close/>
              </a:path>
              <a:path w="167639" h="29845">
                <a:moveTo>
                  <a:pt x="28639" y="7147"/>
                </a:moveTo>
                <a:lnTo>
                  <a:pt x="29768" y="7442"/>
                </a:lnTo>
                <a:lnTo>
                  <a:pt x="37471" y="7442"/>
                </a:lnTo>
                <a:lnTo>
                  <a:pt x="28639" y="7147"/>
                </a:lnTo>
                <a:close/>
              </a:path>
              <a:path w="167639" h="29845">
                <a:moveTo>
                  <a:pt x="28503" y="7112"/>
                </a:moveTo>
                <a:lnTo>
                  <a:pt x="27571" y="7112"/>
                </a:lnTo>
                <a:lnTo>
                  <a:pt x="28639" y="7147"/>
                </a:lnTo>
                <a:lnTo>
                  <a:pt x="28503" y="7112"/>
                </a:lnTo>
                <a:close/>
              </a:path>
              <a:path w="167639" h="29845">
                <a:moveTo>
                  <a:pt x="5193" y="5039"/>
                </a:moveTo>
                <a:lnTo>
                  <a:pt x="4489" y="6256"/>
                </a:lnTo>
                <a:lnTo>
                  <a:pt x="5193" y="5039"/>
                </a:lnTo>
                <a:close/>
              </a:path>
              <a:path w="167639" h="29845">
                <a:moveTo>
                  <a:pt x="22296" y="5067"/>
                </a:moveTo>
                <a:lnTo>
                  <a:pt x="22391" y="5517"/>
                </a:lnTo>
                <a:lnTo>
                  <a:pt x="23225" y="5734"/>
                </a:lnTo>
                <a:lnTo>
                  <a:pt x="23177" y="5562"/>
                </a:lnTo>
                <a:lnTo>
                  <a:pt x="22296" y="5067"/>
                </a:lnTo>
                <a:close/>
              </a:path>
              <a:path w="167639" h="29845">
                <a:moveTo>
                  <a:pt x="19269" y="3365"/>
                </a:moveTo>
                <a:lnTo>
                  <a:pt x="7315" y="3365"/>
                </a:lnTo>
                <a:lnTo>
                  <a:pt x="19075" y="4749"/>
                </a:lnTo>
                <a:lnTo>
                  <a:pt x="20715" y="5080"/>
                </a:lnTo>
                <a:lnTo>
                  <a:pt x="22391" y="5517"/>
                </a:lnTo>
                <a:lnTo>
                  <a:pt x="22296" y="5067"/>
                </a:lnTo>
                <a:lnTo>
                  <a:pt x="19269" y="3365"/>
                </a:lnTo>
                <a:close/>
              </a:path>
              <a:path w="167639" h="29845">
                <a:moveTo>
                  <a:pt x="162509" y="3632"/>
                </a:moveTo>
                <a:lnTo>
                  <a:pt x="147104" y="5080"/>
                </a:lnTo>
                <a:lnTo>
                  <a:pt x="147319" y="5067"/>
                </a:lnTo>
                <a:lnTo>
                  <a:pt x="164256" y="5067"/>
                </a:lnTo>
                <a:lnTo>
                  <a:pt x="162509" y="3632"/>
                </a:lnTo>
                <a:close/>
              </a:path>
              <a:path w="167639" h="29845">
                <a:moveTo>
                  <a:pt x="13284" y="0"/>
                </a:moveTo>
                <a:lnTo>
                  <a:pt x="7023" y="1752"/>
                </a:lnTo>
                <a:lnTo>
                  <a:pt x="5157" y="5068"/>
                </a:lnTo>
                <a:lnTo>
                  <a:pt x="5765" y="4051"/>
                </a:lnTo>
                <a:lnTo>
                  <a:pt x="8229" y="2273"/>
                </a:lnTo>
                <a:lnTo>
                  <a:pt x="14853" y="882"/>
                </a:lnTo>
                <a:lnTo>
                  <a:pt x="13284" y="0"/>
                </a:lnTo>
                <a:close/>
              </a:path>
              <a:path w="167639" h="29845">
                <a:moveTo>
                  <a:pt x="16636" y="507"/>
                </a:moveTo>
                <a:lnTo>
                  <a:pt x="14853" y="882"/>
                </a:lnTo>
                <a:lnTo>
                  <a:pt x="22296" y="5067"/>
                </a:lnTo>
                <a:lnTo>
                  <a:pt x="22085" y="4063"/>
                </a:lnTo>
                <a:lnTo>
                  <a:pt x="16636" y="507"/>
                </a:lnTo>
                <a:close/>
              </a:path>
              <a:path w="167639" h="29845">
                <a:moveTo>
                  <a:pt x="14853" y="882"/>
                </a:moveTo>
                <a:lnTo>
                  <a:pt x="8229" y="2273"/>
                </a:lnTo>
                <a:lnTo>
                  <a:pt x="5758" y="4063"/>
                </a:lnTo>
                <a:lnTo>
                  <a:pt x="5193" y="5039"/>
                </a:lnTo>
                <a:lnTo>
                  <a:pt x="7315" y="3365"/>
                </a:lnTo>
                <a:lnTo>
                  <a:pt x="19269" y="3365"/>
                </a:lnTo>
                <a:lnTo>
                  <a:pt x="14853" y="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6048" y="3566540"/>
            <a:ext cx="386080" cy="369570"/>
          </a:xfrm>
          <a:custGeom>
            <a:avLst/>
            <a:gdLst/>
            <a:ahLst/>
            <a:cxnLst/>
            <a:rect l="l" t="t" r="r" b="b"/>
            <a:pathLst>
              <a:path w="386079" h="369570">
                <a:moveTo>
                  <a:pt x="230569" y="148904"/>
                </a:moveTo>
                <a:lnTo>
                  <a:pt x="217906" y="162560"/>
                </a:lnTo>
                <a:lnTo>
                  <a:pt x="218147" y="162560"/>
                </a:lnTo>
                <a:lnTo>
                  <a:pt x="201574" y="177800"/>
                </a:lnTo>
                <a:lnTo>
                  <a:pt x="201955" y="177800"/>
                </a:lnTo>
                <a:lnTo>
                  <a:pt x="181952" y="194310"/>
                </a:lnTo>
                <a:lnTo>
                  <a:pt x="151599" y="222250"/>
                </a:lnTo>
                <a:lnTo>
                  <a:pt x="128981" y="243840"/>
                </a:lnTo>
                <a:lnTo>
                  <a:pt x="101612" y="271780"/>
                </a:lnTo>
                <a:lnTo>
                  <a:pt x="101130" y="271780"/>
                </a:lnTo>
                <a:lnTo>
                  <a:pt x="87071" y="289560"/>
                </a:lnTo>
                <a:lnTo>
                  <a:pt x="86575" y="289560"/>
                </a:lnTo>
                <a:lnTo>
                  <a:pt x="76123" y="304800"/>
                </a:lnTo>
                <a:lnTo>
                  <a:pt x="75501" y="306070"/>
                </a:lnTo>
                <a:lnTo>
                  <a:pt x="69380" y="317500"/>
                </a:lnTo>
                <a:lnTo>
                  <a:pt x="68859" y="318770"/>
                </a:lnTo>
                <a:lnTo>
                  <a:pt x="65189" y="330200"/>
                </a:lnTo>
                <a:lnTo>
                  <a:pt x="63639" y="340360"/>
                </a:lnTo>
                <a:lnTo>
                  <a:pt x="64338" y="342900"/>
                </a:lnTo>
                <a:lnTo>
                  <a:pt x="70637" y="350520"/>
                </a:lnTo>
                <a:lnTo>
                  <a:pt x="73520" y="353060"/>
                </a:lnTo>
                <a:lnTo>
                  <a:pt x="85216" y="359410"/>
                </a:lnTo>
                <a:lnTo>
                  <a:pt x="102120" y="363220"/>
                </a:lnTo>
                <a:lnTo>
                  <a:pt x="102984" y="363220"/>
                </a:lnTo>
                <a:lnTo>
                  <a:pt x="126022" y="365760"/>
                </a:lnTo>
                <a:lnTo>
                  <a:pt x="126669" y="365760"/>
                </a:lnTo>
                <a:lnTo>
                  <a:pt x="147383" y="368300"/>
                </a:lnTo>
                <a:lnTo>
                  <a:pt x="168821" y="368300"/>
                </a:lnTo>
                <a:lnTo>
                  <a:pt x="202653" y="369570"/>
                </a:lnTo>
                <a:lnTo>
                  <a:pt x="382142" y="369570"/>
                </a:lnTo>
                <a:lnTo>
                  <a:pt x="385864" y="365760"/>
                </a:lnTo>
                <a:lnTo>
                  <a:pt x="385864" y="355600"/>
                </a:lnTo>
                <a:lnTo>
                  <a:pt x="382142" y="353060"/>
                </a:lnTo>
                <a:lnTo>
                  <a:pt x="363588" y="353060"/>
                </a:lnTo>
                <a:lnTo>
                  <a:pt x="353174" y="351790"/>
                </a:lnTo>
                <a:lnTo>
                  <a:pt x="225437" y="351790"/>
                </a:lnTo>
                <a:lnTo>
                  <a:pt x="203123" y="350520"/>
                </a:lnTo>
                <a:lnTo>
                  <a:pt x="203263" y="350520"/>
                </a:lnTo>
                <a:lnTo>
                  <a:pt x="169417" y="349250"/>
                </a:lnTo>
                <a:lnTo>
                  <a:pt x="148526" y="349250"/>
                </a:lnTo>
                <a:lnTo>
                  <a:pt x="138264" y="347980"/>
                </a:lnTo>
                <a:lnTo>
                  <a:pt x="128663" y="347980"/>
                </a:lnTo>
                <a:lnTo>
                  <a:pt x="105625" y="344170"/>
                </a:lnTo>
                <a:lnTo>
                  <a:pt x="106464" y="344170"/>
                </a:lnTo>
                <a:lnTo>
                  <a:pt x="95178" y="341630"/>
                </a:lnTo>
                <a:lnTo>
                  <a:pt x="91859" y="341630"/>
                </a:lnTo>
                <a:lnTo>
                  <a:pt x="89515" y="340360"/>
                </a:lnTo>
                <a:lnTo>
                  <a:pt x="82664" y="340360"/>
                </a:lnTo>
                <a:lnTo>
                  <a:pt x="80606" y="332740"/>
                </a:lnTo>
                <a:lnTo>
                  <a:pt x="83732" y="332740"/>
                </a:lnTo>
                <a:lnTo>
                  <a:pt x="86027" y="326390"/>
                </a:lnTo>
                <a:lnTo>
                  <a:pt x="86486" y="325120"/>
                </a:lnTo>
                <a:lnTo>
                  <a:pt x="86633" y="325120"/>
                </a:lnTo>
                <a:lnTo>
                  <a:pt x="92075" y="314960"/>
                </a:lnTo>
                <a:lnTo>
                  <a:pt x="92333" y="314960"/>
                </a:lnTo>
                <a:lnTo>
                  <a:pt x="101879" y="300990"/>
                </a:lnTo>
                <a:lnTo>
                  <a:pt x="101384" y="300990"/>
                </a:lnTo>
                <a:lnTo>
                  <a:pt x="115417" y="284480"/>
                </a:lnTo>
                <a:lnTo>
                  <a:pt x="114922" y="284480"/>
                </a:lnTo>
                <a:lnTo>
                  <a:pt x="128231" y="270510"/>
                </a:lnTo>
                <a:lnTo>
                  <a:pt x="142278" y="256540"/>
                </a:lnTo>
                <a:lnTo>
                  <a:pt x="141973" y="256540"/>
                </a:lnTo>
                <a:lnTo>
                  <a:pt x="164287" y="236220"/>
                </a:lnTo>
                <a:lnTo>
                  <a:pt x="179387" y="222250"/>
                </a:lnTo>
                <a:lnTo>
                  <a:pt x="194411" y="208280"/>
                </a:lnTo>
                <a:lnTo>
                  <a:pt x="194221" y="208280"/>
                </a:lnTo>
                <a:lnTo>
                  <a:pt x="231190" y="175260"/>
                </a:lnTo>
                <a:lnTo>
                  <a:pt x="248938" y="152400"/>
                </a:lnTo>
                <a:lnTo>
                  <a:pt x="229057" y="152400"/>
                </a:lnTo>
                <a:lnTo>
                  <a:pt x="230569" y="148904"/>
                </a:lnTo>
                <a:close/>
              </a:path>
              <a:path w="386079" h="369570">
                <a:moveTo>
                  <a:pt x="128003" y="346710"/>
                </a:moveTo>
                <a:lnTo>
                  <a:pt x="128663" y="347980"/>
                </a:lnTo>
                <a:lnTo>
                  <a:pt x="138264" y="347980"/>
                </a:lnTo>
                <a:lnTo>
                  <a:pt x="128003" y="346710"/>
                </a:lnTo>
                <a:close/>
              </a:path>
              <a:path w="386079" h="369570">
                <a:moveTo>
                  <a:pt x="89534" y="340360"/>
                </a:moveTo>
                <a:lnTo>
                  <a:pt x="91859" y="341630"/>
                </a:lnTo>
                <a:lnTo>
                  <a:pt x="95178" y="341630"/>
                </a:lnTo>
                <a:lnTo>
                  <a:pt x="89534" y="340360"/>
                </a:lnTo>
                <a:close/>
              </a:path>
              <a:path w="386079" h="369570">
                <a:moveTo>
                  <a:pt x="80606" y="332740"/>
                </a:moveTo>
                <a:lnTo>
                  <a:pt x="82664" y="340360"/>
                </a:lnTo>
                <a:lnTo>
                  <a:pt x="83099" y="337097"/>
                </a:lnTo>
                <a:lnTo>
                  <a:pt x="82486" y="336550"/>
                </a:lnTo>
                <a:lnTo>
                  <a:pt x="83172" y="336550"/>
                </a:lnTo>
                <a:lnTo>
                  <a:pt x="83213" y="336243"/>
                </a:lnTo>
                <a:lnTo>
                  <a:pt x="80606" y="332740"/>
                </a:lnTo>
                <a:close/>
              </a:path>
              <a:path w="386079" h="369570">
                <a:moveTo>
                  <a:pt x="83099" y="337097"/>
                </a:moveTo>
                <a:lnTo>
                  <a:pt x="82664" y="340360"/>
                </a:lnTo>
                <a:lnTo>
                  <a:pt x="89515" y="340360"/>
                </a:lnTo>
                <a:lnTo>
                  <a:pt x="87172" y="339090"/>
                </a:lnTo>
                <a:lnTo>
                  <a:pt x="85331" y="339090"/>
                </a:lnTo>
                <a:lnTo>
                  <a:pt x="83099" y="337097"/>
                </a:lnTo>
                <a:close/>
              </a:path>
              <a:path w="386079" h="369570">
                <a:moveTo>
                  <a:pt x="83126" y="336896"/>
                </a:moveTo>
                <a:lnTo>
                  <a:pt x="83099" y="337097"/>
                </a:lnTo>
                <a:lnTo>
                  <a:pt x="85331" y="339090"/>
                </a:lnTo>
                <a:lnTo>
                  <a:pt x="84086" y="337417"/>
                </a:lnTo>
                <a:lnTo>
                  <a:pt x="83126" y="336896"/>
                </a:lnTo>
                <a:close/>
              </a:path>
              <a:path w="386079" h="369570">
                <a:moveTo>
                  <a:pt x="84086" y="337417"/>
                </a:moveTo>
                <a:lnTo>
                  <a:pt x="85331" y="339090"/>
                </a:lnTo>
                <a:lnTo>
                  <a:pt x="87172" y="339090"/>
                </a:lnTo>
                <a:lnTo>
                  <a:pt x="84086" y="337417"/>
                </a:lnTo>
                <a:close/>
              </a:path>
              <a:path w="386079" h="369570">
                <a:moveTo>
                  <a:pt x="83213" y="336243"/>
                </a:moveTo>
                <a:lnTo>
                  <a:pt x="83126" y="336896"/>
                </a:lnTo>
                <a:lnTo>
                  <a:pt x="84086" y="337417"/>
                </a:lnTo>
                <a:lnTo>
                  <a:pt x="83213" y="336243"/>
                </a:lnTo>
                <a:close/>
              </a:path>
              <a:path w="386079" h="369570">
                <a:moveTo>
                  <a:pt x="82486" y="336550"/>
                </a:moveTo>
                <a:lnTo>
                  <a:pt x="83099" y="337097"/>
                </a:lnTo>
                <a:lnTo>
                  <a:pt x="83126" y="336896"/>
                </a:lnTo>
                <a:lnTo>
                  <a:pt x="82486" y="336550"/>
                </a:lnTo>
                <a:close/>
              </a:path>
              <a:path w="386079" h="369570">
                <a:moveTo>
                  <a:pt x="83172" y="336550"/>
                </a:moveTo>
                <a:lnTo>
                  <a:pt x="82486" y="336550"/>
                </a:lnTo>
                <a:lnTo>
                  <a:pt x="83126" y="336896"/>
                </a:lnTo>
                <a:lnTo>
                  <a:pt x="83172" y="336550"/>
                </a:lnTo>
                <a:close/>
              </a:path>
              <a:path w="386079" h="369570">
                <a:moveTo>
                  <a:pt x="83680" y="332740"/>
                </a:moveTo>
                <a:lnTo>
                  <a:pt x="80606" y="332740"/>
                </a:lnTo>
                <a:lnTo>
                  <a:pt x="83213" y="336243"/>
                </a:lnTo>
                <a:lnTo>
                  <a:pt x="83510" y="334010"/>
                </a:lnTo>
                <a:lnTo>
                  <a:pt x="83273" y="334010"/>
                </a:lnTo>
                <a:lnTo>
                  <a:pt x="83680" y="332740"/>
                </a:lnTo>
                <a:close/>
              </a:path>
              <a:path w="386079" h="369570">
                <a:moveTo>
                  <a:pt x="83680" y="332740"/>
                </a:moveTo>
                <a:lnTo>
                  <a:pt x="83273" y="334010"/>
                </a:lnTo>
                <a:lnTo>
                  <a:pt x="83649" y="332970"/>
                </a:lnTo>
                <a:lnTo>
                  <a:pt x="83680" y="332740"/>
                </a:lnTo>
                <a:close/>
              </a:path>
              <a:path w="386079" h="369570">
                <a:moveTo>
                  <a:pt x="83649" y="332970"/>
                </a:moveTo>
                <a:lnTo>
                  <a:pt x="83273" y="334010"/>
                </a:lnTo>
                <a:lnTo>
                  <a:pt x="83510" y="334010"/>
                </a:lnTo>
                <a:lnTo>
                  <a:pt x="83649" y="332970"/>
                </a:lnTo>
                <a:close/>
              </a:path>
              <a:path w="386079" h="369570">
                <a:moveTo>
                  <a:pt x="83732" y="332740"/>
                </a:moveTo>
                <a:lnTo>
                  <a:pt x="83649" y="332970"/>
                </a:lnTo>
                <a:lnTo>
                  <a:pt x="83732" y="332740"/>
                </a:lnTo>
                <a:close/>
              </a:path>
              <a:path w="386079" h="369570">
                <a:moveTo>
                  <a:pt x="86486" y="325120"/>
                </a:moveTo>
                <a:lnTo>
                  <a:pt x="85953" y="326390"/>
                </a:lnTo>
                <a:lnTo>
                  <a:pt x="86182" y="325962"/>
                </a:lnTo>
                <a:lnTo>
                  <a:pt x="86486" y="325120"/>
                </a:lnTo>
                <a:close/>
              </a:path>
              <a:path w="386079" h="369570">
                <a:moveTo>
                  <a:pt x="86182" y="325962"/>
                </a:moveTo>
                <a:lnTo>
                  <a:pt x="85953" y="326390"/>
                </a:lnTo>
                <a:lnTo>
                  <a:pt x="86182" y="325962"/>
                </a:lnTo>
                <a:close/>
              </a:path>
              <a:path w="386079" h="369570">
                <a:moveTo>
                  <a:pt x="86633" y="325120"/>
                </a:moveTo>
                <a:lnTo>
                  <a:pt x="86486" y="325120"/>
                </a:lnTo>
                <a:lnTo>
                  <a:pt x="86182" y="325962"/>
                </a:lnTo>
                <a:lnTo>
                  <a:pt x="86633" y="325120"/>
                </a:lnTo>
                <a:close/>
              </a:path>
              <a:path w="386079" h="369570">
                <a:moveTo>
                  <a:pt x="92333" y="314960"/>
                </a:moveTo>
                <a:lnTo>
                  <a:pt x="92075" y="314960"/>
                </a:lnTo>
                <a:lnTo>
                  <a:pt x="91465" y="316230"/>
                </a:lnTo>
                <a:lnTo>
                  <a:pt x="92333" y="314960"/>
                </a:lnTo>
                <a:close/>
              </a:path>
              <a:path w="386079" h="369570">
                <a:moveTo>
                  <a:pt x="230860" y="148590"/>
                </a:moveTo>
                <a:lnTo>
                  <a:pt x="230569" y="148904"/>
                </a:lnTo>
                <a:lnTo>
                  <a:pt x="229057" y="152400"/>
                </a:lnTo>
                <a:lnTo>
                  <a:pt x="230860" y="148590"/>
                </a:lnTo>
                <a:close/>
              </a:path>
              <a:path w="386079" h="369570">
                <a:moveTo>
                  <a:pt x="250694" y="148590"/>
                </a:moveTo>
                <a:lnTo>
                  <a:pt x="230860" y="148590"/>
                </a:lnTo>
                <a:lnTo>
                  <a:pt x="229057" y="152400"/>
                </a:lnTo>
                <a:lnTo>
                  <a:pt x="248938" y="152400"/>
                </a:lnTo>
                <a:lnTo>
                  <a:pt x="250694" y="148590"/>
                </a:lnTo>
                <a:close/>
              </a:path>
              <a:path w="386079" h="369570">
                <a:moveTo>
                  <a:pt x="238477" y="130577"/>
                </a:moveTo>
                <a:lnTo>
                  <a:pt x="235534" y="137160"/>
                </a:lnTo>
                <a:lnTo>
                  <a:pt x="230569" y="148904"/>
                </a:lnTo>
                <a:lnTo>
                  <a:pt x="230860" y="148590"/>
                </a:lnTo>
                <a:lnTo>
                  <a:pt x="250694" y="148590"/>
                </a:lnTo>
                <a:lnTo>
                  <a:pt x="252450" y="144780"/>
                </a:lnTo>
                <a:lnTo>
                  <a:pt x="257060" y="133350"/>
                </a:lnTo>
                <a:lnTo>
                  <a:pt x="239001" y="133350"/>
                </a:lnTo>
                <a:lnTo>
                  <a:pt x="238477" y="130577"/>
                </a:lnTo>
                <a:close/>
              </a:path>
              <a:path w="386079" h="369570">
                <a:moveTo>
                  <a:pt x="239509" y="128270"/>
                </a:moveTo>
                <a:lnTo>
                  <a:pt x="238477" y="130577"/>
                </a:lnTo>
                <a:lnTo>
                  <a:pt x="239001" y="133350"/>
                </a:lnTo>
                <a:lnTo>
                  <a:pt x="239509" y="128270"/>
                </a:lnTo>
                <a:close/>
              </a:path>
              <a:path w="386079" h="369570">
                <a:moveTo>
                  <a:pt x="256725" y="128270"/>
                </a:moveTo>
                <a:lnTo>
                  <a:pt x="239509" y="128270"/>
                </a:lnTo>
                <a:lnTo>
                  <a:pt x="239001" y="133350"/>
                </a:lnTo>
                <a:lnTo>
                  <a:pt x="257060" y="133350"/>
                </a:lnTo>
                <a:lnTo>
                  <a:pt x="257179" y="130577"/>
                </a:lnTo>
                <a:lnTo>
                  <a:pt x="256725" y="128270"/>
                </a:lnTo>
                <a:close/>
              </a:path>
              <a:path w="386079" h="369570">
                <a:moveTo>
                  <a:pt x="237192" y="123776"/>
                </a:moveTo>
                <a:lnTo>
                  <a:pt x="238477" y="130577"/>
                </a:lnTo>
                <a:lnTo>
                  <a:pt x="239509" y="128270"/>
                </a:lnTo>
                <a:lnTo>
                  <a:pt x="256725" y="128270"/>
                </a:lnTo>
                <a:lnTo>
                  <a:pt x="256225" y="125730"/>
                </a:lnTo>
                <a:lnTo>
                  <a:pt x="238963" y="125730"/>
                </a:lnTo>
                <a:lnTo>
                  <a:pt x="237192" y="123776"/>
                </a:lnTo>
                <a:close/>
              </a:path>
              <a:path w="386079" h="369570">
                <a:moveTo>
                  <a:pt x="236842" y="121920"/>
                </a:moveTo>
                <a:lnTo>
                  <a:pt x="237192" y="123776"/>
                </a:lnTo>
                <a:lnTo>
                  <a:pt x="238963" y="125730"/>
                </a:lnTo>
                <a:lnTo>
                  <a:pt x="236842" y="121920"/>
                </a:lnTo>
                <a:close/>
              </a:path>
              <a:path w="386079" h="369570">
                <a:moveTo>
                  <a:pt x="254974" y="119380"/>
                </a:moveTo>
                <a:lnTo>
                  <a:pt x="233210" y="119380"/>
                </a:lnTo>
                <a:lnTo>
                  <a:pt x="235965" y="121920"/>
                </a:lnTo>
                <a:lnTo>
                  <a:pt x="236842" y="121920"/>
                </a:lnTo>
                <a:lnTo>
                  <a:pt x="238963" y="125730"/>
                </a:lnTo>
                <a:lnTo>
                  <a:pt x="256225" y="125730"/>
                </a:lnTo>
                <a:lnTo>
                  <a:pt x="254974" y="119380"/>
                </a:lnTo>
                <a:close/>
              </a:path>
              <a:path w="386079" h="369570">
                <a:moveTo>
                  <a:pt x="235209" y="121586"/>
                </a:moveTo>
                <a:lnTo>
                  <a:pt x="237192" y="123776"/>
                </a:lnTo>
                <a:lnTo>
                  <a:pt x="236842" y="121920"/>
                </a:lnTo>
                <a:lnTo>
                  <a:pt x="235965" y="121920"/>
                </a:lnTo>
                <a:lnTo>
                  <a:pt x="235209" y="121586"/>
                </a:lnTo>
                <a:close/>
              </a:path>
              <a:path w="386079" h="369570">
                <a:moveTo>
                  <a:pt x="233210" y="119380"/>
                </a:moveTo>
                <a:lnTo>
                  <a:pt x="235209" y="121586"/>
                </a:lnTo>
                <a:lnTo>
                  <a:pt x="235965" y="121920"/>
                </a:lnTo>
                <a:lnTo>
                  <a:pt x="233210" y="119380"/>
                </a:lnTo>
                <a:close/>
              </a:path>
              <a:path w="386079" h="369570">
                <a:moveTo>
                  <a:pt x="254457" y="7620"/>
                </a:moveTo>
                <a:lnTo>
                  <a:pt x="213271" y="7620"/>
                </a:lnTo>
                <a:lnTo>
                  <a:pt x="188785" y="10160"/>
                </a:lnTo>
                <a:lnTo>
                  <a:pt x="160693" y="12700"/>
                </a:lnTo>
                <a:lnTo>
                  <a:pt x="159829" y="12700"/>
                </a:lnTo>
                <a:lnTo>
                  <a:pt x="130098" y="17780"/>
                </a:lnTo>
                <a:lnTo>
                  <a:pt x="101777" y="24130"/>
                </a:lnTo>
                <a:lnTo>
                  <a:pt x="75488" y="30480"/>
                </a:lnTo>
                <a:lnTo>
                  <a:pt x="74650" y="30480"/>
                </a:lnTo>
                <a:lnTo>
                  <a:pt x="47282" y="39370"/>
                </a:lnTo>
                <a:lnTo>
                  <a:pt x="30733" y="44450"/>
                </a:lnTo>
                <a:lnTo>
                  <a:pt x="29451" y="45720"/>
                </a:lnTo>
                <a:lnTo>
                  <a:pt x="14008" y="53340"/>
                </a:lnTo>
                <a:lnTo>
                  <a:pt x="12255" y="54610"/>
                </a:lnTo>
                <a:lnTo>
                  <a:pt x="8648" y="57150"/>
                </a:lnTo>
                <a:lnTo>
                  <a:pt x="5824" y="61003"/>
                </a:lnTo>
                <a:lnTo>
                  <a:pt x="3187" y="67310"/>
                </a:lnTo>
                <a:lnTo>
                  <a:pt x="3936" y="71120"/>
                </a:lnTo>
                <a:lnTo>
                  <a:pt x="8762" y="76200"/>
                </a:lnTo>
                <a:lnTo>
                  <a:pt x="13017" y="78740"/>
                </a:lnTo>
                <a:lnTo>
                  <a:pt x="21653" y="81280"/>
                </a:lnTo>
                <a:lnTo>
                  <a:pt x="22250" y="81280"/>
                </a:lnTo>
                <a:lnTo>
                  <a:pt x="36652" y="83820"/>
                </a:lnTo>
                <a:lnTo>
                  <a:pt x="37464" y="85090"/>
                </a:lnTo>
                <a:lnTo>
                  <a:pt x="56146" y="87630"/>
                </a:lnTo>
                <a:lnTo>
                  <a:pt x="76657" y="88900"/>
                </a:lnTo>
                <a:lnTo>
                  <a:pt x="76200" y="88900"/>
                </a:lnTo>
                <a:lnTo>
                  <a:pt x="131813" y="97790"/>
                </a:lnTo>
                <a:lnTo>
                  <a:pt x="154495" y="100330"/>
                </a:lnTo>
                <a:lnTo>
                  <a:pt x="154241" y="100330"/>
                </a:lnTo>
                <a:lnTo>
                  <a:pt x="183781" y="105410"/>
                </a:lnTo>
                <a:lnTo>
                  <a:pt x="183248" y="105410"/>
                </a:lnTo>
                <a:lnTo>
                  <a:pt x="208102" y="110490"/>
                </a:lnTo>
                <a:lnTo>
                  <a:pt x="207276" y="110490"/>
                </a:lnTo>
                <a:lnTo>
                  <a:pt x="225653" y="116840"/>
                </a:lnTo>
                <a:lnTo>
                  <a:pt x="224434" y="116840"/>
                </a:lnTo>
                <a:lnTo>
                  <a:pt x="235209" y="121586"/>
                </a:lnTo>
                <a:lnTo>
                  <a:pt x="233210" y="119380"/>
                </a:lnTo>
                <a:lnTo>
                  <a:pt x="254974" y="119380"/>
                </a:lnTo>
                <a:lnTo>
                  <a:pt x="232600" y="100330"/>
                </a:lnTo>
                <a:lnTo>
                  <a:pt x="231419" y="99060"/>
                </a:lnTo>
                <a:lnTo>
                  <a:pt x="213080" y="92710"/>
                </a:lnTo>
                <a:lnTo>
                  <a:pt x="212255" y="92710"/>
                </a:lnTo>
                <a:lnTo>
                  <a:pt x="186905" y="87630"/>
                </a:lnTo>
                <a:lnTo>
                  <a:pt x="157162" y="81280"/>
                </a:lnTo>
                <a:lnTo>
                  <a:pt x="134492" y="78740"/>
                </a:lnTo>
                <a:lnTo>
                  <a:pt x="111429" y="74930"/>
                </a:lnTo>
                <a:lnTo>
                  <a:pt x="111556" y="74930"/>
                </a:lnTo>
                <a:lnTo>
                  <a:pt x="95122" y="72390"/>
                </a:lnTo>
                <a:lnTo>
                  <a:pt x="20675" y="72390"/>
                </a:lnTo>
                <a:lnTo>
                  <a:pt x="22305" y="70216"/>
                </a:lnTo>
                <a:lnTo>
                  <a:pt x="20534" y="61003"/>
                </a:lnTo>
                <a:lnTo>
                  <a:pt x="18453" y="59690"/>
                </a:lnTo>
                <a:lnTo>
                  <a:pt x="49174" y="59690"/>
                </a:lnTo>
                <a:lnTo>
                  <a:pt x="53314" y="58420"/>
                </a:lnTo>
                <a:lnTo>
                  <a:pt x="80695" y="48260"/>
                </a:lnTo>
                <a:lnTo>
                  <a:pt x="85135" y="48260"/>
                </a:lnTo>
                <a:lnTo>
                  <a:pt x="106146" y="43180"/>
                </a:lnTo>
                <a:lnTo>
                  <a:pt x="105879" y="43180"/>
                </a:lnTo>
                <a:lnTo>
                  <a:pt x="133959" y="36830"/>
                </a:lnTo>
                <a:lnTo>
                  <a:pt x="133756" y="36830"/>
                </a:lnTo>
                <a:lnTo>
                  <a:pt x="163271" y="31750"/>
                </a:lnTo>
                <a:lnTo>
                  <a:pt x="162407" y="31750"/>
                </a:lnTo>
                <a:lnTo>
                  <a:pt x="190487" y="29210"/>
                </a:lnTo>
                <a:lnTo>
                  <a:pt x="214947" y="26670"/>
                </a:lnTo>
                <a:lnTo>
                  <a:pt x="259270" y="26670"/>
                </a:lnTo>
                <a:lnTo>
                  <a:pt x="256628" y="25400"/>
                </a:lnTo>
                <a:lnTo>
                  <a:pt x="252945" y="25400"/>
                </a:lnTo>
                <a:lnTo>
                  <a:pt x="244309" y="24130"/>
                </a:lnTo>
                <a:lnTo>
                  <a:pt x="229908" y="22860"/>
                </a:lnTo>
                <a:lnTo>
                  <a:pt x="230530" y="22860"/>
                </a:lnTo>
                <a:lnTo>
                  <a:pt x="212166" y="21590"/>
                </a:lnTo>
                <a:lnTo>
                  <a:pt x="187439" y="20320"/>
                </a:lnTo>
                <a:lnTo>
                  <a:pt x="272495" y="20320"/>
                </a:lnTo>
                <a:lnTo>
                  <a:pt x="272884" y="19798"/>
                </a:lnTo>
                <a:lnTo>
                  <a:pt x="271157" y="11946"/>
                </a:lnTo>
                <a:lnTo>
                  <a:pt x="266877" y="8890"/>
                </a:lnTo>
                <a:lnTo>
                  <a:pt x="262826" y="8890"/>
                </a:lnTo>
                <a:lnTo>
                  <a:pt x="254457" y="7620"/>
                </a:lnTo>
                <a:close/>
              </a:path>
              <a:path w="386079" h="369570">
                <a:moveTo>
                  <a:pt x="22305" y="70216"/>
                </a:moveTo>
                <a:lnTo>
                  <a:pt x="20675" y="72390"/>
                </a:lnTo>
                <a:lnTo>
                  <a:pt x="22377" y="70592"/>
                </a:lnTo>
                <a:lnTo>
                  <a:pt x="22305" y="70216"/>
                </a:lnTo>
                <a:close/>
              </a:path>
              <a:path w="386079" h="369570">
                <a:moveTo>
                  <a:pt x="22377" y="70592"/>
                </a:moveTo>
                <a:lnTo>
                  <a:pt x="20675" y="72390"/>
                </a:lnTo>
                <a:lnTo>
                  <a:pt x="95122" y="72390"/>
                </a:lnTo>
                <a:lnTo>
                  <a:pt x="86906" y="71120"/>
                </a:lnTo>
                <a:lnTo>
                  <a:pt x="22478" y="71120"/>
                </a:lnTo>
                <a:lnTo>
                  <a:pt x="22377" y="70592"/>
                </a:lnTo>
                <a:close/>
              </a:path>
              <a:path w="386079" h="369570">
                <a:moveTo>
                  <a:pt x="22948" y="69989"/>
                </a:moveTo>
                <a:lnTo>
                  <a:pt x="22377" y="70592"/>
                </a:lnTo>
                <a:lnTo>
                  <a:pt x="22478" y="71120"/>
                </a:lnTo>
                <a:lnTo>
                  <a:pt x="22948" y="69989"/>
                </a:lnTo>
                <a:close/>
              </a:path>
              <a:path w="386079" h="369570">
                <a:moveTo>
                  <a:pt x="33955" y="64197"/>
                </a:moveTo>
                <a:lnTo>
                  <a:pt x="23625" y="69274"/>
                </a:lnTo>
                <a:lnTo>
                  <a:pt x="22948" y="69989"/>
                </a:lnTo>
                <a:lnTo>
                  <a:pt x="22478" y="71120"/>
                </a:lnTo>
                <a:lnTo>
                  <a:pt x="86906" y="71120"/>
                </a:lnTo>
                <a:lnTo>
                  <a:pt x="78689" y="69850"/>
                </a:lnTo>
                <a:lnTo>
                  <a:pt x="58165" y="67310"/>
                </a:lnTo>
                <a:lnTo>
                  <a:pt x="58470" y="67310"/>
                </a:lnTo>
                <a:lnTo>
                  <a:pt x="49288" y="66040"/>
                </a:lnTo>
                <a:lnTo>
                  <a:pt x="40919" y="66040"/>
                </a:lnTo>
                <a:lnTo>
                  <a:pt x="33955" y="64197"/>
                </a:lnTo>
                <a:close/>
              </a:path>
              <a:path w="386079" h="369570">
                <a:moveTo>
                  <a:pt x="23147" y="69508"/>
                </a:moveTo>
                <a:lnTo>
                  <a:pt x="22654" y="69751"/>
                </a:lnTo>
                <a:lnTo>
                  <a:pt x="22476" y="69989"/>
                </a:lnTo>
                <a:lnTo>
                  <a:pt x="22377" y="70592"/>
                </a:lnTo>
                <a:lnTo>
                  <a:pt x="22948" y="69989"/>
                </a:lnTo>
                <a:lnTo>
                  <a:pt x="23147" y="69508"/>
                </a:lnTo>
                <a:close/>
              </a:path>
              <a:path w="386079" h="369570">
                <a:moveTo>
                  <a:pt x="20534" y="61003"/>
                </a:moveTo>
                <a:lnTo>
                  <a:pt x="22305" y="70216"/>
                </a:lnTo>
                <a:lnTo>
                  <a:pt x="22476" y="69989"/>
                </a:lnTo>
                <a:lnTo>
                  <a:pt x="22453" y="69850"/>
                </a:lnTo>
                <a:lnTo>
                  <a:pt x="22718" y="69665"/>
                </a:lnTo>
                <a:lnTo>
                  <a:pt x="23533" y="68580"/>
                </a:lnTo>
                <a:lnTo>
                  <a:pt x="25038" y="68580"/>
                </a:lnTo>
                <a:lnTo>
                  <a:pt x="33955" y="64197"/>
                </a:lnTo>
                <a:lnTo>
                  <a:pt x="26517" y="62230"/>
                </a:lnTo>
                <a:lnTo>
                  <a:pt x="22478" y="62230"/>
                </a:lnTo>
                <a:lnTo>
                  <a:pt x="20534" y="61003"/>
                </a:lnTo>
                <a:close/>
              </a:path>
              <a:path w="386079" h="369570">
                <a:moveTo>
                  <a:pt x="23625" y="69274"/>
                </a:moveTo>
                <a:lnTo>
                  <a:pt x="23147" y="69508"/>
                </a:lnTo>
                <a:lnTo>
                  <a:pt x="22948" y="69989"/>
                </a:lnTo>
                <a:lnTo>
                  <a:pt x="23625" y="69274"/>
                </a:lnTo>
                <a:close/>
              </a:path>
              <a:path w="386079" h="369570">
                <a:moveTo>
                  <a:pt x="22718" y="69665"/>
                </a:moveTo>
                <a:lnTo>
                  <a:pt x="22453" y="69850"/>
                </a:lnTo>
                <a:lnTo>
                  <a:pt x="22654" y="69751"/>
                </a:lnTo>
                <a:close/>
              </a:path>
              <a:path w="386079" h="369570">
                <a:moveTo>
                  <a:pt x="22654" y="69751"/>
                </a:moveTo>
                <a:lnTo>
                  <a:pt x="22453" y="69850"/>
                </a:lnTo>
                <a:lnTo>
                  <a:pt x="22654" y="69751"/>
                </a:lnTo>
                <a:close/>
              </a:path>
              <a:path w="386079" h="369570">
                <a:moveTo>
                  <a:pt x="23229" y="69311"/>
                </a:moveTo>
                <a:lnTo>
                  <a:pt x="22718" y="69665"/>
                </a:lnTo>
                <a:lnTo>
                  <a:pt x="23147" y="69508"/>
                </a:lnTo>
                <a:lnTo>
                  <a:pt x="23229" y="69311"/>
                </a:lnTo>
                <a:close/>
              </a:path>
              <a:path w="386079" h="369570">
                <a:moveTo>
                  <a:pt x="23533" y="68580"/>
                </a:moveTo>
                <a:lnTo>
                  <a:pt x="22718" y="69665"/>
                </a:lnTo>
                <a:lnTo>
                  <a:pt x="23229" y="69311"/>
                </a:lnTo>
                <a:lnTo>
                  <a:pt x="23533" y="68580"/>
                </a:lnTo>
                <a:close/>
              </a:path>
              <a:path w="386079" h="369570">
                <a:moveTo>
                  <a:pt x="24282" y="68580"/>
                </a:moveTo>
                <a:lnTo>
                  <a:pt x="23229" y="69311"/>
                </a:lnTo>
                <a:lnTo>
                  <a:pt x="23147" y="69508"/>
                </a:lnTo>
                <a:lnTo>
                  <a:pt x="23625" y="69274"/>
                </a:lnTo>
                <a:lnTo>
                  <a:pt x="24282" y="68580"/>
                </a:lnTo>
                <a:close/>
              </a:path>
              <a:path w="386079" h="369570">
                <a:moveTo>
                  <a:pt x="24282" y="68580"/>
                </a:moveTo>
                <a:lnTo>
                  <a:pt x="23533" y="68580"/>
                </a:lnTo>
                <a:lnTo>
                  <a:pt x="23229" y="69311"/>
                </a:lnTo>
                <a:lnTo>
                  <a:pt x="24282" y="68580"/>
                </a:lnTo>
                <a:close/>
              </a:path>
              <a:path w="386079" h="369570">
                <a:moveTo>
                  <a:pt x="25038" y="68580"/>
                </a:moveTo>
                <a:lnTo>
                  <a:pt x="24282" y="68580"/>
                </a:lnTo>
                <a:lnTo>
                  <a:pt x="23625" y="69274"/>
                </a:lnTo>
                <a:lnTo>
                  <a:pt x="25038" y="68580"/>
                </a:lnTo>
                <a:close/>
              </a:path>
              <a:path w="386079" h="369570">
                <a:moveTo>
                  <a:pt x="40106" y="64770"/>
                </a:moveTo>
                <a:lnTo>
                  <a:pt x="40919" y="66040"/>
                </a:lnTo>
                <a:lnTo>
                  <a:pt x="49288" y="66040"/>
                </a:lnTo>
                <a:lnTo>
                  <a:pt x="40106" y="64770"/>
                </a:lnTo>
                <a:close/>
              </a:path>
              <a:path w="386079" h="369570">
                <a:moveTo>
                  <a:pt x="37960" y="62230"/>
                </a:moveTo>
                <a:lnTo>
                  <a:pt x="26517" y="62230"/>
                </a:lnTo>
                <a:lnTo>
                  <a:pt x="33955" y="64197"/>
                </a:lnTo>
                <a:lnTo>
                  <a:pt x="37960" y="62230"/>
                </a:lnTo>
                <a:close/>
              </a:path>
              <a:path w="386079" h="369570">
                <a:moveTo>
                  <a:pt x="49174" y="59690"/>
                </a:moveTo>
                <a:lnTo>
                  <a:pt x="20281" y="59690"/>
                </a:lnTo>
                <a:lnTo>
                  <a:pt x="20905" y="60411"/>
                </a:lnTo>
                <a:lnTo>
                  <a:pt x="27089" y="62230"/>
                </a:lnTo>
                <a:lnTo>
                  <a:pt x="37960" y="62230"/>
                </a:lnTo>
                <a:lnTo>
                  <a:pt x="36753" y="63500"/>
                </a:lnTo>
                <a:lnTo>
                  <a:pt x="49174" y="59690"/>
                </a:lnTo>
                <a:close/>
              </a:path>
              <a:path w="386079" h="369570">
                <a:moveTo>
                  <a:pt x="20391" y="60260"/>
                </a:moveTo>
                <a:lnTo>
                  <a:pt x="20534" y="61003"/>
                </a:lnTo>
                <a:lnTo>
                  <a:pt x="22478" y="62230"/>
                </a:lnTo>
                <a:lnTo>
                  <a:pt x="20905" y="60411"/>
                </a:lnTo>
                <a:lnTo>
                  <a:pt x="20391" y="60260"/>
                </a:lnTo>
                <a:close/>
              </a:path>
              <a:path w="386079" h="369570">
                <a:moveTo>
                  <a:pt x="20905" y="60411"/>
                </a:moveTo>
                <a:lnTo>
                  <a:pt x="22478" y="62230"/>
                </a:lnTo>
                <a:lnTo>
                  <a:pt x="27089" y="62230"/>
                </a:lnTo>
                <a:lnTo>
                  <a:pt x="20905" y="60411"/>
                </a:lnTo>
                <a:close/>
              </a:path>
              <a:path w="386079" h="369570">
                <a:moveTo>
                  <a:pt x="18453" y="59690"/>
                </a:moveTo>
                <a:lnTo>
                  <a:pt x="20534" y="61003"/>
                </a:lnTo>
                <a:lnTo>
                  <a:pt x="20391" y="60260"/>
                </a:lnTo>
                <a:lnTo>
                  <a:pt x="18453" y="59690"/>
                </a:lnTo>
                <a:close/>
              </a:path>
              <a:path w="386079" h="369570">
                <a:moveTo>
                  <a:pt x="20281" y="59690"/>
                </a:moveTo>
                <a:lnTo>
                  <a:pt x="20391" y="60260"/>
                </a:lnTo>
                <a:lnTo>
                  <a:pt x="20905" y="60411"/>
                </a:lnTo>
                <a:lnTo>
                  <a:pt x="20281" y="59690"/>
                </a:lnTo>
                <a:close/>
              </a:path>
              <a:path w="386079" h="369570">
                <a:moveTo>
                  <a:pt x="20281" y="59690"/>
                </a:moveTo>
                <a:lnTo>
                  <a:pt x="18453" y="59690"/>
                </a:lnTo>
                <a:lnTo>
                  <a:pt x="20391" y="60260"/>
                </a:lnTo>
                <a:lnTo>
                  <a:pt x="20281" y="59690"/>
                </a:lnTo>
                <a:close/>
              </a:path>
              <a:path w="386079" h="369570">
                <a:moveTo>
                  <a:pt x="85135" y="48260"/>
                </a:moveTo>
                <a:lnTo>
                  <a:pt x="80695" y="48260"/>
                </a:lnTo>
                <a:lnTo>
                  <a:pt x="79882" y="49530"/>
                </a:lnTo>
                <a:lnTo>
                  <a:pt x="85135" y="48260"/>
                </a:lnTo>
                <a:close/>
              </a:path>
              <a:path w="386079" h="369570">
                <a:moveTo>
                  <a:pt x="13741" y="0"/>
                </a:moveTo>
                <a:lnTo>
                  <a:pt x="7442" y="0"/>
                </a:lnTo>
                <a:lnTo>
                  <a:pt x="1240" y="6350"/>
                </a:lnTo>
                <a:lnTo>
                  <a:pt x="1117" y="13970"/>
                </a:lnTo>
                <a:lnTo>
                  <a:pt x="1945" y="15768"/>
                </a:lnTo>
                <a:lnTo>
                  <a:pt x="5160" y="19240"/>
                </a:lnTo>
                <a:lnTo>
                  <a:pt x="12979" y="26670"/>
                </a:lnTo>
                <a:lnTo>
                  <a:pt x="13474" y="26670"/>
                </a:lnTo>
                <a:lnTo>
                  <a:pt x="30035" y="39370"/>
                </a:lnTo>
                <a:lnTo>
                  <a:pt x="36182" y="39370"/>
                </a:lnTo>
                <a:lnTo>
                  <a:pt x="42875" y="30480"/>
                </a:lnTo>
                <a:lnTo>
                  <a:pt x="42290" y="25400"/>
                </a:lnTo>
                <a:lnTo>
                  <a:pt x="38239" y="21590"/>
                </a:lnTo>
                <a:lnTo>
                  <a:pt x="26136" y="11430"/>
                </a:lnTo>
                <a:lnTo>
                  <a:pt x="26441" y="11430"/>
                </a:lnTo>
                <a:lnTo>
                  <a:pt x="13741" y="0"/>
                </a:lnTo>
                <a:close/>
              </a:path>
              <a:path w="386079" h="369570">
                <a:moveTo>
                  <a:pt x="256628" y="25400"/>
                </a:moveTo>
                <a:lnTo>
                  <a:pt x="261912" y="27940"/>
                </a:lnTo>
                <a:lnTo>
                  <a:pt x="267754" y="26670"/>
                </a:lnTo>
                <a:lnTo>
                  <a:pt x="260248" y="26670"/>
                </a:lnTo>
                <a:lnTo>
                  <a:pt x="256628" y="25400"/>
                </a:lnTo>
                <a:close/>
              </a:path>
              <a:path w="386079" h="369570">
                <a:moveTo>
                  <a:pt x="257733" y="25400"/>
                </a:moveTo>
                <a:lnTo>
                  <a:pt x="256628" y="25400"/>
                </a:lnTo>
                <a:lnTo>
                  <a:pt x="260248" y="26670"/>
                </a:lnTo>
                <a:lnTo>
                  <a:pt x="257733" y="25400"/>
                </a:lnTo>
                <a:close/>
              </a:path>
              <a:path w="386079" h="369570">
                <a:moveTo>
                  <a:pt x="272495" y="20320"/>
                </a:moveTo>
                <a:lnTo>
                  <a:pt x="187439" y="20320"/>
                </a:lnTo>
                <a:lnTo>
                  <a:pt x="212280" y="21590"/>
                </a:lnTo>
                <a:lnTo>
                  <a:pt x="230530" y="22860"/>
                </a:lnTo>
                <a:lnTo>
                  <a:pt x="229908" y="22860"/>
                </a:lnTo>
                <a:lnTo>
                  <a:pt x="244309" y="24130"/>
                </a:lnTo>
                <a:lnTo>
                  <a:pt x="252945" y="25400"/>
                </a:lnTo>
                <a:lnTo>
                  <a:pt x="257733" y="25400"/>
                </a:lnTo>
                <a:lnTo>
                  <a:pt x="260248" y="26670"/>
                </a:lnTo>
                <a:lnTo>
                  <a:pt x="264325" y="26670"/>
                </a:lnTo>
                <a:lnTo>
                  <a:pt x="268480" y="25696"/>
                </a:lnTo>
                <a:lnTo>
                  <a:pt x="272495" y="20320"/>
                </a:lnTo>
                <a:close/>
              </a:path>
              <a:path w="386079" h="369570">
                <a:moveTo>
                  <a:pt x="268480" y="25696"/>
                </a:moveTo>
                <a:lnTo>
                  <a:pt x="264325" y="26670"/>
                </a:lnTo>
                <a:lnTo>
                  <a:pt x="267754" y="26670"/>
                </a:lnTo>
                <a:lnTo>
                  <a:pt x="268480" y="25696"/>
                </a:lnTo>
                <a:close/>
              </a:path>
              <a:path w="386079" h="369570">
                <a:moveTo>
                  <a:pt x="272884" y="19798"/>
                </a:moveTo>
                <a:lnTo>
                  <a:pt x="268480" y="25696"/>
                </a:lnTo>
                <a:lnTo>
                  <a:pt x="269747" y="25400"/>
                </a:lnTo>
                <a:lnTo>
                  <a:pt x="272999" y="20320"/>
                </a:lnTo>
                <a:lnTo>
                  <a:pt x="272884" y="19798"/>
                </a:lnTo>
                <a:close/>
              </a:path>
              <a:path w="386079" h="369570">
                <a:moveTo>
                  <a:pt x="5160" y="19240"/>
                </a:moveTo>
                <a:lnTo>
                  <a:pt x="6159" y="20320"/>
                </a:lnTo>
                <a:lnTo>
                  <a:pt x="6296" y="20320"/>
                </a:lnTo>
                <a:lnTo>
                  <a:pt x="5160" y="19240"/>
                </a:lnTo>
                <a:close/>
              </a:path>
              <a:path w="386079" h="369570">
                <a:moveTo>
                  <a:pt x="159283" y="1270"/>
                </a:moveTo>
                <a:lnTo>
                  <a:pt x="15152" y="1270"/>
                </a:lnTo>
                <a:lnTo>
                  <a:pt x="26441" y="11430"/>
                </a:lnTo>
                <a:lnTo>
                  <a:pt x="26136" y="11430"/>
                </a:lnTo>
                <a:lnTo>
                  <a:pt x="36726" y="20320"/>
                </a:lnTo>
                <a:lnTo>
                  <a:pt x="118770" y="20320"/>
                </a:lnTo>
                <a:lnTo>
                  <a:pt x="130098" y="17780"/>
                </a:lnTo>
                <a:lnTo>
                  <a:pt x="159829" y="12700"/>
                </a:lnTo>
                <a:lnTo>
                  <a:pt x="160693" y="12700"/>
                </a:lnTo>
                <a:lnTo>
                  <a:pt x="188785" y="10160"/>
                </a:lnTo>
                <a:lnTo>
                  <a:pt x="213271" y="7620"/>
                </a:lnTo>
                <a:lnTo>
                  <a:pt x="254457" y="7620"/>
                </a:lnTo>
                <a:lnTo>
                  <a:pt x="245821" y="6350"/>
                </a:lnTo>
                <a:lnTo>
                  <a:pt x="246265" y="6350"/>
                </a:lnTo>
                <a:lnTo>
                  <a:pt x="232232" y="5080"/>
                </a:lnTo>
                <a:lnTo>
                  <a:pt x="231609" y="5080"/>
                </a:lnTo>
                <a:lnTo>
                  <a:pt x="213245" y="3810"/>
                </a:lnTo>
                <a:lnTo>
                  <a:pt x="159283" y="1270"/>
                </a:lnTo>
                <a:close/>
              </a:path>
              <a:path w="386079" h="369570">
                <a:moveTo>
                  <a:pt x="271157" y="11946"/>
                </a:moveTo>
                <a:lnTo>
                  <a:pt x="272884" y="19798"/>
                </a:lnTo>
                <a:lnTo>
                  <a:pt x="273443" y="19050"/>
                </a:lnTo>
                <a:lnTo>
                  <a:pt x="272211" y="12700"/>
                </a:lnTo>
                <a:lnTo>
                  <a:pt x="271157" y="11946"/>
                </a:lnTo>
                <a:close/>
              </a:path>
              <a:path w="386079" h="369570">
                <a:moveTo>
                  <a:pt x="1945" y="15768"/>
                </a:moveTo>
                <a:lnTo>
                  <a:pt x="2285" y="16510"/>
                </a:lnTo>
                <a:lnTo>
                  <a:pt x="5160" y="19240"/>
                </a:lnTo>
                <a:lnTo>
                  <a:pt x="1945" y="15768"/>
                </a:lnTo>
                <a:close/>
              </a:path>
              <a:path w="386079" h="369570">
                <a:moveTo>
                  <a:pt x="1085" y="6508"/>
                </a:moveTo>
                <a:lnTo>
                  <a:pt x="0" y="7620"/>
                </a:lnTo>
                <a:lnTo>
                  <a:pt x="279" y="13970"/>
                </a:lnTo>
                <a:lnTo>
                  <a:pt x="1945" y="15768"/>
                </a:lnTo>
                <a:lnTo>
                  <a:pt x="1117" y="13970"/>
                </a:lnTo>
                <a:lnTo>
                  <a:pt x="1085" y="6508"/>
                </a:lnTo>
                <a:close/>
              </a:path>
              <a:path w="386079" h="369570">
                <a:moveTo>
                  <a:pt x="262477" y="7682"/>
                </a:moveTo>
                <a:lnTo>
                  <a:pt x="264325" y="8890"/>
                </a:lnTo>
                <a:lnTo>
                  <a:pt x="266877" y="8890"/>
                </a:lnTo>
                <a:lnTo>
                  <a:pt x="271157" y="11946"/>
                </a:lnTo>
                <a:lnTo>
                  <a:pt x="271043" y="11430"/>
                </a:lnTo>
                <a:lnTo>
                  <a:pt x="267525" y="8890"/>
                </a:lnTo>
                <a:lnTo>
                  <a:pt x="262477" y="7682"/>
                </a:lnTo>
                <a:close/>
              </a:path>
              <a:path w="386079" h="369570">
                <a:moveTo>
                  <a:pt x="262216" y="7620"/>
                </a:moveTo>
                <a:lnTo>
                  <a:pt x="254457" y="7620"/>
                </a:lnTo>
                <a:lnTo>
                  <a:pt x="262826" y="8890"/>
                </a:lnTo>
                <a:lnTo>
                  <a:pt x="262216" y="7620"/>
                </a:lnTo>
                <a:close/>
              </a:path>
              <a:path w="386079" h="369570">
                <a:moveTo>
                  <a:pt x="262216" y="7620"/>
                </a:moveTo>
                <a:lnTo>
                  <a:pt x="262826" y="8890"/>
                </a:lnTo>
                <a:lnTo>
                  <a:pt x="264325" y="8890"/>
                </a:lnTo>
                <a:lnTo>
                  <a:pt x="262477" y="7682"/>
                </a:lnTo>
                <a:lnTo>
                  <a:pt x="262216" y="7620"/>
                </a:lnTo>
                <a:close/>
              </a:path>
              <a:path w="386079" h="369570">
                <a:moveTo>
                  <a:pt x="262381" y="7620"/>
                </a:moveTo>
                <a:lnTo>
                  <a:pt x="262216" y="7620"/>
                </a:lnTo>
                <a:lnTo>
                  <a:pt x="262477" y="7682"/>
                </a:lnTo>
                <a:close/>
              </a:path>
              <a:path w="386079" h="369570">
                <a:moveTo>
                  <a:pt x="6201" y="1270"/>
                </a:moveTo>
                <a:lnTo>
                  <a:pt x="5524" y="1270"/>
                </a:lnTo>
                <a:lnTo>
                  <a:pt x="1079" y="5080"/>
                </a:lnTo>
                <a:lnTo>
                  <a:pt x="1085" y="6508"/>
                </a:lnTo>
                <a:lnTo>
                  <a:pt x="6201" y="1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5360" y="4028998"/>
            <a:ext cx="607568" cy="17973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3343" y="3275736"/>
            <a:ext cx="311485" cy="19584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25936" y="1033995"/>
            <a:ext cx="4529455" cy="2278380"/>
            <a:chOff x="425936" y="1033995"/>
            <a:chExt cx="4529455" cy="22783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131" y="1164399"/>
              <a:ext cx="383668" cy="305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1179" y="1930527"/>
              <a:ext cx="443814" cy="3516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936" y="1033995"/>
              <a:ext cx="4101118" cy="227822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016555" y="369468"/>
            <a:ext cx="5880735" cy="3592195"/>
            <a:chOff x="5016555" y="369468"/>
            <a:chExt cx="5880735" cy="359219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6555" y="3385324"/>
              <a:ext cx="1063137" cy="5758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6152" y="3519360"/>
              <a:ext cx="316064" cy="2363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5981" y="3522129"/>
              <a:ext cx="192125" cy="2432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10939" y="3383749"/>
              <a:ext cx="330918" cy="4478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6406" y="3526726"/>
              <a:ext cx="431256" cy="1828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212552" y="3473043"/>
              <a:ext cx="154305" cy="107950"/>
            </a:xfrm>
            <a:custGeom>
              <a:avLst/>
              <a:gdLst/>
              <a:ahLst/>
              <a:cxnLst/>
              <a:rect l="l" t="t" r="r" b="b"/>
              <a:pathLst>
                <a:path w="154304" h="107950">
                  <a:moveTo>
                    <a:pt x="123012" y="10541"/>
                  </a:moveTo>
                  <a:lnTo>
                    <a:pt x="122707" y="3581"/>
                  </a:lnTo>
                  <a:lnTo>
                    <a:pt x="120015" y="876"/>
                  </a:lnTo>
                  <a:lnTo>
                    <a:pt x="108381" y="368"/>
                  </a:lnTo>
                  <a:lnTo>
                    <a:pt x="96050" y="0"/>
                  </a:lnTo>
                  <a:lnTo>
                    <a:pt x="95415" y="12"/>
                  </a:lnTo>
                  <a:lnTo>
                    <a:pt x="76733" y="1117"/>
                  </a:lnTo>
                  <a:lnTo>
                    <a:pt x="55092" y="3276"/>
                  </a:lnTo>
                  <a:lnTo>
                    <a:pt x="3505" y="8026"/>
                  </a:lnTo>
                  <a:lnTo>
                    <a:pt x="0" y="12255"/>
                  </a:lnTo>
                  <a:lnTo>
                    <a:pt x="876" y="21805"/>
                  </a:lnTo>
                  <a:lnTo>
                    <a:pt x="5105" y="25323"/>
                  </a:lnTo>
                  <a:lnTo>
                    <a:pt x="10147" y="24853"/>
                  </a:lnTo>
                  <a:lnTo>
                    <a:pt x="78282" y="16230"/>
                  </a:lnTo>
                  <a:lnTo>
                    <a:pt x="96151" y="14465"/>
                  </a:lnTo>
                  <a:lnTo>
                    <a:pt x="97307" y="14427"/>
                  </a:lnTo>
                  <a:lnTo>
                    <a:pt x="108280" y="14097"/>
                  </a:lnTo>
                  <a:lnTo>
                    <a:pt x="120230" y="13576"/>
                  </a:lnTo>
                  <a:lnTo>
                    <a:pt x="123012" y="10541"/>
                  </a:lnTo>
                  <a:close/>
                </a:path>
                <a:path w="154304" h="107950">
                  <a:moveTo>
                    <a:pt x="153809" y="80632"/>
                  </a:moveTo>
                  <a:lnTo>
                    <a:pt x="153733" y="79959"/>
                  </a:lnTo>
                  <a:lnTo>
                    <a:pt x="153492" y="77825"/>
                  </a:lnTo>
                  <a:lnTo>
                    <a:pt x="153009" y="73507"/>
                  </a:lnTo>
                  <a:lnTo>
                    <a:pt x="149809" y="70942"/>
                  </a:lnTo>
                  <a:lnTo>
                    <a:pt x="136525" y="72428"/>
                  </a:lnTo>
                  <a:lnTo>
                    <a:pt x="120865" y="73888"/>
                  </a:lnTo>
                  <a:lnTo>
                    <a:pt x="92544" y="77825"/>
                  </a:lnTo>
                  <a:lnTo>
                    <a:pt x="72631" y="79959"/>
                  </a:lnTo>
                  <a:lnTo>
                    <a:pt x="72466" y="79971"/>
                  </a:lnTo>
                  <a:lnTo>
                    <a:pt x="53327" y="81534"/>
                  </a:lnTo>
                  <a:lnTo>
                    <a:pt x="32270" y="83794"/>
                  </a:lnTo>
                  <a:lnTo>
                    <a:pt x="32600" y="83781"/>
                  </a:lnTo>
                  <a:lnTo>
                    <a:pt x="32016" y="83820"/>
                  </a:lnTo>
                  <a:lnTo>
                    <a:pt x="32270" y="83794"/>
                  </a:lnTo>
                  <a:lnTo>
                    <a:pt x="13487" y="84391"/>
                  </a:lnTo>
                  <a:lnTo>
                    <a:pt x="12585" y="83540"/>
                  </a:lnTo>
                  <a:lnTo>
                    <a:pt x="7035" y="83731"/>
                  </a:lnTo>
                  <a:lnTo>
                    <a:pt x="6210" y="84620"/>
                  </a:lnTo>
                  <a:lnTo>
                    <a:pt x="5041" y="84645"/>
                  </a:lnTo>
                  <a:lnTo>
                    <a:pt x="1231" y="88696"/>
                  </a:lnTo>
                  <a:lnTo>
                    <a:pt x="1270" y="89928"/>
                  </a:lnTo>
                  <a:lnTo>
                    <a:pt x="546" y="90703"/>
                  </a:lnTo>
                  <a:lnTo>
                    <a:pt x="482" y="92849"/>
                  </a:lnTo>
                  <a:lnTo>
                    <a:pt x="622" y="96393"/>
                  </a:lnTo>
                  <a:lnTo>
                    <a:pt x="2413" y="98082"/>
                  </a:lnTo>
                  <a:lnTo>
                    <a:pt x="2819" y="98831"/>
                  </a:lnTo>
                  <a:lnTo>
                    <a:pt x="4559" y="100076"/>
                  </a:lnTo>
                  <a:lnTo>
                    <a:pt x="6083" y="101485"/>
                  </a:lnTo>
                  <a:lnTo>
                    <a:pt x="6896" y="101752"/>
                  </a:lnTo>
                  <a:lnTo>
                    <a:pt x="9194" y="103390"/>
                  </a:lnTo>
                  <a:lnTo>
                    <a:pt x="11252" y="104482"/>
                  </a:lnTo>
                  <a:lnTo>
                    <a:pt x="20764" y="107899"/>
                  </a:lnTo>
                  <a:lnTo>
                    <a:pt x="24726" y="106045"/>
                  </a:lnTo>
                  <a:lnTo>
                    <a:pt x="26060" y="102311"/>
                  </a:lnTo>
                  <a:lnTo>
                    <a:pt x="26873" y="100076"/>
                  </a:lnTo>
                  <a:lnTo>
                    <a:pt x="33820" y="99110"/>
                  </a:lnTo>
                  <a:lnTo>
                    <a:pt x="55143" y="95605"/>
                  </a:lnTo>
                  <a:lnTo>
                    <a:pt x="74091" y="92849"/>
                  </a:lnTo>
                  <a:lnTo>
                    <a:pt x="94221" y="90703"/>
                  </a:lnTo>
                  <a:lnTo>
                    <a:pt x="122377" y="86779"/>
                  </a:lnTo>
                  <a:lnTo>
                    <a:pt x="137960" y="85318"/>
                  </a:lnTo>
                  <a:lnTo>
                    <a:pt x="151244" y="83845"/>
                  </a:lnTo>
                  <a:lnTo>
                    <a:pt x="153809" y="80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39463" y="3258718"/>
              <a:ext cx="432206" cy="3299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5034" y="369468"/>
              <a:ext cx="4892073" cy="3481247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2278" y="4817757"/>
            <a:ext cx="442066" cy="205358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340929" y="4871084"/>
            <a:ext cx="149225" cy="78105"/>
          </a:xfrm>
          <a:custGeom>
            <a:avLst/>
            <a:gdLst/>
            <a:ahLst/>
            <a:cxnLst/>
            <a:rect l="l" t="t" r="r" b="b"/>
            <a:pathLst>
              <a:path w="149225" h="78104">
                <a:moveTo>
                  <a:pt x="94780" y="3162"/>
                </a:moveTo>
                <a:lnTo>
                  <a:pt x="91605" y="0"/>
                </a:lnTo>
                <a:lnTo>
                  <a:pt x="50990" y="0"/>
                </a:lnTo>
                <a:lnTo>
                  <a:pt x="49618" y="127"/>
                </a:lnTo>
                <a:lnTo>
                  <a:pt x="29908" y="4013"/>
                </a:lnTo>
                <a:lnTo>
                  <a:pt x="29464" y="4089"/>
                </a:lnTo>
                <a:lnTo>
                  <a:pt x="29730" y="4038"/>
                </a:lnTo>
                <a:lnTo>
                  <a:pt x="3606" y="7454"/>
                </a:lnTo>
                <a:lnTo>
                  <a:pt x="0" y="12153"/>
                </a:lnTo>
                <a:lnTo>
                  <a:pt x="1333" y="22415"/>
                </a:lnTo>
                <a:lnTo>
                  <a:pt x="6032" y="26022"/>
                </a:lnTo>
                <a:lnTo>
                  <a:pt x="11823" y="25260"/>
                </a:lnTo>
                <a:lnTo>
                  <a:pt x="12471" y="25107"/>
                </a:lnTo>
                <a:lnTo>
                  <a:pt x="32423" y="17970"/>
                </a:lnTo>
                <a:lnTo>
                  <a:pt x="32702" y="17868"/>
                </a:lnTo>
                <a:lnTo>
                  <a:pt x="33604" y="17691"/>
                </a:lnTo>
                <a:lnTo>
                  <a:pt x="51701" y="14135"/>
                </a:lnTo>
                <a:lnTo>
                  <a:pt x="91605" y="14135"/>
                </a:lnTo>
                <a:lnTo>
                  <a:pt x="91732" y="14008"/>
                </a:lnTo>
                <a:lnTo>
                  <a:pt x="94780" y="10972"/>
                </a:lnTo>
                <a:lnTo>
                  <a:pt x="94780" y="4089"/>
                </a:lnTo>
                <a:lnTo>
                  <a:pt x="94780" y="3162"/>
                </a:lnTo>
                <a:close/>
              </a:path>
              <a:path w="149225" h="78104">
                <a:moveTo>
                  <a:pt x="149199" y="61836"/>
                </a:moveTo>
                <a:lnTo>
                  <a:pt x="148678" y="58420"/>
                </a:lnTo>
                <a:lnTo>
                  <a:pt x="148526" y="57340"/>
                </a:lnTo>
                <a:lnTo>
                  <a:pt x="148005" y="53822"/>
                </a:lnTo>
                <a:lnTo>
                  <a:pt x="146951" y="53047"/>
                </a:lnTo>
                <a:lnTo>
                  <a:pt x="144272" y="51054"/>
                </a:lnTo>
                <a:lnTo>
                  <a:pt x="130898" y="53047"/>
                </a:lnTo>
                <a:lnTo>
                  <a:pt x="90017" y="57353"/>
                </a:lnTo>
                <a:lnTo>
                  <a:pt x="67348" y="58407"/>
                </a:lnTo>
                <a:lnTo>
                  <a:pt x="67183" y="58407"/>
                </a:lnTo>
                <a:lnTo>
                  <a:pt x="43662" y="57873"/>
                </a:lnTo>
                <a:lnTo>
                  <a:pt x="42545" y="57848"/>
                </a:lnTo>
                <a:lnTo>
                  <a:pt x="42887" y="57873"/>
                </a:lnTo>
                <a:lnTo>
                  <a:pt x="32321" y="57226"/>
                </a:lnTo>
                <a:lnTo>
                  <a:pt x="25019" y="56921"/>
                </a:lnTo>
                <a:lnTo>
                  <a:pt x="21463" y="55499"/>
                </a:lnTo>
                <a:lnTo>
                  <a:pt x="18796" y="56654"/>
                </a:lnTo>
                <a:lnTo>
                  <a:pt x="17818" y="56603"/>
                </a:lnTo>
                <a:lnTo>
                  <a:pt x="16852" y="57480"/>
                </a:lnTo>
                <a:lnTo>
                  <a:pt x="15646" y="58000"/>
                </a:lnTo>
                <a:lnTo>
                  <a:pt x="15265" y="58940"/>
                </a:lnTo>
                <a:lnTo>
                  <a:pt x="13157" y="60871"/>
                </a:lnTo>
                <a:lnTo>
                  <a:pt x="12979" y="64706"/>
                </a:lnTo>
                <a:lnTo>
                  <a:pt x="11569" y="68275"/>
                </a:lnTo>
                <a:lnTo>
                  <a:pt x="12712" y="70929"/>
                </a:lnTo>
                <a:lnTo>
                  <a:pt x="12700" y="71285"/>
                </a:lnTo>
                <a:lnTo>
                  <a:pt x="13081" y="71793"/>
                </a:lnTo>
                <a:lnTo>
                  <a:pt x="14084" y="74091"/>
                </a:lnTo>
                <a:lnTo>
                  <a:pt x="15214" y="74549"/>
                </a:lnTo>
                <a:lnTo>
                  <a:pt x="16065" y="75628"/>
                </a:lnTo>
                <a:lnTo>
                  <a:pt x="20027" y="76454"/>
                </a:lnTo>
                <a:lnTo>
                  <a:pt x="20523" y="76644"/>
                </a:lnTo>
                <a:lnTo>
                  <a:pt x="21932" y="76885"/>
                </a:lnTo>
                <a:lnTo>
                  <a:pt x="22098" y="76885"/>
                </a:lnTo>
                <a:lnTo>
                  <a:pt x="24536" y="77381"/>
                </a:lnTo>
                <a:lnTo>
                  <a:pt x="27508" y="77533"/>
                </a:lnTo>
                <a:lnTo>
                  <a:pt x="36487" y="76606"/>
                </a:lnTo>
                <a:lnTo>
                  <a:pt x="36855" y="76161"/>
                </a:lnTo>
                <a:lnTo>
                  <a:pt x="43319" y="75755"/>
                </a:lnTo>
                <a:lnTo>
                  <a:pt x="67741" y="73075"/>
                </a:lnTo>
                <a:lnTo>
                  <a:pt x="91376" y="71970"/>
                </a:lnTo>
                <a:lnTo>
                  <a:pt x="118008" y="69088"/>
                </a:lnTo>
                <a:lnTo>
                  <a:pt x="132702" y="67614"/>
                </a:lnTo>
                <a:lnTo>
                  <a:pt x="146431" y="65570"/>
                </a:lnTo>
                <a:lnTo>
                  <a:pt x="149199" y="6183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37321" y="4540427"/>
            <a:ext cx="34290" cy="227965"/>
          </a:xfrm>
          <a:custGeom>
            <a:avLst/>
            <a:gdLst/>
            <a:ahLst/>
            <a:cxnLst/>
            <a:rect l="l" t="t" r="r" b="b"/>
            <a:pathLst>
              <a:path w="34289" h="227964">
                <a:moveTo>
                  <a:pt x="21464" y="215950"/>
                </a:moveTo>
                <a:lnTo>
                  <a:pt x="125" y="215950"/>
                </a:lnTo>
                <a:lnTo>
                  <a:pt x="0" y="222834"/>
                </a:lnTo>
                <a:lnTo>
                  <a:pt x="4699" y="227710"/>
                </a:lnTo>
                <a:lnTo>
                  <a:pt x="16497" y="227926"/>
                </a:lnTo>
                <a:lnTo>
                  <a:pt x="21374" y="223227"/>
                </a:lnTo>
                <a:lnTo>
                  <a:pt x="21464" y="215950"/>
                </a:lnTo>
                <a:close/>
              </a:path>
              <a:path w="34289" h="227964">
                <a:moveTo>
                  <a:pt x="127" y="215849"/>
                </a:moveTo>
                <a:close/>
              </a:path>
              <a:path w="34289" h="227964">
                <a:moveTo>
                  <a:pt x="22148" y="206946"/>
                </a:moveTo>
                <a:lnTo>
                  <a:pt x="990" y="206946"/>
                </a:lnTo>
                <a:lnTo>
                  <a:pt x="876" y="208483"/>
                </a:lnTo>
                <a:lnTo>
                  <a:pt x="254" y="211988"/>
                </a:lnTo>
                <a:lnTo>
                  <a:pt x="127" y="215950"/>
                </a:lnTo>
                <a:lnTo>
                  <a:pt x="21463" y="215950"/>
                </a:lnTo>
                <a:lnTo>
                  <a:pt x="21453" y="214998"/>
                </a:lnTo>
                <a:lnTo>
                  <a:pt x="21437" y="213436"/>
                </a:lnTo>
                <a:lnTo>
                  <a:pt x="22047" y="209956"/>
                </a:lnTo>
                <a:lnTo>
                  <a:pt x="22148" y="206946"/>
                </a:lnTo>
                <a:close/>
              </a:path>
              <a:path w="34289" h="227964">
                <a:moveTo>
                  <a:pt x="21445" y="214221"/>
                </a:moveTo>
                <a:lnTo>
                  <a:pt x="21336" y="214998"/>
                </a:lnTo>
                <a:lnTo>
                  <a:pt x="21445" y="214221"/>
                </a:lnTo>
                <a:close/>
              </a:path>
              <a:path w="34289" h="227964">
                <a:moveTo>
                  <a:pt x="21556" y="213436"/>
                </a:moveTo>
                <a:lnTo>
                  <a:pt x="21445" y="214221"/>
                </a:lnTo>
                <a:lnTo>
                  <a:pt x="21556" y="213436"/>
                </a:lnTo>
                <a:close/>
              </a:path>
              <a:path w="34289" h="227964">
                <a:moveTo>
                  <a:pt x="877" y="207720"/>
                </a:moveTo>
                <a:lnTo>
                  <a:pt x="766" y="208483"/>
                </a:lnTo>
                <a:lnTo>
                  <a:pt x="877" y="207720"/>
                </a:lnTo>
                <a:close/>
              </a:path>
              <a:path w="34289" h="227964">
                <a:moveTo>
                  <a:pt x="23234" y="188048"/>
                </a:moveTo>
                <a:lnTo>
                  <a:pt x="2019" y="188048"/>
                </a:lnTo>
                <a:lnTo>
                  <a:pt x="1981" y="188785"/>
                </a:lnTo>
                <a:lnTo>
                  <a:pt x="927" y="199567"/>
                </a:lnTo>
                <a:lnTo>
                  <a:pt x="877" y="207720"/>
                </a:lnTo>
                <a:lnTo>
                  <a:pt x="990" y="206946"/>
                </a:lnTo>
                <a:lnTo>
                  <a:pt x="22148" y="206946"/>
                </a:lnTo>
                <a:lnTo>
                  <a:pt x="22098" y="201548"/>
                </a:lnTo>
                <a:lnTo>
                  <a:pt x="23164" y="190030"/>
                </a:lnTo>
                <a:lnTo>
                  <a:pt x="23234" y="188048"/>
                </a:lnTo>
                <a:close/>
              </a:path>
              <a:path w="34289" h="227964">
                <a:moveTo>
                  <a:pt x="22148" y="201000"/>
                </a:moveTo>
                <a:lnTo>
                  <a:pt x="22098" y="201548"/>
                </a:lnTo>
                <a:lnTo>
                  <a:pt x="22148" y="201000"/>
                </a:lnTo>
                <a:close/>
              </a:path>
              <a:path w="34289" h="227964">
                <a:moveTo>
                  <a:pt x="22189" y="200558"/>
                </a:moveTo>
                <a:lnTo>
                  <a:pt x="22148" y="201000"/>
                </a:lnTo>
                <a:lnTo>
                  <a:pt x="22189" y="200558"/>
                </a:lnTo>
                <a:close/>
              </a:path>
              <a:path w="34289" h="227964">
                <a:moveTo>
                  <a:pt x="1992" y="188336"/>
                </a:moveTo>
                <a:lnTo>
                  <a:pt x="1949" y="188785"/>
                </a:lnTo>
                <a:lnTo>
                  <a:pt x="1992" y="188336"/>
                </a:lnTo>
                <a:close/>
              </a:path>
              <a:path w="34289" h="227964">
                <a:moveTo>
                  <a:pt x="24699" y="155651"/>
                </a:moveTo>
                <a:lnTo>
                  <a:pt x="3441" y="155651"/>
                </a:lnTo>
                <a:lnTo>
                  <a:pt x="2336" y="174028"/>
                </a:lnTo>
                <a:lnTo>
                  <a:pt x="1992" y="188336"/>
                </a:lnTo>
                <a:lnTo>
                  <a:pt x="2019" y="188048"/>
                </a:lnTo>
                <a:lnTo>
                  <a:pt x="23234" y="188048"/>
                </a:lnTo>
                <a:lnTo>
                  <a:pt x="23562" y="174917"/>
                </a:lnTo>
                <a:lnTo>
                  <a:pt x="24699" y="155651"/>
                </a:lnTo>
                <a:close/>
              </a:path>
              <a:path w="34289" h="227964">
                <a:moveTo>
                  <a:pt x="23571" y="174548"/>
                </a:moveTo>
                <a:lnTo>
                  <a:pt x="23545" y="174917"/>
                </a:lnTo>
                <a:lnTo>
                  <a:pt x="23571" y="174548"/>
                </a:lnTo>
                <a:close/>
              </a:path>
              <a:path w="34289" h="227964">
                <a:moveTo>
                  <a:pt x="28013" y="112064"/>
                </a:moveTo>
                <a:lnTo>
                  <a:pt x="6718" y="112064"/>
                </a:lnTo>
                <a:lnTo>
                  <a:pt x="4508" y="134861"/>
                </a:lnTo>
                <a:lnTo>
                  <a:pt x="3429" y="155740"/>
                </a:lnTo>
                <a:lnTo>
                  <a:pt x="24699" y="155651"/>
                </a:lnTo>
                <a:lnTo>
                  <a:pt x="25693" y="136423"/>
                </a:lnTo>
                <a:lnTo>
                  <a:pt x="27838" y="114033"/>
                </a:lnTo>
                <a:lnTo>
                  <a:pt x="28013" y="112064"/>
                </a:lnTo>
                <a:close/>
              </a:path>
              <a:path w="34289" h="227964">
                <a:moveTo>
                  <a:pt x="25709" y="136114"/>
                </a:moveTo>
                <a:lnTo>
                  <a:pt x="25679" y="136423"/>
                </a:lnTo>
                <a:lnTo>
                  <a:pt x="25709" y="136114"/>
                </a:lnTo>
                <a:close/>
              </a:path>
              <a:path w="34289" h="227964">
                <a:moveTo>
                  <a:pt x="32596" y="64427"/>
                </a:moveTo>
                <a:lnTo>
                  <a:pt x="11430" y="64427"/>
                </a:lnTo>
                <a:lnTo>
                  <a:pt x="11366" y="65150"/>
                </a:lnTo>
                <a:lnTo>
                  <a:pt x="11184" y="66700"/>
                </a:lnTo>
                <a:lnTo>
                  <a:pt x="8877" y="88023"/>
                </a:lnTo>
                <a:lnTo>
                  <a:pt x="6705" y="112140"/>
                </a:lnTo>
                <a:lnTo>
                  <a:pt x="28013" y="112064"/>
                </a:lnTo>
                <a:lnTo>
                  <a:pt x="29992" y="89903"/>
                </a:lnTo>
                <a:lnTo>
                  <a:pt x="32473" y="66700"/>
                </a:lnTo>
                <a:lnTo>
                  <a:pt x="32596" y="64427"/>
                </a:lnTo>
                <a:close/>
              </a:path>
              <a:path w="34289" h="227964">
                <a:moveTo>
                  <a:pt x="11375" y="64934"/>
                </a:moveTo>
                <a:lnTo>
                  <a:pt x="11351" y="65150"/>
                </a:lnTo>
                <a:lnTo>
                  <a:pt x="11375" y="64934"/>
                </a:lnTo>
                <a:close/>
              </a:path>
              <a:path w="34289" h="227964">
                <a:moveTo>
                  <a:pt x="33608" y="37426"/>
                </a:moveTo>
                <a:lnTo>
                  <a:pt x="12471" y="37426"/>
                </a:lnTo>
                <a:lnTo>
                  <a:pt x="11375" y="64934"/>
                </a:lnTo>
                <a:lnTo>
                  <a:pt x="11430" y="64427"/>
                </a:lnTo>
                <a:lnTo>
                  <a:pt x="32596" y="64427"/>
                </a:lnTo>
                <a:lnTo>
                  <a:pt x="33604" y="37934"/>
                </a:lnTo>
                <a:lnTo>
                  <a:pt x="33608" y="37426"/>
                </a:lnTo>
                <a:close/>
              </a:path>
              <a:path w="34289" h="227964">
                <a:moveTo>
                  <a:pt x="17754" y="0"/>
                </a:moveTo>
                <a:lnTo>
                  <a:pt x="13055" y="4571"/>
                </a:lnTo>
                <a:lnTo>
                  <a:pt x="12458" y="37655"/>
                </a:lnTo>
                <a:lnTo>
                  <a:pt x="12471" y="37426"/>
                </a:lnTo>
                <a:lnTo>
                  <a:pt x="33608" y="37426"/>
                </a:lnTo>
                <a:lnTo>
                  <a:pt x="33883" y="4813"/>
                </a:lnTo>
                <a:lnTo>
                  <a:pt x="29248" y="101"/>
                </a:lnTo>
                <a:lnTo>
                  <a:pt x="17754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3179" y="4842979"/>
            <a:ext cx="290830" cy="24130"/>
          </a:xfrm>
          <a:custGeom>
            <a:avLst/>
            <a:gdLst/>
            <a:ahLst/>
            <a:cxnLst/>
            <a:rect l="l" t="t" r="r" b="b"/>
            <a:pathLst>
              <a:path w="290830" h="24129">
                <a:moveTo>
                  <a:pt x="249008" y="23241"/>
                </a:moveTo>
                <a:lnTo>
                  <a:pt x="70827" y="23241"/>
                </a:lnTo>
                <a:lnTo>
                  <a:pt x="71208" y="23253"/>
                </a:lnTo>
                <a:lnTo>
                  <a:pt x="90995" y="23964"/>
                </a:lnTo>
                <a:lnTo>
                  <a:pt x="135699" y="23964"/>
                </a:lnTo>
                <a:lnTo>
                  <a:pt x="182879" y="23723"/>
                </a:lnTo>
                <a:lnTo>
                  <a:pt x="247789" y="23304"/>
                </a:lnTo>
                <a:lnTo>
                  <a:pt x="249008" y="23241"/>
                </a:lnTo>
                <a:close/>
              </a:path>
              <a:path w="290830" h="24129">
                <a:moveTo>
                  <a:pt x="71208" y="1739"/>
                </a:moveTo>
                <a:lnTo>
                  <a:pt x="52120" y="1752"/>
                </a:lnTo>
                <a:lnTo>
                  <a:pt x="31356" y="1765"/>
                </a:lnTo>
                <a:lnTo>
                  <a:pt x="4635" y="2400"/>
                </a:lnTo>
                <a:lnTo>
                  <a:pt x="0" y="7264"/>
                </a:lnTo>
                <a:lnTo>
                  <a:pt x="279" y="18897"/>
                </a:lnTo>
                <a:lnTo>
                  <a:pt x="5054" y="23507"/>
                </a:lnTo>
                <a:lnTo>
                  <a:pt x="31724" y="23228"/>
                </a:lnTo>
                <a:lnTo>
                  <a:pt x="249252" y="23228"/>
                </a:lnTo>
                <a:lnTo>
                  <a:pt x="262902" y="22517"/>
                </a:lnTo>
                <a:lnTo>
                  <a:pt x="272884" y="22085"/>
                </a:lnTo>
                <a:lnTo>
                  <a:pt x="274345" y="21907"/>
                </a:lnTo>
                <a:lnTo>
                  <a:pt x="278535" y="21094"/>
                </a:lnTo>
                <a:lnTo>
                  <a:pt x="276987" y="21094"/>
                </a:lnTo>
                <a:lnTo>
                  <a:pt x="273306" y="17627"/>
                </a:lnTo>
                <a:lnTo>
                  <a:pt x="263232" y="17627"/>
                </a:lnTo>
                <a:lnTo>
                  <a:pt x="260121" y="14528"/>
                </a:lnTo>
                <a:lnTo>
                  <a:pt x="260121" y="6870"/>
                </a:lnTo>
                <a:lnTo>
                  <a:pt x="263232" y="3759"/>
                </a:lnTo>
                <a:lnTo>
                  <a:pt x="273313" y="3759"/>
                </a:lnTo>
                <a:lnTo>
                  <a:pt x="274014" y="3111"/>
                </a:lnTo>
                <a:lnTo>
                  <a:pt x="246824" y="3111"/>
                </a:lnTo>
                <a:lnTo>
                  <a:pt x="182867" y="2705"/>
                </a:lnTo>
                <a:lnTo>
                  <a:pt x="91757" y="2463"/>
                </a:lnTo>
                <a:lnTo>
                  <a:pt x="71208" y="1739"/>
                </a:lnTo>
                <a:close/>
              </a:path>
              <a:path w="290830" h="24129">
                <a:moveTo>
                  <a:pt x="71180" y="23253"/>
                </a:moveTo>
                <a:close/>
              </a:path>
              <a:path w="290830" h="24129">
                <a:moveTo>
                  <a:pt x="249252" y="23228"/>
                </a:moveTo>
                <a:lnTo>
                  <a:pt x="52120" y="23228"/>
                </a:lnTo>
                <a:lnTo>
                  <a:pt x="71180" y="23253"/>
                </a:lnTo>
                <a:lnTo>
                  <a:pt x="70827" y="23241"/>
                </a:lnTo>
                <a:lnTo>
                  <a:pt x="249252" y="23228"/>
                </a:lnTo>
                <a:close/>
              </a:path>
              <a:path w="290830" h="24129">
                <a:moveTo>
                  <a:pt x="271297" y="15735"/>
                </a:moveTo>
                <a:lnTo>
                  <a:pt x="276987" y="21094"/>
                </a:lnTo>
                <a:lnTo>
                  <a:pt x="278816" y="21040"/>
                </a:lnTo>
                <a:lnTo>
                  <a:pt x="278993" y="21005"/>
                </a:lnTo>
                <a:lnTo>
                  <a:pt x="281127" y="20332"/>
                </a:lnTo>
                <a:lnTo>
                  <a:pt x="285212" y="18505"/>
                </a:lnTo>
                <a:lnTo>
                  <a:pt x="286039" y="17627"/>
                </a:lnTo>
                <a:lnTo>
                  <a:pt x="276059" y="17627"/>
                </a:lnTo>
                <a:lnTo>
                  <a:pt x="271297" y="15735"/>
                </a:lnTo>
                <a:close/>
              </a:path>
              <a:path w="290830" h="24129">
                <a:moveTo>
                  <a:pt x="278816" y="21040"/>
                </a:moveTo>
                <a:lnTo>
                  <a:pt x="276987" y="21094"/>
                </a:lnTo>
                <a:lnTo>
                  <a:pt x="278535" y="21094"/>
                </a:lnTo>
                <a:lnTo>
                  <a:pt x="278816" y="21040"/>
                </a:lnTo>
                <a:close/>
              </a:path>
              <a:path w="290830" h="24129">
                <a:moveTo>
                  <a:pt x="285212" y="18505"/>
                </a:moveTo>
                <a:lnTo>
                  <a:pt x="281127" y="20332"/>
                </a:lnTo>
                <a:lnTo>
                  <a:pt x="278993" y="21005"/>
                </a:lnTo>
                <a:lnTo>
                  <a:pt x="278816" y="21040"/>
                </a:lnTo>
                <a:lnTo>
                  <a:pt x="282943" y="20916"/>
                </a:lnTo>
                <a:lnTo>
                  <a:pt x="285212" y="18505"/>
                </a:lnTo>
                <a:close/>
              </a:path>
              <a:path w="290830" h="24129">
                <a:moveTo>
                  <a:pt x="289426" y="14028"/>
                </a:moveTo>
                <a:lnTo>
                  <a:pt x="285212" y="18505"/>
                </a:lnTo>
                <a:lnTo>
                  <a:pt x="288226" y="17157"/>
                </a:lnTo>
                <a:lnTo>
                  <a:pt x="289426" y="14028"/>
                </a:lnTo>
                <a:close/>
              </a:path>
              <a:path w="290830" h="24129">
                <a:moveTo>
                  <a:pt x="273313" y="3759"/>
                </a:moveTo>
                <a:lnTo>
                  <a:pt x="263232" y="3759"/>
                </a:lnTo>
                <a:lnTo>
                  <a:pt x="260121" y="6870"/>
                </a:lnTo>
                <a:lnTo>
                  <a:pt x="260121" y="14528"/>
                </a:lnTo>
                <a:lnTo>
                  <a:pt x="263232" y="17627"/>
                </a:lnTo>
                <a:lnTo>
                  <a:pt x="273306" y="17627"/>
                </a:lnTo>
                <a:lnTo>
                  <a:pt x="271297" y="15735"/>
                </a:lnTo>
                <a:lnTo>
                  <a:pt x="287820" y="15735"/>
                </a:lnTo>
                <a:lnTo>
                  <a:pt x="289426" y="14028"/>
                </a:lnTo>
                <a:lnTo>
                  <a:pt x="290028" y="12459"/>
                </a:lnTo>
                <a:lnTo>
                  <a:pt x="289976" y="10739"/>
                </a:lnTo>
                <a:lnTo>
                  <a:pt x="287699" y="5651"/>
                </a:lnTo>
                <a:lnTo>
                  <a:pt x="271297" y="5651"/>
                </a:lnTo>
                <a:lnTo>
                  <a:pt x="273313" y="3759"/>
                </a:lnTo>
                <a:close/>
              </a:path>
              <a:path w="290830" h="24129">
                <a:moveTo>
                  <a:pt x="287820" y="15735"/>
                </a:moveTo>
                <a:lnTo>
                  <a:pt x="271297" y="15735"/>
                </a:lnTo>
                <a:lnTo>
                  <a:pt x="276059" y="17627"/>
                </a:lnTo>
                <a:lnTo>
                  <a:pt x="286039" y="17627"/>
                </a:lnTo>
                <a:lnTo>
                  <a:pt x="287820" y="15735"/>
                </a:lnTo>
                <a:close/>
              </a:path>
              <a:path w="290830" h="24129">
                <a:moveTo>
                  <a:pt x="290028" y="12459"/>
                </a:moveTo>
                <a:lnTo>
                  <a:pt x="289426" y="14028"/>
                </a:lnTo>
                <a:lnTo>
                  <a:pt x="290055" y="13360"/>
                </a:lnTo>
                <a:lnTo>
                  <a:pt x="290028" y="12459"/>
                </a:lnTo>
                <a:close/>
              </a:path>
              <a:path w="290830" h="24129">
                <a:moveTo>
                  <a:pt x="289976" y="10739"/>
                </a:moveTo>
                <a:lnTo>
                  <a:pt x="290028" y="12459"/>
                </a:lnTo>
                <a:lnTo>
                  <a:pt x="290360" y="11595"/>
                </a:lnTo>
                <a:lnTo>
                  <a:pt x="289976" y="10739"/>
                </a:lnTo>
                <a:close/>
              </a:path>
              <a:path w="290830" h="24129">
                <a:moveTo>
                  <a:pt x="287474" y="5149"/>
                </a:moveTo>
                <a:lnTo>
                  <a:pt x="289976" y="10739"/>
                </a:lnTo>
                <a:lnTo>
                  <a:pt x="289877" y="7416"/>
                </a:lnTo>
                <a:lnTo>
                  <a:pt x="287474" y="5149"/>
                </a:lnTo>
                <a:close/>
              </a:path>
              <a:path w="290830" h="24129">
                <a:moveTo>
                  <a:pt x="281190" y="1003"/>
                </a:moveTo>
                <a:lnTo>
                  <a:pt x="277050" y="1561"/>
                </a:lnTo>
                <a:lnTo>
                  <a:pt x="274816" y="2565"/>
                </a:lnTo>
                <a:lnTo>
                  <a:pt x="273977" y="3136"/>
                </a:lnTo>
                <a:lnTo>
                  <a:pt x="271297" y="5651"/>
                </a:lnTo>
                <a:lnTo>
                  <a:pt x="276059" y="3759"/>
                </a:lnTo>
                <a:lnTo>
                  <a:pt x="286000" y="3759"/>
                </a:lnTo>
                <a:lnTo>
                  <a:pt x="284035" y="1905"/>
                </a:lnTo>
                <a:lnTo>
                  <a:pt x="281190" y="1003"/>
                </a:lnTo>
                <a:close/>
              </a:path>
              <a:path w="290830" h="24129">
                <a:moveTo>
                  <a:pt x="286000" y="3759"/>
                </a:moveTo>
                <a:lnTo>
                  <a:pt x="276059" y="3759"/>
                </a:lnTo>
                <a:lnTo>
                  <a:pt x="271297" y="5651"/>
                </a:lnTo>
                <a:lnTo>
                  <a:pt x="287699" y="5651"/>
                </a:lnTo>
                <a:lnTo>
                  <a:pt x="287474" y="5149"/>
                </a:lnTo>
                <a:lnTo>
                  <a:pt x="286000" y="3759"/>
                </a:lnTo>
                <a:close/>
              </a:path>
              <a:path w="290830" h="24129">
                <a:moveTo>
                  <a:pt x="283187" y="1003"/>
                </a:moveTo>
                <a:lnTo>
                  <a:pt x="281190" y="1003"/>
                </a:lnTo>
                <a:lnTo>
                  <a:pt x="284035" y="1905"/>
                </a:lnTo>
                <a:lnTo>
                  <a:pt x="287474" y="5149"/>
                </a:lnTo>
                <a:lnTo>
                  <a:pt x="286118" y="2120"/>
                </a:lnTo>
                <a:lnTo>
                  <a:pt x="283187" y="1003"/>
                </a:lnTo>
                <a:close/>
              </a:path>
              <a:path w="290830" h="24129">
                <a:moveTo>
                  <a:pt x="246892" y="3108"/>
                </a:moveTo>
                <a:lnTo>
                  <a:pt x="247319" y="3111"/>
                </a:lnTo>
                <a:lnTo>
                  <a:pt x="246892" y="3108"/>
                </a:lnTo>
                <a:close/>
              </a:path>
              <a:path w="290830" h="24129">
                <a:moveTo>
                  <a:pt x="271773" y="2195"/>
                </a:moveTo>
                <a:lnTo>
                  <a:pt x="262089" y="2463"/>
                </a:lnTo>
                <a:lnTo>
                  <a:pt x="246892" y="3108"/>
                </a:lnTo>
                <a:lnTo>
                  <a:pt x="274018" y="3108"/>
                </a:lnTo>
                <a:lnTo>
                  <a:pt x="274853" y="2540"/>
                </a:lnTo>
                <a:lnTo>
                  <a:pt x="275509" y="2247"/>
                </a:lnTo>
                <a:lnTo>
                  <a:pt x="271322" y="2247"/>
                </a:lnTo>
                <a:lnTo>
                  <a:pt x="271773" y="2195"/>
                </a:lnTo>
                <a:close/>
              </a:path>
              <a:path w="290830" h="24129">
                <a:moveTo>
                  <a:pt x="272173" y="2184"/>
                </a:moveTo>
                <a:lnTo>
                  <a:pt x="271773" y="2195"/>
                </a:lnTo>
                <a:lnTo>
                  <a:pt x="271322" y="2247"/>
                </a:lnTo>
                <a:lnTo>
                  <a:pt x="272173" y="2184"/>
                </a:lnTo>
                <a:close/>
              </a:path>
              <a:path w="290830" h="24129">
                <a:moveTo>
                  <a:pt x="275651" y="2184"/>
                </a:moveTo>
                <a:lnTo>
                  <a:pt x="272173" y="2184"/>
                </a:lnTo>
                <a:lnTo>
                  <a:pt x="271322" y="2247"/>
                </a:lnTo>
                <a:lnTo>
                  <a:pt x="275509" y="2247"/>
                </a:lnTo>
                <a:lnTo>
                  <a:pt x="275651" y="2184"/>
                </a:lnTo>
                <a:close/>
              </a:path>
              <a:path w="290830" h="24129">
                <a:moveTo>
                  <a:pt x="276735" y="1701"/>
                </a:moveTo>
                <a:lnTo>
                  <a:pt x="275475" y="1765"/>
                </a:lnTo>
                <a:lnTo>
                  <a:pt x="271773" y="2195"/>
                </a:lnTo>
                <a:lnTo>
                  <a:pt x="272173" y="2184"/>
                </a:lnTo>
                <a:lnTo>
                  <a:pt x="275651" y="2184"/>
                </a:lnTo>
                <a:lnTo>
                  <a:pt x="276735" y="1701"/>
                </a:lnTo>
                <a:close/>
              </a:path>
              <a:path w="290830" h="24129">
                <a:moveTo>
                  <a:pt x="277050" y="1561"/>
                </a:moveTo>
                <a:lnTo>
                  <a:pt x="275914" y="1714"/>
                </a:lnTo>
                <a:lnTo>
                  <a:pt x="276735" y="1701"/>
                </a:lnTo>
                <a:lnTo>
                  <a:pt x="277050" y="1561"/>
                </a:lnTo>
                <a:close/>
              </a:path>
              <a:path w="290830" h="24129">
                <a:moveTo>
                  <a:pt x="280555" y="0"/>
                </a:moveTo>
                <a:lnTo>
                  <a:pt x="277050" y="1561"/>
                </a:lnTo>
                <a:lnTo>
                  <a:pt x="281190" y="1003"/>
                </a:lnTo>
                <a:lnTo>
                  <a:pt x="283187" y="1003"/>
                </a:lnTo>
                <a:lnTo>
                  <a:pt x="28055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88744" y="4953380"/>
            <a:ext cx="226352" cy="19782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2292616" y="5505805"/>
            <a:ext cx="1170305" cy="1188720"/>
            <a:chOff x="2292616" y="5505805"/>
            <a:chExt cx="1170305" cy="11887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92616" y="5505805"/>
              <a:ext cx="101447" cy="1363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97366" y="5649936"/>
              <a:ext cx="609363" cy="10440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45548" y="5981281"/>
              <a:ext cx="416799" cy="17399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92159" y="4302391"/>
            <a:ext cx="575843" cy="11319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69800" y="4727968"/>
            <a:ext cx="112593" cy="14199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63417" y="4607090"/>
            <a:ext cx="240436" cy="30021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3390023" y="4459439"/>
            <a:ext cx="774700" cy="426084"/>
            <a:chOff x="3390023" y="4459439"/>
            <a:chExt cx="774700" cy="426084"/>
          </a:xfrm>
        </p:grpSpPr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90023" y="4718011"/>
              <a:ext cx="324779" cy="1670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55459" y="4459439"/>
              <a:ext cx="408841" cy="421639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06611" y="5867600"/>
            <a:ext cx="503685" cy="384923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412113" y="6085065"/>
            <a:ext cx="249554" cy="93980"/>
          </a:xfrm>
          <a:custGeom>
            <a:avLst/>
            <a:gdLst/>
            <a:ahLst/>
            <a:cxnLst/>
            <a:rect l="l" t="t" r="r" b="b"/>
            <a:pathLst>
              <a:path w="249555" h="93979">
                <a:moveTo>
                  <a:pt x="241" y="69291"/>
                </a:moveTo>
                <a:lnTo>
                  <a:pt x="0" y="69557"/>
                </a:lnTo>
                <a:lnTo>
                  <a:pt x="241" y="74790"/>
                </a:lnTo>
                <a:lnTo>
                  <a:pt x="241" y="69291"/>
                </a:lnTo>
                <a:close/>
              </a:path>
              <a:path w="249555" h="93979">
                <a:moveTo>
                  <a:pt x="122897" y="368"/>
                </a:moveTo>
                <a:lnTo>
                  <a:pt x="93268" y="355"/>
                </a:lnTo>
                <a:lnTo>
                  <a:pt x="69596" y="0"/>
                </a:lnTo>
                <a:lnTo>
                  <a:pt x="45288" y="368"/>
                </a:lnTo>
                <a:lnTo>
                  <a:pt x="122897" y="368"/>
                </a:lnTo>
                <a:close/>
              </a:path>
              <a:path w="249555" h="93979">
                <a:moveTo>
                  <a:pt x="231241" y="6400"/>
                </a:moveTo>
                <a:lnTo>
                  <a:pt x="230555" y="5537"/>
                </a:lnTo>
                <a:lnTo>
                  <a:pt x="230403" y="5346"/>
                </a:lnTo>
                <a:lnTo>
                  <a:pt x="230555" y="5537"/>
                </a:lnTo>
                <a:lnTo>
                  <a:pt x="230530" y="5003"/>
                </a:lnTo>
                <a:lnTo>
                  <a:pt x="228879" y="3429"/>
                </a:lnTo>
                <a:lnTo>
                  <a:pt x="227418" y="1587"/>
                </a:lnTo>
                <a:lnTo>
                  <a:pt x="226872" y="1536"/>
                </a:lnTo>
                <a:lnTo>
                  <a:pt x="226098" y="787"/>
                </a:lnTo>
                <a:lnTo>
                  <a:pt x="221170" y="927"/>
                </a:lnTo>
                <a:lnTo>
                  <a:pt x="220167" y="901"/>
                </a:lnTo>
                <a:lnTo>
                  <a:pt x="214503" y="1638"/>
                </a:lnTo>
                <a:lnTo>
                  <a:pt x="220167" y="952"/>
                </a:lnTo>
                <a:lnTo>
                  <a:pt x="219341" y="876"/>
                </a:lnTo>
                <a:lnTo>
                  <a:pt x="214553" y="812"/>
                </a:lnTo>
                <a:lnTo>
                  <a:pt x="190309" y="736"/>
                </a:lnTo>
                <a:lnTo>
                  <a:pt x="190309" y="17678"/>
                </a:lnTo>
                <a:lnTo>
                  <a:pt x="179311" y="19113"/>
                </a:lnTo>
                <a:lnTo>
                  <a:pt x="179730" y="19050"/>
                </a:lnTo>
                <a:lnTo>
                  <a:pt x="190309" y="17678"/>
                </a:lnTo>
                <a:lnTo>
                  <a:pt x="190309" y="736"/>
                </a:lnTo>
                <a:lnTo>
                  <a:pt x="189712" y="723"/>
                </a:lnTo>
                <a:lnTo>
                  <a:pt x="45186" y="381"/>
                </a:lnTo>
                <a:lnTo>
                  <a:pt x="17348" y="457"/>
                </a:lnTo>
                <a:lnTo>
                  <a:pt x="12827" y="5003"/>
                </a:lnTo>
                <a:lnTo>
                  <a:pt x="12839" y="16243"/>
                </a:lnTo>
                <a:lnTo>
                  <a:pt x="17373" y="20777"/>
                </a:lnTo>
                <a:lnTo>
                  <a:pt x="45288" y="20853"/>
                </a:lnTo>
                <a:lnTo>
                  <a:pt x="69481" y="20510"/>
                </a:lnTo>
                <a:lnTo>
                  <a:pt x="93205" y="20866"/>
                </a:lnTo>
                <a:lnTo>
                  <a:pt x="119519" y="20866"/>
                </a:lnTo>
                <a:lnTo>
                  <a:pt x="165963" y="20675"/>
                </a:lnTo>
                <a:lnTo>
                  <a:pt x="166154" y="20828"/>
                </a:lnTo>
                <a:lnTo>
                  <a:pt x="168109" y="20675"/>
                </a:lnTo>
                <a:lnTo>
                  <a:pt x="173596" y="20218"/>
                </a:lnTo>
                <a:lnTo>
                  <a:pt x="168109" y="20675"/>
                </a:lnTo>
                <a:lnTo>
                  <a:pt x="189763" y="20497"/>
                </a:lnTo>
                <a:lnTo>
                  <a:pt x="214655" y="20421"/>
                </a:lnTo>
                <a:lnTo>
                  <a:pt x="220573" y="20320"/>
                </a:lnTo>
                <a:lnTo>
                  <a:pt x="225221" y="20853"/>
                </a:lnTo>
                <a:lnTo>
                  <a:pt x="226060" y="20180"/>
                </a:lnTo>
                <a:lnTo>
                  <a:pt x="226593" y="20154"/>
                </a:lnTo>
                <a:lnTo>
                  <a:pt x="228206" y="18465"/>
                </a:lnTo>
                <a:lnTo>
                  <a:pt x="230009" y="17030"/>
                </a:lnTo>
                <a:lnTo>
                  <a:pt x="230073" y="16497"/>
                </a:lnTo>
                <a:lnTo>
                  <a:pt x="230835" y="15709"/>
                </a:lnTo>
                <a:lnTo>
                  <a:pt x="230695" y="11049"/>
                </a:lnTo>
                <a:lnTo>
                  <a:pt x="231241" y="6400"/>
                </a:lnTo>
                <a:close/>
              </a:path>
              <a:path w="249555" h="93979">
                <a:moveTo>
                  <a:pt x="247434" y="63614"/>
                </a:moveTo>
                <a:lnTo>
                  <a:pt x="245478" y="62153"/>
                </a:lnTo>
                <a:lnTo>
                  <a:pt x="235216" y="63614"/>
                </a:lnTo>
                <a:lnTo>
                  <a:pt x="247434" y="63614"/>
                </a:lnTo>
                <a:close/>
              </a:path>
              <a:path w="249555" h="93979">
                <a:moveTo>
                  <a:pt x="249021" y="70015"/>
                </a:moveTo>
                <a:lnTo>
                  <a:pt x="248716" y="67919"/>
                </a:lnTo>
                <a:lnTo>
                  <a:pt x="248513" y="66484"/>
                </a:lnTo>
                <a:lnTo>
                  <a:pt x="248246" y="64693"/>
                </a:lnTo>
                <a:lnTo>
                  <a:pt x="248183" y="64173"/>
                </a:lnTo>
                <a:lnTo>
                  <a:pt x="247434" y="63614"/>
                </a:lnTo>
                <a:lnTo>
                  <a:pt x="235127" y="63627"/>
                </a:lnTo>
                <a:lnTo>
                  <a:pt x="224536" y="64693"/>
                </a:lnTo>
                <a:lnTo>
                  <a:pt x="202298" y="66484"/>
                </a:lnTo>
                <a:lnTo>
                  <a:pt x="180657" y="67906"/>
                </a:lnTo>
                <a:lnTo>
                  <a:pt x="155613" y="66357"/>
                </a:lnTo>
                <a:lnTo>
                  <a:pt x="132232" y="65951"/>
                </a:lnTo>
                <a:lnTo>
                  <a:pt x="67983" y="64693"/>
                </a:lnTo>
                <a:lnTo>
                  <a:pt x="60807" y="64579"/>
                </a:lnTo>
                <a:lnTo>
                  <a:pt x="40652" y="64566"/>
                </a:lnTo>
                <a:lnTo>
                  <a:pt x="24472" y="64516"/>
                </a:lnTo>
                <a:lnTo>
                  <a:pt x="15811" y="64541"/>
                </a:lnTo>
                <a:lnTo>
                  <a:pt x="15544" y="64287"/>
                </a:lnTo>
                <a:lnTo>
                  <a:pt x="10160" y="64541"/>
                </a:lnTo>
                <a:lnTo>
                  <a:pt x="10033" y="64541"/>
                </a:lnTo>
                <a:lnTo>
                  <a:pt x="4787" y="64541"/>
                </a:lnTo>
                <a:lnTo>
                  <a:pt x="4521" y="64795"/>
                </a:lnTo>
                <a:lnTo>
                  <a:pt x="4330" y="64808"/>
                </a:lnTo>
                <a:lnTo>
                  <a:pt x="2336" y="66979"/>
                </a:lnTo>
                <a:lnTo>
                  <a:pt x="241" y="69088"/>
                </a:lnTo>
                <a:lnTo>
                  <a:pt x="241" y="69291"/>
                </a:lnTo>
                <a:lnTo>
                  <a:pt x="406" y="69100"/>
                </a:lnTo>
                <a:lnTo>
                  <a:pt x="317" y="76568"/>
                </a:lnTo>
                <a:lnTo>
                  <a:pt x="508" y="80581"/>
                </a:lnTo>
                <a:lnTo>
                  <a:pt x="3175" y="83134"/>
                </a:lnTo>
                <a:lnTo>
                  <a:pt x="7315" y="91782"/>
                </a:lnTo>
                <a:lnTo>
                  <a:pt x="12039" y="93446"/>
                </a:lnTo>
                <a:lnTo>
                  <a:pt x="18592" y="90297"/>
                </a:lnTo>
                <a:lnTo>
                  <a:pt x="20320" y="87718"/>
                </a:lnTo>
                <a:lnTo>
                  <a:pt x="20459" y="84861"/>
                </a:lnTo>
                <a:lnTo>
                  <a:pt x="24422" y="84874"/>
                </a:lnTo>
                <a:lnTo>
                  <a:pt x="40665" y="84823"/>
                </a:lnTo>
                <a:lnTo>
                  <a:pt x="60947" y="84810"/>
                </a:lnTo>
                <a:lnTo>
                  <a:pt x="132765" y="83413"/>
                </a:lnTo>
                <a:lnTo>
                  <a:pt x="156387" y="81534"/>
                </a:lnTo>
                <a:lnTo>
                  <a:pt x="181051" y="78587"/>
                </a:lnTo>
                <a:lnTo>
                  <a:pt x="203073" y="77139"/>
                </a:lnTo>
                <a:lnTo>
                  <a:pt x="225488" y="75336"/>
                </a:lnTo>
                <a:lnTo>
                  <a:pt x="236499" y="74231"/>
                </a:lnTo>
                <a:lnTo>
                  <a:pt x="247002" y="72720"/>
                </a:lnTo>
                <a:lnTo>
                  <a:pt x="249021" y="7001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7898" y="5812040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5" h="316864">
                <a:moveTo>
                  <a:pt x="167576" y="57531"/>
                </a:moveTo>
                <a:lnTo>
                  <a:pt x="167525" y="57962"/>
                </a:lnTo>
                <a:lnTo>
                  <a:pt x="167576" y="57531"/>
                </a:lnTo>
                <a:close/>
              </a:path>
              <a:path w="235585" h="316864">
                <a:moveTo>
                  <a:pt x="190461" y="5207"/>
                </a:moveTo>
                <a:lnTo>
                  <a:pt x="185851" y="330"/>
                </a:lnTo>
                <a:lnTo>
                  <a:pt x="174167" y="0"/>
                </a:lnTo>
                <a:lnTo>
                  <a:pt x="169303" y="4559"/>
                </a:lnTo>
                <a:lnTo>
                  <a:pt x="168300" y="33058"/>
                </a:lnTo>
                <a:lnTo>
                  <a:pt x="167576" y="57531"/>
                </a:lnTo>
                <a:lnTo>
                  <a:pt x="167652" y="57010"/>
                </a:lnTo>
                <a:lnTo>
                  <a:pt x="167576" y="57962"/>
                </a:lnTo>
                <a:lnTo>
                  <a:pt x="167449" y="58585"/>
                </a:lnTo>
                <a:lnTo>
                  <a:pt x="164363" y="84340"/>
                </a:lnTo>
                <a:lnTo>
                  <a:pt x="161848" y="113055"/>
                </a:lnTo>
                <a:lnTo>
                  <a:pt x="158597" y="142443"/>
                </a:lnTo>
                <a:lnTo>
                  <a:pt x="156578" y="169443"/>
                </a:lnTo>
                <a:lnTo>
                  <a:pt x="155562" y="193763"/>
                </a:lnTo>
                <a:lnTo>
                  <a:pt x="155092" y="213575"/>
                </a:lnTo>
                <a:lnTo>
                  <a:pt x="155117" y="214604"/>
                </a:lnTo>
                <a:lnTo>
                  <a:pt x="156222" y="230924"/>
                </a:lnTo>
                <a:lnTo>
                  <a:pt x="157848" y="244144"/>
                </a:lnTo>
                <a:lnTo>
                  <a:pt x="158915" y="254457"/>
                </a:lnTo>
                <a:lnTo>
                  <a:pt x="170307" y="274688"/>
                </a:lnTo>
                <a:lnTo>
                  <a:pt x="174586" y="274294"/>
                </a:lnTo>
                <a:lnTo>
                  <a:pt x="179374" y="268541"/>
                </a:lnTo>
                <a:lnTo>
                  <a:pt x="178993" y="264274"/>
                </a:lnTo>
                <a:lnTo>
                  <a:pt x="177419" y="262966"/>
                </a:lnTo>
                <a:lnTo>
                  <a:pt x="175348" y="261251"/>
                </a:lnTo>
                <a:lnTo>
                  <a:pt x="174929" y="260070"/>
                </a:lnTo>
                <a:lnTo>
                  <a:pt x="174612" y="259181"/>
                </a:lnTo>
                <a:lnTo>
                  <a:pt x="174548" y="259003"/>
                </a:lnTo>
                <a:lnTo>
                  <a:pt x="172567" y="253060"/>
                </a:lnTo>
                <a:lnTo>
                  <a:pt x="172326" y="252349"/>
                </a:lnTo>
                <a:lnTo>
                  <a:pt x="172250" y="251612"/>
                </a:lnTo>
                <a:lnTo>
                  <a:pt x="171475" y="244144"/>
                </a:lnTo>
                <a:lnTo>
                  <a:pt x="171386" y="243344"/>
                </a:lnTo>
                <a:lnTo>
                  <a:pt x="171297" y="244144"/>
                </a:lnTo>
                <a:lnTo>
                  <a:pt x="171297" y="244017"/>
                </a:lnTo>
                <a:lnTo>
                  <a:pt x="171323" y="242620"/>
                </a:lnTo>
                <a:lnTo>
                  <a:pt x="171386" y="243344"/>
                </a:lnTo>
                <a:lnTo>
                  <a:pt x="171475" y="242620"/>
                </a:lnTo>
                <a:lnTo>
                  <a:pt x="172885" y="231381"/>
                </a:lnTo>
                <a:lnTo>
                  <a:pt x="174028" y="214604"/>
                </a:lnTo>
                <a:lnTo>
                  <a:pt x="175793" y="193763"/>
                </a:lnTo>
                <a:lnTo>
                  <a:pt x="177571" y="170802"/>
                </a:lnTo>
                <a:lnTo>
                  <a:pt x="179882" y="144424"/>
                </a:lnTo>
                <a:lnTo>
                  <a:pt x="183146" y="115011"/>
                </a:lnTo>
                <a:lnTo>
                  <a:pt x="183324" y="112903"/>
                </a:lnTo>
                <a:lnTo>
                  <a:pt x="185623" y="86550"/>
                </a:lnTo>
                <a:lnTo>
                  <a:pt x="188861" y="59550"/>
                </a:lnTo>
                <a:lnTo>
                  <a:pt x="188976" y="57010"/>
                </a:lnTo>
                <a:lnTo>
                  <a:pt x="190461" y="5207"/>
                </a:lnTo>
                <a:close/>
              </a:path>
              <a:path w="235585" h="316864">
                <a:moveTo>
                  <a:pt x="235077" y="294652"/>
                </a:moveTo>
                <a:lnTo>
                  <a:pt x="232054" y="291630"/>
                </a:lnTo>
                <a:lnTo>
                  <a:pt x="174891" y="291617"/>
                </a:lnTo>
                <a:lnTo>
                  <a:pt x="123786" y="288709"/>
                </a:lnTo>
                <a:lnTo>
                  <a:pt x="70624" y="287731"/>
                </a:lnTo>
                <a:lnTo>
                  <a:pt x="47574" y="287718"/>
                </a:lnTo>
                <a:lnTo>
                  <a:pt x="45821" y="287870"/>
                </a:lnTo>
                <a:lnTo>
                  <a:pt x="26377" y="291109"/>
                </a:lnTo>
                <a:lnTo>
                  <a:pt x="23952" y="291630"/>
                </a:lnTo>
                <a:lnTo>
                  <a:pt x="3568" y="296214"/>
                </a:lnTo>
                <a:lnTo>
                  <a:pt x="0" y="301866"/>
                </a:lnTo>
                <a:lnTo>
                  <a:pt x="2540" y="313182"/>
                </a:lnTo>
                <a:lnTo>
                  <a:pt x="8102" y="316763"/>
                </a:lnTo>
                <a:lnTo>
                  <a:pt x="29933" y="312166"/>
                </a:lnTo>
                <a:lnTo>
                  <a:pt x="48450" y="309079"/>
                </a:lnTo>
                <a:lnTo>
                  <a:pt x="49326" y="308927"/>
                </a:lnTo>
                <a:lnTo>
                  <a:pt x="48450" y="309079"/>
                </a:lnTo>
                <a:lnTo>
                  <a:pt x="70739" y="309067"/>
                </a:lnTo>
                <a:lnTo>
                  <a:pt x="83070" y="308927"/>
                </a:lnTo>
                <a:lnTo>
                  <a:pt x="96443" y="308787"/>
                </a:lnTo>
                <a:lnTo>
                  <a:pt x="123977" y="308089"/>
                </a:lnTo>
                <a:lnTo>
                  <a:pt x="150050" y="306908"/>
                </a:lnTo>
                <a:lnTo>
                  <a:pt x="174891" y="305181"/>
                </a:lnTo>
                <a:lnTo>
                  <a:pt x="232041" y="305181"/>
                </a:lnTo>
                <a:lnTo>
                  <a:pt x="235077" y="302145"/>
                </a:lnTo>
                <a:lnTo>
                  <a:pt x="235077" y="294652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913674" y="6211407"/>
            <a:ext cx="259638" cy="23387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589578" y="5946132"/>
            <a:ext cx="290169" cy="18396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929665" y="5777833"/>
            <a:ext cx="433508" cy="34163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4693361" y="4482624"/>
            <a:ext cx="86995" cy="2286000"/>
          </a:xfrm>
          <a:custGeom>
            <a:avLst/>
            <a:gdLst/>
            <a:ahLst/>
            <a:cxnLst/>
            <a:rect l="l" t="t" r="r" b="b"/>
            <a:pathLst>
              <a:path w="86995" h="2286000">
                <a:moveTo>
                  <a:pt x="62798" y="2280284"/>
                </a:moveTo>
                <a:lnTo>
                  <a:pt x="62890" y="2286000"/>
                </a:lnTo>
                <a:lnTo>
                  <a:pt x="64490" y="2286000"/>
                </a:lnTo>
                <a:lnTo>
                  <a:pt x="62798" y="2280284"/>
                </a:lnTo>
                <a:close/>
              </a:path>
              <a:path w="86995" h="2286000">
                <a:moveTo>
                  <a:pt x="64274" y="2273300"/>
                </a:moveTo>
                <a:lnTo>
                  <a:pt x="62687" y="2273300"/>
                </a:lnTo>
                <a:lnTo>
                  <a:pt x="62798" y="2280284"/>
                </a:lnTo>
                <a:lnTo>
                  <a:pt x="64490" y="2286000"/>
                </a:lnTo>
                <a:lnTo>
                  <a:pt x="65570" y="2286000"/>
                </a:lnTo>
                <a:lnTo>
                  <a:pt x="64274" y="2273300"/>
                </a:lnTo>
                <a:close/>
              </a:path>
              <a:path w="86995" h="2286000">
                <a:moveTo>
                  <a:pt x="86106" y="2273300"/>
                </a:moveTo>
                <a:lnTo>
                  <a:pt x="64274" y="2273300"/>
                </a:lnTo>
                <a:lnTo>
                  <a:pt x="65570" y="2286000"/>
                </a:lnTo>
                <a:lnTo>
                  <a:pt x="86741" y="2286000"/>
                </a:lnTo>
                <a:lnTo>
                  <a:pt x="86106" y="2273300"/>
                </a:lnTo>
                <a:close/>
              </a:path>
              <a:path w="86995" h="2286000">
                <a:moveTo>
                  <a:pt x="62687" y="2273300"/>
                </a:moveTo>
                <a:lnTo>
                  <a:pt x="60731" y="2273300"/>
                </a:lnTo>
                <a:lnTo>
                  <a:pt x="62798" y="2280284"/>
                </a:lnTo>
                <a:lnTo>
                  <a:pt x="62687" y="2273300"/>
                </a:lnTo>
                <a:close/>
              </a:path>
              <a:path w="86995" h="2286000">
                <a:moveTo>
                  <a:pt x="62039" y="2260600"/>
                </a:moveTo>
                <a:lnTo>
                  <a:pt x="47205" y="2260600"/>
                </a:lnTo>
                <a:lnTo>
                  <a:pt x="48513" y="2273300"/>
                </a:lnTo>
                <a:lnTo>
                  <a:pt x="62763" y="2273300"/>
                </a:lnTo>
                <a:lnTo>
                  <a:pt x="62039" y="2260600"/>
                </a:lnTo>
                <a:close/>
              </a:path>
              <a:path w="86995" h="2286000">
                <a:moveTo>
                  <a:pt x="76377" y="2260600"/>
                </a:moveTo>
                <a:lnTo>
                  <a:pt x="62039" y="2260600"/>
                </a:lnTo>
                <a:lnTo>
                  <a:pt x="62763" y="2273300"/>
                </a:lnTo>
                <a:lnTo>
                  <a:pt x="80518" y="2273300"/>
                </a:lnTo>
                <a:lnTo>
                  <a:pt x="76377" y="2260600"/>
                </a:lnTo>
                <a:close/>
              </a:path>
              <a:path w="86995" h="2286000">
                <a:moveTo>
                  <a:pt x="84340" y="2260600"/>
                </a:moveTo>
                <a:lnTo>
                  <a:pt x="76377" y="2260600"/>
                </a:lnTo>
                <a:lnTo>
                  <a:pt x="80518" y="2273300"/>
                </a:lnTo>
                <a:lnTo>
                  <a:pt x="85064" y="2273300"/>
                </a:lnTo>
                <a:lnTo>
                  <a:pt x="84340" y="2260600"/>
                </a:lnTo>
                <a:close/>
              </a:path>
              <a:path w="86995" h="2286000">
                <a:moveTo>
                  <a:pt x="58788" y="2247900"/>
                </a:moveTo>
                <a:lnTo>
                  <a:pt x="32893" y="2247900"/>
                </a:lnTo>
                <a:lnTo>
                  <a:pt x="41897" y="2260600"/>
                </a:lnTo>
                <a:lnTo>
                  <a:pt x="61975" y="2260600"/>
                </a:lnTo>
                <a:lnTo>
                  <a:pt x="61977" y="2259437"/>
                </a:lnTo>
                <a:lnTo>
                  <a:pt x="60748" y="2250724"/>
                </a:lnTo>
                <a:lnTo>
                  <a:pt x="58788" y="2247900"/>
                </a:lnTo>
                <a:close/>
              </a:path>
              <a:path w="86995" h="2286000">
                <a:moveTo>
                  <a:pt x="61977" y="2259437"/>
                </a:moveTo>
                <a:lnTo>
                  <a:pt x="61975" y="2260600"/>
                </a:lnTo>
                <a:lnTo>
                  <a:pt x="62141" y="2260600"/>
                </a:lnTo>
                <a:lnTo>
                  <a:pt x="61977" y="2259437"/>
                </a:lnTo>
                <a:close/>
              </a:path>
              <a:path w="86995" h="2286000">
                <a:moveTo>
                  <a:pt x="61984" y="2252504"/>
                </a:moveTo>
                <a:lnTo>
                  <a:pt x="61977" y="2259437"/>
                </a:lnTo>
                <a:lnTo>
                  <a:pt x="62141" y="2260600"/>
                </a:lnTo>
                <a:lnTo>
                  <a:pt x="62045" y="2252592"/>
                </a:lnTo>
                <a:close/>
              </a:path>
              <a:path w="86995" h="2286000">
                <a:moveTo>
                  <a:pt x="62045" y="2252592"/>
                </a:moveTo>
                <a:lnTo>
                  <a:pt x="62141" y="2260600"/>
                </a:lnTo>
                <a:lnTo>
                  <a:pt x="67602" y="2260600"/>
                </a:lnTo>
                <a:lnTo>
                  <a:pt x="62045" y="2252592"/>
                </a:lnTo>
                <a:close/>
              </a:path>
              <a:path w="86995" h="2286000">
                <a:moveTo>
                  <a:pt x="84404" y="2247900"/>
                </a:moveTo>
                <a:lnTo>
                  <a:pt x="61988" y="2247900"/>
                </a:lnTo>
                <a:lnTo>
                  <a:pt x="62045" y="2252592"/>
                </a:lnTo>
                <a:lnTo>
                  <a:pt x="67602" y="2260600"/>
                </a:lnTo>
                <a:lnTo>
                  <a:pt x="84404" y="2260600"/>
                </a:lnTo>
                <a:lnTo>
                  <a:pt x="84404" y="2247900"/>
                </a:lnTo>
                <a:close/>
              </a:path>
              <a:path w="86995" h="2286000">
                <a:moveTo>
                  <a:pt x="60748" y="2250724"/>
                </a:moveTo>
                <a:lnTo>
                  <a:pt x="61977" y="2259437"/>
                </a:lnTo>
                <a:lnTo>
                  <a:pt x="61984" y="2252504"/>
                </a:lnTo>
                <a:lnTo>
                  <a:pt x="60748" y="2250724"/>
                </a:lnTo>
                <a:close/>
              </a:path>
              <a:path w="86995" h="2286000">
                <a:moveTo>
                  <a:pt x="61988" y="2247900"/>
                </a:moveTo>
                <a:lnTo>
                  <a:pt x="60350" y="2247900"/>
                </a:lnTo>
                <a:lnTo>
                  <a:pt x="60748" y="2250724"/>
                </a:lnTo>
                <a:lnTo>
                  <a:pt x="61984" y="2252504"/>
                </a:lnTo>
                <a:lnTo>
                  <a:pt x="61988" y="2247900"/>
                </a:lnTo>
                <a:close/>
              </a:path>
              <a:path w="86995" h="2286000">
                <a:moveTo>
                  <a:pt x="23698" y="2197100"/>
                </a:moveTo>
                <a:lnTo>
                  <a:pt x="11696" y="2197100"/>
                </a:lnTo>
                <a:lnTo>
                  <a:pt x="17513" y="2222500"/>
                </a:lnTo>
                <a:lnTo>
                  <a:pt x="17881" y="2222500"/>
                </a:lnTo>
                <a:lnTo>
                  <a:pt x="22923" y="2235200"/>
                </a:lnTo>
                <a:lnTo>
                  <a:pt x="31876" y="2247900"/>
                </a:lnTo>
                <a:lnTo>
                  <a:pt x="43230" y="2247900"/>
                </a:lnTo>
                <a:lnTo>
                  <a:pt x="34188" y="2222500"/>
                </a:lnTo>
                <a:lnTo>
                  <a:pt x="29146" y="2209800"/>
                </a:lnTo>
                <a:lnTo>
                  <a:pt x="29514" y="2209800"/>
                </a:lnTo>
                <a:lnTo>
                  <a:pt x="23698" y="2197100"/>
                </a:lnTo>
                <a:close/>
              </a:path>
              <a:path w="86995" h="2286000">
                <a:moveTo>
                  <a:pt x="42202" y="2235200"/>
                </a:moveTo>
                <a:lnTo>
                  <a:pt x="43230" y="2247900"/>
                </a:lnTo>
                <a:lnTo>
                  <a:pt x="51206" y="2247900"/>
                </a:lnTo>
                <a:lnTo>
                  <a:pt x="42202" y="2235200"/>
                </a:lnTo>
                <a:close/>
              </a:path>
              <a:path w="86995" h="2286000">
                <a:moveTo>
                  <a:pt x="21983" y="76200"/>
                </a:moveTo>
                <a:lnTo>
                  <a:pt x="1993" y="76200"/>
                </a:lnTo>
                <a:lnTo>
                  <a:pt x="863" y="88900"/>
                </a:lnTo>
                <a:lnTo>
                  <a:pt x="88" y="114300"/>
                </a:lnTo>
                <a:lnTo>
                  <a:pt x="0" y="254000"/>
                </a:lnTo>
                <a:lnTo>
                  <a:pt x="1790" y="279400"/>
                </a:lnTo>
                <a:lnTo>
                  <a:pt x="3924" y="292100"/>
                </a:lnTo>
                <a:lnTo>
                  <a:pt x="6870" y="317500"/>
                </a:lnTo>
                <a:lnTo>
                  <a:pt x="10083" y="342900"/>
                </a:lnTo>
                <a:lnTo>
                  <a:pt x="15786" y="368300"/>
                </a:lnTo>
                <a:lnTo>
                  <a:pt x="18249" y="393700"/>
                </a:lnTo>
                <a:lnTo>
                  <a:pt x="20345" y="406400"/>
                </a:lnTo>
                <a:lnTo>
                  <a:pt x="21717" y="419100"/>
                </a:lnTo>
                <a:lnTo>
                  <a:pt x="23507" y="444500"/>
                </a:lnTo>
                <a:lnTo>
                  <a:pt x="24523" y="457200"/>
                </a:lnTo>
                <a:lnTo>
                  <a:pt x="25234" y="469900"/>
                </a:lnTo>
                <a:lnTo>
                  <a:pt x="25933" y="495300"/>
                </a:lnTo>
                <a:lnTo>
                  <a:pt x="25819" y="584200"/>
                </a:lnTo>
                <a:lnTo>
                  <a:pt x="26174" y="609600"/>
                </a:lnTo>
                <a:lnTo>
                  <a:pt x="28333" y="647700"/>
                </a:lnTo>
                <a:lnTo>
                  <a:pt x="30124" y="660400"/>
                </a:lnTo>
                <a:lnTo>
                  <a:pt x="31572" y="685800"/>
                </a:lnTo>
                <a:lnTo>
                  <a:pt x="36969" y="736600"/>
                </a:lnTo>
                <a:lnTo>
                  <a:pt x="39497" y="762000"/>
                </a:lnTo>
                <a:lnTo>
                  <a:pt x="42735" y="787400"/>
                </a:lnTo>
                <a:lnTo>
                  <a:pt x="44843" y="838200"/>
                </a:lnTo>
                <a:lnTo>
                  <a:pt x="45554" y="876300"/>
                </a:lnTo>
                <a:lnTo>
                  <a:pt x="45389" y="1054100"/>
                </a:lnTo>
                <a:lnTo>
                  <a:pt x="45364" y="1460500"/>
                </a:lnTo>
                <a:lnTo>
                  <a:pt x="45008" y="1485900"/>
                </a:lnTo>
                <a:lnTo>
                  <a:pt x="44284" y="1511300"/>
                </a:lnTo>
                <a:lnTo>
                  <a:pt x="42862" y="1536700"/>
                </a:lnTo>
                <a:lnTo>
                  <a:pt x="41757" y="1549400"/>
                </a:lnTo>
                <a:lnTo>
                  <a:pt x="41046" y="1574800"/>
                </a:lnTo>
                <a:lnTo>
                  <a:pt x="40309" y="1587500"/>
                </a:lnTo>
                <a:lnTo>
                  <a:pt x="40233" y="1841500"/>
                </a:lnTo>
                <a:lnTo>
                  <a:pt x="40957" y="1854200"/>
                </a:lnTo>
                <a:lnTo>
                  <a:pt x="40944" y="1879600"/>
                </a:lnTo>
                <a:lnTo>
                  <a:pt x="42049" y="1892300"/>
                </a:lnTo>
                <a:lnTo>
                  <a:pt x="42735" y="1943100"/>
                </a:lnTo>
                <a:lnTo>
                  <a:pt x="42621" y="2082800"/>
                </a:lnTo>
                <a:lnTo>
                  <a:pt x="43726" y="2108200"/>
                </a:lnTo>
                <a:lnTo>
                  <a:pt x="45148" y="2120900"/>
                </a:lnTo>
                <a:lnTo>
                  <a:pt x="47739" y="2146300"/>
                </a:lnTo>
                <a:lnTo>
                  <a:pt x="50965" y="2171700"/>
                </a:lnTo>
                <a:lnTo>
                  <a:pt x="53479" y="2197100"/>
                </a:lnTo>
                <a:lnTo>
                  <a:pt x="56349" y="2209800"/>
                </a:lnTo>
                <a:lnTo>
                  <a:pt x="58864" y="2235200"/>
                </a:lnTo>
                <a:lnTo>
                  <a:pt x="60248" y="2247900"/>
                </a:lnTo>
                <a:lnTo>
                  <a:pt x="82524" y="2247900"/>
                </a:lnTo>
                <a:lnTo>
                  <a:pt x="81038" y="2222500"/>
                </a:lnTo>
                <a:lnTo>
                  <a:pt x="75628" y="2184400"/>
                </a:lnTo>
                <a:lnTo>
                  <a:pt x="73151" y="2171700"/>
                </a:lnTo>
                <a:lnTo>
                  <a:pt x="69837" y="2146300"/>
                </a:lnTo>
                <a:lnTo>
                  <a:pt x="67348" y="2120900"/>
                </a:lnTo>
                <a:lnTo>
                  <a:pt x="65938" y="2108200"/>
                </a:lnTo>
                <a:lnTo>
                  <a:pt x="64871" y="2082800"/>
                </a:lnTo>
                <a:lnTo>
                  <a:pt x="64770" y="1943100"/>
                </a:lnTo>
                <a:lnTo>
                  <a:pt x="64414" y="1917700"/>
                </a:lnTo>
                <a:lnTo>
                  <a:pt x="64020" y="1892300"/>
                </a:lnTo>
                <a:lnTo>
                  <a:pt x="62941" y="1879600"/>
                </a:lnTo>
                <a:lnTo>
                  <a:pt x="62941" y="1854200"/>
                </a:lnTo>
                <a:lnTo>
                  <a:pt x="62230" y="1841500"/>
                </a:lnTo>
                <a:lnTo>
                  <a:pt x="62141" y="1587500"/>
                </a:lnTo>
                <a:lnTo>
                  <a:pt x="62864" y="1574800"/>
                </a:lnTo>
                <a:lnTo>
                  <a:pt x="63588" y="1549400"/>
                </a:lnTo>
                <a:lnTo>
                  <a:pt x="64643" y="1536700"/>
                </a:lnTo>
                <a:lnTo>
                  <a:pt x="66090" y="1511300"/>
                </a:lnTo>
                <a:lnTo>
                  <a:pt x="66814" y="1485900"/>
                </a:lnTo>
                <a:lnTo>
                  <a:pt x="67183" y="1460500"/>
                </a:lnTo>
                <a:lnTo>
                  <a:pt x="67144" y="1054100"/>
                </a:lnTo>
                <a:lnTo>
                  <a:pt x="66992" y="876300"/>
                </a:lnTo>
                <a:lnTo>
                  <a:pt x="66255" y="838200"/>
                </a:lnTo>
                <a:lnTo>
                  <a:pt x="64096" y="787400"/>
                </a:lnTo>
                <a:lnTo>
                  <a:pt x="60807" y="762000"/>
                </a:lnTo>
                <a:lnTo>
                  <a:pt x="58293" y="736600"/>
                </a:lnTo>
                <a:lnTo>
                  <a:pt x="52895" y="685800"/>
                </a:lnTo>
                <a:lnTo>
                  <a:pt x="51460" y="660400"/>
                </a:lnTo>
                <a:lnTo>
                  <a:pt x="49657" y="647700"/>
                </a:lnTo>
                <a:lnTo>
                  <a:pt x="48209" y="622300"/>
                </a:lnTo>
                <a:lnTo>
                  <a:pt x="47498" y="609600"/>
                </a:lnTo>
                <a:lnTo>
                  <a:pt x="47129" y="584200"/>
                </a:lnTo>
                <a:lnTo>
                  <a:pt x="47015" y="495300"/>
                </a:lnTo>
                <a:lnTo>
                  <a:pt x="45529" y="457200"/>
                </a:lnTo>
                <a:lnTo>
                  <a:pt x="44386" y="431800"/>
                </a:lnTo>
                <a:lnTo>
                  <a:pt x="42583" y="419100"/>
                </a:lnTo>
                <a:lnTo>
                  <a:pt x="41071" y="406400"/>
                </a:lnTo>
                <a:lnTo>
                  <a:pt x="38849" y="381000"/>
                </a:lnTo>
                <a:lnTo>
                  <a:pt x="36271" y="368300"/>
                </a:lnTo>
                <a:lnTo>
                  <a:pt x="33362" y="355600"/>
                </a:lnTo>
                <a:lnTo>
                  <a:pt x="30454" y="330200"/>
                </a:lnTo>
                <a:lnTo>
                  <a:pt x="27190" y="317500"/>
                </a:lnTo>
                <a:lnTo>
                  <a:pt x="24320" y="292100"/>
                </a:lnTo>
                <a:lnTo>
                  <a:pt x="22186" y="266700"/>
                </a:lnTo>
                <a:lnTo>
                  <a:pt x="20383" y="241300"/>
                </a:lnTo>
                <a:lnTo>
                  <a:pt x="20281" y="114300"/>
                </a:lnTo>
                <a:lnTo>
                  <a:pt x="20967" y="88900"/>
                </a:lnTo>
                <a:lnTo>
                  <a:pt x="21983" y="76200"/>
                </a:lnTo>
                <a:close/>
              </a:path>
              <a:path w="86995" h="2286000">
                <a:moveTo>
                  <a:pt x="82435" y="2235200"/>
                </a:moveTo>
                <a:lnTo>
                  <a:pt x="82524" y="2247900"/>
                </a:lnTo>
                <a:lnTo>
                  <a:pt x="84239" y="2247900"/>
                </a:lnTo>
                <a:lnTo>
                  <a:pt x="82435" y="2235200"/>
                </a:lnTo>
                <a:close/>
              </a:path>
              <a:path w="86995" h="2286000">
                <a:moveTo>
                  <a:pt x="24028" y="50800"/>
                </a:moveTo>
                <a:lnTo>
                  <a:pt x="4279" y="50800"/>
                </a:lnTo>
                <a:lnTo>
                  <a:pt x="2057" y="76200"/>
                </a:lnTo>
                <a:lnTo>
                  <a:pt x="21932" y="76200"/>
                </a:lnTo>
                <a:lnTo>
                  <a:pt x="24028" y="50800"/>
                </a:lnTo>
                <a:close/>
              </a:path>
              <a:path w="86995" h="2286000">
                <a:moveTo>
                  <a:pt x="19431" y="0"/>
                </a:moveTo>
                <a:lnTo>
                  <a:pt x="4318" y="0"/>
                </a:lnTo>
                <a:lnTo>
                  <a:pt x="584" y="12700"/>
                </a:lnTo>
                <a:lnTo>
                  <a:pt x="1041" y="12700"/>
                </a:lnTo>
                <a:lnTo>
                  <a:pt x="2908" y="38100"/>
                </a:lnTo>
                <a:lnTo>
                  <a:pt x="4229" y="50800"/>
                </a:lnTo>
                <a:lnTo>
                  <a:pt x="24066" y="50800"/>
                </a:lnTo>
                <a:lnTo>
                  <a:pt x="22491" y="38100"/>
                </a:lnTo>
                <a:lnTo>
                  <a:pt x="19431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652471" y="857084"/>
            <a:ext cx="450113" cy="371360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5285714" y="4249839"/>
            <a:ext cx="4941570" cy="2590165"/>
            <a:chOff x="5285714" y="4249839"/>
            <a:chExt cx="4941570" cy="2590165"/>
          </a:xfrm>
        </p:grpSpPr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85714" y="4249839"/>
              <a:ext cx="4941128" cy="242423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55930" y="5647626"/>
              <a:ext cx="156845" cy="113664"/>
            </a:xfrm>
            <a:custGeom>
              <a:avLst/>
              <a:gdLst/>
              <a:ahLst/>
              <a:cxnLst/>
              <a:rect l="l" t="t" r="r" b="b"/>
              <a:pathLst>
                <a:path w="156845" h="113664">
                  <a:moveTo>
                    <a:pt x="19494" y="95796"/>
                  </a:moveTo>
                  <a:lnTo>
                    <a:pt x="19481" y="90030"/>
                  </a:lnTo>
                  <a:lnTo>
                    <a:pt x="18986" y="90627"/>
                  </a:lnTo>
                  <a:lnTo>
                    <a:pt x="19494" y="95796"/>
                  </a:lnTo>
                  <a:close/>
                </a:path>
                <a:path w="156845" h="113664">
                  <a:moveTo>
                    <a:pt x="34925" y="85039"/>
                  </a:moveTo>
                  <a:lnTo>
                    <a:pt x="34328" y="84543"/>
                  </a:lnTo>
                  <a:lnTo>
                    <a:pt x="29184" y="85039"/>
                  </a:lnTo>
                  <a:lnTo>
                    <a:pt x="34925" y="85039"/>
                  </a:lnTo>
                  <a:close/>
                </a:path>
                <a:path w="156845" h="113664">
                  <a:moveTo>
                    <a:pt x="139255" y="15481"/>
                  </a:moveTo>
                  <a:lnTo>
                    <a:pt x="133718" y="15481"/>
                  </a:lnTo>
                  <a:lnTo>
                    <a:pt x="131787" y="15481"/>
                  </a:lnTo>
                  <a:lnTo>
                    <a:pt x="133083" y="17195"/>
                  </a:lnTo>
                  <a:lnTo>
                    <a:pt x="136372" y="17665"/>
                  </a:lnTo>
                  <a:lnTo>
                    <a:pt x="139255" y="15481"/>
                  </a:lnTo>
                  <a:close/>
                </a:path>
                <a:path w="156845" h="113664">
                  <a:moveTo>
                    <a:pt x="141465" y="10896"/>
                  </a:moveTo>
                  <a:lnTo>
                    <a:pt x="138658" y="7150"/>
                  </a:lnTo>
                  <a:lnTo>
                    <a:pt x="135204" y="5105"/>
                  </a:lnTo>
                  <a:lnTo>
                    <a:pt x="133934" y="4927"/>
                  </a:lnTo>
                  <a:lnTo>
                    <a:pt x="133096" y="4800"/>
                  </a:lnTo>
                  <a:lnTo>
                    <a:pt x="132905" y="4737"/>
                  </a:lnTo>
                  <a:lnTo>
                    <a:pt x="128803" y="3479"/>
                  </a:lnTo>
                  <a:lnTo>
                    <a:pt x="128028" y="3365"/>
                  </a:lnTo>
                  <a:lnTo>
                    <a:pt x="127266" y="3251"/>
                  </a:lnTo>
                  <a:lnTo>
                    <a:pt x="120980" y="3251"/>
                  </a:lnTo>
                  <a:lnTo>
                    <a:pt x="112572" y="1447"/>
                  </a:lnTo>
                  <a:lnTo>
                    <a:pt x="111887" y="1333"/>
                  </a:lnTo>
                  <a:lnTo>
                    <a:pt x="100876" y="63"/>
                  </a:lnTo>
                  <a:lnTo>
                    <a:pt x="99822" y="0"/>
                  </a:lnTo>
                  <a:lnTo>
                    <a:pt x="86182" y="139"/>
                  </a:lnTo>
                  <a:lnTo>
                    <a:pt x="39712" y="12636"/>
                  </a:lnTo>
                  <a:lnTo>
                    <a:pt x="2527" y="28359"/>
                  </a:lnTo>
                  <a:lnTo>
                    <a:pt x="0" y="34594"/>
                  </a:lnTo>
                  <a:lnTo>
                    <a:pt x="4572" y="45389"/>
                  </a:lnTo>
                  <a:lnTo>
                    <a:pt x="10795" y="47917"/>
                  </a:lnTo>
                  <a:lnTo>
                    <a:pt x="16332" y="45567"/>
                  </a:lnTo>
                  <a:lnTo>
                    <a:pt x="47713" y="31737"/>
                  </a:lnTo>
                  <a:lnTo>
                    <a:pt x="74663" y="20535"/>
                  </a:lnTo>
                  <a:lnTo>
                    <a:pt x="75044" y="20383"/>
                  </a:lnTo>
                  <a:lnTo>
                    <a:pt x="79794" y="19837"/>
                  </a:lnTo>
                  <a:lnTo>
                    <a:pt x="88011" y="18910"/>
                  </a:lnTo>
                  <a:lnTo>
                    <a:pt x="100914" y="16929"/>
                  </a:lnTo>
                  <a:lnTo>
                    <a:pt x="111887" y="15646"/>
                  </a:lnTo>
                  <a:lnTo>
                    <a:pt x="112572" y="15544"/>
                  </a:lnTo>
                  <a:lnTo>
                    <a:pt x="120980" y="13741"/>
                  </a:lnTo>
                  <a:lnTo>
                    <a:pt x="126466" y="13741"/>
                  </a:lnTo>
                  <a:lnTo>
                    <a:pt x="130403" y="14947"/>
                  </a:lnTo>
                  <a:lnTo>
                    <a:pt x="131203" y="15125"/>
                  </a:lnTo>
                  <a:lnTo>
                    <a:pt x="131559" y="15176"/>
                  </a:lnTo>
                  <a:lnTo>
                    <a:pt x="133197" y="15176"/>
                  </a:lnTo>
                  <a:lnTo>
                    <a:pt x="139674" y="15176"/>
                  </a:lnTo>
                  <a:lnTo>
                    <a:pt x="140995" y="14185"/>
                  </a:lnTo>
                  <a:lnTo>
                    <a:pt x="141097" y="13436"/>
                  </a:lnTo>
                  <a:lnTo>
                    <a:pt x="141465" y="10896"/>
                  </a:lnTo>
                  <a:close/>
                </a:path>
                <a:path w="156845" h="113664">
                  <a:moveTo>
                    <a:pt x="156464" y="92837"/>
                  </a:moveTo>
                  <a:lnTo>
                    <a:pt x="154597" y="90982"/>
                  </a:lnTo>
                  <a:lnTo>
                    <a:pt x="111518" y="90893"/>
                  </a:lnTo>
                  <a:lnTo>
                    <a:pt x="68414" y="85420"/>
                  </a:lnTo>
                  <a:lnTo>
                    <a:pt x="49149" y="85026"/>
                  </a:lnTo>
                  <a:lnTo>
                    <a:pt x="34925" y="85039"/>
                  </a:lnTo>
                  <a:lnTo>
                    <a:pt x="29146" y="85051"/>
                  </a:lnTo>
                  <a:lnTo>
                    <a:pt x="24053" y="85051"/>
                  </a:lnTo>
                  <a:lnTo>
                    <a:pt x="23495" y="85598"/>
                  </a:lnTo>
                  <a:lnTo>
                    <a:pt x="23101" y="85636"/>
                  </a:lnTo>
                  <a:lnTo>
                    <a:pt x="21386" y="87706"/>
                  </a:lnTo>
                  <a:lnTo>
                    <a:pt x="19481" y="89623"/>
                  </a:lnTo>
                  <a:lnTo>
                    <a:pt x="19481" y="90030"/>
                  </a:lnTo>
                  <a:lnTo>
                    <a:pt x="19570" y="96697"/>
                  </a:lnTo>
                  <a:lnTo>
                    <a:pt x="19494" y="95796"/>
                  </a:lnTo>
                  <a:lnTo>
                    <a:pt x="19494" y="96748"/>
                  </a:lnTo>
                  <a:lnTo>
                    <a:pt x="19659" y="97485"/>
                  </a:lnTo>
                  <a:lnTo>
                    <a:pt x="19697" y="97663"/>
                  </a:lnTo>
                  <a:lnTo>
                    <a:pt x="19812" y="98209"/>
                  </a:lnTo>
                  <a:lnTo>
                    <a:pt x="19659" y="97485"/>
                  </a:lnTo>
                  <a:lnTo>
                    <a:pt x="20053" y="101473"/>
                  </a:lnTo>
                  <a:lnTo>
                    <a:pt x="22288" y="103505"/>
                  </a:lnTo>
                  <a:lnTo>
                    <a:pt x="22491" y="103911"/>
                  </a:lnTo>
                  <a:lnTo>
                    <a:pt x="27101" y="112014"/>
                  </a:lnTo>
                  <a:lnTo>
                    <a:pt x="31965" y="113360"/>
                  </a:lnTo>
                  <a:lnTo>
                    <a:pt x="38061" y="109905"/>
                  </a:lnTo>
                  <a:lnTo>
                    <a:pt x="39560" y="107594"/>
                  </a:lnTo>
                  <a:lnTo>
                    <a:pt x="39751" y="105473"/>
                  </a:lnTo>
                  <a:lnTo>
                    <a:pt x="49352" y="105473"/>
                  </a:lnTo>
                  <a:lnTo>
                    <a:pt x="96367" y="102857"/>
                  </a:lnTo>
                  <a:lnTo>
                    <a:pt x="111518" y="99618"/>
                  </a:lnTo>
                  <a:lnTo>
                    <a:pt x="154508" y="99618"/>
                  </a:lnTo>
                  <a:lnTo>
                    <a:pt x="156464" y="97663"/>
                  </a:lnTo>
                  <a:lnTo>
                    <a:pt x="156464" y="92837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27760" y="5378145"/>
              <a:ext cx="235038" cy="36473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24445" y="5824266"/>
              <a:ext cx="200431" cy="18625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551790" y="6539483"/>
              <a:ext cx="268605" cy="111125"/>
            </a:xfrm>
            <a:custGeom>
              <a:avLst/>
              <a:gdLst/>
              <a:ahLst/>
              <a:cxnLst/>
              <a:rect l="l" t="t" r="r" b="b"/>
              <a:pathLst>
                <a:path w="268604" h="111125">
                  <a:moveTo>
                    <a:pt x="157149" y="90995"/>
                  </a:moveTo>
                  <a:lnTo>
                    <a:pt x="76873" y="91008"/>
                  </a:lnTo>
                  <a:lnTo>
                    <a:pt x="48094" y="92710"/>
                  </a:lnTo>
                  <a:lnTo>
                    <a:pt x="38608" y="92519"/>
                  </a:lnTo>
                  <a:lnTo>
                    <a:pt x="40093" y="87820"/>
                  </a:lnTo>
                  <a:lnTo>
                    <a:pt x="39065" y="85839"/>
                  </a:lnTo>
                  <a:lnTo>
                    <a:pt x="39306" y="83591"/>
                  </a:lnTo>
                  <a:lnTo>
                    <a:pt x="38239" y="82283"/>
                  </a:lnTo>
                  <a:lnTo>
                    <a:pt x="38239" y="93230"/>
                  </a:lnTo>
                  <a:lnTo>
                    <a:pt x="38239" y="82283"/>
                  </a:lnTo>
                  <a:lnTo>
                    <a:pt x="35737" y="79184"/>
                  </a:lnTo>
                  <a:lnTo>
                    <a:pt x="35598" y="79171"/>
                  </a:lnTo>
                  <a:lnTo>
                    <a:pt x="33731" y="78473"/>
                  </a:lnTo>
                  <a:lnTo>
                    <a:pt x="30149" y="77343"/>
                  </a:lnTo>
                  <a:lnTo>
                    <a:pt x="26200" y="79387"/>
                  </a:lnTo>
                  <a:lnTo>
                    <a:pt x="27355" y="78803"/>
                  </a:lnTo>
                  <a:lnTo>
                    <a:pt x="21996" y="81572"/>
                  </a:lnTo>
                  <a:lnTo>
                    <a:pt x="26200" y="79387"/>
                  </a:lnTo>
                  <a:lnTo>
                    <a:pt x="17030" y="84074"/>
                  </a:lnTo>
                  <a:lnTo>
                    <a:pt x="15646" y="83693"/>
                  </a:lnTo>
                  <a:lnTo>
                    <a:pt x="10693" y="86474"/>
                  </a:lnTo>
                  <a:lnTo>
                    <a:pt x="10414" y="87464"/>
                  </a:lnTo>
                  <a:lnTo>
                    <a:pt x="9550" y="87909"/>
                  </a:lnTo>
                  <a:lnTo>
                    <a:pt x="7747" y="93345"/>
                  </a:lnTo>
                  <a:lnTo>
                    <a:pt x="8394" y="94640"/>
                  </a:lnTo>
                  <a:lnTo>
                    <a:pt x="8013" y="96037"/>
                  </a:lnTo>
                  <a:lnTo>
                    <a:pt x="10807" y="100990"/>
                  </a:lnTo>
                  <a:lnTo>
                    <a:pt x="15138" y="102209"/>
                  </a:lnTo>
                  <a:lnTo>
                    <a:pt x="13119" y="101612"/>
                  </a:lnTo>
                  <a:lnTo>
                    <a:pt x="15138" y="102196"/>
                  </a:lnTo>
                  <a:lnTo>
                    <a:pt x="14173" y="96685"/>
                  </a:lnTo>
                  <a:lnTo>
                    <a:pt x="15036" y="101612"/>
                  </a:lnTo>
                  <a:lnTo>
                    <a:pt x="15138" y="102196"/>
                  </a:lnTo>
                  <a:lnTo>
                    <a:pt x="15494" y="102311"/>
                  </a:lnTo>
                  <a:lnTo>
                    <a:pt x="17678" y="102946"/>
                  </a:lnTo>
                  <a:lnTo>
                    <a:pt x="20523" y="103771"/>
                  </a:lnTo>
                  <a:lnTo>
                    <a:pt x="15138" y="102209"/>
                  </a:lnTo>
                  <a:lnTo>
                    <a:pt x="16052" y="107378"/>
                  </a:lnTo>
                  <a:lnTo>
                    <a:pt x="20205" y="110591"/>
                  </a:lnTo>
                  <a:lnTo>
                    <a:pt x="78333" y="105664"/>
                  </a:lnTo>
                  <a:lnTo>
                    <a:pt x="130429" y="97790"/>
                  </a:lnTo>
                  <a:lnTo>
                    <a:pt x="151028" y="92468"/>
                  </a:lnTo>
                  <a:lnTo>
                    <a:pt x="157149" y="90995"/>
                  </a:lnTo>
                  <a:close/>
                </a:path>
                <a:path w="268604" h="111125">
                  <a:moveTo>
                    <a:pt x="207695" y="5143"/>
                  </a:moveTo>
                  <a:lnTo>
                    <a:pt x="206273" y="3733"/>
                  </a:lnTo>
                  <a:lnTo>
                    <a:pt x="149580" y="3708"/>
                  </a:lnTo>
                  <a:lnTo>
                    <a:pt x="130619" y="1435"/>
                  </a:lnTo>
                  <a:lnTo>
                    <a:pt x="130200" y="1397"/>
                  </a:lnTo>
                  <a:lnTo>
                    <a:pt x="113271" y="571"/>
                  </a:lnTo>
                  <a:lnTo>
                    <a:pt x="96367" y="0"/>
                  </a:lnTo>
                  <a:lnTo>
                    <a:pt x="95504" y="12"/>
                  </a:lnTo>
                  <a:lnTo>
                    <a:pt x="44323" y="5257"/>
                  </a:lnTo>
                  <a:lnTo>
                    <a:pt x="1993" y="22123"/>
                  </a:lnTo>
                  <a:lnTo>
                    <a:pt x="0" y="27990"/>
                  </a:lnTo>
                  <a:lnTo>
                    <a:pt x="4762" y="37668"/>
                  </a:lnTo>
                  <a:lnTo>
                    <a:pt x="10604" y="39674"/>
                  </a:lnTo>
                  <a:lnTo>
                    <a:pt x="32804" y="28854"/>
                  </a:lnTo>
                  <a:lnTo>
                    <a:pt x="47498" y="20802"/>
                  </a:lnTo>
                  <a:lnTo>
                    <a:pt x="47853" y="20612"/>
                  </a:lnTo>
                  <a:lnTo>
                    <a:pt x="53098" y="19913"/>
                  </a:lnTo>
                  <a:lnTo>
                    <a:pt x="62217" y="18694"/>
                  </a:lnTo>
                  <a:lnTo>
                    <a:pt x="62344" y="18681"/>
                  </a:lnTo>
                  <a:lnTo>
                    <a:pt x="62814" y="18643"/>
                  </a:lnTo>
                  <a:lnTo>
                    <a:pt x="79387" y="17500"/>
                  </a:lnTo>
                  <a:lnTo>
                    <a:pt x="79883" y="17449"/>
                  </a:lnTo>
                  <a:lnTo>
                    <a:pt x="96786" y="15252"/>
                  </a:lnTo>
                  <a:lnTo>
                    <a:pt x="113652" y="13957"/>
                  </a:lnTo>
                  <a:lnTo>
                    <a:pt x="130619" y="12407"/>
                  </a:lnTo>
                  <a:lnTo>
                    <a:pt x="149580" y="10121"/>
                  </a:lnTo>
                  <a:lnTo>
                    <a:pt x="206260" y="10121"/>
                  </a:lnTo>
                  <a:lnTo>
                    <a:pt x="207695" y="8686"/>
                  </a:lnTo>
                  <a:lnTo>
                    <a:pt x="207695" y="5143"/>
                  </a:lnTo>
                  <a:close/>
                </a:path>
                <a:path w="268604" h="111125">
                  <a:moveTo>
                    <a:pt x="223367" y="77012"/>
                  </a:moveTo>
                  <a:lnTo>
                    <a:pt x="187198" y="77025"/>
                  </a:lnTo>
                  <a:lnTo>
                    <a:pt x="168300" y="80581"/>
                  </a:lnTo>
                  <a:lnTo>
                    <a:pt x="168465" y="80568"/>
                  </a:lnTo>
                  <a:lnTo>
                    <a:pt x="168148" y="80619"/>
                  </a:lnTo>
                  <a:lnTo>
                    <a:pt x="168300" y="80581"/>
                  </a:lnTo>
                  <a:lnTo>
                    <a:pt x="149110" y="82524"/>
                  </a:lnTo>
                  <a:lnTo>
                    <a:pt x="108775" y="87909"/>
                  </a:lnTo>
                  <a:lnTo>
                    <a:pt x="108635" y="87922"/>
                  </a:lnTo>
                  <a:lnTo>
                    <a:pt x="76974" y="90995"/>
                  </a:lnTo>
                  <a:lnTo>
                    <a:pt x="157149" y="90995"/>
                  </a:lnTo>
                  <a:lnTo>
                    <a:pt x="169557" y="88011"/>
                  </a:lnTo>
                  <a:lnTo>
                    <a:pt x="170116" y="87909"/>
                  </a:lnTo>
                  <a:lnTo>
                    <a:pt x="188683" y="84404"/>
                  </a:lnTo>
                  <a:lnTo>
                    <a:pt x="206997" y="80619"/>
                  </a:lnTo>
                  <a:lnTo>
                    <a:pt x="207225" y="80568"/>
                  </a:lnTo>
                  <a:lnTo>
                    <a:pt x="209626" y="80073"/>
                  </a:lnTo>
                  <a:lnTo>
                    <a:pt x="223367" y="77012"/>
                  </a:lnTo>
                  <a:close/>
                </a:path>
                <a:path w="268604" h="111125">
                  <a:moveTo>
                    <a:pt x="268008" y="65722"/>
                  </a:moveTo>
                  <a:lnTo>
                    <a:pt x="267627" y="64058"/>
                  </a:lnTo>
                  <a:lnTo>
                    <a:pt x="267093" y="61658"/>
                  </a:lnTo>
                  <a:lnTo>
                    <a:pt x="265087" y="60388"/>
                  </a:lnTo>
                  <a:lnTo>
                    <a:pt x="248742" y="64058"/>
                  </a:lnTo>
                  <a:lnTo>
                    <a:pt x="227431" y="68402"/>
                  </a:lnTo>
                  <a:lnTo>
                    <a:pt x="207987" y="72720"/>
                  </a:lnTo>
                  <a:lnTo>
                    <a:pt x="187248" y="77012"/>
                  </a:lnTo>
                  <a:lnTo>
                    <a:pt x="223367" y="77012"/>
                  </a:lnTo>
                  <a:lnTo>
                    <a:pt x="228993" y="75768"/>
                  </a:lnTo>
                  <a:lnTo>
                    <a:pt x="250317" y="71424"/>
                  </a:lnTo>
                  <a:lnTo>
                    <a:pt x="266738" y="67729"/>
                  </a:lnTo>
                  <a:lnTo>
                    <a:pt x="268008" y="65722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2000" y="6290389"/>
              <a:ext cx="723566" cy="549517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674025" y="5409323"/>
            <a:ext cx="216453" cy="165531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10957103" y="5453595"/>
            <a:ext cx="173990" cy="90170"/>
          </a:xfrm>
          <a:custGeom>
            <a:avLst/>
            <a:gdLst/>
            <a:ahLst/>
            <a:cxnLst/>
            <a:rect l="l" t="t" r="r" b="b"/>
            <a:pathLst>
              <a:path w="173990" h="90170">
                <a:moveTo>
                  <a:pt x="132562" y="9474"/>
                </a:moveTo>
                <a:lnTo>
                  <a:pt x="130365" y="6324"/>
                </a:lnTo>
                <a:lnTo>
                  <a:pt x="120510" y="4597"/>
                </a:lnTo>
                <a:lnTo>
                  <a:pt x="109791" y="3492"/>
                </a:lnTo>
                <a:lnTo>
                  <a:pt x="69443" y="1333"/>
                </a:lnTo>
                <a:lnTo>
                  <a:pt x="47256" y="0"/>
                </a:lnTo>
                <a:lnTo>
                  <a:pt x="2311" y="16319"/>
                </a:lnTo>
                <a:lnTo>
                  <a:pt x="0" y="22085"/>
                </a:lnTo>
                <a:lnTo>
                  <a:pt x="3886" y="31737"/>
                </a:lnTo>
                <a:lnTo>
                  <a:pt x="9474" y="34112"/>
                </a:lnTo>
                <a:lnTo>
                  <a:pt x="14820" y="31965"/>
                </a:lnTo>
                <a:lnTo>
                  <a:pt x="15278" y="31737"/>
                </a:lnTo>
                <a:lnTo>
                  <a:pt x="31813" y="22085"/>
                </a:lnTo>
                <a:lnTo>
                  <a:pt x="32105" y="21920"/>
                </a:lnTo>
                <a:lnTo>
                  <a:pt x="69176" y="13487"/>
                </a:lnTo>
                <a:lnTo>
                  <a:pt x="89674" y="14541"/>
                </a:lnTo>
                <a:lnTo>
                  <a:pt x="109016" y="15621"/>
                </a:lnTo>
                <a:lnTo>
                  <a:pt x="119087" y="16662"/>
                </a:lnTo>
                <a:lnTo>
                  <a:pt x="128257" y="18275"/>
                </a:lnTo>
                <a:lnTo>
                  <a:pt x="130619" y="16611"/>
                </a:lnTo>
                <a:lnTo>
                  <a:pt x="131406" y="16065"/>
                </a:lnTo>
                <a:lnTo>
                  <a:pt x="131483" y="15595"/>
                </a:lnTo>
                <a:lnTo>
                  <a:pt x="131851" y="13462"/>
                </a:lnTo>
                <a:lnTo>
                  <a:pt x="132562" y="9474"/>
                </a:lnTo>
                <a:close/>
              </a:path>
              <a:path w="173990" h="90170">
                <a:moveTo>
                  <a:pt x="173939" y="80251"/>
                </a:moveTo>
                <a:lnTo>
                  <a:pt x="173469" y="74091"/>
                </a:lnTo>
                <a:lnTo>
                  <a:pt x="172923" y="73634"/>
                </a:lnTo>
                <a:lnTo>
                  <a:pt x="172300" y="73101"/>
                </a:lnTo>
                <a:lnTo>
                  <a:pt x="171881" y="72745"/>
                </a:lnTo>
                <a:lnTo>
                  <a:pt x="158343" y="72745"/>
                </a:lnTo>
                <a:lnTo>
                  <a:pt x="158775" y="72732"/>
                </a:lnTo>
                <a:lnTo>
                  <a:pt x="171869" y="72732"/>
                </a:lnTo>
                <a:lnTo>
                  <a:pt x="170776" y="71793"/>
                </a:lnTo>
                <a:lnTo>
                  <a:pt x="158508" y="72732"/>
                </a:lnTo>
                <a:lnTo>
                  <a:pt x="145732" y="72732"/>
                </a:lnTo>
                <a:lnTo>
                  <a:pt x="120891" y="73088"/>
                </a:lnTo>
                <a:lnTo>
                  <a:pt x="97802" y="73088"/>
                </a:lnTo>
                <a:lnTo>
                  <a:pt x="73431" y="71335"/>
                </a:lnTo>
                <a:lnTo>
                  <a:pt x="52108" y="70345"/>
                </a:lnTo>
                <a:lnTo>
                  <a:pt x="21526" y="69418"/>
                </a:lnTo>
                <a:lnTo>
                  <a:pt x="16192" y="69418"/>
                </a:lnTo>
                <a:lnTo>
                  <a:pt x="14706" y="68224"/>
                </a:lnTo>
                <a:lnTo>
                  <a:pt x="8864" y="68910"/>
                </a:lnTo>
                <a:lnTo>
                  <a:pt x="8470" y="69405"/>
                </a:lnTo>
                <a:lnTo>
                  <a:pt x="7861" y="69392"/>
                </a:lnTo>
                <a:lnTo>
                  <a:pt x="3695" y="73545"/>
                </a:lnTo>
                <a:lnTo>
                  <a:pt x="3683" y="75463"/>
                </a:lnTo>
                <a:lnTo>
                  <a:pt x="2514" y="76949"/>
                </a:lnTo>
                <a:lnTo>
                  <a:pt x="3200" y="82778"/>
                </a:lnTo>
                <a:lnTo>
                  <a:pt x="4584" y="83883"/>
                </a:lnTo>
                <a:lnTo>
                  <a:pt x="6146" y="86080"/>
                </a:lnTo>
                <a:lnTo>
                  <a:pt x="8420" y="86906"/>
                </a:lnTo>
                <a:lnTo>
                  <a:pt x="8864" y="87249"/>
                </a:lnTo>
                <a:lnTo>
                  <a:pt x="10896" y="87960"/>
                </a:lnTo>
                <a:lnTo>
                  <a:pt x="11353" y="87960"/>
                </a:lnTo>
                <a:lnTo>
                  <a:pt x="13271" y="88646"/>
                </a:lnTo>
                <a:lnTo>
                  <a:pt x="15113" y="89090"/>
                </a:lnTo>
                <a:lnTo>
                  <a:pt x="23672" y="90170"/>
                </a:lnTo>
                <a:lnTo>
                  <a:pt x="26758" y="87782"/>
                </a:lnTo>
                <a:lnTo>
                  <a:pt x="52235" y="86995"/>
                </a:lnTo>
                <a:lnTo>
                  <a:pt x="73621" y="86017"/>
                </a:lnTo>
                <a:lnTo>
                  <a:pt x="97802" y="84264"/>
                </a:lnTo>
                <a:lnTo>
                  <a:pt x="97980" y="84251"/>
                </a:lnTo>
                <a:lnTo>
                  <a:pt x="121932" y="84251"/>
                </a:lnTo>
                <a:lnTo>
                  <a:pt x="145897" y="83908"/>
                </a:lnTo>
                <a:lnTo>
                  <a:pt x="159194" y="83896"/>
                </a:lnTo>
                <a:lnTo>
                  <a:pt x="171640" y="82931"/>
                </a:lnTo>
                <a:lnTo>
                  <a:pt x="173939" y="80251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208766" y="5201767"/>
            <a:ext cx="613829" cy="41011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0506811" y="6032967"/>
            <a:ext cx="867409" cy="41951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711345" y="6524687"/>
            <a:ext cx="534263" cy="233754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654" y="3600843"/>
            <a:ext cx="436337" cy="30944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830434" y="3725074"/>
            <a:ext cx="220979" cy="28575"/>
          </a:xfrm>
          <a:custGeom>
            <a:avLst/>
            <a:gdLst/>
            <a:ahLst/>
            <a:cxnLst/>
            <a:rect l="l" t="t" r="r" b="b"/>
            <a:pathLst>
              <a:path w="220979" h="28575">
                <a:moveTo>
                  <a:pt x="60515" y="0"/>
                </a:moveTo>
                <a:lnTo>
                  <a:pt x="3886" y="7480"/>
                </a:lnTo>
                <a:lnTo>
                  <a:pt x="0" y="12877"/>
                </a:lnTo>
                <a:lnTo>
                  <a:pt x="1841" y="24320"/>
                </a:lnTo>
                <a:lnTo>
                  <a:pt x="7226" y="28206"/>
                </a:lnTo>
                <a:lnTo>
                  <a:pt x="36804" y="23304"/>
                </a:lnTo>
                <a:lnTo>
                  <a:pt x="60860" y="20167"/>
                </a:lnTo>
                <a:lnTo>
                  <a:pt x="60515" y="20167"/>
                </a:lnTo>
                <a:lnTo>
                  <a:pt x="61544" y="20078"/>
                </a:lnTo>
                <a:lnTo>
                  <a:pt x="63764" y="20078"/>
                </a:lnTo>
                <a:lnTo>
                  <a:pt x="86969" y="19443"/>
                </a:lnTo>
                <a:lnTo>
                  <a:pt x="113906" y="18161"/>
                </a:lnTo>
                <a:lnTo>
                  <a:pt x="114477" y="18110"/>
                </a:lnTo>
                <a:lnTo>
                  <a:pt x="143371" y="14693"/>
                </a:lnTo>
                <a:lnTo>
                  <a:pt x="143179" y="14693"/>
                </a:lnTo>
                <a:lnTo>
                  <a:pt x="143586" y="14668"/>
                </a:lnTo>
                <a:lnTo>
                  <a:pt x="144038" y="14668"/>
                </a:lnTo>
                <a:lnTo>
                  <a:pt x="207975" y="12712"/>
                </a:lnTo>
                <a:lnTo>
                  <a:pt x="218935" y="11684"/>
                </a:lnTo>
                <a:lnTo>
                  <a:pt x="220687" y="9550"/>
                </a:lnTo>
                <a:lnTo>
                  <a:pt x="220310" y="5499"/>
                </a:lnTo>
                <a:lnTo>
                  <a:pt x="143586" y="5499"/>
                </a:lnTo>
                <a:lnTo>
                  <a:pt x="142925" y="5461"/>
                </a:lnTo>
                <a:lnTo>
                  <a:pt x="143207" y="5454"/>
                </a:lnTo>
                <a:lnTo>
                  <a:pt x="114477" y="2044"/>
                </a:lnTo>
                <a:lnTo>
                  <a:pt x="86969" y="711"/>
                </a:lnTo>
                <a:lnTo>
                  <a:pt x="60515" y="0"/>
                </a:lnTo>
                <a:close/>
              </a:path>
              <a:path w="220979" h="28575">
                <a:moveTo>
                  <a:pt x="61544" y="20078"/>
                </a:moveTo>
                <a:lnTo>
                  <a:pt x="60515" y="20167"/>
                </a:lnTo>
                <a:lnTo>
                  <a:pt x="60952" y="20155"/>
                </a:lnTo>
                <a:lnTo>
                  <a:pt x="61544" y="20078"/>
                </a:lnTo>
                <a:close/>
              </a:path>
              <a:path w="220979" h="28575">
                <a:moveTo>
                  <a:pt x="63764" y="20078"/>
                </a:moveTo>
                <a:lnTo>
                  <a:pt x="61544" y="20078"/>
                </a:lnTo>
                <a:lnTo>
                  <a:pt x="60952" y="20155"/>
                </a:lnTo>
                <a:lnTo>
                  <a:pt x="63764" y="20078"/>
                </a:lnTo>
                <a:close/>
              </a:path>
              <a:path w="220979" h="28575">
                <a:moveTo>
                  <a:pt x="144038" y="14668"/>
                </a:moveTo>
                <a:lnTo>
                  <a:pt x="143586" y="14668"/>
                </a:lnTo>
                <a:lnTo>
                  <a:pt x="143435" y="14686"/>
                </a:lnTo>
                <a:lnTo>
                  <a:pt x="144038" y="14668"/>
                </a:lnTo>
                <a:close/>
              </a:path>
              <a:path w="220979" h="28575">
                <a:moveTo>
                  <a:pt x="143207" y="5454"/>
                </a:moveTo>
                <a:lnTo>
                  <a:pt x="142925" y="5461"/>
                </a:lnTo>
                <a:lnTo>
                  <a:pt x="143586" y="5499"/>
                </a:lnTo>
                <a:lnTo>
                  <a:pt x="143207" y="5454"/>
                </a:lnTo>
                <a:close/>
              </a:path>
              <a:path w="220979" h="28575">
                <a:moveTo>
                  <a:pt x="207616" y="3851"/>
                </a:moveTo>
                <a:lnTo>
                  <a:pt x="169557" y="4813"/>
                </a:lnTo>
                <a:lnTo>
                  <a:pt x="143207" y="5454"/>
                </a:lnTo>
                <a:lnTo>
                  <a:pt x="143586" y="5499"/>
                </a:lnTo>
                <a:lnTo>
                  <a:pt x="220310" y="5499"/>
                </a:lnTo>
                <a:lnTo>
                  <a:pt x="220243" y="4775"/>
                </a:lnTo>
                <a:lnTo>
                  <a:pt x="219150" y="3860"/>
                </a:lnTo>
                <a:lnTo>
                  <a:pt x="207492" y="3860"/>
                </a:lnTo>
                <a:close/>
              </a:path>
              <a:path w="220979" h="28575">
                <a:moveTo>
                  <a:pt x="219134" y="3848"/>
                </a:moveTo>
                <a:lnTo>
                  <a:pt x="207492" y="3860"/>
                </a:lnTo>
                <a:lnTo>
                  <a:pt x="219150" y="3860"/>
                </a:lnTo>
                <a:close/>
              </a:path>
              <a:path w="220979" h="28575">
                <a:moveTo>
                  <a:pt x="218147" y="3022"/>
                </a:moveTo>
                <a:lnTo>
                  <a:pt x="207616" y="3851"/>
                </a:lnTo>
                <a:lnTo>
                  <a:pt x="207746" y="3848"/>
                </a:lnTo>
                <a:lnTo>
                  <a:pt x="219134" y="3848"/>
                </a:lnTo>
                <a:lnTo>
                  <a:pt x="218147" y="3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7558" y="3804780"/>
            <a:ext cx="167640" cy="29845"/>
          </a:xfrm>
          <a:custGeom>
            <a:avLst/>
            <a:gdLst/>
            <a:ahLst/>
            <a:cxnLst/>
            <a:rect l="l" t="t" r="r" b="b"/>
            <a:pathLst>
              <a:path w="167639" h="29845">
                <a:moveTo>
                  <a:pt x="9890" y="24406"/>
                </a:moveTo>
                <a:lnTo>
                  <a:pt x="13436" y="29095"/>
                </a:lnTo>
                <a:lnTo>
                  <a:pt x="18465" y="29794"/>
                </a:lnTo>
                <a:lnTo>
                  <a:pt x="22840" y="26475"/>
                </a:lnTo>
                <a:lnTo>
                  <a:pt x="16213" y="25143"/>
                </a:lnTo>
                <a:lnTo>
                  <a:pt x="9890" y="24406"/>
                </a:lnTo>
                <a:close/>
              </a:path>
              <a:path w="167639" h="29845">
                <a:moveTo>
                  <a:pt x="23225" y="5734"/>
                </a:moveTo>
                <a:lnTo>
                  <a:pt x="24930" y="11823"/>
                </a:lnTo>
                <a:lnTo>
                  <a:pt x="24048" y="13392"/>
                </a:lnTo>
                <a:lnTo>
                  <a:pt x="25539" y="22377"/>
                </a:lnTo>
                <a:lnTo>
                  <a:pt x="24358" y="25323"/>
                </a:lnTo>
                <a:lnTo>
                  <a:pt x="22840" y="26475"/>
                </a:lnTo>
                <a:lnTo>
                  <a:pt x="25260" y="26962"/>
                </a:lnTo>
                <a:lnTo>
                  <a:pt x="27571" y="27152"/>
                </a:lnTo>
                <a:lnTo>
                  <a:pt x="47320" y="26492"/>
                </a:lnTo>
                <a:lnTo>
                  <a:pt x="74744" y="24612"/>
                </a:lnTo>
                <a:lnTo>
                  <a:pt x="102590" y="23494"/>
                </a:lnTo>
                <a:lnTo>
                  <a:pt x="148602" y="20548"/>
                </a:lnTo>
                <a:lnTo>
                  <a:pt x="164007" y="19011"/>
                </a:lnTo>
                <a:lnTo>
                  <a:pt x="167119" y="15227"/>
                </a:lnTo>
                <a:lnTo>
                  <a:pt x="166499" y="8940"/>
                </a:lnTo>
                <a:lnTo>
                  <a:pt x="74091" y="8940"/>
                </a:lnTo>
                <a:lnTo>
                  <a:pt x="74427" y="8928"/>
                </a:lnTo>
                <a:lnTo>
                  <a:pt x="37471" y="7442"/>
                </a:lnTo>
                <a:lnTo>
                  <a:pt x="29768" y="7442"/>
                </a:lnTo>
                <a:lnTo>
                  <a:pt x="27571" y="7112"/>
                </a:lnTo>
                <a:lnTo>
                  <a:pt x="28503" y="7112"/>
                </a:lnTo>
                <a:lnTo>
                  <a:pt x="23225" y="5734"/>
                </a:lnTo>
                <a:close/>
              </a:path>
              <a:path w="167639" h="29845">
                <a:moveTo>
                  <a:pt x="16213" y="25143"/>
                </a:moveTo>
                <a:lnTo>
                  <a:pt x="22840" y="26475"/>
                </a:lnTo>
                <a:lnTo>
                  <a:pt x="24358" y="25323"/>
                </a:lnTo>
                <a:lnTo>
                  <a:pt x="16675" y="25196"/>
                </a:lnTo>
                <a:lnTo>
                  <a:pt x="16213" y="25143"/>
                </a:lnTo>
                <a:close/>
              </a:path>
              <a:path w="167639" h="29845">
                <a:moveTo>
                  <a:pt x="15849" y="25069"/>
                </a:moveTo>
                <a:lnTo>
                  <a:pt x="16213" y="25143"/>
                </a:lnTo>
                <a:lnTo>
                  <a:pt x="16675" y="25196"/>
                </a:lnTo>
                <a:lnTo>
                  <a:pt x="15849" y="25069"/>
                </a:lnTo>
                <a:close/>
              </a:path>
              <a:path w="167639" h="29845">
                <a:moveTo>
                  <a:pt x="24460" y="25069"/>
                </a:moveTo>
                <a:lnTo>
                  <a:pt x="15849" y="25069"/>
                </a:lnTo>
                <a:lnTo>
                  <a:pt x="16675" y="25196"/>
                </a:lnTo>
                <a:lnTo>
                  <a:pt x="24409" y="25196"/>
                </a:lnTo>
                <a:lnTo>
                  <a:pt x="24460" y="25069"/>
                </a:lnTo>
                <a:close/>
              </a:path>
              <a:path w="167639" h="29845">
                <a:moveTo>
                  <a:pt x="24048" y="13392"/>
                </a:moveTo>
                <a:lnTo>
                  <a:pt x="18694" y="22923"/>
                </a:lnTo>
                <a:lnTo>
                  <a:pt x="14687" y="24965"/>
                </a:lnTo>
                <a:lnTo>
                  <a:pt x="16213" y="25143"/>
                </a:lnTo>
                <a:lnTo>
                  <a:pt x="15849" y="25069"/>
                </a:lnTo>
                <a:lnTo>
                  <a:pt x="24460" y="25069"/>
                </a:lnTo>
                <a:lnTo>
                  <a:pt x="25539" y="22377"/>
                </a:lnTo>
                <a:lnTo>
                  <a:pt x="24167" y="14008"/>
                </a:lnTo>
                <a:lnTo>
                  <a:pt x="24048" y="13392"/>
                </a:lnTo>
                <a:close/>
              </a:path>
              <a:path w="167639" h="29845">
                <a:moveTo>
                  <a:pt x="14687" y="24965"/>
                </a:moveTo>
                <a:close/>
              </a:path>
              <a:path w="167639" h="29845">
                <a:moveTo>
                  <a:pt x="7315" y="3365"/>
                </a:moveTo>
                <a:lnTo>
                  <a:pt x="5222" y="5016"/>
                </a:lnTo>
                <a:lnTo>
                  <a:pt x="4489" y="6256"/>
                </a:lnTo>
                <a:lnTo>
                  <a:pt x="2235" y="10261"/>
                </a:lnTo>
                <a:lnTo>
                  <a:pt x="2527" y="14668"/>
                </a:lnTo>
                <a:lnTo>
                  <a:pt x="9819" y="24312"/>
                </a:lnTo>
                <a:lnTo>
                  <a:pt x="14687" y="24965"/>
                </a:lnTo>
                <a:lnTo>
                  <a:pt x="18694" y="22923"/>
                </a:lnTo>
                <a:lnTo>
                  <a:pt x="24048" y="13392"/>
                </a:lnTo>
                <a:lnTo>
                  <a:pt x="22391" y="5517"/>
                </a:lnTo>
                <a:lnTo>
                  <a:pt x="20472" y="5016"/>
                </a:lnTo>
                <a:lnTo>
                  <a:pt x="19075" y="4749"/>
                </a:lnTo>
                <a:lnTo>
                  <a:pt x="7315" y="3365"/>
                </a:lnTo>
                <a:close/>
              </a:path>
              <a:path w="167639" h="29845">
                <a:moveTo>
                  <a:pt x="4489" y="6256"/>
                </a:moveTo>
                <a:lnTo>
                  <a:pt x="1780" y="10933"/>
                </a:lnTo>
                <a:lnTo>
                  <a:pt x="979" y="17715"/>
                </a:lnTo>
                <a:lnTo>
                  <a:pt x="1425" y="19407"/>
                </a:lnTo>
                <a:lnTo>
                  <a:pt x="2534" y="20812"/>
                </a:lnTo>
                <a:lnTo>
                  <a:pt x="7797" y="23863"/>
                </a:lnTo>
                <a:lnTo>
                  <a:pt x="9132" y="24312"/>
                </a:lnTo>
                <a:lnTo>
                  <a:pt x="9887" y="24401"/>
                </a:lnTo>
                <a:lnTo>
                  <a:pt x="2527" y="14668"/>
                </a:lnTo>
                <a:lnTo>
                  <a:pt x="2235" y="10261"/>
                </a:lnTo>
                <a:lnTo>
                  <a:pt x="4489" y="6256"/>
                </a:lnTo>
                <a:close/>
              </a:path>
              <a:path w="167639" h="29845">
                <a:moveTo>
                  <a:pt x="2534" y="20812"/>
                </a:moveTo>
                <a:lnTo>
                  <a:pt x="4902" y="23812"/>
                </a:lnTo>
                <a:lnTo>
                  <a:pt x="9132" y="24312"/>
                </a:lnTo>
                <a:lnTo>
                  <a:pt x="7797" y="23863"/>
                </a:lnTo>
                <a:lnTo>
                  <a:pt x="2534" y="20812"/>
                </a:lnTo>
                <a:close/>
              </a:path>
              <a:path w="167639" h="29845">
                <a:moveTo>
                  <a:pt x="1425" y="19407"/>
                </a:moveTo>
                <a:lnTo>
                  <a:pt x="1663" y="20307"/>
                </a:lnTo>
                <a:lnTo>
                  <a:pt x="2534" y="20812"/>
                </a:lnTo>
                <a:lnTo>
                  <a:pt x="1425" y="19407"/>
                </a:lnTo>
                <a:close/>
              </a:path>
              <a:path w="167639" h="29845">
                <a:moveTo>
                  <a:pt x="979" y="17715"/>
                </a:moveTo>
                <a:lnTo>
                  <a:pt x="863" y="18694"/>
                </a:lnTo>
                <a:lnTo>
                  <a:pt x="1425" y="19407"/>
                </a:lnTo>
                <a:lnTo>
                  <a:pt x="979" y="17715"/>
                </a:lnTo>
                <a:close/>
              </a:path>
              <a:path w="167639" h="29845">
                <a:moveTo>
                  <a:pt x="1780" y="10933"/>
                </a:moveTo>
                <a:lnTo>
                  <a:pt x="0" y="14008"/>
                </a:lnTo>
                <a:lnTo>
                  <a:pt x="979" y="17715"/>
                </a:lnTo>
                <a:lnTo>
                  <a:pt x="1780" y="10933"/>
                </a:lnTo>
                <a:close/>
              </a:path>
              <a:path w="167639" h="29845">
                <a:moveTo>
                  <a:pt x="22391" y="5517"/>
                </a:moveTo>
                <a:lnTo>
                  <a:pt x="24048" y="13392"/>
                </a:lnTo>
                <a:lnTo>
                  <a:pt x="24930" y="11823"/>
                </a:lnTo>
                <a:lnTo>
                  <a:pt x="23225" y="5734"/>
                </a:lnTo>
                <a:lnTo>
                  <a:pt x="22391" y="5517"/>
                </a:lnTo>
                <a:close/>
              </a:path>
              <a:path w="167639" h="29845">
                <a:moveTo>
                  <a:pt x="5157" y="5068"/>
                </a:moveTo>
                <a:lnTo>
                  <a:pt x="2197" y="7404"/>
                </a:lnTo>
                <a:lnTo>
                  <a:pt x="1780" y="10933"/>
                </a:lnTo>
                <a:lnTo>
                  <a:pt x="5157" y="5068"/>
                </a:lnTo>
                <a:close/>
              </a:path>
              <a:path w="167639" h="29845">
                <a:moveTo>
                  <a:pt x="74427" y="8928"/>
                </a:moveTo>
                <a:lnTo>
                  <a:pt x="74091" y="8940"/>
                </a:lnTo>
                <a:lnTo>
                  <a:pt x="74726" y="8940"/>
                </a:lnTo>
                <a:lnTo>
                  <a:pt x="74427" y="8928"/>
                </a:lnTo>
                <a:close/>
              </a:path>
              <a:path w="167639" h="29845">
                <a:moveTo>
                  <a:pt x="101815" y="7886"/>
                </a:moveTo>
                <a:lnTo>
                  <a:pt x="74427" y="8928"/>
                </a:lnTo>
                <a:lnTo>
                  <a:pt x="74726" y="8940"/>
                </a:lnTo>
                <a:lnTo>
                  <a:pt x="166499" y="8940"/>
                </a:lnTo>
                <a:lnTo>
                  <a:pt x="166396" y="7899"/>
                </a:lnTo>
                <a:lnTo>
                  <a:pt x="101650" y="7899"/>
                </a:lnTo>
                <a:lnTo>
                  <a:pt x="101815" y="7886"/>
                </a:lnTo>
                <a:close/>
              </a:path>
              <a:path w="167639" h="29845">
                <a:moveTo>
                  <a:pt x="164256" y="5067"/>
                </a:moveTo>
                <a:lnTo>
                  <a:pt x="147308" y="5068"/>
                </a:lnTo>
                <a:lnTo>
                  <a:pt x="131483" y="6121"/>
                </a:lnTo>
                <a:lnTo>
                  <a:pt x="101650" y="7899"/>
                </a:lnTo>
                <a:lnTo>
                  <a:pt x="166396" y="7899"/>
                </a:lnTo>
                <a:lnTo>
                  <a:pt x="166281" y="6731"/>
                </a:lnTo>
                <a:lnTo>
                  <a:pt x="164256" y="5067"/>
                </a:lnTo>
                <a:close/>
              </a:path>
              <a:path w="167639" h="29845">
                <a:moveTo>
                  <a:pt x="27571" y="7112"/>
                </a:moveTo>
                <a:lnTo>
                  <a:pt x="29768" y="7442"/>
                </a:lnTo>
                <a:lnTo>
                  <a:pt x="28639" y="7147"/>
                </a:lnTo>
                <a:lnTo>
                  <a:pt x="27571" y="7112"/>
                </a:lnTo>
                <a:close/>
              </a:path>
              <a:path w="167639" h="29845">
                <a:moveTo>
                  <a:pt x="28639" y="7147"/>
                </a:moveTo>
                <a:lnTo>
                  <a:pt x="29768" y="7442"/>
                </a:lnTo>
                <a:lnTo>
                  <a:pt x="37471" y="7442"/>
                </a:lnTo>
                <a:lnTo>
                  <a:pt x="28639" y="7147"/>
                </a:lnTo>
                <a:close/>
              </a:path>
              <a:path w="167639" h="29845">
                <a:moveTo>
                  <a:pt x="28503" y="7112"/>
                </a:moveTo>
                <a:lnTo>
                  <a:pt x="27571" y="7112"/>
                </a:lnTo>
                <a:lnTo>
                  <a:pt x="28639" y="7147"/>
                </a:lnTo>
                <a:lnTo>
                  <a:pt x="28503" y="7112"/>
                </a:lnTo>
                <a:close/>
              </a:path>
              <a:path w="167639" h="29845">
                <a:moveTo>
                  <a:pt x="5193" y="5039"/>
                </a:moveTo>
                <a:lnTo>
                  <a:pt x="4489" y="6256"/>
                </a:lnTo>
                <a:lnTo>
                  <a:pt x="5193" y="5039"/>
                </a:lnTo>
                <a:close/>
              </a:path>
              <a:path w="167639" h="29845">
                <a:moveTo>
                  <a:pt x="22296" y="5067"/>
                </a:moveTo>
                <a:lnTo>
                  <a:pt x="22391" y="5517"/>
                </a:lnTo>
                <a:lnTo>
                  <a:pt x="23225" y="5734"/>
                </a:lnTo>
                <a:lnTo>
                  <a:pt x="23177" y="5562"/>
                </a:lnTo>
                <a:lnTo>
                  <a:pt x="22296" y="5067"/>
                </a:lnTo>
                <a:close/>
              </a:path>
              <a:path w="167639" h="29845">
                <a:moveTo>
                  <a:pt x="19269" y="3365"/>
                </a:moveTo>
                <a:lnTo>
                  <a:pt x="7315" y="3365"/>
                </a:lnTo>
                <a:lnTo>
                  <a:pt x="19075" y="4749"/>
                </a:lnTo>
                <a:lnTo>
                  <a:pt x="20715" y="5080"/>
                </a:lnTo>
                <a:lnTo>
                  <a:pt x="22391" y="5517"/>
                </a:lnTo>
                <a:lnTo>
                  <a:pt x="22296" y="5067"/>
                </a:lnTo>
                <a:lnTo>
                  <a:pt x="19269" y="3365"/>
                </a:lnTo>
                <a:close/>
              </a:path>
              <a:path w="167639" h="29845">
                <a:moveTo>
                  <a:pt x="162509" y="3632"/>
                </a:moveTo>
                <a:lnTo>
                  <a:pt x="147104" y="5080"/>
                </a:lnTo>
                <a:lnTo>
                  <a:pt x="147319" y="5067"/>
                </a:lnTo>
                <a:lnTo>
                  <a:pt x="164256" y="5067"/>
                </a:lnTo>
                <a:lnTo>
                  <a:pt x="162509" y="3632"/>
                </a:lnTo>
                <a:close/>
              </a:path>
              <a:path w="167639" h="29845">
                <a:moveTo>
                  <a:pt x="13284" y="0"/>
                </a:moveTo>
                <a:lnTo>
                  <a:pt x="7023" y="1752"/>
                </a:lnTo>
                <a:lnTo>
                  <a:pt x="5157" y="5068"/>
                </a:lnTo>
                <a:lnTo>
                  <a:pt x="5765" y="4051"/>
                </a:lnTo>
                <a:lnTo>
                  <a:pt x="8229" y="2273"/>
                </a:lnTo>
                <a:lnTo>
                  <a:pt x="14853" y="882"/>
                </a:lnTo>
                <a:lnTo>
                  <a:pt x="13284" y="0"/>
                </a:lnTo>
                <a:close/>
              </a:path>
              <a:path w="167639" h="29845">
                <a:moveTo>
                  <a:pt x="16636" y="507"/>
                </a:moveTo>
                <a:lnTo>
                  <a:pt x="14853" y="882"/>
                </a:lnTo>
                <a:lnTo>
                  <a:pt x="22296" y="5067"/>
                </a:lnTo>
                <a:lnTo>
                  <a:pt x="22085" y="4063"/>
                </a:lnTo>
                <a:lnTo>
                  <a:pt x="16636" y="507"/>
                </a:lnTo>
                <a:close/>
              </a:path>
              <a:path w="167639" h="29845">
                <a:moveTo>
                  <a:pt x="14853" y="882"/>
                </a:moveTo>
                <a:lnTo>
                  <a:pt x="8229" y="2273"/>
                </a:lnTo>
                <a:lnTo>
                  <a:pt x="5758" y="4063"/>
                </a:lnTo>
                <a:lnTo>
                  <a:pt x="5193" y="5039"/>
                </a:lnTo>
                <a:lnTo>
                  <a:pt x="7315" y="3365"/>
                </a:lnTo>
                <a:lnTo>
                  <a:pt x="19269" y="3365"/>
                </a:lnTo>
                <a:lnTo>
                  <a:pt x="14853" y="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6048" y="3566540"/>
            <a:ext cx="386080" cy="369570"/>
          </a:xfrm>
          <a:custGeom>
            <a:avLst/>
            <a:gdLst/>
            <a:ahLst/>
            <a:cxnLst/>
            <a:rect l="l" t="t" r="r" b="b"/>
            <a:pathLst>
              <a:path w="386079" h="369570">
                <a:moveTo>
                  <a:pt x="230569" y="148904"/>
                </a:moveTo>
                <a:lnTo>
                  <a:pt x="217906" y="162560"/>
                </a:lnTo>
                <a:lnTo>
                  <a:pt x="218147" y="162560"/>
                </a:lnTo>
                <a:lnTo>
                  <a:pt x="201574" y="177800"/>
                </a:lnTo>
                <a:lnTo>
                  <a:pt x="201955" y="177800"/>
                </a:lnTo>
                <a:lnTo>
                  <a:pt x="181952" y="194310"/>
                </a:lnTo>
                <a:lnTo>
                  <a:pt x="151599" y="222250"/>
                </a:lnTo>
                <a:lnTo>
                  <a:pt x="128981" y="243840"/>
                </a:lnTo>
                <a:lnTo>
                  <a:pt x="101612" y="271780"/>
                </a:lnTo>
                <a:lnTo>
                  <a:pt x="101130" y="271780"/>
                </a:lnTo>
                <a:lnTo>
                  <a:pt x="87071" y="289560"/>
                </a:lnTo>
                <a:lnTo>
                  <a:pt x="86575" y="289560"/>
                </a:lnTo>
                <a:lnTo>
                  <a:pt x="76123" y="304800"/>
                </a:lnTo>
                <a:lnTo>
                  <a:pt x="75501" y="306070"/>
                </a:lnTo>
                <a:lnTo>
                  <a:pt x="69380" y="317500"/>
                </a:lnTo>
                <a:lnTo>
                  <a:pt x="68859" y="318770"/>
                </a:lnTo>
                <a:lnTo>
                  <a:pt x="65189" y="330200"/>
                </a:lnTo>
                <a:lnTo>
                  <a:pt x="63639" y="340360"/>
                </a:lnTo>
                <a:lnTo>
                  <a:pt x="64338" y="342900"/>
                </a:lnTo>
                <a:lnTo>
                  <a:pt x="70637" y="350520"/>
                </a:lnTo>
                <a:lnTo>
                  <a:pt x="73520" y="353060"/>
                </a:lnTo>
                <a:lnTo>
                  <a:pt x="85216" y="359410"/>
                </a:lnTo>
                <a:lnTo>
                  <a:pt x="102120" y="363220"/>
                </a:lnTo>
                <a:lnTo>
                  <a:pt x="102984" y="363220"/>
                </a:lnTo>
                <a:lnTo>
                  <a:pt x="126022" y="365760"/>
                </a:lnTo>
                <a:lnTo>
                  <a:pt x="126669" y="365760"/>
                </a:lnTo>
                <a:lnTo>
                  <a:pt x="147383" y="368300"/>
                </a:lnTo>
                <a:lnTo>
                  <a:pt x="168821" y="368300"/>
                </a:lnTo>
                <a:lnTo>
                  <a:pt x="202653" y="369570"/>
                </a:lnTo>
                <a:lnTo>
                  <a:pt x="382142" y="369570"/>
                </a:lnTo>
                <a:lnTo>
                  <a:pt x="385864" y="365760"/>
                </a:lnTo>
                <a:lnTo>
                  <a:pt x="385864" y="355600"/>
                </a:lnTo>
                <a:lnTo>
                  <a:pt x="382142" y="353060"/>
                </a:lnTo>
                <a:lnTo>
                  <a:pt x="363588" y="353060"/>
                </a:lnTo>
                <a:lnTo>
                  <a:pt x="353174" y="351790"/>
                </a:lnTo>
                <a:lnTo>
                  <a:pt x="225437" y="351790"/>
                </a:lnTo>
                <a:lnTo>
                  <a:pt x="203123" y="350520"/>
                </a:lnTo>
                <a:lnTo>
                  <a:pt x="203263" y="350520"/>
                </a:lnTo>
                <a:lnTo>
                  <a:pt x="169417" y="349250"/>
                </a:lnTo>
                <a:lnTo>
                  <a:pt x="148526" y="349250"/>
                </a:lnTo>
                <a:lnTo>
                  <a:pt x="138264" y="347980"/>
                </a:lnTo>
                <a:lnTo>
                  <a:pt x="128663" y="347980"/>
                </a:lnTo>
                <a:lnTo>
                  <a:pt x="105625" y="344170"/>
                </a:lnTo>
                <a:lnTo>
                  <a:pt x="106464" y="344170"/>
                </a:lnTo>
                <a:lnTo>
                  <a:pt x="95178" y="341630"/>
                </a:lnTo>
                <a:lnTo>
                  <a:pt x="91859" y="341630"/>
                </a:lnTo>
                <a:lnTo>
                  <a:pt x="89515" y="340360"/>
                </a:lnTo>
                <a:lnTo>
                  <a:pt x="82664" y="340360"/>
                </a:lnTo>
                <a:lnTo>
                  <a:pt x="80606" y="332740"/>
                </a:lnTo>
                <a:lnTo>
                  <a:pt x="83732" y="332740"/>
                </a:lnTo>
                <a:lnTo>
                  <a:pt x="86027" y="326390"/>
                </a:lnTo>
                <a:lnTo>
                  <a:pt x="86486" y="325120"/>
                </a:lnTo>
                <a:lnTo>
                  <a:pt x="86633" y="325120"/>
                </a:lnTo>
                <a:lnTo>
                  <a:pt x="92075" y="314960"/>
                </a:lnTo>
                <a:lnTo>
                  <a:pt x="92333" y="314960"/>
                </a:lnTo>
                <a:lnTo>
                  <a:pt x="101879" y="300990"/>
                </a:lnTo>
                <a:lnTo>
                  <a:pt x="101384" y="300990"/>
                </a:lnTo>
                <a:lnTo>
                  <a:pt x="115417" y="284480"/>
                </a:lnTo>
                <a:lnTo>
                  <a:pt x="114922" y="284480"/>
                </a:lnTo>
                <a:lnTo>
                  <a:pt x="128231" y="270510"/>
                </a:lnTo>
                <a:lnTo>
                  <a:pt x="142278" y="256540"/>
                </a:lnTo>
                <a:lnTo>
                  <a:pt x="141973" y="256540"/>
                </a:lnTo>
                <a:lnTo>
                  <a:pt x="164287" y="236220"/>
                </a:lnTo>
                <a:lnTo>
                  <a:pt x="179387" y="222250"/>
                </a:lnTo>
                <a:lnTo>
                  <a:pt x="194411" y="208280"/>
                </a:lnTo>
                <a:lnTo>
                  <a:pt x="194221" y="208280"/>
                </a:lnTo>
                <a:lnTo>
                  <a:pt x="231190" y="175260"/>
                </a:lnTo>
                <a:lnTo>
                  <a:pt x="248938" y="152400"/>
                </a:lnTo>
                <a:lnTo>
                  <a:pt x="229057" y="152400"/>
                </a:lnTo>
                <a:lnTo>
                  <a:pt x="230569" y="148904"/>
                </a:lnTo>
                <a:close/>
              </a:path>
              <a:path w="386079" h="369570">
                <a:moveTo>
                  <a:pt x="128003" y="346710"/>
                </a:moveTo>
                <a:lnTo>
                  <a:pt x="128663" y="347980"/>
                </a:lnTo>
                <a:lnTo>
                  <a:pt x="138264" y="347980"/>
                </a:lnTo>
                <a:lnTo>
                  <a:pt x="128003" y="346710"/>
                </a:lnTo>
                <a:close/>
              </a:path>
              <a:path w="386079" h="369570">
                <a:moveTo>
                  <a:pt x="89534" y="340360"/>
                </a:moveTo>
                <a:lnTo>
                  <a:pt x="91859" y="341630"/>
                </a:lnTo>
                <a:lnTo>
                  <a:pt x="95178" y="341630"/>
                </a:lnTo>
                <a:lnTo>
                  <a:pt x="89534" y="340360"/>
                </a:lnTo>
                <a:close/>
              </a:path>
              <a:path w="386079" h="369570">
                <a:moveTo>
                  <a:pt x="80606" y="332740"/>
                </a:moveTo>
                <a:lnTo>
                  <a:pt x="82664" y="340360"/>
                </a:lnTo>
                <a:lnTo>
                  <a:pt x="83099" y="337097"/>
                </a:lnTo>
                <a:lnTo>
                  <a:pt x="82486" y="336550"/>
                </a:lnTo>
                <a:lnTo>
                  <a:pt x="83172" y="336550"/>
                </a:lnTo>
                <a:lnTo>
                  <a:pt x="83213" y="336243"/>
                </a:lnTo>
                <a:lnTo>
                  <a:pt x="80606" y="332740"/>
                </a:lnTo>
                <a:close/>
              </a:path>
              <a:path w="386079" h="369570">
                <a:moveTo>
                  <a:pt x="83099" y="337097"/>
                </a:moveTo>
                <a:lnTo>
                  <a:pt x="82664" y="340360"/>
                </a:lnTo>
                <a:lnTo>
                  <a:pt x="89515" y="340360"/>
                </a:lnTo>
                <a:lnTo>
                  <a:pt x="87172" y="339090"/>
                </a:lnTo>
                <a:lnTo>
                  <a:pt x="85331" y="339090"/>
                </a:lnTo>
                <a:lnTo>
                  <a:pt x="83099" y="337097"/>
                </a:lnTo>
                <a:close/>
              </a:path>
              <a:path w="386079" h="369570">
                <a:moveTo>
                  <a:pt x="83126" y="336896"/>
                </a:moveTo>
                <a:lnTo>
                  <a:pt x="83099" y="337097"/>
                </a:lnTo>
                <a:lnTo>
                  <a:pt x="85331" y="339090"/>
                </a:lnTo>
                <a:lnTo>
                  <a:pt x="84086" y="337417"/>
                </a:lnTo>
                <a:lnTo>
                  <a:pt x="83126" y="336896"/>
                </a:lnTo>
                <a:close/>
              </a:path>
              <a:path w="386079" h="369570">
                <a:moveTo>
                  <a:pt x="84086" y="337417"/>
                </a:moveTo>
                <a:lnTo>
                  <a:pt x="85331" y="339090"/>
                </a:lnTo>
                <a:lnTo>
                  <a:pt x="87172" y="339090"/>
                </a:lnTo>
                <a:lnTo>
                  <a:pt x="84086" y="337417"/>
                </a:lnTo>
                <a:close/>
              </a:path>
              <a:path w="386079" h="369570">
                <a:moveTo>
                  <a:pt x="83213" y="336243"/>
                </a:moveTo>
                <a:lnTo>
                  <a:pt x="83126" y="336896"/>
                </a:lnTo>
                <a:lnTo>
                  <a:pt x="84086" y="337417"/>
                </a:lnTo>
                <a:lnTo>
                  <a:pt x="83213" y="336243"/>
                </a:lnTo>
                <a:close/>
              </a:path>
              <a:path w="386079" h="369570">
                <a:moveTo>
                  <a:pt x="82486" y="336550"/>
                </a:moveTo>
                <a:lnTo>
                  <a:pt x="83099" y="337097"/>
                </a:lnTo>
                <a:lnTo>
                  <a:pt x="83126" y="336896"/>
                </a:lnTo>
                <a:lnTo>
                  <a:pt x="82486" y="336550"/>
                </a:lnTo>
                <a:close/>
              </a:path>
              <a:path w="386079" h="369570">
                <a:moveTo>
                  <a:pt x="83172" y="336550"/>
                </a:moveTo>
                <a:lnTo>
                  <a:pt x="82486" y="336550"/>
                </a:lnTo>
                <a:lnTo>
                  <a:pt x="83126" y="336896"/>
                </a:lnTo>
                <a:lnTo>
                  <a:pt x="83172" y="336550"/>
                </a:lnTo>
                <a:close/>
              </a:path>
              <a:path w="386079" h="369570">
                <a:moveTo>
                  <a:pt x="83680" y="332740"/>
                </a:moveTo>
                <a:lnTo>
                  <a:pt x="80606" y="332740"/>
                </a:lnTo>
                <a:lnTo>
                  <a:pt x="83213" y="336243"/>
                </a:lnTo>
                <a:lnTo>
                  <a:pt x="83510" y="334010"/>
                </a:lnTo>
                <a:lnTo>
                  <a:pt x="83273" y="334010"/>
                </a:lnTo>
                <a:lnTo>
                  <a:pt x="83680" y="332740"/>
                </a:lnTo>
                <a:close/>
              </a:path>
              <a:path w="386079" h="369570">
                <a:moveTo>
                  <a:pt x="83680" y="332740"/>
                </a:moveTo>
                <a:lnTo>
                  <a:pt x="83273" y="334010"/>
                </a:lnTo>
                <a:lnTo>
                  <a:pt x="83649" y="332970"/>
                </a:lnTo>
                <a:lnTo>
                  <a:pt x="83680" y="332740"/>
                </a:lnTo>
                <a:close/>
              </a:path>
              <a:path w="386079" h="369570">
                <a:moveTo>
                  <a:pt x="83649" y="332970"/>
                </a:moveTo>
                <a:lnTo>
                  <a:pt x="83273" y="334010"/>
                </a:lnTo>
                <a:lnTo>
                  <a:pt x="83510" y="334010"/>
                </a:lnTo>
                <a:lnTo>
                  <a:pt x="83649" y="332970"/>
                </a:lnTo>
                <a:close/>
              </a:path>
              <a:path w="386079" h="369570">
                <a:moveTo>
                  <a:pt x="83732" y="332740"/>
                </a:moveTo>
                <a:lnTo>
                  <a:pt x="83649" y="332970"/>
                </a:lnTo>
                <a:lnTo>
                  <a:pt x="83732" y="332740"/>
                </a:lnTo>
                <a:close/>
              </a:path>
              <a:path w="386079" h="369570">
                <a:moveTo>
                  <a:pt x="86486" y="325120"/>
                </a:moveTo>
                <a:lnTo>
                  <a:pt x="85953" y="326390"/>
                </a:lnTo>
                <a:lnTo>
                  <a:pt x="86182" y="325962"/>
                </a:lnTo>
                <a:lnTo>
                  <a:pt x="86486" y="325120"/>
                </a:lnTo>
                <a:close/>
              </a:path>
              <a:path w="386079" h="369570">
                <a:moveTo>
                  <a:pt x="86182" y="325962"/>
                </a:moveTo>
                <a:lnTo>
                  <a:pt x="85953" y="326390"/>
                </a:lnTo>
                <a:lnTo>
                  <a:pt x="86182" y="325962"/>
                </a:lnTo>
                <a:close/>
              </a:path>
              <a:path w="386079" h="369570">
                <a:moveTo>
                  <a:pt x="86633" y="325120"/>
                </a:moveTo>
                <a:lnTo>
                  <a:pt x="86486" y="325120"/>
                </a:lnTo>
                <a:lnTo>
                  <a:pt x="86182" y="325962"/>
                </a:lnTo>
                <a:lnTo>
                  <a:pt x="86633" y="325120"/>
                </a:lnTo>
                <a:close/>
              </a:path>
              <a:path w="386079" h="369570">
                <a:moveTo>
                  <a:pt x="92333" y="314960"/>
                </a:moveTo>
                <a:lnTo>
                  <a:pt x="92075" y="314960"/>
                </a:lnTo>
                <a:lnTo>
                  <a:pt x="91465" y="316230"/>
                </a:lnTo>
                <a:lnTo>
                  <a:pt x="92333" y="314960"/>
                </a:lnTo>
                <a:close/>
              </a:path>
              <a:path w="386079" h="369570">
                <a:moveTo>
                  <a:pt x="230860" y="148590"/>
                </a:moveTo>
                <a:lnTo>
                  <a:pt x="230569" y="148904"/>
                </a:lnTo>
                <a:lnTo>
                  <a:pt x="229057" y="152400"/>
                </a:lnTo>
                <a:lnTo>
                  <a:pt x="230860" y="148590"/>
                </a:lnTo>
                <a:close/>
              </a:path>
              <a:path w="386079" h="369570">
                <a:moveTo>
                  <a:pt x="250694" y="148590"/>
                </a:moveTo>
                <a:lnTo>
                  <a:pt x="230860" y="148590"/>
                </a:lnTo>
                <a:lnTo>
                  <a:pt x="229057" y="152400"/>
                </a:lnTo>
                <a:lnTo>
                  <a:pt x="248938" y="152400"/>
                </a:lnTo>
                <a:lnTo>
                  <a:pt x="250694" y="148590"/>
                </a:lnTo>
                <a:close/>
              </a:path>
              <a:path w="386079" h="369570">
                <a:moveTo>
                  <a:pt x="238477" y="130577"/>
                </a:moveTo>
                <a:lnTo>
                  <a:pt x="235534" y="137160"/>
                </a:lnTo>
                <a:lnTo>
                  <a:pt x="230569" y="148904"/>
                </a:lnTo>
                <a:lnTo>
                  <a:pt x="230860" y="148590"/>
                </a:lnTo>
                <a:lnTo>
                  <a:pt x="250694" y="148590"/>
                </a:lnTo>
                <a:lnTo>
                  <a:pt x="252450" y="144780"/>
                </a:lnTo>
                <a:lnTo>
                  <a:pt x="257060" y="133350"/>
                </a:lnTo>
                <a:lnTo>
                  <a:pt x="239001" y="133350"/>
                </a:lnTo>
                <a:lnTo>
                  <a:pt x="238477" y="130577"/>
                </a:lnTo>
                <a:close/>
              </a:path>
              <a:path w="386079" h="369570">
                <a:moveTo>
                  <a:pt x="239509" y="128270"/>
                </a:moveTo>
                <a:lnTo>
                  <a:pt x="238477" y="130577"/>
                </a:lnTo>
                <a:lnTo>
                  <a:pt x="239001" y="133350"/>
                </a:lnTo>
                <a:lnTo>
                  <a:pt x="239509" y="128270"/>
                </a:lnTo>
                <a:close/>
              </a:path>
              <a:path w="386079" h="369570">
                <a:moveTo>
                  <a:pt x="256725" y="128270"/>
                </a:moveTo>
                <a:lnTo>
                  <a:pt x="239509" y="128270"/>
                </a:lnTo>
                <a:lnTo>
                  <a:pt x="239001" y="133350"/>
                </a:lnTo>
                <a:lnTo>
                  <a:pt x="257060" y="133350"/>
                </a:lnTo>
                <a:lnTo>
                  <a:pt x="257179" y="130577"/>
                </a:lnTo>
                <a:lnTo>
                  <a:pt x="256725" y="128270"/>
                </a:lnTo>
                <a:close/>
              </a:path>
              <a:path w="386079" h="369570">
                <a:moveTo>
                  <a:pt x="237192" y="123776"/>
                </a:moveTo>
                <a:lnTo>
                  <a:pt x="238477" y="130577"/>
                </a:lnTo>
                <a:lnTo>
                  <a:pt x="239509" y="128270"/>
                </a:lnTo>
                <a:lnTo>
                  <a:pt x="256725" y="128270"/>
                </a:lnTo>
                <a:lnTo>
                  <a:pt x="256225" y="125730"/>
                </a:lnTo>
                <a:lnTo>
                  <a:pt x="238963" y="125730"/>
                </a:lnTo>
                <a:lnTo>
                  <a:pt x="237192" y="123776"/>
                </a:lnTo>
                <a:close/>
              </a:path>
              <a:path w="386079" h="369570">
                <a:moveTo>
                  <a:pt x="236842" y="121920"/>
                </a:moveTo>
                <a:lnTo>
                  <a:pt x="237192" y="123776"/>
                </a:lnTo>
                <a:lnTo>
                  <a:pt x="238963" y="125730"/>
                </a:lnTo>
                <a:lnTo>
                  <a:pt x="236842" y="121920"/>
                </a:lnTo>
                <a:close/>
              </a:path>
              <a:path w="386079" h="369570">
                <a:moveTo>
                  <a:pt x="254974" y="119380"/>
                </a:moveTo>
                <a:lnTo>
                  <a:pt x="233210" y="119380"/>
                </a:lnTo>
                <a:lnTo>
                  <a:pt x="235965" y="121920"/>
                </a:lnTo>
                <a:lnTo>
                  <a:pt x="236842" y="121920"/>
                </a:lnTo>
                <a:lnTo>
                  <a:pt x="238963" y="125730"/>
                </a:lnTo>
                <a:lnTo>
                  <a:pt x="256225" y="125730"/>
                </a:lnTo>
                <a:lnTo>
                  <a:pt x="254974" y="119380"/>
                </a:lnTo>
                <a:close/>
              </a:path>
              <a:path w="386079" h="369570">
                <a:moveTo>
                  <a:pt x="235209" y="121586"/>
                </a:moveTo>
                <a:lnTo>
                  <a:pt x="237192" y="123776"/>
                </a:lnTo>
                <a:lnTo>
                  <a:pt x="236842" y="121920"/>
                </a:lnTo>
                <a:lnTo>
                  <a:pt x="235965" y="121920"/>
                </a:lnTo>
                <a:lnTo>
                  <a:pt x="235209" y="121586"/>
                </a:lnTo>
                <a:close/>
              </a:path>
              <a:path w="386079" h="369570">
                <a:moveTo>
                  <a:pt x="233210" y="119380"/>
                </a:moveTo>
                <a:lnTo>
                  <a:pt x="235209" y="121586"/>
                </a:lnTo>
                <a:lnTo>
                  <a:pt x="235965" y="121920"/>
                </a:lnTo>
                <a:lnTo>
                  <a:pt x="233210" y="119380"/>
                </a:lnTo>
                <a:close/>
              </a:path>
              <a:path w="386079" h="369570">
                <a:moveTo>
                  <a:pt x="254457" y="7620"/>
                </a:moveTo>
                <a:lnTo>
                  <a:pt x="213271" y="7620"/>
                </a:lnTo>
                <a:lnTo>
                  <a:pt x="188785" y="10160"/>
                </a:lnTo>
                <a:lnTo>
                  <a:pt x="160693" y="12700"/>
                </a:lnTo>
                <a:lnTo>
                  <a:pt x="159829" y="12700"/>
                </a:lnTo>
                <a:lnTo>
                  <a:pt x="130098" y="17780"/>
                </a:lnTo>
                <a:lnTo>
                  <a:pt x="101777" y="24130"/>
                </a:lnTo>
                <a:lnTo>
                  <a:pt x="75488" y="30480"/>
                </a:lnTo>
                <a:lnTo>
                  <a:pt x="74650" y="30480"/>
                </a:lnTo>
                <a:lnTo>
                  <a:pt x="47282" y="39370"/>
                </a:lnTo>
                <a:lnTo>
                  <a:pt x="30733" y="44450"/>
                </a:lnTo>
                <a:lnTo>
                  <a:pt x="29451" y="45720"/>
                </a:lnTo>
                <a:lnTo>
                  <a:pt x="14008" y="53340"/>
                </a:lnTo>
                <a:lnTo>
                  <a:pt x="12255" y="54610"/>
                </a:lnTo>
                <a:lnTo>
                  <a:pt x="8648" y="57150"/>
                </a:lnTo>
                <a:lnTo>
                  <a:pt x="5824" y="61003"/>
                </a:lnTo>
                <a:lnTo>
                  <a:pt x="3187" y="67310"/>
                </a:lnTo>
                <a:lnTo>
                  <a:pt x="3936" y="71120"/>
                </a:lnTo>
                <a:lnTo>
                  <a:pt x="8762" y="76200"/>
                </a:lnTo>
                <a:lnTo>
                  <a:pt x="13017" y="78740"/>
                </a:lnTo>
                <a:lnTo>
                  <a:pt x="21653" y="81280"/>
                </a:lnTo>
                <a:lnTo>
                  <a:pt x="22250" y="81280"/>
                </a:lnTo>
                <a:lnTo>
                  <a:pt x="36652" y="83820"/>
                </a:lnTo>
                <a:lnTo>
                  <a:pt x="37464" y="85090"/>
                </a:lnTo>
                <a:lnTo>
                  <a:pt x="56146" y="87630"/>
                </a:lnTo>
                <a:lnTo>
                  <a:pt x="76657" y="88900"/>
                </a:lnTo>
                <a:lnTo>
                  <a:pt x="76200" y="88900"/>
                </a:lnTo>
                <a:lnTo>
                  <a:pt x="131813" y="97790"/>
                </a:lnTo>
                <a:lnTo>
                  <a:pt x="154495" y="100330"/>
                </a:lnTo>
                <a:lnTo>
                  <a:pt x="154241" y="100330"/>
                </a:lnTo>
                <a:lnTo>
                  <a:pt x="183781" y="105410"/>
                </a:lnTo>
                <a:lnTo>
                  <a:pt x="183248" y="105410"/>
                </a:lnTo>
                <a:lnTo>
                  <a:pt x="208102" y="110490"/>
                </a:lnTo>
                <a:lnTo>
                  <a:pt x="207276" y="110490"/>
                </a:lnTo>
                <a:lnTo>
                  <a:pt x="225653" y="116840"/>
                </a:lnTo>
                <a:lnTo>
                  <a:pt x="224434" y="116840"/>
                </a:lnTo>
                <a:lnTo>
                  <a:pt x="235209" y="121586"/>
                </a:lnTo>
                <a:lnTo>
                  <a:pt x="233210" y="119380"/>
                </a:lnTo>
                <a:lnTo>
                  <a:pt x="254974" y="119380"/>
                </a:lnTo>
                <a:lnTo>
                  <a:pt x="232600" y="100330"/>
                </a:lnTo>
                <a:lnTo>
                  <a:pt x="231419" y="99060"/>
                </a:lnTo>
                <a:lnTo>
                  <a:pt x="213080" y="92710"/>
                </a:lnTo>
                <a:lnTo>
                  <a:pt x="212255" y="92710"/>
                </a:lnTo>
                <a:lnTo>
                  <a:pt x="186905" y="87630"/>
                </a:lnTo>
                <a:lnTo>
                  <a:pt x="157162" y="81280"/>
                </a:lnTo>
                <a:lnTo>
                  <a:pt x="134492" y="78740"/>
                </a:lnTo>
                <a:lnTo>
                  <a:pt x="111429" y="74930"/>
                </a:lnTo>
                <a:lnTo>
                  <a:pt x="111556" y="74930"/>
                </a:lnTo>
                <a:lnTo>
                  <a:pt x="95122" y="72390"/>
                </a:lnTo>
                <a:lnTo>
                  <a:pt x="20675" y="72390"/>
                </a:lnTo>
                <a:lnTo>
                  <a:pt x="22305" y="70216"/>
                </a:lnTo>
                <a:lnTo>
                  <a:pt x="20534" y="61003"/>
                </a:lnTo>
                <a:lnTo>
                  <a:pt x="18453" y="59690"/>
                </a:lnTo>
                <a:lnTo>
                  <a:pt x="49174" y="59690"/>
                </a:lnTo>
                <a:lnTo>
                  <a:pt x="53314" y="58420"/>
                </a:lnTo>
                <a:lnTo>
                  <a:pt x="80695" y="48260"/>
                </a:lnTo>
                <a:lnTo>
                  <a:pt x="85135" y="48260"/>
                </a:lnTo>
                <a:lnTo>
                  <a:pt x="106146" y="43180"/>
                </a:lnTo>
                <a:lnTo>
                  <a:pt x="105879" y="43180"/>
                </a:lnTo>
                <a:lnTo>
                  <a:pt x="133959" y="36830"/>
                </a:lnTo>
                <a:lnTo>
                  <a:pt x="133756" y="36830"/>
                </a:lnTo>
                <a:lnTo>
                  <a:pt x="163271" y="31750"/>
                </a:lnTo>
                <a:lnTo>
                  <a:pt x="162407" y="31750"/>
                </a:lnTo>
                <a:lnTo>
                  <a:pt x="190487" y="29210"/>
                </a:lnTo>
                <a:lnTo>
                  <a:pt x="214947" y="26670"/>
                </a:lnTo>
                <a:lnTo>
                  <a:pt x="259270" y="26670"/>
                </a:lnTo>
                <a:lnTo>
                  <a:pt x="256628" y="25400"/>
                </a:lnTo>
                <a:lnTo>
                  <a:pt x="252945" y="25400"/>
                </a:lnTo>
                <a:lnTo>
                  <a:pt x="244309" y="24130"/>
                </a:lnTo>
                <a:lnTo>
                  <a:pt x="229908" y="22860"/>
                </a:lnTo>
                <a:lnTo>
                  <a:pt x="230530" y="22860"/>
                </a:lnTo>
                <a:lnTo>
                  <a:pt x="212166" y="21590"/>
                </a:lnTo>
                <a:lnTo>
                  <a:pt x="187439" y="20320"/>
                </a:lnTo>
                <a:lnTo>
                  <a:pt x="272495" y="20320"/>
                </a:lnTo>
                <a:lnTo>
                  <a:pt x="272884" y="19798"/>
                </a:lnTo>
                <a:lnTo>
                  <a:pt x="271157" y="11946"/>
                </a:lnTo>
                <a:lnTo>
                  <a:pt x="266877" y="8890"/>
                </a:lnTo>
                <a:lnTo>
                  <a:pt x="262826" y="8890"/>
                </a:lnTo>
                <a:lnTo>
                  <a:pt x="254457" y="7620"/>
                </a:lnTo>
                <a:close/>
              </a:path>
              <a:path w="386079" h="369570">
                <a:moveTo>
                  <a:pt x="22305" y="70216"/>
                </a:moveTo>
                <a:lnTo>
                  <a:pt x="20675" y="72390"/>
                </a:lnTo>
                <a:lnTo>
                  <a:pt x="22377" y="70592"/>
                </a:lnTo>
                <a:lnTo>
                  <a:pt x="22305" y="70216"/>
                </a:lnTo>
                <a:close/>
              </a:path>
              <a:path w="386079" h="369570">
                <a:moveTo>
                  <a:pt x="22377" y="70592"/>
                </a:moveTo>
                <a:lnTo>
                  <a:pt x="20675" y="72390"/>
                </a:lnTo>
                <a:lnTo>
                  <a:pt x="95122" y="72390"/>
                </a:lnTo>
                <a:lnTo>
                  <a:pt x="86906" y="71120"/>
                </a:lnTo>
                <a:lnTo>
                  <a:pt x="22478" y="71120"/>
                </a:lnTo>
                <a:lnTo>
                  <a:pt x="22377" y="70592"/>
                </a:lnTo>
                <a:close/>
              </a:path>
              <a:path w="386079" h="369570">
                <a:moveTo>
                  <a:pt x="22948" y="69989"/>
                </a:moveTo>
                <a:lnTo>
                  <a:pt x="22377" y="70592"/>
                </a:lnTo>
                <a:lnTo>
                  <a:pt x="22478" y="71120"/>
                </a:lnTo>
                <a:lnTo>
                  <a:pt x="22948" y="69989"/>
                </a:lnTo>
                <a:close/>
              </a:path>
              <a:path w="386079" h="369570">
                <a:moveTo>
                  <a:pt x="33955" y="64197"/>
                </a:moveTo>
                <a:lnTo>
                  <a:pt x="23625" y="69274"/>
                </a:lnTo>
                <a:lnTo>
                  <a:pt x="22948" y="69989"/>
                </a:lnTo>
                <a:lnTo>
                  <a:pt x="22478" y="71120"/>
                </a:lnTo>
                <a:lnTo>
                  <a:pt x="86906" y="71120"/>
                </a:lnTo>
                <a:lnTo>
                  <a:pt x="78689" y="69850"/>
                </a:lnTo>
                <a:lnTo>
                  <a:pt x="58165" y="67310"/>
                </a:lnTo>
                <a:lnTo>
                  <a:pt x="58470" y="67310"/>
                </a:lnTo>
                <a:lnTo>
                  <a:pt x="49288" y="66040"/>
                </a:lnTo>
                <a:lnTo>
                  <a:pt x="40919" y="66040"/>
                </a:lnTo>
                <a:lnTo>
                  <a:pt x="33955" y="64197"/>
                </a:lnTo>
                <a:close/>
              </a:path>
              <a:path w="386079" h="369570">
                <a:moveTo>
                  <a:pt x="23147" y="69508"/>
                </a:moveTo>
                <a:lnTo>
                  <a:pt x="22654" y="69751"/>
                </a:lnTo>
                <a:lnTo>
                  <a:pt x="22476" y="69989"/>
                </a:lnTo>
                <a:lnTo>
                  <a:pt x="22377" y="70592"/>
                </a:lnTo>
                <a:lnTo>
                  <a:pt x="22948" y="69989"/>
                </a:lnTo>
                <a:lnTo>
                  <a:pt x="23147" y="69508"/>
                </a:lnTo>
                <a:close/>
              </a:path>
              <a:path w="386079" h="369570">
                <a:moveTo>
                  <a:pt x="20534" y="61003"/>
                </a:moveTo>
                <a:lnTo>
                  <a:pt x="22305" y="70216"/>
                </a:lnTo>
                <a:lnTo>
                  <a:pt x="22476" y="69989"/>
                </a:lnTo>
                <a:lnTo>
                  <a:pt x="22453" y="69850"/>
                </a:lnTo>
                <a:lnTo>
                  <a:pt x="22718" y="69665"/>
                </a:lnTo>
                <a:lnTo>
                  <a:pt x="23533" y="68580"/>
                </a:lnTo>
                <a:lnTo>
                  <a:pt x="25038" y="68580"/>
                </a:lnTo>
                <a:lnTo>
                  <a:pt x="33955" y="64197"/>
                </a:lnTo>
                <a:lnTo>
                  <a:pt x="26517" y="62230"/>
                </a:lnTo>
                <a:lnTo>
                  <a:pt x="22478" y="62230"/>
                </a:lnTo>
                <a:lnTo>
                  <a:pt x="20534" y="61003"/>
                </a:lnTo>
                <a:close/>
              </a:path>
              <a:path w="386079" h="369570">
                <a:moveTo>
                  <a:pt x="23625" y="69274"/>
                </a:moveTo>
                <a:lnTo>
                  <a:pt x="23147" y="69508"/>
                </a:lnTo>
                <a:lnTo>
                  <a:pt x="22948" y="69989"/>
                </a:lnTo>
                <a:lnTo>
                  <a:pt x="23625" y="69274"/>
                </a:lnTo>
                <a:close/>
              </a:path>
              <a:path w="386079" h="369570">
                <a:moveTo>
                  <a:pt x="22718" y="69665"/>
                </a:moveTo>
                <a:lnTo>
                  <a:pt x="22453" y="69850"/>
                </a:lnTo>
                <a:lnTo>
                  <a:pt x="22654" y="69751"/>
                </a:lnTo>
                <a:close/>
              </a:path>
              <a:path w="386079" h="369570">
                <a:moveTo>
                  <a:pt x="22654" y="69751"/>
                </a:moveTo>
                <a:lnTo>
                  <a:pt x="22453" y="69850"/>
                </a:lnTo>
                <a:lnTo>
                  <a:pt x="22654" y="69751"/>
                </a:lnTo>
                <a:close/>
              </a:path>
              <a:path w="386079" h="369570">
                <a:moveTo>
                  <a:pt x="23229" y="69311"/>
                </a:moveTo>
                <a:lnTo>
                  <a:pt x="22718" y="69665"/>
                </a:lnTo>
                <a:lnTo>
                  <a:pt x="23147" y="69508"/>
                </a:lnTo>
                <a:lnTo>
                  <a:pt x="23229" y="69311"/>
                </a:lnTo>
                <a:close/>
              </a:path>
              <a:path w="386079" h="369570">
                <a:moveTo>
                  <a:pt x="23533" y="68580"/>
                </a:moveTo>
                <a:lnTo>
                  <a:pt x="22718" y="69665"/>
                </a:lnTo>
                <a:lnTo>
                  <a:pt x="23229" y="69311"/>
                </a:lnTo>
                <a:lnTo>
                  <a:pt x="23533" y="68580"/>
                </a:lnTo>
                <a:close/>
              </a:path>
              <a:path w="386079" h="369570">
                <a:moveTo>
                  <a:pt x="24282" y="68580"/>
                </a:moveTo>
                <a:lnTo>
                  <a:pt x="23229" y="69311"/>
                </a:lnTo>
                <a:lnTo>
                  <a:pt x="23147" y="69508"/>
                </a:lnTo>
                <a:lnTo>
                  <a:pt x="23625" y="69274"/>
                </a:lnTo>
                <a:lnTo>
                  <a:pt x="24282" y="68580"/>
                </a:lnTo>
                <a:close/>
              </a:path>
              <a:path w="386079" h="369570">
                <a:moveTo>
                  <a:pt x="24282" y="68580"/>
                </a:moveTo>
                <a:lnTo>
                  <a:pt x="23533" y="68580"/>
                </a:lnTo>
                <a:lnTo>
                  <a:pt x="23229" y="69311"/>
                </a:lnTo>
                <a:lnTo>
                  <a:pt x="24282" y="68580"/>
                </a:lnTo>
                <a:close/>
              </a:path>
              <a:path w="386079" h="369570">
                <a:moveTo>
                  <a:pt x="25038" y="68580"/>
                </a:moveTo>
                <a:lnTo>
                  <a:pt x="24282" y="68580"/>
                </a:lnTo>
                <a:lnTo>
                  <a:pt x="23625" y="69274"/>
                </a:lnTo>
                <a:lnTo>
                  <a:pt x="25038" y="68580"/>
                </a:lnTo>
                <a:close/>
              </a:path>
              <a:path w="386079" h="369570">
                <a:moveTo>
                  <a:pt x="40106" y="64770"/>
                </a:moveTo>
                <a:lnTo>
                  <a:pt x="40919" y="66040"/>
                </a:lnTo>
                <a:lnTo>
                  <a:pt x="49288" y="66040"/>
                </a:lnTo>
                <a:lnTo>
                  <a:pt x="40106" y="64770"/>
                </a:lnTo>
                <a:close/>
              </a:path>
              <a:path w="386079" h="369570">
                <a:moveTo>
                  <a:pt x="37960" y="62230"/>
                </a:moveTo>
                <a:lnTo>
                  <a:pt x="26517" y="62230"/>
                </a:lnTo>
                <a:lnTo>
                  <a:pt x="33955" y="64197"/>
                </a:lnTo>
                <a:lnTo>
                  <a:pt x="37960" y="62230"/>
                </a:lnTo>
                <a:close/>
              </a:path>
              <a:path w="386079" h="369570">
                <a:moveTo>
                  <a:pt x="49174" y="59690"/>
                </a:moveTo>
                <a:lnTo>
                  <a:pt x="20281" y="59690"/>
                </a:lnTo>
                <a:lnTo>
                  <a:pt x="20905" y="60411"/>
                </a:lnTo>
                <a:lnTo>
                  <a:pt x="27089" y="62230"/>
                </a:lnTo>
                <a:lnTo>
                  <a:pt x="37960" y="62230"/>
                </a:lnTo>
                <a:lnTo>
                  <a:pt x="36753" y="63500"/>
                </a:lnTo>
                <a:lnTo>
                  <a:pt x="49174" y="59690"/>
                </a:lnTo>
                <a:close/>
              </a:path>
              <a:path w="386079" h="369570">
                <a:moveTo>
                  <a:pt x="20391" y="60260"/>
                </a:moveTo>
                <a:lnTo>
                  <a:pt x="20534" y="61003"/>
                </a:lnTo>
                <a:lnTo>
                  <a:pt x="22478" y="62230"/>
                </a:lnTo>
                <a:lnTo>
                  <a:pt x="20905" y="60411"/>
                </a:lnTo>
                <a:lnTo>
                  <a:pt x="20391" y="60260"/>
                </a:lnTo>
                <a:close/>
              </a:path>
              <a:path w="386079" h="369570">
                <a:moveTo>
                  <a:pt x="20905" y="60411"/>
                </a:moveTo>
                <a:lnTo>
                  <a:pt x="22478" y="62230"/>
                </a:lnTo>
                <a:lnTo>
                  <a:pt x="27089" y="62230"/>
                </a:lnTo>
                <a:lnTo>
                  <a:pt x="20905" y="60411"/>
                </a:lnTo>
                <a:close/>
              </a:path>
              <a:path w="386079" h="369570">
                <a:moveTo>
                  <a:pt x="18453" y="59690"/>
                </a:moveTo>
                <a:lnTo>
                  <a:pt x="20534" y="61003"/>
                </a:lnTo>
                <a:lnTo>
                  <a:pt x="20391" y="60260"/>
                </a:lnTo>
                <a:lnTo>
                  <a:pt x="18453" y="59690"/>
                </a:lnTo>
                <a:close/>
              </a:path>
              <a:path w="386079" h="369570">
                <a:moveTo>
                  <a:pt x="20281" y="59690"/>
                </a:moveTo>
                <a:lnTo>
                  <a:pt x="20391" y="60260"/>
                </a:lnTo>
                <a:lnTo>
                  <a:pt x="20905" y="60411"/>
                </a:lnTo>
                <a:lnTo>
                  <a:pt x="20281" y="59690"/>
                </a:lnTo>
                <a:close/>
              </a:path>
              <a:path w="386079" h="369570">
                <a:moveTo>
                  <a:pt x="20281" y="59690"/>
                </a:moveTo>
                <a:lnTo>
                  <a:pt x="18453" y="59690"/>
                </a:lnTo>
                <a:lnTo>
                  <a:pt x="20391" y="60260"/>
                </a:lnTo>
                <a:lnTo>
                  <a:pt x="20281" y="59690"/>
                </a:lnTo>
                <a:close/>
              </a:path>
              <a:path w="386079" h="369570">
                <a:moveTo>
                  <a:pt x="85135" y="48260"/>
                </a:moveTo>
                <a:lnTo>
                  <a:pt x="80695" y="48260"/>
                </a:lnTo>
                <a:lnTo>
                  <a:pt x="79882" y="49530"/>
                </a:lnTo>
                <a:lnTo>
                  <a:pt x="85135" y="48260"/>
                </a:lnTo>
                <a:close/>
              </a:path>
              <a:path w="386079" h="369570">
                <a:moveTo>
                  <a:pt x="13741" y="0"/>
                </a:moveTo>
                <a:lnTo>
                  <a:pt x="7442" y="0"/>
                </a:lnTo>
                <a:lnTo>
                  <a:pt x="1240" y="6350"/>
                </a:lnTo>
                <a:lnTo>
                  <a:pt x="1117" y="13970"/>
                </a:lnTo>
                <a:lnTo>
                  <a:pt x="1945" y="15768"/>
                </a:lnTo>
                <a:lnTo>
                  <a:pt x="5160" y="19240"/>
                </a:lnTo>
                <a:lnTo>
                  <a:pt x="12979" y="26670"/>
                </a:lnTo>
                <a:lnTo>
                  <a:pt x="13474" y="26670"/>
                </a:lnTo>
                <a:lnTo>
                  <a:pt x="30035" y="39370"/>
                </a:lnTo>
                <a:lnTo>
                  <a:pt x="36182" y="39370"/>
                </a:lnTo>
                <a:lnTo>
                  <a:pt x="42875" y="30480"/>
                </a:lnTo>
                <a:lnTo>
                  <a:pt x="42290" y="25400"/>
                </a:lnTo>
                <a:lnTo>
                  <a:pt x="38239" y="21590"/>
                </a:lnTo>
                <a:lnTo>
                  <a:pt x="26136" y="11430"/>
                </a:lnTo>
                <a:lnTo>
                  <a:pt x="26441" y="11430"/>
                </a:lnTo>
                <a:lnTo>
                  <a:pt x="13741" y="0"/>
                </a:lnTo>
                <a:close/>
              </a:path>
              <a:path w="386079" h="369570">
                <a:moveTo>
                  <a:pt x="256628" y="25400"/>
                </a:moveTo>
                <a:lnTo>
                  <a:pt x="261912" y="27940"/>
                </a:lnTo>
                <a:lnTo>
                  <a:pt x="267754" y="26670"/>
                </a:lnTo>
                <a:lnTo>
                  <a:pt x="260248" y="26670"/>
                </a:lnTo>
                <a:lnTo>
                  <a:pt x="256628" y="25400"/>
                </a:lnTo>
                <a:close/>
              </a:path>
              <a:path w="386079" h="369570">
                <a:moveTo>
                  <a:pt x="257733" y="25400"/>
                </a:moveTo>
                <a:lnTo>
                  <a:pt x="256628" y="25400"/>
                </a:lnTo>
                <a:lnTo>
                  <a:pt x="260248" y="26670"/>
                </a:lnTo>
                <a:lnTo>
                  <a:pt x="257733" y="25400"/>
                </a:lnTo>
                <a:close/>
              </a:path>
              <a:path w="386079" h="369570">
                <a:moveTo>
                  <a:pt x="272495" y="20320"/>
                </a:moveTo>
                <a:lnTo>
                  <a:pt x="187439" y="20320"/>
                </a:lnTo>
                <a:lnTo>
                  <a:pt x="212280" y="21590"/>
                </a:lnTo>
                <a:lnTo>
                  <a:pt x="230530" y="22860"/>
                </a:lnTo>
                <a:lnTo>
                  <a:pt x="229908" y="22860"/>
                </a:lnTo>
                <a:lnTo>
                  <a:pt x="244309" y="24130"/>
                </a:lnTo>
                <a:lnTo>
                  <a:pt x="252945" y="25400"/>
                </a:lnTo>
                <a:lnTo>
                  <a:pt x="257733" y="25400"/>
                </a:lnTo>
                <a:lnTo>
                  <a:pt x="260248" y="26670"/>
                </a:lnTo>
                <a:lnTo>
                  <a:pt x="264325" y="26670"/>
                </a:lnTo>
                <a:lnTo>
                  <a:pt x="268480" y="25696"/>
                </a:lnTo>
                <a:lnTo>
                  <a:pt x="272495" y="20320"/>
                </a:lnTo>
                <a:close/>
              </a:path>
              <a:path w="386079" h="369570">
                <a:moveTo>
                  <a:pt x="268480" y="25696"/>
                </a:moveTo>
                <a:lnTo>
                  <a:pt x="264325" y="26670"/>
                </a:lnTo>
                <a:lnTo>
                  <a:pt x="267754" y="26670"/>
                </a:lnTo>
                <a:lnTo>
                  <a:pt x="268480" y="25696"/>
                </a:lnTo>
                <a:close/>
              </a:path>
              <a:path w="386079" h="369570">
                <a:moveTo>
                  <a:pt x="272884" y="19798"/>
                </a:moveTo>
                <a:lnTo>
                  <a:pt x="268480" y="25696"/>
                </a:lnTo>
                <a:lnTo>
                  <a:pt x="269747" y="25400"/>
                </a:lnTo>
                <a:lnTo>
                  <a:pt x="272999" y="20320"/>
                </a:lnTo>
                <a:lnTo>
                  <a:pt x="272884" y="19798"/>
                </a:lnTo>
                <a:close/>
              </a:path>
              <a:path w="386079" h="369570">
                <a:moveTo>
                  <a:pt x="5160" y="19240"/>
                </a:moveTo>
                <a:lnTo>
                  <a:pt x="6159" y="20320"/>
                </a:lnTo>
                <a:lnTo>
                  <a:pt x="6296" y="20320"/>
                </a:lnTo>
                <a:lnTo>
                  <a:pt x="5160" y="19240"/>
                </a:lnTo>
                <a:close/>
              </a:path>
              <a:path w="386079" h="369570">
                <a:moveTo>
                  <a:pt x="159283" y="1270"/>
                </a:moveTo>
                <a:lnTo>
                  <a:pt x="15152" y="1270"/>
                </a:lnTo>
                <a:lnTo>
                  <a:pt x="26441" y="11430"/>
                </a:lnTo>
                <a:lnTo>
                  <a:pt x="26136" y="11430"/>
                </a:lnTo>
                <a:lnTo>
                  <a:pt x="36726" y="20320"/>
                </a:lnTo>
                <a:lnTo>
                  <a:pt x="118770" y="20320"/>
                </a:lnTo>
                <a:lnTo>
                  <a:pt x="130098" y="17780"/>
                </a:lnTo>
                <a:lnTo>
                  <a:pt x="159829" y="12700"/>
                </a:lnTo>
                <a:lnTo>
                  <a:pt x="160693" y="12700"/>
                </a:lnTo>
                <a:lnTo>
                  <a:pt x="188785" y="10160"/>
                </a:lnTo>
                <a:lnTo>
                  <a:pt x="213271" y="7620"/>
                </a:lnTo>
                <a:lnTo>
                  <a:pt x="254457" y="7620"/>
                </a:lnTo>
                <a:lnTo>
                  <a:pt x="245821" y="6350"/>
                </a:lnTo>
                <a:lnTo>
                  <a:pt x="246265" y="6350"/>
                </a:lnTo>
                <a:lnTo>
                  <a:pt x="232232" y="5080"/>
                </a:lnTo>
                <a:lnTo>
                  <a:pt x="231609" y="5080"/>
                </a:lnTo>
                <a:lnTo>
                  <a:pt x="213245" y="3810"/>
                </a:lnTo>
                <a:lnTo>
                  <a:pt x="159283" y="1270"/>
                </a:lnTo>
                <a:close/>
              </a:path>
              <a:path w="386079" h="369570">
                <a:moveTo>
                  <a:pt x="271157" y="11946"/>
                </a:moveTo>
                <a:lnTo>
                  <a:pt x="272884" y="19798"/>
                </a:lnTo>
                <a:lnTo>
                  <a:pt x="273443" y="19050"/>
                </a:lnTo>
                <a:lnTo>
                  <a:pt x="272211" y="12700"/>
                </a:lnTo>
                <a:lnTo>
                  <a:pt x="271157" y="11946"/>
                </a:lnTo>
                <a:close/>
              </a:path>
              <a:path w="386079" h="369570">
                <a:moveTo>
                  <a:pt x="1945" y="15768"/>
                </a:moveTo>
                <a:lnTo>
                  <a:pt x="2285" y="16510"/>
                </a:lnTo>
                <a:lnTo>
                  <a:pt x="5160" y="19240"/>
                </a:lnTo>
                <a:lnTo>
                  <a:pt x="1945" y="15768"/>
                </a:lnTo>
                <a:close/>
              </a:path>
              <a:path w="386079" h="369570">
                <a:moveTo>
                  <a:pt x="1085" y="6508"/>
                </a:moveTo>
                <a:lnTo>
                  <a:pt x="0" y="7620"/>
                </a:lnTo>
                <a:lnTo>
                  <a:pt x="279" y="13970"/>
                </a:lnTo>
                <a:lnTo>
                  <a:pt x="1945" y="15768"/>
                </a:lnTo>
                <a:lnTo>
                  <a:pt x="1117" y="13970"/>
                </a:lnTo>
                <a:lnTo>
                  <a:pt x="1085" y="6508"/>
                </a:lnTo>
                <a:close/>
              </a:path>
              <a:path w="386079" h="369570">
                <a:moveTo>
                  <a:pt x="262477" y="7682"/>
                </a:moveTo>
                <a:lnTo>
                  <a:pt x="264325" y="8890"/>
                </a:lnTo>
                <a:lnTo>
                  <a:pt x="266877" y="8890"/>
                </a:lnTo>
                <a:lnTo>
                  <a:pt x="271157" y="11946"/>
                </a:lnTo>
                <a:lnTo>
                  <a:pt x="271043" y="11430"/>
                </a:lnTo>
                <a:lnTo>
                  <a:pt x="267525" y="8890"/>
                </a:lnTo>
                <a:lnTo>
                  <a:pt x="262477" y="7682"/>
                </a:lnTo>
                <a:close/>
              </a:path>
              <a:path w="386079" h="369570">
                <a:moveTo>
                  <a:pt x="262216" y="7620"/>
                </a:moveTo>
                <a:lnTo>
                  <a:pt x="254457" y="7620"/>
                </a:lnTo>
                <a:lnTo>
                  <a:pt x="262826" y="8890"/>
                </a:lnTo>
                <a:lnTo>
                  <a:pt x="262216" y="7620"/>
                </a:lnTo>
                <a:close/>
              </a:path>
              <a:path w="386079" h="369570">
                <a:moveTo>
                  <a:pt x="262216" y="7620"/>
                </a:moveTo>
                <a:lnTo>
                  <a:pt x="262826" y="8890"/>
                </a:lnTo>
                <a:lnTo>
                  <a:pt x="264325" y="8890"/>
                </a:lnTo>
                <a:lnTo>
                  <a:pt x="262477" y="7682"/>
                </a:lnTo>
                <a:lnTo>
                  <a:pt x="262216" y="7620"/>
                </a:lnTo>
                <a:close/>
              </a:path>
              <a:path w="386079" h="369570">
                <a:moveTo>
                  <a:pt x="262381" y="7620"/>
                </a:moveTo>
                <a:lnTo>
                  <a:pt x="262216" y="7620"/>
                </a:lnTo>
                <a:lnTo>
                  <a:pt x="262477" y="7682"/>
                </a:lnTo>
                <a:close/>
              </a:path>
              <a:path w="386079" h="369570">
                <a:moveTo>
                  <a:pt x="6201" y="1270"/>
                </a:moveTo>
                <a:lnTo>
                  <a:pt x="5524" y="1270"/>
                </a:lnTo>
                <a:lnTo>
                  <a:pt x="1079" y="5080"/>
                </a:lnTo>
                <a:lnTo>
                  <a:pt x="1085" y="6508"/>
                </a:lnTo>
                <a:lnTo>
                  <a:pt x="6201" y="1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5360" y="4028998"/>
            <a:ext cx="607568" cy="17973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3343" y="3275736"/>
            <a:ext cx="311485" cy="19584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25936" y="1033995"/>
            <a:ext cx="4529455" cy="2278380"/>
            <a:chOff x="425936" y="1033995"/>
            <a:chExt cx="4529455" cy="22783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131" y="1164399"/>
              <a:ext cx="383668" cy="305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1179" y="1930527"/>
              <a:ext cx="443814" cy="3516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936" y="1033995"/>
              <a:ext cx="4101118" cy="227822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016555" y="369468"/>
            <a:ext cx="5880735" cy="3592195"/>
            <a:chOff x="5016555" y="369468"/>
            <a:chExt cx="5880735" cy="359219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6555" y="3385324"/>
              <a:ext cx="1063137" cy="5758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6152" y="3519360"/>
              <a:ext cx="316064" cy="2363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5981" y="3522129"/>
              <a:ext cx="192125" cy="2432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10939" y="3383749"/>
              <a:ext cx="330918" cy="4478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6406" y="3526726"/>
              <a:ext cx="431256" cy="1828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212552" y="3473043"/>
              <a:ext cx="154305" cy="107950"/>
            </a:xfrm>
            <a:custGeom>
              <a:avLst/>
              <a:gdLst/>
              <a:ahLst/>
              <a:cxnLst/>
              <a:rect l="l" t="t" r="r" b="b"/>
              <a:pathLst>
                <a:path w="154304" h="107950">
                  <a:moveTo>
                    <a:pt x="123012" y="10541"/>
                  </a:moveTo>
                  <a:lnTo>
                    <a:pt x="122707" y="3581"/>
                  </a:lnTo>
                  <a:lnTo>
                    <a:pt x="120015" y="876"/>
                  </a:lnTo>
                  <a:lnTo>
                    <a:pt x="108381" y="368"/>
                  </a:lnTo>
                  <a:lnTo>
                    <a:pt x="96050" y="0"/>
                  </a:lnTo>
                  <a:lnTo>
                    <a:pt x="95415" y="12"/>
                  </a:lnTo>
                  <a:lnTo>
                    <a:pt x="76733" y="1117"/>
                  </a:lnTo>
                  <a:lnTo>
                    <a:pt x="55092" y="3276"/>
                  </a:lnTo>
                  <a:lnTo>
                    <a:pt x="3505" y="8026"/>
                  </a:lnTo>
                  <a:lnTo>
                    <a:pt x="0" y="12255"/>
                  </a:lnTo>
                  <a:lnTo>
                    <a:pt x="876" y="21805"/>
                  </a:lnTo>
                  <a:lnTo>
                    <a:pt x="5105" y="25323"/>
                  </a:lnTo>
                  <a:lnTo>
                    <a:pt x="10147" y="24853"/>
                  </a:lnTo>
                  <a:lnTo>
                    <a:pt x="78282" y="16230"/>
                  </a:lnTo>
                  <a:lnTo>
                    <a:pt x="96151" y="14465"/>
                  </a:lnTo>
                  <a:lnTo>
                    <a:pt x="97307" y="14427"/>
                  </a:lnTo>
                  <a:lnTo>
                    <a:pt x="108280" y="14097"/>
                  </a:lnTo>
                  <a:lnTo>
                    <a:pt x="120230" y="13576"/>
                  </a:lnTo>
                  <a:lnTo>
                    <a:pt x="123012" y="10541"/>
                  </a:lnTo>
                  <a:close/>
                </a:path>
                <a:path w="154304" h="107950">
                  <a:moveTo>
                    <a:pt x="153809" y="80632"/>
                  </a:moveTo>
                  <a:lnTo>
                    <a:pt x="153733" y="79959"/>
                  </a:lnTo>
                  <a:lnTo>
                    <a:pt x="153492" y="77825"/>
                  </a:lnTo>
                  <a:lnTo>
                    <a:pt x="153009" y="73507"/>
                  </a:lnTo>
                  <a:lnTo>
                    <a:pt x="149809" y="70942"/>
                  </a:lnTo>
                  <a:lnTo>
                    <a:pt x="136525" y="72428"/>
                  </a:lnTo>
                  <a:lnTo>
                    <a:pt x="120865" y="73888"/>
                  </a:lnTo>
                  <a:lnTo>
                    <a:pt x="92544" y="77825"/>
                  </a:lnTo>
                  <a:lnTo>
                    <a:pt x="72631" y="79959"/>
                  </a:lnTo>
                  <a:lnTo>
                    <a:pt x="72466" y="79971"/>
                  </a:lnTo>
                  <a:lnTo>
                    <a:pt x="53327" y="81534"/>
                  </a:lnTo>
                  <a:lnTo>
                    <a:pt x="32270" y="83794"/>
                  </a:lnTo>
                  <a:lnTo>
                    <a:pt x="32600" y="83781"/>
                  </a:lnTo>
                  <a:lnTo>
                    <a:pt x="32016" y="83820"/>
                  </a:lnTo>
                  <a:lnTo>
                    <a:pt x="32270" y="83794"/>
                  </a:lnTo>
                  <a:lnTo>
                    <a:pt x="13487" y="84391"/>
                  </a:lnTo>
                  <a:lnTo>
                    <a:pt x="12585" y="83540"/>
                  </a:lnTo>
                  <a:lnTo>
                    <a:pt x="7035" y="83731"/>
                  </a:lnTo>
                  <a:lnTo>
                    <a:pt x="6210" y="84620"/>
                  </a:lnTo>
                  <a:lnTo>
                    <a:pt x="5041" y="84645"/>
                  </a:lnTo>
                  <a:lnTo>
                    <a:pt x="1231" y="88696"/>
                  </a:lnTo>
                  <a:lnTo>
                    <a:pt x="1270" y="89928"/>
                  </a:lnTo>
                  <a:lnTo>
                    <a:pt x="546" y="90703"/>
                  </a:lnTo>
                  <a:lnTo>
                    <a:pt x="482" y="92849"/>
                  </a:lnTo>
                  <a:lnTo>
                    <a:pt x="622" y="96393"/>
                  </a:lnTo>
                  <a:lnTo>
                    <a:pt x="2413" y="98082"/>
                  </a:lnTo>
                  <a:lnTo>
                    <a:pt x="2819" y="98831"/>
                  </a:lnTo>
                  <a:lnTo>
                    <a:pt x="4559" y="100076"/>
                  </a:lnTo>
                  <a:lnTo>
                    <a:pt x="6083" y="101485"/>
                  </a:lnTo>
                  <a:lnTo>
                    <a:pt x="6896" y="101752"/>
                  </a:lnTo>
                  <a:lnTo>
                    <a:pt x="9194" y="103390"/>
                  </a:lnTo>
                  <a:lnTo>
                    <a:pt x="11252" y="104482"/>
                  </a:lnTo>
                  <a:lnTo>
                    <a:pt x="20764" y="107899"/>
                  </a:lnTo>
                  <a:lnTo>
                    <a:pt x="24726" y="106045"/>
                  </a:lnTo>
                  <a:lnTo>
                    <a:pt x="26060" y="102311"/>
                  </a:lnTo>
                  <a:lnTo>
                    <a:pt x="26873" y="100076"/>
                  </a:lnTo>
                  <a:lnTo>
                    <a:pt x="33820" y="99110"/>
                  </a:lnTo>
                  <a:lnTo>
                    <a:pt x="55143" y="95605"/>
                  </a:lnTo>
                  <a:lnTo>
                    <a:pt x="74091" y="92849"/>
                  </a:lnTo>
                  <a:lnTo>
                    <a:pt x="94221" y="90703"/>
                  </a:lnTo>
                  <a:lnTo>
                    <a:pt x="122377" y="86779"/>
                  </a:lnTo>
                  <a:lnTo>
                    <a:pt x="137960" y="85318"/>
                  </a:lnTo>
                  <a:lnTo>
                    <a:pt x="151244" y="83845"/>
                  </a:lnTo>
                  <a:lnTo>
                    <a:pt x="153809" y="80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39463" y="3258718"/>
              <a:ext cx="432206" cy="3299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5034" y="369468"/>
              <a:ext cx="4892073" cy="3481247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52471" y="857084"/>
            <a:ext cx="450113" cy="37136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191480" y="4925720"/>
            <a:ext cx="436540" cy="367804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938104" y="5103063"/>
            <a:ext cx="220345" cy="20955"/>
          </a:xfrm>
          <a:custGeom>
            <a:avLst/>
            <a:gdLst/>
            <a:ahLst/>
            <a:cxnLst/>
            <a:rect l="l" t="t" r="r" b="b"/>
            <a:pathLst>
              <a:path w="220345" h="20954">
                <a:moveTo>
                  <a:pt x="4572" y="0"/>
                </a:moveTo>
                <a:lnTo>
                  <a:pt x="152" y="4305"/>
                </a:lnTo>
                <a:lnTo>
                  <a:pt x="0" y="15049"/>
                </a:lnTo>
                <a:lnTo>
                  <a:pt x="4279" y="19456"/>
                </a:lnTo>
                <a:lnTo>
                  <a:pt x="33921" y="19938"/>
                </a:lnTo>
                <a:lnTo>
                  <a:pt x="58597" y="19938"/>
                </a:lnTo>
                <a:lnTo>
                  <a:pt x="83096" y="20383"/>
                </a:lnTo>
                <a:lnTo>
                  <a:pt x="110045" y="20218"/>
                </a:lnTo>
                <a:lnTo>
                  <a:pt x="139852" y="18166"/>
                </a:lnTo>
                <a:lnTo>
                  <a:pt x="139636" y="18160"/>
                </a:lnTo>
                <a:lnTo>
                  <a:pt x="140119" y="18148"/>
                </a:lnTo>
                <a:lnTo>
                  <a:pt x="218207" y="18148"/>
                </a:lnTo>
                <a:lnTo>
                  <a:pt x="219760" y="16586"/>
                </a:lnTo>
                <a:lnTo>
                  <a:pt x="219760" y="10947"/>
                </a:lnTo>
                <a:lnTo>
                  <a:pt x="217474" y="8661"/>
                </a:lnTo>
                <a:lnTo>
                  <a:pt x="167259" y="8661"/>
                </a:lnTo>
                <a:lnTo>
                  <a:pt x="140863" y="7962"/>
                </a:lnTo>
                <a:lnTo>
                  <a:pt x="140246" y="7962"/>
                </a:lnTo>
                <a:lnTo>
                  <a:pt x="139937" y="7940"/>
                </a:lnTo>
                <a:lnTo>
                  <a:pt x="83858" y="2857"/>
                </a:lnTo>
                <a:lnTo>
                  <a:pt x="59042" y="1130"/>
                </a:lnTo>
                <a:lnTo>
                  <a:pt x="34061" y="406"/>
                </a:lnTo>
                <a:lnTo>
                  <a:pt x="4572" y="0"/>
                </a:lnTo>
                <a:close/>
              </a:path>
              <a:path w="220345" h="20954">
                <a:moveTo>
                  <a:pt x="218207" y="18148"/>
                </a:moveTo>
                <a:lnTo>
                  <a:pt x="139852" y="18166"/>
                </a:lnTo>
                <a:lnTo>
                  <a:pt x="167132" y="18884"/>
                </a:lnTo>
                <a:lnTo>
                  <a:pt x="217474" y="18884"/>
                </a:lnTo>
                <a:lnTo>
                  <a:pt x="218207" y="18148"/>
                </a:lnTo>
                <a:close/>
              </a:path>
              <a:path w="220345" h="20954">
                <a:moveTo>
                  <a:pt x="139999" y="7940"/>
                </a:moveTo>
                <a:lnTo>
                  <a:pt x="140246" y="7962"/>
                </a:lnTo>
                <a:lnTo>
                  <a:pt x="140863" y="7962"/>
                </a:lnTo>
                <a:lnTo>
                  <a:pt x="139999" y="7940"/>
                </a:lnTo>
                <a:close/>
              </a:path>
              <a:path w="220345" h="20954">
                <a:moveTo>
                  <a:pt x="139971" y="7937"/>
                </a:move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78948" y="5189270"/>
            <a:ext cx="174625" cy="24130"/>
          </a:xfrm>
          <a:custGeom>
            <a:avLst/>
            <a:gdLst/>
            <a:ahLst/>
            <a:cxnLst/>
            <a:rect l="l" t="t" r="r" b="b"/>
            <a:pathLst>
              <a:path w="174625" h="24129">
                <a:moveTo>
                  <a:pt x="77199" y="22517"/>
                </a:moveTo>
                <a:lnTo>
                  <a:pt x="24155" y="22517"/>
                </a:lnTo>
                <a:lnTo>
                  <a:pt x="24396" y="22529"/>
                </a:lnTo>
                <a:lnTo>
                  <a:pt x="40741" y="23533"/>
                </a:lnTo>
                <a:lnTo>
                  <a:pt x="41389" y="23558"/>
                </a:lnTo>
                <a:lnTo>
                  <a:pt x="64198" y="23380"/>
                </a:lnTo>
                <a:lnTo>
                  <a:pt x="77199" y="22517"/>
                </a:lnTo>
                <a:close/>
              </a:path>
              <a:path w="174625" h="24129">
                <a:moveTo>
                  <a:pt x="24307" y="22526"/>
                </a:moveTo>
                <a:close/>
              </a:path>
              <a:path w="174625" h="24129">
                <a:moveTo>
                  <a:pt x="14955" y="1902"/>
                </a:moveTo>
                <a:lnTo>
                  <a:pt x="19305" y="4432"/>
                </a:lnTo>
                <a:lnTo>
                  <a:pt x="23113" y="6934"/>
                </a:lnTo>
                <a:lnTo>
                  <a:pt x="24079" y="8115"/>
                </a:lnTo>
                <a:lnTo>
                  <a:pt x="26111" y="13195"/>
                </a:lnTo>
                <a:lnTo>
                  <a:pt x="24307" y="17398"/>
                </a:lnTo>
                <a:lnTo>
                  <a:pt x="17614" y="20065"/>
                </a:lnTo>
                <a:lnTo>
                  <a:pt x="16738" y="20358"/>
                </a:lnTo>
                <a:lnTo>
                  <a:pt x="12700" y="21501"/>
                </a:lnTo>
                <a:lnTo>
                  <a:pt x="11167" y="21576"/>
                </a:lnTo>
                <a:lnTo>
                  <a:pt x="13614" y="22021"/>
                </a:lnTo>
                <a:lnTo>
                  <a:pt x="15036" y="22174"/>
                </a:lnTo>
                <a:lnTo>
                  <a:pt x="24307" y="22526"/>
                </a:lnTo>
                <a:lnTo>
                  <a:pt x="24155" y="22517"/>
                </a:lnTo>
                <a:lnTo>
                  <a:pt x="77199" y="22517"/>
                </a:lnTo>
                <a:lnTo>
                  <a:pt x="91825" y="21545"/>
                </a:lnTo>
                <a:lnTo>
                  <a:pt x="91579" y="21539"/>
                </a:lnTo>
                <a:lnTo>
                  <a:pt x="92113" y="21526"/>
                </a:lnTo>
                <a:lnTo>
                  <a:pt x="172681" y="21526"/>
                </a:lnTo>
                <a:lnTo>
                  <a:pt x="174536" y="19672"/>
                </a:lnTo>
                <a:lnTo>
                  <a:pt x="174434" y="13195"/>
                </a:lnTo>
                <a:lnTo>
                  <a:pt x="171970" y="10718"/>
                </a:lnTo>
                <a:lnTo>
                  <a:pt x="119240" y="10718"/>
                </a:lnTo>
                <a:lnTo>
                  <a:pt x="93312" y="10032"/>
                </a:lnTo>
                <a:lnTo>
                  <a:pt x="92405" y="10032"/>
                </a:lnTo>
                <a:lnTo>
                  <a:pt x="91871" y="9994"/>
                </a:lnTo>
                <a:lnTo>
                  <a:pt x="92083" y="9994"/>
                </a:lnTo>
                <a:lnTo>
                  <a:pt x="64515" y="6730"/>
                </a:lnTo>
                <a:lnTo>
                  <a:pt x="42316" y="4432"/>
                </a:lnTo>
                <a:lnTo>
                  <a:pt x="25882" y="2578"/>
                </a:lnTo>
                <a:lnTo>
                  <a:pt x="25158" y="2527"/>
                </a:lnTo>
                <a:lnTo>
                  <a:pt x="19671" y="2311"/>
                </a:lnTo>
                <a:lnTo>
                  <a:pt x="17195" y="2311"/>
                </a:lnTo>
                <a:lnTo>
                  <a:pt x="15798" y="2158"/>
                </a:lnTo>
                <a:lnTo>
                  <a:pt x="16360" y="2158"/>
                </a:lnTo>
                <a:lnTo>
                  <a:pt x="14955" y="1902"/>
                </a:lnTo>
                <a:close/>
              </a:path>
              <a:path w="174625" h="24129">
                <a:moveTo>
                  <a:pt x="172681" y="21526"/>
                </a:moveTo>
                <a:lnTo>
                  <a:pt x="91825" y="21545"/>
                </a:lnTo>
                <a:lnTo>
                  <a:pt x="118935" y="22250"/>
                </a:lnTo>
                <a:lnTo>
                  <a:pt x="171958" y="22250"/>
                </a:lnTo>
                <a:lnTo>
                  <a:pt x="172681" y="21526"/>
                </a:lnTo>
                <a:close/>
              </a:path>
              <a:path w="174625" h="24129">
                <a:moveTo>
                  <a:pt x="2499" y="17846"/>
                </a:moveTo>
                <a:lnTo>
                  <a:pt x="4203" y="20307"/>
                </a:lnTo>
                <a:lnTo>
                  <a:pt x="11167" y="21576"/>
                </a:lnTo>
                <a:lnTo>
                  <a:pt x="8521" y="21094"/>
                </a:lnTo>
                <a:lnTo>
                  <a:pt x="7429" y="20700"/>
                </a:lnTo>
                <a:lnTo>
                  <a:pt x="2499" y="17846"/>
                </a:lnTo>
                <a:close/>
              </a:path>
              <a:path w="174625" h="24129">
                <a:moveTo>
                  <a:pt x="8771" y="774"/>
                </a:moveTo>
                <a:lnTo>
                  <a:pt x="6765" y="1310"/>
                </a:lnTo>
                <a:lnTo>
                  <a:pt x="5035" y="2505"/>
                </a:lnTo>
                <a:lnTo>
                  <a:pt x="1901" y="7926"/>
                </a:lnTo>
                <a:lnTo>
                  <a:pt x="775" y="14117"/>
                </a:lnTo>
                <a:lnTo>
                  <a:pt x="1314" y="16136"/>
                </a:lnTo>
                <a:lnTo>
                  <a:pt x="2499" y="17846"/>
                </a:lnTo>
                <a:lnTo>
                  <a:pt x="7429" y="20700"/>
                </a:lnTo>
                <a:lnTo>
                  <a:pt x="8521" y="21094"/>
                </a:lnTo>
                <a:lnTo>
                  <a:pt x="11167" y="21576"/>
                </a:lnTo>
                <a:lnTo>
                  <a:pt x="12700" y="21501"/>
                </a:lnTo>
                <a:lnTo>
                  <a:pt x="16738" y="20358"/>
                </a:lnTo>
                <a:lnTo>
                  <a:pt x="17614" y="20065"/>
                </a:lnTo>
                <a:lnTo>
                  <a:pt x="24307" y="17398"/>
                </a:lnTo>
                <a:lnTo>
                  <a:pt x="26111" y="13195"/>
                </a:lnTo>
                <a:lnTo>
                  <a:pt x="24079" y="8115"/>
                </a:lnTo>
                <a:lnTo>
                  <a:pt x="23113" y="6934"/>
                </a:lnTo>
                <a:lnTo>
                  <a:pt x="19189" y="4356"/>
                </a:lnTo>
                <a:lnTo>
                  <a:pt x="14955" y="1902"/>
                </a:lnTo>
                <a:lnTo>
                  <a:pt x="8771" y="774"/>
                </a:lnTo>
                <a:close/>
              </a:path>
              <a:path w="174625" h="24129">
                <a:moveTo>
                  <a:pt x="1314" y="16136"/>
                </a:moveTo>
                <a:lnTo>
                  <a:pt x="1638" y="17348"/>
                </a:lnTo>
                <a:lnTo>
                  <a:pt x="2499" y="17846"/>
                </a:lnTo>
                <a:lnTo>
                  <a:pt x="1314" y="16136"/>
                </a:lnTo>
                <a:close/>
              </a:path>
              <a:path w="174625" h="24129">
                <a:moveTo>
                  <a:pt x="775" y="14117"/>
                </a:moveTo>
                <a:lnTo>
                  <a:pt x="596" y="15100"/>
                </a:lnTo>
                <a:lnTo>
                  <a:pt x="1314" y="16136"/>
                </a:lnTo>
                <a:lnTo>
                  <a:pt x="775" y="14117"/>
                </a:lnTo>
                <a:close/>
              </a:path>
              <a:path w="174625" h="24129">
                <a:moveTo>
                  <a:pt x="1901" y="7926"/>
                </a:moveTo>
                <a:lnTo>
                  <a:pt x="0" y="11214"/>
                </a:lnTo>
                <a:lnTo>
                  <a:pt x="775" y="14117"/>
                </a:lnTo>
                <a:lnTo>
                  <a:pt x="1901" y="7926"/>
                </a:lnTo>
                <a:close/>
              </a:path>
              <a:path w="174625" h="24129">
                <a:moveTo>
                  <a:pt x="171958" y="10706"/>
                </a:moveTo>
                <a:lnTo>
                  <a:pt x="119087" y="10706"/>
                </a:lnTo>
                <a:lnTo>
                  <a:pt x="119240" y="10718"/>
                </a:lnTo>
                <a:lnTo>
                  <a:pt x="171970" y="10718"/>
                </a:lnTo>
                <a:close/>
              </a:path>
              <a:path w="174625" h="24129">
                <a:moveTo>
                  <a:pt x="92144" y="10002"/>
                </a:moveTo>
                <a:lnTo>
                  <a:pt x="92405" y="10032"/>
                </a:lnTo>
                <a:lnTo>
                  <a:pt x="93312" y="10032"/>
                </a:lnTo>
                <a:lnTo>
                  <a:pt x="92144" y="10002"/>
                </a:lnTo>
                <a:close/>
              </a:path>
              <a:path w="174625" h="24129">
                <a:moveTo>
                  <a:pt x="92083" y="9994"/>
                </a:moveTo>
                <a:lnTo>
                  <a:pt x="91871" y="9994"/>
                </a:lnTo>
                <a:lnTo>
                  <a:pt x="92144" y="10002"/>
                </a:lnTo>
                <a:close/>
              </a:path>
              <a:path w="174625" h="24129">
                <a:moveTo>
                  <a:pt x="5035" y="2505"/>
                </a:moveTo>
                <a:lnTo>
                  <a:pt x="2578" y="4203"/>
                </a:lnTo>
                <a:lnTo>
                  <a:pt x="1901" y="7926"/>
                </a:lnTo>
                <a:lnTo>
                  <a:pt x="5035" y="2505"/>
                </a:lnTo>
                <a:close/>
              </a:path>
              <a:path w="174625" h="24129">
                <a:moveTo>
                  <a:pt x="6765" y="1310"/>
                </a:moveTo>
                <a:lnTo>
                  <a:pt x="5537" y="1638"/>
                </a:lnTo>
                <a:lnTo>
                  <a:pt x="5035" y="2505"/>
                </a:lnTo>
                <a:lnTo>
                  <a:pt x="6765" y="1310"/>
                </a:lnTo>
                <a:close/>
              </a:path>
              <a:path w="174625" h="24129">
                <a:moveTo>
                  <a:pt x="15798" y="2158"/>
                </a:moveTo>
                <a:lnTo>
                  <a:pt x="17195" y="2311"/>
                </a:lnTo>
                <a:lnTo>
                  <a:pt x="16514" y="2187"/>
                </a:lnTo>
                <a:lnTo>
                  <a:pt x="15798" y="2158"/>
                </a:lnTo>
                <a:close/>
              </a:path>
              <a:path w="174625" h="24129">
                <a:moveTo>
                  <a:pt x="16514" y="2187"/>
                </a:moveTo>
                <a:lnTo>
                  <a:pt x="17195" y="2311"/>
                </a:lnTo>
                <a:lnTo>
                  <a:pt x="19671" y="2311"/>
                </a:lnTo>
                <a:lnTo>
                  <a:pt x="16514" y="2187"/>
                </a:lnTo>
                <a:close/>
              </a:path>
              <a:path w="174625" h="24129">
                <a:moveTo>
                  <a:pt x="16360" y="2158"/>
                </a:moveTo>
                <a:lnTo>
                  <a:pt x="15798" y="2158"/>
                </a:lnTo>
                <a:lnTo>
                  <a:pt x="16514" y="2187"/>
                </a:lnTo>
                <a:lnTo>
                  <a:pt x="16360" y="2158"/>
                </a:lnTo>
                <a:close/>
              </a:path>
              <a:path w="174625" h="24129">
                <a:moveTo>
                  <a:pt x="11671" y="0"/>
                </a:moveTo>
                <a:lnTo>
                  <a:pt x="8771" y="774"/>
                </a:lnTo>
                <a:lnTo>
                  <a:pt x="14955" y="1902"/>
                </a:lnTo>
                <a:lnTo>
                  <a:pt x="11671" y="0"/>
                </a:lnTo>
                <a:close/>
              </a:path>
              <a:path w="174625" h="24129">
                <a:moveTo>
                  <a:pt x="7797" y="596"/>
                </a:moveTo>
                <a:lnTo>
                  <a:pt x="6765" y="1310"/>
                </a:lnTo>
                <a:lnTo>
                  <a:pt x="8771" y="774"/>
                </a:lnTo>
                <a:lnTo>
                  <a:pt x="7797" y="596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29620" y="4752416"/>
            <a:ext cx="715098" cy="35813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546993" y="5208257"/>
            <a:ext cx="664845" cy="29209"/>
          </a:xfrm>
          <a:custGeom>
            <a:avLst/>
            <a:gdLst/>
            <a:ahLst/>
            <a:cxnLst/>
            <a:rect l="l" t="t" r="r" b="b"/>
            <a:pathLst>
              <a:path w="664845" h="29210">
                <a:moveTo>
                  <a:pt x="434162" y="7086"/>
                </a:moveTo>
                <a:lnTo>
                  <a:pt x="151155" y="7150"/>
                </a:lnTo>
                <a:lnTo>
                  <a:pt x="126092" y="7150"/>
                </a:lnTo>
                <a:lnTo>
                  <a:pt x="126691" y="7731"/>
                </a:lnTo>
                <a:lnTo>
                  <a:pt x="127088" y="16967"/>
                </a:lnTo>
                <a:lnTo>
                  <a:pt x="123431" y="20929"/>
                </a:lnTo>
                <a:lnTo>
                  <a:pt x="74866" y="22872"/>
                </a:lnTo>
                <a:lnTo>
                  <a:pt x="38385" y="24371"/>
                </a:lnTo>
                <a:lnTo>
                  <a:pt x="24904" y="25920"/>
                </a:lnTo>
                <a:lnTo>
                  <a:pt x="17690" y="26387"/>
                </a:lnTo>
                <a:lnTo>
                  <a:pt x="14236" y="27444"/>
                </a:lnTo>
                <a:lnTo>
                  <a:pt x="13474" y="27584"/>
                </a:lnTo>
                <a:lnTo>
                  <a:pt x="11876" y="27715"/>
                </a:lnTo>
                <a:lnTo>
                  <a:pt x="22478" y="28575"/>
                </a:lnTo>
                <a:lnTo>
                  <a:pt x="23342" y="28613"/>
                </a:lnTo>
                <a:lnTo>
                  <a:pt x="65824" y="28663"/>
                </a:lnTo>
                <a:lnTo>
                  <a:pt x="88277" y="28409"/>
                </a:lnTo>
                <a:lnTo>
                  <a:pt x="118488" y="28155"/>
                </a:lnTo>
                <a:lnTo>
                  <a:pt x="452228" y="28155"/>
                </a:lnTo>
                <a:lnTo>
                  <a:pt x="517309" y="27952"/>
                </a:lnTo>
                <a:lnTo>
                  <a:pt x="579945" y="27813"/>
                </a:lnTo>
                <a:lnTo>
                  <a:pt x="602259" y="27774"/>
                </a:lnTo>
                <a:lnTo>
                  <a:pt x="622046" y="27762"/>
                </a:lnTo>
                <a:lnTo>
                  <a:pt x="621703" y="27749"/>
                </a:lnTo>
                <a:lnTo>
                  <a:pt x="660232" y="27749"/>
                </a:lnTo>
                <a:lnTo>
                  <a:pt x="664222" y="23749"/>
                </a:lnTo>
                <a:lnTo>
                  <a:pt x="664288" y="18897"/>
                </a:lnTo>
                <a:lnTo>
                  <a:pt x="645248" y="18897"/>
                </a:lnTo>
                <a:lnTo>
                  <a:pt x="639489" y="14935"/>
                </a:lnTo>
                <a:lnTo>
                  <a:pt x="636308" y="12814"/>
                </a:lnTo>
                <a:lnTo>
                  <a:pt x="630783" y="8686"/>
                </a:lnTo>
                <a:lnTo>
                  <a:pt x="630623" y="7556"/>
                </a:lnTo>
                <a:lnTo>
                  <a:pt x="621703" y="7556"/>
                </a:lnTo>
                <a:lnTo>
                  <a:pt x="602246" y="7531"/>
                </a:lnTo>
                <a:lnTo>
                  <a:pt x="579932" y="7505"/>
                </a:lnTo>
                <a:lnTo>
                  <a:pt x="493217" y="7366"/>
                </a:lnTo>
                <a:lnTo>
                  <a:pt x="434162" y="7086"/>
                </a:lnTo>
                <a:close/>
              </a:path>
              <a:path w="664845" h="29210">
                <a:moveTo>
                  <a:pt x="646201" y="28244"/>
                </a:moveTo>
                <a:lnTo>
                  <a:pt x="651217" y="28562"/>
                </a:lnTo>
                <a:lnTo>
                  <a:pt x="651929" y="28587"/>
                </a:lnTo>
                <a:lnTo>
                  <a:pt x="659422" y="28562"/>
                </a:lnTo>
                <a:lnTo>
                  <a:pt x="659726" y="28257"/>
                </a:lnTo>
                <a:lnTo>
                  <a:pt x="646201" y="28244"/>
                </a:lnTo>
                <a:close/>
              </a:path>
              <a:path w="664845" h="29210">
                <a:moveTo>
                  <a:pt x="660232" y="27749"/>
                </a:moveTo>
                <a:lnTo>
                  <a:pt x="621703" y="27749"/>
                </a:lnTo>
                <a:lnTo>
                  <a:pt x="636447" y="28257"/>
                </a:lnTo>
                <a:lnTo>
                  <a:pt x="646402" y="28257"/>
                </a:lnTo>
                <a:lnTo>
                  <a:pt x="646201" y="28244"/>
                </a:lnTo>
                <a:lnTo>
                  <a:pt x="659738" y="28244"/>
                </a:lnTo>
                <a:lnTo>
                  <a:pt x="660232" y="27749"/>
                </a:lnTo>
                <a:close/>
              </a:path>
              <a:path w="664845" h="29210">
                <a:moveTo>
                  <a:pt x="659738" y="28244"/>
                </a:moveTo>
                <a:lnTo>
                  <a:pt x="646201" y="28244"/>
                </a:lnTo>
                <a:lnTo>
                  <a:pt x="646874" y="28257"/>
                </a:lnTo>
                <a:lnTo>
                  <a:pt x="659738" y="28244"/>
                </a:lnTo>
                <a:close/>
              </a:path>
              <a:path w="664845" h="29210">
                <a:moveTo>
                  <a:pt x="452228" y="28155"/>
                </a:moveTo>
                <a:lnTo>
                  <a:pt x="118488" y="28155"/>
                </a:lnTo>
                <a:lnTo>
                  <a:pt x="399199" y="28232"/>
                </a:lnTo>
                <a:lnTo>
                  <a:pt x="434162" y="28232"/>
                </a:lnTo>
                <a:lnTo>
                  <a:pt x="452228" y="28155"/>
                </a:lnTo>
                <a:close/>
              </a:path>
              <a:path w="664845" h="29210">
                <a:moveTo>
                  <a:pt x="1198" y="18641"/>
                </a:moveTo>
                <a:lnTo>
                  <a:pt x="1543" y="22872"/>
                </a:lnTo>
                <a:lnTo>
                  <a:pt x="1642" y="23749"/>
                </a:lnTo>
                <a:lnTo>
                  <a:pt x="6794" y="28130"/>
                </a:lnTo>
                <a:lnTo>
                  <a:pt x="11876" y="27715"/>
                </a:lnTo>
                <a:lnTo>
                  <a:pt x="6350" y="27266"/>
                </a:lnTo>
                <a:lnTo>
                  <a:pt x="2489" y="23977"/>
                </a:lnTo>
                <a:lnTo>
                  <a:pt x="1198" y="18641"/>
                </a:lnTo>
                <a:close/>
              </a:path>
              <a:path w="664845" h="29210">
                <a:moveTo>
                  <a:pt x="13957" y="6096"/>
                </a:moveTo>
                <a:lnTo>
                  <a:pt x="700" y="12543"/>
                </a:lnTo>
                <a:lnTo>
                  <a:pt x="1198" y="18641"/>
                </a:lnTo>
                <a:lnTo>
                  <a:pt x="2489" y="23977"/>
                </a:lnTo>
                <a:lnTo>
                  <a:pt x="6350" y="27266"/>
                </a:lnTo>
                <a:lnTo>
                  <a:pt x="11876" y="27715"/>
                </a:lnTo>
                <a:lnTo>
                  <a:pt x="13474" y="27584"/>
                </a:lnTo>
                <a:lnTo>
                  <a:pt x="14236" y="27444"/>
                </a:lnTo>
                <a:lnTo>
                  <a:pt x="17432" y="26466"/>
                </a:lnTo>
                <a:lnTo>
                  <a:pt x="16471" y="26466"/>
                </a:lnTo>
                <a:lnTo>
                  <a:pt x="18884" y="26022"/>
                </a:lnTo>
                <a:lnTo>
                  <a:pt x="23335" y="26022"/>
                </a:lnTo>
                <a:lnTo>
                  <a:pt x="24904" y="25920"/>
                </a:lnTo>
                <a:lnTo>
                  <a:pt x="38385" y="24371"/>
                </a:lnTo>
                <a:lnTo>
                  <a:pt x="38138" y="24371"/>
                </a:lnTo>
                <a:lnTo>
                  <a:pt x="38938" y="24307"/>
                </a:lnTo>
                <a:lnTo>
                  <a:pt x="39872" y="24307"/>
                </a:lnTo>
                <a:lnTo>
                  <a:pt x="74904" y="22872"/>
                </a:lnTo>
                <a:lnTo>
                  <a:pt x="123431" y="20929"/>
                </a:lnTo>
                <a:lnTo>
                  <a:pt x="127088" y="16967"/>
                </a:lnTo>
                <a:lnTo>
                  <a:pt x="126770" y="9258"/>
                </a:lnTo>
                <a:lnTo>
                  <a:pt x="126691" y="7731"/>
                </a:lnTo>
                <a:lnTo>
                  <a:pt x="126105" y="7162"/>
                </a:lnTo>
                <a:lnTo>
                  <a:pt x="118490" y="7162"/>
                </a:lnTo>
                <a:lnTo>
                  <a:pt x="88252" y="6896"/>
                </a:lnTo>
                <a:lnTo>
                  <a:pt x="73773" y="6731"/>
                </a:lnTo>
                <a:lnTo>
                  <a:pt x="24041" y="6731"/>
                </a:lnTo>
                <a:lnTo>
                  <a:pt x="23342" y="6705"/>
                </a:lnTo>
                <a:lnTo>
                  <a:pt x="23630" y="6705"/>
                </a:lnTo>
                <a:lnTo>
                  <a:pt x="13957" y="6096"/>
                </a:lnTo>
                <a:close/>
              </a:path>
              <a:path w="664845" h="29210">
                <a:moveTo>
                  <a:pt x="18884" y="26022"/>
                </a:moveTo>
                <a:lnTo>
                  <a:pt x="16471" y="26466"/>
                </a:lnTo>
                <a:lnTo>
                  <a:pt x="17690" y="26387"/>
                </a:lnTo>
                <a:lnTo>
                  <a:pt x="18884" y="26022"/>
                </a:lnTo>
                <a:close/>
              </a:path>
              <a:path w="664845" h="29210">
                <a:moveTo>
                  <a:pt x="17690" y="26387"/>
                </a:moveTo>
                <a:lnTo>
                  <a:pt x="16471" y="26466"/>
                </a:lnTo>
                <a:lnTo>
                  <a:pt x="17432" y="26466"/>
                </a:lnTo>
                <a:lnTo>
                  <a:pt x="17690" y="26387"/>
                </a:lnTo>
                <a:close/>
              </a:path>
              <a:path w="664845" h="29210">
                <a:moveTo>
                  <a:pt x="23335" y="26022"/>
                </a:moveTo>
                <a:lnTo>
                  <a:pt x="18884" y="26022"/>
                </a:lnTo>
                <a:lnTo>
                  <a:pt x="17690" y="26387"/>
                </a:lnTo>
                <a:lnTo>
                  <a:pt x="23335" y="26022"/>
                </a:lnTo>
                <a:close/>
              </a:path>
              <a:path w="664845" h="29210">
                <a:moveTo>
                  <a:pt x="38938" y="24307"/>
                </a:moveTo>
                <a:lnTo>
                  <a:pt x="38138" y="24371"/>
                </a:lnTo>
                <a:lnTo>
                  <a:pt x="38501" y="24357"/>
                </a:lnTo>
                <a:lnTo>
                  <a:pt x="38938" y="24307"/>
                </a:lnTo>
                <a:close/>
              </a:path>
              <a:path w="664845" h="29210">
                <a:moveTo>
                  <a:pt x="39872" y="24307"/>
                </a:moveTo>
                <a:lnTo>
                  <a:pt x="38938" y="24307"/>
                </a:lnTo>
                <a:lnTo>
                  <a:pt x="38501" y="24357"/>
                </a:lnTo>
                <a:lnTo>
                  <a:pt x="39872" y="24307"/>
                </a:lnTo>
                <a:close/>
              </a:path>
              <a:path w="664845" h="29210">
                <a:moveTo>
                  <a:pt x="646597" y="7048"/>
                </a:moveTo>
                <a:lnTo>
                  <a:pt x="636447" y="7061"/>
                </a:lnTo>
                <a:lnTo>
                  <a:pt x="630581" y="7258"/>
                </a:lnTo>
                <a:lnTo>
                  <a:pt x="630783" y="8686"/>
                </a:lnTo>
                <a:lnTo>
                  <a:pt x="636308" y="12814"/>
                </a:lnTo>
                <a:lnTo>
                  <a:pt x="639615" y="15026"/>
                </a:lnTo>
                <a:lnTo>
                  <a:pt x="645248" y="18897"/>
                </a:lnTo>
                <a:lnTo>
                  <a:pt x="643965" y="15887"/>
                </a:lnTo>
                <a:lnTo>
                  <a:pt x="642581" y="15887"/>
                </a:lnTo>
                <a:lnTo>
                  <a:pt x="642962" y="13538"/>
                </a:lnTo>
                <a:lnTo>
                  <a:pt x="645351" y="13538"/>
                </a:lnTo>
                <a:lnTo>
                  <a:pt x="649602" y="9932"/>
                </a:lnTo>
                <a:lnTo>
                  <a:pt x="645299" y="9906"/>
                </a:lnTo>
                <a:lnTo>
                  <a:pt x="648356" y="7858"/>
                </a:lnTo>
                <a:lnTo>
                  <a:pt x="647213" y="7073"/>
                </a:lnTo>
                <a:lnTo>
                  <a:pt x="646201" y="7073"/>
                </a:lnTo>
                <a:lnTo>
                  <a:pt x="646597" y="7048"/>
                </a:lnTo>
                <a:close/>
              </a:path>
              <a:path w="664845" h="29210">
                <a:moveTo>
                  <a:pt x="649602" y="9932"/>
                </a:moveTo>
                <a:lnTo>
                  <a:pt x="643597" y="15026"/>
                </a:lnTo>
                <a:lnTo>
                  <a:pt x="645248" y="18897"/>
                </a:lnTo>
                <a:lnTo>
                  <a:pt x="664288" y="18897"/>
                </a:lnTo>
                <a:lnTo>
                  <a:pt x="664273" y="11607"/>
                </a:lnTo>
                <a:lnTo>
                  <a:pt x="662609" y="9944"/>
                </a:lnTo>
                <a:lnTo>
                  <a:pt x="649602" y="9932"/>
                </a:lnTo>
                <a:close/>
              </a:path>
              <a:path w="664845" h="29210">
                <a:moveTo>
                  <a:pt x="700" y="12543"/>
                </a:moveTo>
                <a:lnTo>
                  <a:pt x="0" y="13690"/>
                </a:lnTo>
                <a:lnTo>
                  <a:pt x="1198" y="18641"/>
                </a:lnTo>
                <a:lnTo>
                  <a:pt x="700" y="12543"/>
                </a:lnTo>
                <a:close/>
              </a:path>
              <a:path w="664845" h="29210">
                <a:moveTo>
                  <a:pt x="642962" y="13538"/>
                </a:moveTo>
                <a:lnTo>
                  <a:pt x="642581" y="15887"/>
                </a:lnTo>
                <a:lnTo>
                  <a:pt x="643597" y="15026"/>
                </a:lnTo>
                <a:lnTo>
                  <a:pt x="642962" y="13538"/>
                </a:lnTo>
                <a:close/>
              </a:path>
              <a:path w="664845" h="29210">
                <a:moveTo>
                  <a:pt x="643597" y="15026"/>
                </a:moveTo>
                <a:lnTo>
                  <a:pt x="642581" y="15887"/>
                </a:lnTo>
                <a:lnTo>
                  <a:pt x="643965" y="15887"/>
                </a:lnTo>
                <a:lnTo>
                  <a:pt x="643597" y="15026"/>
                </a:lnTo>
                <a:close/>
              </a:path>
              <a:path w="664845" h="29210">
                <a:moveTo>
                  <a:pt x="645351" y="13538"/>
                </a:moveTo>
                <a:lnTo>
                  <a:pt x="642962" y="13538"/>
                </a:lnTo>
                <a:lnTo>
                  <a:pt x="643597" y="15026"/>
                </a:lnTo>
                <a:lnTo>
                  <a:pt x="645351" y="13538"/>
                </a:lnTo>
                <a:close/>
              </a:path>
              <a:path w="664845" h="29210">
                <a:moveTo>
                  <a:pt x="639483" y="14935"/>
                </a:moveTo>
                <a:close/>
              </a:path>
              <a:path w="664845" h="29210">
                <a:moveTo>
                  <a:pt x="639489" y="14935"/>
                </a:moveTo>
                <a:close/>
              </a:path>
              <a:path w="664845" h="29210">
                <a:moveTo>
                  <a:pt x="2236" y="10027"/>
                </a:moveTo>
                <a:lnTo>
                  <a:pt x="647" y="11899"/>
                </a:lnTo>
                <a:lnTo>
                  <a:pt x="700" y="12543"/>
                </a:lnTo>
                <a:lnTo>
                  <a:pt x="2236" y="10027"/>
                </a:lnTo>
                <a:close/>
              </a:path>
              <a:path w="664845" h="29210">
                <a:moveTo>
                  <a:pt x="4184" y="7731"/>
                </a:moveTo>
                <a:lnTo>
                  <a:pt x="3543" y="7886"/>
                </a:lnTo>
                <a:lnTo>
                  <a:pt x="2236" y="10027"/>
                </a:lnTo>
                <a:lnTo>
                  <a:pt x="4184" y="7731"/>
                </a:lnTo>
                <a:close/>
              </a:path>
              <a:path w="664845" h="29210">
                <a:moveTo>
                  <a:pt x="650396" y="9258"/>
                </a:moveTo>
                <a:lnTo>
                  <a:pt x="649602" y="9932"/>
                </a:lnTo>
                <a:lnTo>
                  <a:pt x="651395" y="9944"/>
                </a:lnTo>
                <a:lnTo>
                  <a:pt x="650396" y="9258"/>
                </a:lnTo>
                <a:close/>
              </a:path>
              <a:path w="664845" h="29210">
                <a:moveTo>
                  <a:pt x="659384" y="6718"/>
                </a:moveTo>
                <a:lnTo>
                  <a:pt x="653351" y="6731"/>
                </a:lnTo>
                <a:lnTo>
                  <a:pt x="650396" y="9258"/>
                </a:lnTo>
                <a:lnTo>
                  <a:pt x="651395" y="9944"/>
                </a:lnTo>
                <a:lnTo>
                  <a:pt x="662609" y="9944"/>
                </a:lnTo>
                <a:lnTo>
                  <a:pt x="659384" y="6718"/>
                </a:lnTo>
                <a:close/>
              </a:path>
              <a:path w="664845" h="29210">
                <a:moveTo>
                  <a:pt x="648356" y="7858"/>
                </a:moveTo>
                <a:lnTo>
                  <a:pt x="645299" y="9906"/>
                </a:lnTo>
                <a:lnTo>
                  <a:pt x="649602" y="9932"/>
                </a:lnTo>
                <a:lnTo>
                  <a:pt x="650396" y="9258"/>
                </a:lnTo>
                <a:lnTo>
                  <a:pt x="648356" y="7858"/>
                </a:lnTo>
                <a:close/>
              </a:path>
              <a:path w="664845" h="29210">
                <a:moveTo>
                  <a:pt x="653376" y="6731"/>
                </a:moveTo>
                <a:lnTo>
                  <a:pt x="651929" y="6731"/>
                </a:lnTo>
                <a:lnTo>
                  <a:pt x="651065" y="6766"/>
                </a:lnTo>
                <a:lnTo>
                  <a:pt x="649071" y="7378"/>
                </a:lnTo>
                <a:lnTo>
                  <a:pt x="648521" y="7747"/>
                </a:lnTo>
                <a:lnTo>
                  <a:pt x="648397" y="7886"/>
                </a:lnTo>
                <a:lnTo>
                  <a:pt x="650396" y="9258"/>
                </a:lnTo>
                <a:lnTo>
                  <a:pt x="653376" y="6731"/>
                </a:lnTo>
                <a:close/>
              </a:path>
              <a:path w="664845" h="29210">
                <a:moveTo>
                  <a:pt x="651065" y="6766"/>
                </a:moveTo>
                <a:lnTo>
                  <a:pt x="647127" y="7015"/>
                </a:lnTo>
                <a:lnTo>
                  <a:pt x="648356" y="7858"/>
                </a:lnTo>
                <a:lnTo>
                  <a:pt x="649112" y="7366"/>
                </a:lnTo>
                <a:lnTo>
                  <a:pt x="651065" y="6766"/>
                </a:lnTo>
                <a:close/>
              </a:path>
              <a:path w="664845" h="29210">
                <a:moveTo>
                  <a:pt x="10121" y="6293"/>
                </a:moveTo>
                <a:lnTo>
                  <a:pt x="5059" y="6705"/>
                </a:lnTo>
                <a:lnTo>
                  <a:pt x="4184" y="7731"/>
                </a:lnTo>
                <a:lnTo>
                  <a:pt x="10121" y="6293"/>
                </a:lnTo>
                <a:close/>
              </a:path>
              <a:path w="664845" h="29210">
                <a:moveTo>
                  <a:pt x="621715" y="7556"/>
                </a:moveTo>
                <a:lnTo>
                  <a:pt x="622046" y="7556"/>
                </a:lnTo>
                <a:lnTo>
                  <a:pt x="621715" y="7556"/>
                </a:lnTo>
                <a:close/>
              </a:path>
              <a:path w="664845" h="29210">
                <a:moveTo>
                  <a:pt x="630581" y="7258"/>
                </a:moveTo>
                <a:lnTo>
                  <a:pt x="621715" y="7556"/>
                </a:lnTo>
                <a:lnTo>
                  <a:pt x="622046" y="7556"/>
                </a:lnTo>
                <a:lnTo>
                  <a:pt x="630623" y="7556"/>
                </a:lnTo>
                <a:lnTo>
                  <a:pt x="630581" y="7258"/>
                </a:lnTo>
                <a:close/>
              </a:path>
              <a:path w="664845" h="29210">
                <a:moveTo>
                  <a:pt x="637298" y="0"/>
                </a:moveTo>
                <a:lnTo>
                  <a:pt x="633895" y="482"/>
                </a:lnTo>
                <a:lnTo>
                  <a:pt x="630500" y="5016"/>
                </a:lnTo>
                <a:lnTo>
                  <a:pt x="630394" y="5943"/>
                </a:lnTo>
                <a:lnTo>
                  <a:pt x="630581" y="7258"/>
                </a:lnTo>
                <a:lnTo>
                  <a:pt x="636447" y="7061"/>
                </a:lnTo>
                <a:lnTo>
                  <a:pt x="646602" y="7048"/>
                </a:lnTo>
                <a:lnTo>
                  <a:pt x="647127" y="7015"/>
                </a:lnTo>
                <a:lnTo>
                  <a:pt x="642346" y="3797"/>
                </a:lnTo>
                <a:lnTo>
                  <a:pt x="637298" y="0"/>
                </a:lnTo>
                <a:close/>
              </a:path>
              <a:path w="664845" h="29210">
                <a:moveTo>
                  <a:pt x="125567" y="6642"/>
                </a:moveTo>
                <a:lnTo>
                  <a:pt x="65963" y="6642"/>
                </a:lnTo>
                <a:lnTo>
                  <a:pt x="88277" y="6896"/>
                </a:lnTo>
                <a:lnTo>
                  <a:pt x="118490" y="7162"/>
                </a:lnTo>
                <a:lnTo>
                  <a:pt x="126092" y="7150"/>
                </a:lnTo>
                <a:lnTo>
                  <a:pt x="125567" y="6642"/>
                </a:lnTo>
                <a:close/>
              </a:path>
              <a:path w="664845" h="29210">
                <a:moveTo>
                  <a:pt x="126092" y="7150"/>
                </a:moveTo>
                <a:lnTo>
                  <a:pt x="118402" y="7150"/>
                </a:lnTo>
                <a:lnTo>
                  <a:pt x="126105" y="7162"/>
                </a:lnTo>
                <a:close/>
              </a:path>
              <a:path w="664845" h="29210">
                <a:moveTo>
                  <a:pt x="647176" y="7048"/>
                </a:moveTo>
                <a:lnTo>
                  <a:pt x="646201" y="7073"/>
                </a:lnTo>
                <a:lnTo>
                  <a:pt x="647213" y="7073"/>
                </a:lnTo>
                <a:close/>
              </a:path>
              <a:path w="664845" h="29210">
                <a:moveTo>
                  <a:pt x="647127" y="7015"/>
                </a:moveTo>
                <a:lnTo>
                  <a:pt x="646597" y="7048"/>
                </a:lnTo>
                <a:lnTo>
                  <a:pt x="647176" y="7048"/>
                </a:lnTo>
                <a:close/>
              </a:path>
              <a:path w="664845" h="29210">
                <a:moveTo>
                  <a:pt x="651929" y="6731"/>
                </a:moveTo>
                <a:lnTo>
                  <a:pt x="651179" y="6731"/>
                </a:lnTo>
                <a:lnTo>
                  <a:pt x="651929" y="6731"/>
                </a:lnTo>
                <a:close/>
              </a:path>
              <a:path w="664845" h="29210">
                <a:moveTo>
                  <a:pt x="23630" y="6705"/>
                </a:moveTo>
                <a:lnTo>
                  <a:pt x="23342" y="6705"/>
                </a:lnTo>
                <a:lnTo>
                  <a:pt x="24041" y="6731"/>
                </a:lnTo>
                <a:lnTo>
                  <a:pt x="23630" y="6705"/>
                </a:lnTo>
                <a:close/>
              </a:path>
              <a:path w="664845" h="29210">
                <a:moveTo>
                  <a:pt x="65963" y="6642"/>
                </a:moveTo>
                <a:lnTo>
                  <a:pt x="23630" y="6705"/>
                </a:lnTo>
                <a:lnTo>
                  <a:pt x="24041" y="6731"/>
                </a:lnTo>
                <a:lnTo>
                  <a:pt x="73773" y="6731"/>
                </a:lnTo>
                <a:lnTo>
                  <a:pt x="65963" y="6642"/>
                </a:lnTo>
                <a:close/>
              </a:path>
              <a:path w="664845" h="29210">
                <a:moveTo>
                  <a:pt x="125004" y="6096"/>
                </a:moveTo>
                <a:lnTo>
                  <a:pt x="13957" y="6096"/>
                </a:lnTo>
                <a:lnTo>
                  <a:pt x="23630" y="6705"/>
                </a:lnTo>
                <a:lnTo>
                  <a:pt x="125567" y="6642"/>
                </a:lnTo>
                <a:lnTo>
                  <a:pt x="125004" y="6096"/>
                </a:lnTo>
                <a:close/>
              </a:path>
              <a:path w="664845" h="29210">
                <a:moveTo>
                  <a:pt x="23085" y="5025"/>
                </a:moveTo>
                <a:lnTo>
                  <a:pt x="15506" y="5232"/>
                </a:lnTo>
                <a:lnTo>
                  <a:pt x="13296" y="5524"/>
                </a:lnTo>
                <a:lnTo>
                  <a:pt x="10121" y="6293"/>
                </a:lnTo>
                <a:lnTo>
                  <a:pt x="12395" y="6108"/>
                </a:lnTo>
                <a:lnTo>
                  <a:pt x="125004" y="6096"/>
                </a:lnTo>
                <a:lnTo>
                  <a:pt x="123929" y="5054"/>
                </a:lnTo>
                <a:lnTo>
                  <a:pt x="22771" y="5054"/>
                </a:lnTo>
                <a:lnTo>
                  <a:pt x="23085" y="5025"/>
                </a:lnTo>
                <a:close/>
              </a:path>
              <a:path w="664845" h="29210">
                <a:moveTo>
                  <a:pt x="123890" y="5016"/>
                </a:moveTo>
                <a:lnTo>
                  <a:pt x="23431" y="5016"/>
                </a:lnTo>
                <a:lnTo>
                  <a:pt x="22771" y="5054"/>
                </a:lnTo>
                <a:lnTo>
                  <a:pt x="123929" y="5054"/>
                </a:lnTo>
                <a:close/>
              </a:path>
              <a:path w="664845" h="29210">
                <a:moveTo>
                  <a:pt x="54762" y="3632"/>
                </a:moveTo>
                <a:lnTo>
                  <a:pt x="37693" y="3733"/>
                </a:lnTo>
                <a:lnTo>
                  <a:pt x="36829" y="3771"/>
                </a:lnTo>
                <a:lnTo>
                  <a:pt x="23085" y="5025"/>
                </a:lnTo>
                <a:lnTo>
                  <a:pt x="23431" y="5016"/>
                </a:lnTo>
                <a:lnTo>
                  <a:pt x="123890" y="5016"/>
                </a:lnTo>
                <a:lnTo>
                  <a:pt x="122999" y="4152"/>
                </a:lnTo>
                <a:lnTo>
                  <a:pt x="74549" y="3797"/>
                </a:lnTo>
                <a:lnTo>
                  <a:pt x="54762" y="3632"/>
                </a:lnTo>
                <a:close/>
              </a:path>
              <a:path w="664845" h="29210">
                <a:moveTo>
                  <a:pt x="642361" y="3784"/>
                </a:moveTo>
                <a:lnTo>
                  <a:pt x="642581" y="3949"/>
                </a:lnTo>
                <a:lnTo>
                  <a:pt x="642361" y="3784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82997" y="5330812"/>
            <a:ext cx="282657" cy="25643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96953" y="4609198"/>
            <a:ext cx="690029" cy="83861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99212" y="4856543"/>
            <a:ext cx="350164" cy="22966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722185" y="4855464"/>
            <a:ext cx="181597" cy="17033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07732" y="4702200"/>
            <a:ext cx="201714" cy="22919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83679" y="5031498"/>
            <a:ext cx="248348" cy="26440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411472" y="4715789"/>
            <a:ext cx="951299" cy="31478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498370" y="4817351"/>
            <a:ext cx="205130" cy="173189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8801945" y="4633328"/>
            <a:ext cx="777875" cy="541020"/>
            <a:chOff x="8801945" y="4633328"/>
            <a:chExt cx="777875" cy="541020"/>
          </a:xfrm>
        </p:grpSpPr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1945" y="4633328"/>
              <a:ext cx="205122" cy="2020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23731" y="4678222"/>
              <a:ext cx="755611" cy="496011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84245" y="4669599"/>
            <a:ext cx="173355" cy="24796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914852" y="4486554"/>
            <a:ext cx="359752" cy="3975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351274" y="4684433"/>
            <a:ext cx="172097" cy="190931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10584815" y="4807902"/>
            <a:ext cx="98425" cy="19685"/>
          </a:xfrm>
          <a:custGeom>
            <a:avLst/>
            <a:gdLst/>
            <a:ahLst/>
            <a:cxnLst/>
            <a:rect l="l" t="t" r="r" b="b"/>
            <a:pathLst>
              <a:path w="98425" h="19685">
                <a:moveTo>
                  <a:pt x="4952" y="0"/>
                </a:moveTo>
                <a:lnTo>
                  <a:pt x="495" y="4064"/>
                </a:lnTo>
                <a:lnTo>
                  <a:pt x="0" y="14592"/>
                </a:lnTo>
                <a:lnTo>
                  <a:pt x="4076" y="19062"/>
                </a:lnTo>
                <a:lnTo>
                  <a:pt x="9499" y="19316"/>
                </a:lnTo>
                <a:lnTo>
                  <a:pt x="44018" y="19164"/>
                </a:lnTo>
                <a:lnTo>
                  <a:pt x="84785" y="15582"/>
                </a:lnTo>
                <a:lnTo>
                  <a:pt x="98005" y="7874"/>
                </a:lnTo>
                <a:lnTo>
                  <a:pt x="95821" y="2120"/>
                </a:lnTo>
                <a:lnTo>
                  <a:pt x="95338" y="1828"/>
                </a:lnTo>
                <a:lnTo>
                  <a:pt x="43814" y="1816"/>
                </a:lnTo>
                <a:lnTo>
                  <a:pt x="44025" y="1812"/>
                </a:lnTo>
                <a:lnTo>
                  <a:pt x="4952" y="0"/>
                </a:lnTo>
                <a:close/>
              </a:path>
              <a:path w="98425" h="19685">
                <a:moveTo>
                  <a:pt x="44025" y="1812"/>
                </a:moveTo>
                <a:lnTo>
                  <a:pt x="43814" y="1816"/>
                </a:lnTo>
                <a:lnTo>
                  <a:pt x="44386" y="1828"/>
                </a:lnTo>
                <a:lnTo>
                  <a:pt x="44025" y="1812"/>
                </a:lnTo>
                <a:close/>
              </a:path>
              <a:path w="98425" h="19685">
                <a:moveTo>
                  <a:pt x="73710" y="1244"/>
                </a:moveTo>
                <a:lnTo>
                  <a:pt x="44025" y="1812"/>
                </a:lnTo>
                <a:lnTo>
                  <a:pt x="44386" y="1828"/>
                </a:lnTo>
                <a:lnTo>
                  <a:pt x="95338" y="1828"/>
                </a:lnTo>
                <a:lnTo>
                  <a:pt x="83057" y="1816"/>
                </a:lnTo>
                <a:lnTo>
                  <a:pt x="83686" y="1734"/>
                </a:lnTo>
                <a:lnTo>
                  <a:pt x="74256" y="1257"/>
                </a:lnTo>
                <a:lnTo>
                  <a:pt x="73710" y="1244"/>
                </a:lnTo>
                <a:close/>
              </a:path>
              <a:path w="98425" h="19685">
                <a:moveTo>
                  <a:pt x="83686" y="1734"/>
                </a:moveTo>
                <a:lnTo>
                  <a:pt x="83057" y="1816"/>
                </a:lnTo>
                <a:lnTo>
                  <a:pt x="84289" y="1765"/>
                </a:lnTo>
                <a:lnTo>
                  <a:pt x="83686" y="1734"/>
                </a:lnTo>
                <a:close/>
              </a:path>
              <a:path w="98425" h="19685">
                <a:moveTo>
                  <a:pt x="93154" y="508"/>
                </a:moveTo>
                <a:lnTo>
                  <a:pt x="83686" y="1734"/>
                </a:lnTo>
                <a:lnTo>
                  <a:pt x="84289" y="1765"/>
                </a:lnTo>
                <a:lnTo>
                  <a:pt x="83057" y="1816"/>
                </a:lnTo>
                <a:lnTo>
                  <a:pt x="95317" y="1816"/>
                </a:lnTo>
                <a:lnTo>
                  <a:pt x="93154" y="508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75289" y="4779009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67208" y="0"/>
                </a:moveTo>
                <a:lnTo>
                  <a:pt x="37871" y="2743"/>
                </a:lnTo>
                <a:lnTo>
                  <a:pt x="1752" y="5422"/>
                </a:lnTo>
                <a:lnTo>
                  <a:pt x="0" y="7480"/>
                </a:lnTo>
                <a:lnTo>
                  <a:pt x="355" y="12166"/>
                </a:lnTo>
                <a:lnTo>
                  <a:pt x="2387" y="13931"/>
                </a:lnTo>
                <a:lnTo>
                  <a:pt x="38658" y="11226"/>
                </a:lnTo>
                <a:lnTo>
                  <a:pt x="68008" y="8496"/>
                </a:lnTo>
                <a:lnTo>
                  <a:pt x="69723" y="6413"/>
                </a:lnTo>
                <a:lnTo>
                  <a:pt x="69291" y="1727"/>
                </a:lnTo>
                <a:lnTo>
                  <a:pt x="67208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47183" y="4365916"/>
            <a:ext cx="385445" cy="814069"/>
          </a:xfrm>
          <a:custGeom>
            <a:avLst/>
            <a:gdLst/>
            <a:ahLst/>
            <a:cxnLst/>
            <a:rect l="l" t="t" r="r" b="b"/>
            <a:pathLst>
              <a:path w="385445" h="814070">
                <a:moveTo>
                  <a:pt x="100825" y="411670"/>
                </a:moveTo>
                <a:lnTo>
                  <a:pt x="100774" y="409905"/>
                </a:lnTo>
                <a:lnTo>
                  <a:pt x="100444" y="405714"/>
                </a:lnTo>
                <a:lnTo>
                  <a:pt x="98247" y="403517"/>
                </a:lnTo>
                <a:lnTo>
                  <a:pt x="89560" y="402831"/>
                </a:lnTo>
                <a:lnTo>
                  <a:pt x="89408" y="402818"/>
                </a:lnTo>
                <a:lnTo>
                  <a:pt x="55270" y="399465"/>
                </a:lnTo>
                <a:lnTo>
                  <a:pt x="32067" y="397560"/>
                </a:lnTo>
                <a:lnTo>
                  <a:pt x="31915" y="397548"/>
                </a:lnTo>
                <a:lnTo>
                  <a:pt x="4508" y="394868"/>
                </a:lnTo>
                <a:lnTo>
                  <a:pt x="812" y="397916"/>
                </a:lnTo>
                <a:lnTo>
                  <a:pt x="0" y="406222"/>
                </a:lnTo>
                <a:lnTo>
                  <a:pt x="3048" y="409905"/>
                </a:lnTo>
                <a:lnTo>
                  <a:pt x="7404" y="410337"/>
                </a:lnTo>
                <a:lnTo>
                  <a:pt x="31038" y="411670"/>
                </a:lnTo>
                <a:lnTo>
                  <a:pt x="54432" y="412623"/>
                </a:lnTo>
                <a:lnTo>
                  <a:pt x="88506" y="415010"/>
                </a:lnTo>
                <a:lnTo>
                  <a:pt x="89408" y="415010"/>
                </a:lnTo>
                <a:lnTo>
                  <a:pt x="98590" y="414286"/>
                </a:lnTo>
                <a:lnTo>
                  <a:pt x="100025" y="412610"/>
                </a:lnTo>
                <a:lnTo>
                  <a:pt x="100825" y="411670"/>
                </a:lnTo>
                <a:close/>
              </a:path>
              <a:path w="385445" h="814070">
                <a:moveTo>
                  <a:pt x="213321" y="411784"/>
                </a:moveTo>
                <a:lnTo>
                  <a:pt x="198894" y="403644"/>
                </a:lnTo>
                <a:lnTo>
                  <a:pt x="198716" y="403593"/>
                </a:lnTo>
                <a:lnTo>
                  <a:pt x="184162" y="399757"/>
                </a:lnTo>
                <a:lnTo>
                  <a:pt x="184023" y="399719"/>
                </a:lnTo>
                <a:lnTo>
                  <a:pt x="163156" y="393788"/>
                </a:lnTo>
                <a:lnTo>
                  <a:pt x="158686" y="396290"/>
                </a:lnTo>
                <a:lnTo>
                  <a:pt x="156235" y="404888"/>
                </a:lnTo>
                <a:lnTo>
                  <a:pt x="196646" y="416394"/>
                </a:lnTo>
                <a:lnTo>
                  <a:pt x="198564" y="416407"/>
                </a:lnTo>
                <a:lnTo>
                  <a:pt x="204393" y="415569"/>
                </a:lnTo>
                <a:lnTo>
                  <a:pt x="211569" y="414299"/>
                </a:lnTo>
                <a:lnTo>
                  <a:pt x="213321" y="411784"/>
                </a:lnTo>
                <a:close/>
              </a:path>
              <a:path w="385445" h="814070">
                <a:moveTo>
                  <a:pt x="385152" y="172720"/>
                </a:moveTo>
                <a:lnTo>
                  <a:pt x="385064" y="110490"/>
                </a:lnTo>
                <a:lnTo>
                  <a:pt x="384035" y="88900"/>
                </a:lnTo>
                <a:lnTo>
                  <a:pt x="383984" y="87630"/>
                </a:lnTo>
                <a:lnTo>
                  <a:pt x="382358" y="72390"/>
                </a:lnTo>
                <a:lnTo>
                  <a:pt x="382092" y="69850"/>
                </a:lnTo>
                <a:lnTo>
                  <a:pt x="381825" y="67310"/>
                </a:lnTo>
                <a:lnTo>
                  <a:pt x="381266" y="64770"/>
                </a:lnTo>
                <a:lnTo>
                  <a:pt x="378117" y="55880"/>
                </a:lnTo>
                <a:lnTo>
                  <a:pt x="375869" y="49530"/>
                </a:lnTo>
                <a:lnTo>
                  <a:pt x="375056" y="46990"/>
                </a:lnTo>
                <a:lnTo>
                  <a:pt x="373672" y="44450"/>
                </a:lnTo>
                <a:lnTo>
                  <a:pt x="370230" y="38100"/>
                </a:lnTo>
                <a:lnTo>
                  <a:pt x="369544" y="36830"/>
                </a:lnTo>
                <a:lnTo>
                  <a:pt x="367487" y="33020"/>
                </a:lnTo>
                <a:lnTo>
                  <a:pt x="366318" y="31750"/>
                </a:lnTo>
                <a:lnTo>
                  <a:pt x="365163" y="30480"/>
                </a:lnTo>
                <a:lnTo>
                  <a:pt x="356514" y="22860"/>
                </a:lnTo>
                <a:lnTo>
                  <a:pt x="353644" y="20320"/>
                </a:lnTo>
                <a:lnTo>
                  <a:pt x="351637" y="19050"/>
                </a:lnTo>
                <a:lnTo>
                  <a:pt x="336511" y="10160"/>
                </a:lnTo>
                <a:lnTo>
                  <a:pt x="333489" y="8890"/>
                </a:lnTo>
                <a:lnTo>
                  <a:pt x="313690" y="3810"/>
                </a:lnTo>
                <a:lnTo>
                  <a:pt x="312648" y="3810"/>
                </a:lnTo>
                <a:lnTo>
                  <a:pt x="289610" y="1270"/>
                </a:lnTo>
                <a:lnTo>
                  <a:pt x="288010" y="1270"/>
                </a:lnTo>
                <a:lnTo>
                  <a:pt x="263537" y="0"/>
                </a:lnTo>
                <a:lnTo>
                  <a:pt x="215265" y="2540"/>
                </a:lnTo>
                <a:lnTo>
                  <a:pt x="214249" y="2540"/>
                </a:lnTo>
                <a:lnTo>
                  <a:pt x="193370" y="6350"/>
                </a:lnTo>
                <a:lnTo>
                  <a:pt x="192125" y="6350"/>
                </a:lnTo>
                <a:lnTo>
                  <a:pt x="174840" y="10160"/>
                </a:lnTo>
                <a:lnTo>
                  <a:pt x="173266" y="11430"/>
                </a:lnTo>
                <a:lnTo>
                  <a:pt x="159232" y="17780"/>
                </a:lnTo>
                <a:lnTo>
                  <a:pt x="158038" y="17780"/>
                </a:lnTo>
                <a:lnTo>
                  <a:pt x="146900" y="24130"/>
                </a:lnTo>
                <a:lnTo>
                  <a:pt x="143332" y="27940"/>
                </a:lnTo>
                <a:lnTo>
                  <a:pt x="136169" y="38100"/>
                </a:lnTo>
                <a:lnTo>
                  <a:pt x="135509" y="40640"/>
                </a:lnTo>
                <a:lnTo>
                  <a:pt x="142316" y="74930"/>
                </a:lnTo>
                <a:lnTo>
                  <a:pt x="142748" y="76200"/>
                </a:lnTo>
                <a:lnTo>
                  <a:pt x="149136" y="93980"/>
                </a:lnTo>
                <a:lnTo>
                  <a:pt x="156984" y="116840"/>
                </a:lnTo>
                <a:lnTo>
                  <a:pt x="163055" y="120650"/>
                </a:lnTo>
                <a:lnTo>
                  <a:pt x="174155" y="116840"/>
                </a:lnTo>
                <a:lnTo>
                  <a:pt x="177177" y="110490"/>
                </a:lnTo>
                <a:lnTo>
                  <a:pt x="175501" y="105410"/>
                </a:lnTo>
                <a:lnTo>
                  <a:pt x="169951" y="86360"/>
                </a:lnTo>
                <a:lnTo>
                  <a:pt x="164503" y="69850"/>
                </a:lnTo>
                <a:lnTo>
                  <a:pt x="164287" y="69176"/>
                </a:lnTo>
                <a:lnTo>
                  <a:pt x="164172" y="68580"/>
                </a:lnTo>
                <a:lnTo>
                  <a:pt x="160134" y="48260"/>
                </a:lnTo>
                <a:lnTo>
                  <a:pt x="159321" y="44221"/>
                </a:lnTo>
                <a:lnTo>
                  <a:pt x="159156" y="44450"/>
                </a:lnTo>
                <a:lnTo>
                  <a:pt x="159270" y="43929"/>
                </a:lnTo>
                <a:lnTo>
                  <a:pt x="159321" y="44221"/>
                </a:lnTo>
                <a:lnTo>
                  <a:pt x="159702" y="43688"/>
                </a:lnTo>
                <a:lnTo>
                  <a:pt x="165061" y="40640"/>
                </a:lnTo>
                <a:lnTo>
                  <a:pt x="167297" y="39370"/>
                </a:lnTo>
                <a:lnTo>
                  <a:pt x="169532" y="38100"/>
                </a:lnTo>
                <a:lnTo>
                  <a:pt x="168376" y="38100"/>
                </a:lnTo>
                <a:lnTo>
                  <a:pt x="182410" y="31750"/>
                </a:lnTo>
                <a:lnTo>
                  <a:pt x="180835" y="33020"/>
                </a:lnTo>
                <a:lnTo>
                  <a:pt x="185153" y="31750"/>
                </a:lnTo>
                <a:lnTo>
                  <a:pt x="198120" y="27940"/>
                </a:lnTo>
                <a:lnTo>
                  <a:pt x="196888" y="27940"/>
                </a:lnTo>
                <a:lnTo>
                  <a:pt x="217766" y="25400"/>
                </a:lnTo>
                <a:lnTo>
                  <a:pt x="216750" y="25400"/>
                </a:lnTo>
                <a:lnTo>
                  <a:pt x="239064" y="24130"/>
                </a:lnTo>
                <a:lnTo>
                  <a:pt x="288010" y="24130"/>
                </a:lnTo>
                <a:lnTo>
                  <a:pt x="286423" y="22860"/>
                </a:lnTo>
                <a:lnTo>
                  <a:pt x="309460" y="26670"/>
                </a:lnTo>
                <a:lnTo>
                  <a:pt x="308432" y="26670"/>
                </a:lnTo>
                <a:lnTo>
                  <a:pt x="327152" y="31483"/>
                </a:lnTo>
                <a:lnTo>
                  <a:pt x="355041" y="58420"/>
                </a:lnTo>
                <a:lnTo>
                  <a:pt x="362127" y="110490"/>
                </a:lnTo>
                <a:lnTo>
                  <a:pt x="362216" y="171500"/>
                </a:lnTo>
                <a:lnTo>
                  <a:pt x="362178" y="172720"/>
                </a:lnTo>
                <a:lnTo>
                  <a:pt x="361149" y="207010"/>
                </a:lnTo>
                <a:lnTo>
                  <a:pt x="358978" y="245110"/>
                </a:lnTo>
                <a:lnTo>
                  <a:pt x="357365" y="264160"/>
                </a:lnTo>
                <a:lnTo>
                  <a:pt x="355231" y="283210"/>
                </a:lnTo>
                <a:lnTo>
                  <a:pt x="353072" y="303530"/>
                </a:lnTo>
                <a:lnTo>
                  <a:pt x="350748" y="323850"/>
                </a:lnTo>
                <a:lnTo>
                  <a:pt x="348792" y="345440"/>
                </a:lnTo>
                <a:lnTo>
                  <a:pt x="348843" y="344170"/>
                </a:lnTo>
                <a:lnTo>
                  <a:pt x="348665" y="345440"/>
                </a:lnTo>
                <a:lnTo>
                  <a:pt x="343077" y="386080"/>
                </a:lnTo>
                <a:lnTo>
                  <a:pt x="340372" y="407670"/>
                </a:lnTo>
                <a:lnTo>
                  <a:pt x="338061" y="429260"/>
                </a:lnTo>
                <a:lnTo>
                  <a:pt x="335165" y="450850"/>
                </a:lnTo>
                <a:lnTo>
                  <a:pt x="333006" y="472440"/>
                </a:lnTo>
                <a:lnTo>
                  <a:pt x="330606" y="494030"/>
                </a:lnTo>
                <a:lnTo>
                  <a:pt x="329145" y="516890"/>
                </a:lnTo>
                <a:lnTo>
                  <a:pt x="327787" y="537210"/>
                </a:lnTo>
                <a:lnTo>
                  <a:pt x="326682" y="558800"/>
                </a:lnTo>
                <a:lnTo>
                  <a:pt x="325932" y="580390"/>
                </a:lnTo>
                <a:lnTo>
                  <a:pt x="325539" y="600710"/>
                </a:lnTo>
                <a:lnTo>
                  <a:pt x="325526" y="689610"/>
                </a:lnTo>
                <a:lnTo>
                  <a:pt x="325043" y="715010"/>
                </a:lnTo>
                <a:lnTo>
                  <a:pt x="325043" y="717550"/>
                </a:lnTo>
                <a:lnTo>
                  <a:pt x="326491" y="739140"/>
                </a:lnTo>
                <a:lnTo>
                  <a:pt x="327736" y="756920"/>
                </a:lnTo>
                <a:lnTo>
                  <a:pt x="330009" y="772160"/>
                </a:lnTo>
                <a:lnTo>
                  <a:pt x="330619" y="775601"/>
                </a:lnTo>
                <a:lnTo>
                  <a:pt x="327596" y="775970"/>
                </a:lnTo>
                <a:lnTo>
                  <a:pt x="310553" y="775970"/>
                </a:lnTo>
                <a:lnTo>
                  <a:pt x="287197" y="777240"/>
                </a:lnTo>
                <a:lnTo>
                  <a:pt x="258762" y="778510"/>
                </a:lnTo>
                <a:lnTo>
                  <a:pt x="226187" y="778510"/>
                </a:lnTo>
                <a:lnTo>
                  <a:pt x="191871" y="779780"/>
                </a:lnTo>
                <a:lnTo>
                  <a:pt x="148107" y="782320"/>
                </a:lnTo>
                <a:lnTo>
                  <a:pt x="85039" y="784860"/>
                </a:lnTo>
                <a:lnTo>
                  <a:pt x="68694" y="786130"/>
                </a:lnTo>
                <a:lnTo>
                  <a:pt x="68224" y="786193"/>
                </a:lnTo>
                <a:lnTo>
                  <a:pt x="62623" y="786130"/>
                </a:lnTo>
                <a:lnTo>
                  <a:pt x="61506" y="786955"/>
                </a:lnTo>
                <a:lnTo>
                  <a:pt x="57531" y="787400"/>
                </a:lnTo>
                <a:lnTo>
                  <a:pt x="58115" y="787400"/>
                </a:lnTo>
                <a:lnTo>
                  <a:pt x="50558" y="788670"/>
                </a:lnTo>
                <a:lnTo>
                  <a:pt x="59169" y="788670"/>
                </a:lnTo>
                <a:lnTo>
                  <a:pt x="57442" y="789940"/>
                </a:lnTo>
                <a:lnTo>
                  <a:pt x="44069" y="789940"/>
                </a:lnTo>
                <a:lnTo>
                  <a:pt x="38595" y="789940"/>
                </a:lnTo>
                <a:lnTo>
                  <a:pt x="33718" y="795020"/>
                </a:lnTo>
                <a:lnTo>
                  <a:pt x="34264" y="802640"/>
                </a:lnTo>
                <a:lnTo>
                  <a:pt x="35064" y="810260"/>
                </a:lnTo>
                <a:lnTo>
                  <a:pt x="40855" y="814070"/>
                </a:lnTo>
                <a:lnTo>
                  <a:pt x="49034" y="814070"/>
                </a:lnTo>
                <a:lnTo>
                  <a:pt x="50685" y="812800"/>
                </a:lnTo>
                <a:lnTo>
                  <a:pt x="51676" y="812800"/>
                </a:lnTo>
                <a:lnTo>
                  <a:pt x="59842" y="811530"/>
                </a:lnTo>
                <a:lnTo>
                  <a:pt x="71005" y="810260"/>
                </a:lnTo>
                <a:lnTo>
                  <a:pt x="86779" y="808990"/>
                </a:lnTo>
                <a:lnTo>
                  <a:pt x="86347" y="808990"/>
                </a:lnTo>
                <a:lnTo>
                  <a:pt x="119468" y="807720"/>
                </a:lnTo>
                <a:lnTo>
                  <a:pt x="149263" y="806450"/>
                </a:lnTo>
                <a:lnTo>
                  <a:pt x="170891" y="805180"/>
                </a:lnTo>
                <a:lnTo>
                  <a:pt x="192646" y="803910"/>
                </a:lnTo>
                <a:lnTo>
                  <a:pt x="226834" y="802640"/>
                </a:lnTo>
                <a:lnTo>
                  <a:pt x="259473" y="802640"/>
                </a:lnTo>
                <a:lnTo>
                  <a:pt x="311607" y="800100"/>
                </a:lnTo>
                <a:lnTo>
                  <a:pt x="328447" y="800100"/>
                </a:lnTo>
                <a:lnTo>
                  <a:pt x="338531" y="798830"/>
                </a:lnTo>
                <a:lnTo>
                  <a:pt x="351701" y="798830"/>
                </a:lnTo>
                <a:lnTo>
                  <a:pt x="356666" y="792480"/>
                </a:lnTo>
                <a:lnTo>
                  <a:pt x="356412" y="788670"/>
                </a:lnTo>
                <a:lnTo>
                  <a:pt x="356260" y="786130"/>
                </a:lnTo>
                <a:lnTo>
                  <a:pt x="356158" y="784860"/>
                </a:lnTo>
                <a:lnTo>
                  <a:pt x="355841" y="783590"/>
                </a:lnTo>
                <a:lnTo>
                  <a:pt x="355219" y="782320"/>
                </a:lnTo>
                <a:lnTo>
                  <a:pt x="355422" y="782320"/>
                </a:lnTo>
                <a:lnTo>
                  <a:pt x="353504" y="774700"/>
                </a:lnTo>
                <a:lnTo>
                  <a:pt x="351917" y="768350"/>
                </a:lnTo>
                <a:lnTo>
                  <a:pt x="351777" y="767816"/>
                </a:lnTo>
                <a:lnTo>
                  <a:pt x="351663" y="767080"/>
                </a:lnTo>
                <a:lnTo>
                  <a:pt x="349707" y="754380"/>
                </a:lnTo>
                <a:lnTo>
                  <a:pt x="347548" y="737870"/>
                </a:lnTo>
                <a:lnTo>
                  <a:pt x="347383" y="736600"/>
                </a:lnTo>
                <a:lnTo>
                  <a:pt x="347459" y="737870"/>
                </a:lnTo>
                <a:lnTo>
                  <a:pt x="346087" y="716280"/>
                </a:lnTo>
                <a:lnTo>
                  <a:pt x="346011" y="715010"/>
                </a:lnTo>
                <a:lnTo>
                  <a:pt x="346024" y="716280"/>
                </a:lnTo>
                <a:lnTo>
                  <a:pt x="344855" y="689610"/>
                </a:lnTo>
                <a:lnTo>
                  <a:pt x="344805" y="688873"/>
                </a:lnTo>
                <a:lnTo>
                  <a:pt x="344805" y="688632"/>
                </a:lnTo>
                <a:lnTo>
                  <a:pt x="344805" y="688340"/>
                </a:lnTo>
                <a:lnTo>
                  <a:pt x="344792" y="600710"/>
                </a:lnTo>
                <a:lnTo>
                  <a:pt x="345122" y="580390"/>
                </a:lnTo>
                <a:lnTo>
                  <a:pt x="345821" y="560070"/>
                </a:lnTo>
                <a:lnTo>
                  <a:pt x="346875" y="538480"/>
                </a:lnTo>
                <a:lnTo>
                  <a:pt x="348386" y="515620"/>
                </a:lnTo>
                <a:lnTo>
                  <a:pt x="349846" y="495300"/>
                </a:lnTo>
                <a:lnTo>
                  <a:pt x="349796" y="496570"/>
                </a:lnTo>
                <a:lnTo>
                  <a:pt x="349948" y="495300"/>
                </a:lnTo>
                <a:lnTo>
                  <a:pt x="352450" y="474980"/>
                </a:lnTo>
                <a:lnTo>
                  <a:pt x="354609" y="453390"/>
                </a:lnTo>
                <a:lnTo>
                  <a:pt x="357466" y="431800"/>
                </a:lnTo>
                <a:lnTo>
                  <a:pt x="360184" y="410210"/>
                </a:lnTo>
                <a:lnTo>
                  <a:pt x="363258" y="388620"/>
                </a:lnTo>
                <a:lnTo>
                  <a:pt x="369011" y="346710"/>
                </a:lnTo>
                <a:lnTo>
                  <a:pt x="372084" y="326390"/>
                </a:lnTo>
                <a:lnTo>
                  <a:pt x="375488" y="306070"/>
                </a:lnTo>
                <a:lnTo>
                  <a:pt x="379920" y="265430"/>
                </a:lnTo>
                <a:lnTo>
                  <a:pt x="381825" y="245110"/>
                </a:lnTo>
                <a:lnTo>
                  <a:pt x="382981" y="227330"/>
                </a:lnTo>
                <a:lnTo>
                  <a:pt x="384073" y="208280"/>
                </a:lnTo>
                <a:lnTo>
                  <a:pt x="385152" y="17272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p-</a:t>
            </a:r>
            <a:r>
              <a:rPr sz="4000" dirty="0"/>
              <a:t>n</a:t>
            </a:r>
            <a:r>
              <a:rPr sz="4000" spc="10" dirty="0"/>
              <a:t> </a:t>
            </a:r>
            <a:r>
              <a:rPr sz="4000" spc="-10" dirty="0"/>
              <a:t>Junction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048" y="1254175"/>
            <a:ext cx="5824598" cy="146132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52016" y="3646843"/>
            <a:ext cx="233679" cy="43180"/>
          </a:xfrm>
          <a:custGeom>
            <a:avLst/>
            <a:gdLst/>
            <a:ahLst/>
            <a:cxnLst/>
            <a:rect l="l" t="t" r="r" b="b"/>
            <a:pathLst>
              <a:path w="233680" h="43179">
                <a:moveTo>
                  <a:pt x="20205" y="1765"/>
                </a:moveTo>
                <a:lnTo>
                  <a:pt x="12522" y="3080"/>
                </a:lnTo>
                <a:lnTo>
                  <a:pt x="6159" y="7096"/>
                </a:lnTo>
                <a:lnTo>
                  <a:pt x="1767" y="13202"/>
                </a:lnTo>
                <a:lnTo>
                  <a:pt x="0" y="20789"/>
                </a:lnTo>
                <a:lnTo>
                  <a:pt x="1301" y="28456"/>
                </a:lnTo>
                <a:lnTo>
                  <a:pt x="75044" y="42735"/>
                </a:lnTo>
                <a:lnTo>
                  <a:pt x="97993" y="42748"/>
                </a:lnTo>
                <a:lnTo>
                  <a:pt x="121005" y="42735"/>
                </a:lnTo>
                <a:lnTo>
                  <a:pt x="142328" y="42240"/>
                </a:lnTo>
                <a:lnTo>
                  <a:pt x="161772" y="42125"/>
                </a:lnTo>
                <a:lnTo>
                  <a:pt x="162877" y="42087"/>
                </a:lnTo>
                <a:lnTo>
                  <a:pt x="178072" y="41147"/>
                </a:lnTo>
                <a:lnTo>
                  <a:pt x="177647" y="41147"/>
                </a:lnTo>
                <a:lnTo>
                  <a:pt x="178688" y="41109"/>
                </a:lnTo>
                <a:lnTo>
                  <a:pt x="181545" y="41109"/>
                </a:lnTo>
                <a:lnTo>
                  <a:pt x="190639" y="41020"/>
                </a:lnTo>
                <a:lnTo>
                  <a:pt x="192392" y="40932"/>
                </a:lnTo>
                <a:lnTo>
                  <a:pt x="201328" y="40043"/>
                </a:lnTo>
                <a:lnTo>
                  <a:pt x="200672" y="40043"/>
                </a:lnTo>
                <a:lnTo>
                  <a:pt x="202222" y="39954"/>
                </a:lnTo>
                <a:lnTo>
                  <a:pt x="205611" y="39954"/>
                </a:lnTo>
                <a:lnTo>
                  <a:pt x="207022" y="39928"/>
                </a:lnTo>
                <a:lnTo>
                  <a:pt x="208737" y="39814"/>
                </a:lnTo>
                <a:lnTo>
                  <a:pt x="212608" y="39408"/>
                </a:lnTo>
                <a:lnTo>
                  <a:pt x="211543" y="39408"/>
                </a:lnTo>
                <a:lnTo>
                  <a:pt x="213575" y="39306"/>
                </a:lnTo>
                <a:lnTo>
                  <a:pt x="213971" y="39306"/>
                </a:lnTo>
                <a:lnTo>
                  <a:pt x="221141" y="37842"/>
                </a:lnTo>
                <a:lnTo>
                  <a:pt x="227395" y="33605"/>
                </a:lnTo>
                <a:lnTo>
                  <a:pt x="231603" y="27333"/>
                </a:lnTo>
                <a:lnTo>
                  <a:pt x="233133" y="19659"/>
                </a:lnTo>
                <a:lnTo>
                  <a:pt x="231576" y="12015"/>
                </a:lnTo>
                <a:lnTo>
                  <a:pt x="227361" y="5772"/>
                </a:lnTo>
                <a:lnTo>
                  <a:pt x="223740" y="3327"/>
                </a:lnTo>
                <a:lnTo>
                  <a:pt x="75577" y="3327"/>
                </a:lnTo>
                <a:lnTo>
                  <a:pt x="76080" y="3327"/>
                </a:lnTo>
                <a:lnTo>
                  <a:pt x="48552" y="2628"/>
                </a:lnTo>
                <a:lnTo>
                  <a:pt x="20205" y="1765"/>
                </a:lnTo>
                <a:close/>
              </a:path>
              <a:path w="233680" h="43179">
                <a:moveTo>
                  <a:pt x="178688" y="41109"/>
                </a:moveTo>
                <a:lnTo>
                  <a:pt x="177647" y="41147"/>
                </a:lnTo>
                <a:lnTo>
                  <a:pt x="178152" y="41143"/>
                </a:lnTo>
                <a:lnTo>
                  <a:pt x="178688" y="41109"/>
                </a:lnTo>
                <a:close/>
              </a:path>
              <a:path w="233680" h="43179">
                <a:moveTo>
                  <a:pt x="181545" y="41109"/>
                </a:moveTo>
                <a:lnTo>
                  <a:pt x="178688" y="41109"/>
                </a:lnTo>
                <a:lnTo>
                  <a:pt x="178152" y="41143"/>
                </a:lnTo>
                <a:lnTo>
                  <a:pt x="181545" y="41109"/>
                </a:lnTo>
                <a:close/>
              </a:path>
              <a:path w="233680" h="43179">
                <a:moveTo>
                  <a:pt x="202222" y="39954"/>
                </a:moveTo>
                <a:lnTo>
                  <a:pt x="200672" y="40043"/>
                </a:lnTo>
                <a:lnTo>
                  <a:pt x="201473" y="40028"/>
                </a:lnTo>
                <a:lnTo>
                  <a:pt x="202222" y="39954"/>
                </a:lnTo>
                <a:close/>
              </a:path>
              <a:path w="233680" h="43179">
                <a:moveTo>
                  <a:pt x="205611" y="39954"/>
                </a:moveTo>
                <a:lnTo>
                  <a:pt x="202222" y="39954"/>
                </a:lnTo>
                <a:lnTo>
                  <a:pt x="201473" y="40028"/>
                </a:lnTo>
                <a:lnTo>
                  <a:pt x="205611" y="39954"/>
                </a:lnTo>
                <a:close/>
              </a:path>
              <a:path w="233680" h="43179">
                <a:moveTo>
                  <a:pt x="213575" y="39306"/>
                </a:moveTo>
                <a:lnTo>
                  <a:pt x="211543" y="39408"/>
                </a:lnTo>
                <a:lnTo>
                  <a:pt x="212608" y="39408"/>
                </a:lnTo>
                <a:lnTo>
                  <a:pt x="213575" y="39306"/>
                </a:lnTo>
                <a:close/>
              </a:path>
              <a:path w="233680" h="43179">
                <a:moveTo>
                  <a:pt x="213971" y="39306"/>
                </a:moveTo>
                <a:lnTo>
                  <a:pt x="213575" y="39306"/>
                </a:lnTo>
                <a:lnTo>
                  <a:pt x="212608" y="39408"/>
                </a:lnTo>
                <a:lnTo>
                  <a:pt x="213474" y="39408"/>
                </a:lnTo>
                <a:lnTo>
                  <a:pt x="213971" y="39306"/>
                </a:lnTo>
                <a:close/>
              </a:path>
              <a:path w="233680" h="43179">
                <a:moveTo>
                  <a:pt x="76080" y="3327"/>
                </a:moveTo>
                <a:lnTo>
                  <a:pt x="75577" y="3327"/>
                </a:lnTo>
                <a:lnTo>
                  <a:pt x="76085" y="3327"/>
                </a:lnTo>
                <a:close/>
              </a:path>
              <a:path w="233680" h="43179">
                <a:moveTo>
                  <a:pt x="160977" y="2708"/>
                </a:moveTo>
                <a:lnTo>
                  <a:pt x="141744" y="2832"/>
                </a:lnTo>
                <a:lnTo>
                  <a:pt x="120103" y="3327"/>
                </a:lnTo>
                <a:lnTo>
                  <a:pt x="223740" y="3327"/>
                </a:lnTo>
                <a:lnTo>
                  <a:pt x="222874" y="2743"/>
                </a:lnTo>
                <a:lnTo>
                  <a:pt x="160426" y="2743"/>
                </a:lnTo>
                <a:lnTo>
                  <a:pt x="160977" y="2708"/>
                </a:lnTo>
                <a:close/>
              </a:path>
              <a:path w="233680" h="43179">
                <a:moveTo>
                  <a:pt x="161531" y="2705"/>
                </a:moveTo>
                <a:lnTo>
                  <a:pt x="160977" y="2708"/>
                </a:lnTo>
                <a:lnTo>
                  <a:pt x="160426" y="2743"/>
                </a:lnTo>
                <a:lnTo>
                  <a:pt x="161531" y="2705"/>
                </a:lnTo>
                <a:close/>
              </a:path>
              <a:path w="233680" h="43179">
                <a:moveTo>
                  <a:pt x="222818" y="2705"/>
                </a:moveTo>
                <a:lnTo>
                  <a:pt x="161428" y="2708"/>
                </a:lnTo>
                <a:lnTo>
                  <a:pt x="160426" y="2743"/>
                </a:lnTo>
                <a:lnTo>
                  <a:pt x="222874" y="2743"/>
                </a:lnTo>
                <a:close/>
              </a:path>
              <a:path w="233680" h="43179">
                <a:moveTo>
                  <a:pt x="189365" y="1596"/>
                </a:moveTo>
                <a:lnTo>
                  <a:pt x="177266" y="1714"/>
                </a:lnTo>
                <a:lnTo>
                  <a:pt x="176237" y="1752"/>
                </a:lnTo>
                <a:lnTo>
                  <a:pt x="160977" y="2708"/>
                </a:lnTo>
                <a:lnTo>
                  <a:pt x="222818" y="2705"/>
                </a:lnTo>
                <a:lnTo>
                  <a:pt x="221313" y="1689"/>
                </a:lnTo>
                <a:lnTo>
                  <a:pt x="188455" y="1689"/>
                </a:lnTo>
                <a:lnTo>
                  <a:pt x="189365" y="1596"/>
                </a:lnTo>
                <a:close/>
              </a:path>
              <a:path w="233680" h="43179">
                <a:moveTo>
                  <a:pt x="190258" y="1587"/>
                </a:moveTo>
                <a:lnTo>
                  <a:pt x="189365" y="1596"/>
                </a:lnTo>
                <a:lnTo>
                  <a:pt x="188455" y="1689"/>
                </a:lnTo>
                <a:lnTo>
                  <a:pt x="190258" y="1587"/>
                </a:lnTo>
                <a:close/>
              </a:path>
              <a:path w="233680" h="43179">
                <a:moveTo>
                  <a:pt x="221162" y="1587"/>
                </a:moveTo>
                <a:lnTo>
                  <a:pt x="190258" y="1587"/>
                </a:lnTo>
                <a:lnTo>
                  <a:pt x="188455" y="1689"/>
                </a:lnTo>
                <a:lnTo>
                  <a:pt x="221313" y="1689"/>
                </a:lnTo>
                <a:lnTo>
                  <a:pt x="221162" y="1587"/>
                </a:lnTo>
                <a:close/>
              </a:path>
              <a:path w="233680" h="43179">
                <a:moveTo>
                  <a:pt x="205513" y="484"/>
                </a:moveTo>
                <a:lnTo>
                  <a:pt x="199898" y="596"/>
                </a:lnTo>
                <a:lnTo>
                  <a:pt x="198285" y="685"/>
                </a:lnTo>
                <a:lnTo>
                  <a:pt x="189365" y="1596"/>
                </a:lnTo>
                <a:lnTo>
                  <a:pt x="221162" y="1587"/>
                </a:lnTo>
                <a:lnTo>
                  <a:pt x="216217" y="558"/>
                </a:lnTo>
                <a:lnTo>
                  <a:pt x="204749" y="558"/>
                </a:lnTo>
                <a:lnTo>
                  <a:pt x="205513" y="484"/>
                </a:lnTo>
                <a:close/>
              </a:path>
              <a:path w="233680" h="43179">
                <a:moveTo>
                  <a:pt x="206260" y="469"/>
                </a:moveTo>
                <a:lnTo>
                  <a:pt x="205513" y="484"/>
                </a:lnTo>
                <a:lnTo>
                  <a:pt x="204749" y="558"/>
                </a:lnTo>
                <a:lnTo>
                  <a:pt x="206260" y="469"/>
                </a:lnTo>
                <a:close/>
              </a:path>
              <a:path w="233680" h="43179">
                <a:moveTo>
                  <a:pt x="215780" y="469"/>
                </a:moveTo>
                <a:lnTo>
                  <a:pt x="206260" y="469"/>
                </a:lnTo>
                <a:lnTo>
                  <a:pt x="204749" y="558"/>
                </a:lnTo>
                <a:lnTo>
                  <a:pt x="216217" y="558"/>
                </a:lnTo>
                <a:lnTo>
                  <a:pt x="215780" y="469"/>
                </a:lnTo>
                <a:close/>
              </a:path>
              <a:path w="233680" h="43179">
                <a:moveTo>
                  <a:pt x="213474" y="0"/>
                </a:moveTo>
                <a:lnTo>
                  <a:pt x="211543" y="0"/>
                </a:lnTo>
                <a:lnTo>
                  <a:pt x="209600" y="88"/>
                </a:lnTo>
                <a:lnTo>
                  <a:pt x="205513" y="484"/>
                </a:lnTo>
                <a:lnTo>
                  <a:pt x="206260" y="469"/>
                </a:lnTo>
                <a:lnTo>
                  <a:pt x="215780" y="469"/>
                </a:lnTo>
                <a:lnTo>
                  <a:pt x="2134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801727" y="3311664"/>
            <a:ext cx="5643245" cy="1859280"/>
            <a:chOff x="1801727" y="3311664"/>
            <a:chExt cx="5643245" cy="18592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727" y="3453688"/>
              <a:ext cx="1056979" cy="562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213" y="3642601"/>
              <a:ext cx="427589" cy="173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7337" y="3311664"/>
              <a:ext cx="1707639" cy="10383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3884" y="3314509"/>
              <a:ext cx="1360843" cy="2767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3298" y="4167504"/>
              <a:ext cx="943574" cy="3271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6172" y="3361216"/>
              <a:ext cx="2568643" cy="18092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7019" y="4202633"/>
              <a:ext cx="492335" cy="1803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9682" y="4131106"/>
              <a:ext cx="165385" cy="3234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9387" y="4631105"/>
              <a:ext cx="369722" cy="3479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32933" y="4612601"/>
              <a:ext cx="405638" cy="2235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5841" y="4539965"/>
              <a:ext cx="363547" cy="2579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1010" y="4570755"/>
              <a:ext cx="315359" cy="23622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89581" y="3269422"/>
            <a:ext cx="454648" cy="26254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72385" y="3100273"/>
            <a:ext cx="1524761" cy="59571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106012" y="3053054"/>
            <a:ext cx="1021638" cy="66859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461885" y="4351883"/>
            <a:ext cx="316230" cy="59055"/>
          </a:xfrm>
          <a:custGeom>
            <a:avLst/>
            <a:gdLst/>
            <a:ahLst/>
            <a:cxnLst/>
            <a:rect l="l" t="t" r="r" b="b"/>
            <a:pathLst>
              <a:path w="316230" h="59054">
                <a:moveTo>
                  <a:pt x="291422" y="57738"/>
                </a:moveTo>
                <a:lnTo>
                  <a:pt x="295463" y="58550"/>
                </a:lnTo>
                <a:lnTo>
                  <a:pt x="291422" y="57738"/>
                </a:lnTo>
                <a:close/>
              </a:path>
              <a:path w="316230" h="59054">
                <a:moveTo>
                  <a:pt x="299047" y="57875"/>
                </a:moveTo>
                <a:lnTo>
                  <a:pt x="295552" y="58533"/>
                </a:lnTo>
                <a:lnTo>
                  <a:pt x="299047" y="57875"/>
                </a:lnTo>
                <a:close/>
              </a:path>
              <a:path w="316230" h="59054">
                <a:moveTo>
                  <a:pt x="287365" y="56706"/>
                </a:moveTo>
                <a:lnTo>
                  <a:pt x="287839" y="57019"/>
                </a:lnTo>
                <a:lnTo>
                  <a:pt x="295552" y="58533"/>
                </a:lnTo>
                <a:lnTo>
                  <a:pt x="302410" y="57213"/>
                </a:lnTo>
                <a:lnTo>
                  <a:pt x="290510" y="57213"/>
                </a:lnTo>
                <a:lnTo>
                  <a:pt x="287365" y="56706"/>
                </a:lnTo>
                <a:close/>
              </a:path>
              <a:path w="316230" h="59054">
                <a:moveTo>
                  <a:pt x="303278" y="57042"/>
                </a:moveTo>
                <a:lnTo>
                  <a:pt x="299047" y="57875"/>
                </a:lnTo>
                <a:lnTo>
                  <a:pt x="303199" y="57094"/>
                </a:lnTo>
                <a:close/>
              </a:path>
              <a:path w="316230" h="59054">
                <a:moveTo>
                  <a:pt x="287839" y="57019"/>
                </a:moveTo>
                <a:lnTo>
                  <a:pt x="291422" y="57738"/>
                </a:lnTo>
                <a:lnTo>
                  <a:pt x="287839" y="57019"/>
                </a:lnTo>
                <a:close/>
              </a:path>
              <a:path w="316230" h="59054">
                <a:moveTo>
                  <a:pt x="286607" y="56095"/>
                </a:moveTo>
                <a:lnTo>
                  <a:pt x="287043" y="56387"/>
                </a:lnTo>
                <a:lnTo>
                  <a:pt x="287365" y="56706"/>
                </a:lnTo>
                <a:lnTo>
                  <a:pt x="290510" y="57213"/>
                </a:lnTo>
                <a:lnTo>
                  <a:pt x="287629" y="56387"/>
                </a:lnTo>
                <a:lnTo>
                  <a:pt x="287043" y="56387"/>
                </a:lnTo>
                <a:lnTo>
                  <a:pt x="286600" y="56200"/>
                </a:lnTo>
                <a:lnTo>
                  <a:pt x="286975" y="56200"/>
                </a:lnTo>
                <a:lnTo>
                  <a:pt x="286607" y="56095"/>
                </a:lnTo>
                <a:close/>
              </a:path>
              <a:path w="316230" h="59054">
                <a:moveTo>
                  <a:pt x="275341" y="46742"/>
                </a:moveTo>
                <a:lnTo>
                  <a:pt x="280605" y="52066"/>
                </a:lnTo>
                <a:lnTo>
                  <a:pt x="286607" y="56095"/>
                </a:lnTo>
                <a:lnTo>
                  <a:pt x="290510" y="57213"/>
                </a:lnTo>
                <a:lnTo>
                  <a:pt x="302410" y="57213"/>
                </a:lnTo>
                <a:lnTo>
                  <a:pt x="303300" y="57028"/>
                </a:lnTo>
                <a:lnTo>
                  <a:pt x="310037" y="52565"/>
                </a:lnTo>
                <a:lnTo>
                  <a:pt x="310419" y="52031"/>
                </a:lnTo>
                <a:lnTo>
                  <a:pt x="313593" y="47269"/>
                </a:lnTo>
                <a:lnTo>
                  <a:pt x="278445" y="47269"/>
                </a:lnTo>
                <a:lnTo>
                  <a:pt x="275341" y="46742"/>
                </a:lnTo>
                <a:close/>
              </a:path>
              <a:path w="316230" h="59054">
                <a:moveTo>
                  <a:pt x="305995" y="55262"/>
                </a:moveTo>
                <a:lnTo>
                  <a:pt x="303278" y="57042"/>
                </a:lnTo>
                <a:lnTo>
                  <a:pt x="305995" y="55262"/>
                </a:lnTo>
                <a:close/>
              </a:path>
              <a:path w="316230" h="59054">
                <a:moveTo>
                  <a:pt x="287291" y="56694"/>
                </a:moveTo>
                <a:lnTo>
                  <a:pt x="287747" y="57000"/>
                </a:lnTo>
                <a:lnTo>
                  <a:pt x="287365" y="56706"/>
                </a:lnTo>
                <a:close/>
              </a:path>
              <a:path w="316230" h="59054">
                <a:moveTo>
                  <a:pt x="286487" y="56152"/>
                </a:moveTo>
                <a:lnTo>
                  <a:pt x="287291" y="56694"/>
                </a:lnTo>
                <a:lnTo>
                  <a:pt x="286600" y="56200"/>
                </a:lnTo>
                <a:close/>
              </a:path>
              <a:path w="316230" h="59054">
                <a:moveTo>
                  <a:pt x="280555" y="55256"/>
                </a:moveTo>
                <a:lnTo>
                  <a:pt x="285837" y="56426"/>
                </a:lnTo>
                <a:lnTo>
                  <a:pt x="287291" y="56694"/>
                </a:lnTo>
                <a:lnTo>
                  <a:pt x="286487" y="56152"/>
                </a:lnTo>
                <a:lnTo>
                  <a:pt x="285811" y="55867"/>
                </a:lnTo>
                <a:lnTo>
                  <a:pt x="286062" y="55867"/>
                </a:lnTo>
                <a:lnTo>
                  <a:pt x="285307" y="55359"/>
                </a:lnTo>
                <a:lnTo>
                  <a:pt x="282014" y="55359"/>
                </a:lnTo>
                <a:lnTo>
                  <a:pt x="280555" y="55256"/>
                </a:lnTo>
                <a:close/>
              </a:path>
              <a:path w="316230" h="59054">
                <a:moveTo>
                  <a:pt x="286313" y="56011"/>
                </a:moveTo>
                <a:lnTo>
                  <a:pt x="286600" y="56200"/>
                </a:lnTo>
                <a:lnTo>
                  <a:pt x="287043" y="56387"/>
                </a:lnTo>
                <a:lnTo>
                  <a:pt x="286607" y="56095"/>
                </a:lnTo>
                <a:lnTo>
                  <a:pt x="286313" y="56011"/>
                </a:lnTo>
                <a:close/>
              </a:path>
              <a:path w="316230" h="59054">
                <a:moveTo>
                  <a:pt x="286249" y="55992"/>
                </a:moveTo>
                <a:lnTo>
                  <a:pt x="286487" y="56152"/>
                </a:lnTo>
                <a:lnTo>
                  <a:pt x="286313" y="56011"/>
                </a:lnTo>
                <a:close/>
              </a:path>
              <a:path w="316230" h="59054">
                <a:moveTo>
                  <a:pt x="285811" y="55867"/>
                </a:moveTo>
                <a:lnTo>
                  <a:pt x="286487" y="56152"/>
                </a:lnTo>
                <a:lnTo>
                  <a:pt x="286249" y="55992"/>
                </a:lnTo>
                <a:lnTo>
                  <a:pt x="285811" y="55867"/>
                </a:lnTo>
                <a:close/>
              </a:path>
              <a:path w="316230" h="59054">
                <a:moveTo>
                  <a:pt x="280605" y="52066"/>
                </a:moveTo>
                <a:lnTo>
                  <a:pt x="280985" y="52450"/>
                </a:lnTo>
                <a:lnTo>
                  <a:pt x="286313" y="56011"/>
                </a:lnTo>
                <a:lnTo>
                  <a:pt x="286607" y="56095"/>
                </a:lnTo>
                <a:lnTo>
                  <a:pt x="280605" y="52066"/>
                </a:lnTo>
                <a:close/>
              </a:path>
              <a:path w="316230" h="59054">
                <a:moveTo>
                  <a:pt x="284224" y="54629"/>
                </a:moveTo>
                <a:lnTo>
                  <a:pt x="286249" y="55992"/>
                </a:lnTo>
                <a:lnTo>
                  <a:pt x="284224" y="54629"/>
                </a:lnTo>
                <a:close/>
              </a:path>
              <a:path w="316230" h="59054">
                <a:moveTo>
                  <a:pt x="286062" y="55867"/>
                </a:moveTo>
                <a:lnTo>
                  <a:pt x="285811" y="55867"/>
                </a:lnTo>
                <a:lnTo>
                  <a:pt x="286249" y="55992"/>
                </a:lnTo>
                <a:lnTo>
                  <a:pt x="286062" y="55867"/>
                </a:lnTo>
                <a:close/>
              </a:path>
              <a:path w="316230" h="59054">
                <a:moveTo>
                  <a:pt x="279068" y="54927"/>
                </a:moveTo>
                <a:lnTo>
                  <a:pt x="280643" y="55262"/>
                </a:lnTo>
                <a:lnTo>
                  <a:pt x="282014" y="55359"/>
                </a:lnTo>
                <a:lnTo>
                  <a:pt x="279068" y="54927"/>
                </a:lnTo>
                <a:close/>
              </a:path>
              <a:path w="316230" h="59054">
                <a:moveTo>
                  <a:pt x="284666" y="54927"/>
                </a:moveTo>
                <a:lnTo>
                  <a:pt x="279068" y="54927"/>
                </a:lnTo>
                <a:lnTo>
                  <a:pt x="282014" y="55359"/>
                </a:lnTo>
                <a:lnTo>
                  <a:pt x="285307" y="55359"/>
                </a:lnTo>
                <a:lnTo>
                  <a:pt x="284666" y="54927"/>
                </a:lnTo>
                <a:close/>
              </a:path>
              <a:path w="316230" h="59054">
                <a:moveTo>
                  <a:pt x="310079" y="52536"/>
                </a:moveTo>
                <a:lnTo>
                  <a:pt x="305995" y="55262"/>
                </a:lnTo>
                <a:lnTo>
                  <a:pt x="310018" y="52628"/>
                </a:lnTo>
                <a:close/>
              </a:path>
              <a:path w="316230" h="59054">
                <a:moveTo>
                  <a:pt x="280918" y="52387"/>
                </a:moveTo>
                <a:lnTo>
                  <a:pt x="253617" y="52387"/>
                </a:lnTo>
                <a:lnTo>
                  <a:pt x="254379" y="52476"/>
                </a:lnTo>
                <a:lnTo>
                  <a:pt x="270216" y="54495"/>
                </a:lnTo>
                <a:lnTo>
                  <a:pt x="271346" y="54609"/>
                </a:lnTo>
                <a:lnTo>
                  <a:pt x="280555" y="55256"/>
                </a:lnTo>
                <a:lnTo>
                  <a:pt x="279068" y="54927"/>
                </a:lnTo>
                <a:lnTo>
                  <a:pt x="284666" y="54927"/>
                </a:lnTo>
                <a:lnTo>
                  <a:pt x="281070" y="52536"/>
                </a:lnTo>
                <a:lnTo>
                  <a:pt x="280918" y="52387"/>
                </a:lnTo>
                <a:close/>
              </a:path>
              <a:path w="316230" h="59054">
                <a:moveTo>
                  <a:pt x="280554" y="52031"/>
                </a:moveTo>
                <a:lnTo>
                  <a:pt x="281070" y="52536"/>
                </a:lnTo>
                <a:lnTo>
                  <a:pt x="284224" y="54629"/>
                </a:lnTo>
                <a:lnTo>
                  <a:pt x="280985" y="52450"/>
                </a:lnTo>
                <a:lnTo>
                  <a:pt x="280554" y="52031"/>
                </a:lnTo>
                <a:close/>
              </a:path>
              <a:path w="316230" h="59054">
                <a:moveTo>
                  <a:pt x="311884" y="49852"/>
                </a:moveTo>
                <a:lnTo>
                  <a:pt x="310079" y="52536"/>
                </a:lnTo>
                <a:lnTo>
                  <a:pt x="310207" y="52387"/>
                </a:lnTo>
                <a:lnTo>
                  <a:pt x="311884" y="49852"/>
                </a:lnTo>
                <a:close/>
              </a:path>
              <a:path w="316230" h="59054">
                <a:moveTo>
                  <a:pt x="254175" y="52458"/>
                </a:moveTo>
                <a:lnTo>
                  <a:pt x="254317" y="52476"/>
                </a:lnTo>
                <a:lnTo>
                  <a:pt x="254175" y="52458"/>
                </a:lnTo>
                <a:close/>
              </a:path>
              <a:path w="316230" h="59054">
                <a:moveTo>
                  <a:pt x="279102" y="50545"/>
                </a:moveTo>
                <a:lnTo>
                  <a:pt x="232535" y="50545"/>
                </a:lnTo>
                <a:lnTo>
                  <a:pt x="233017" y="50584"/>
                </a:lnTo>
                <a:lnTo>
                  <a:pt x="254175" y="52458"/>
                </a:lnTo>
                <a:lnTo>
                  <a:pt x="253617" y="52387"/>
                </a:lnTo>
                <a:lnTo>
                  <a:pt x="280918" y="52387"/>
                </a:lnTo>
                <a:lnTo>
                  <a:pt x="279102" y="50545"/>
                </a:lnTo>
                <a:close/>
              </a:path>
              <a:path w="316230" h="59054">
                <a:moveTo>
                  <a:pt x="280571" y="52031"/>
                </a:moveTo>
                <a:close/>
              </a:path>
              <a:path w="316230" h="59054">
                <a:moveTo>
                  <a:pt x="232840" y="50572"/>
                </a:moveTo>
                <a:lnTo>
                  <a:pt x="233017" y="50584"/>
                </a:lnTo>
                <a:lnTo>
                  <a:pt x="232840" y="50572"/>
                </a:lnTo>
                <a:close/>
              </a:path>
              <a:path w="316230" h="59054">
                <a:moveTo>
                  <a:pt x="277431" y="48856"/>
                </a:moveTo>
                <a:lnTo>
                  <a:pt x="205484" y="48856"/>
                </a:lnTo>
                <a:lnTo>
                  <a:pt x="205916" y="48882"/>
                </a:lnTo>
                <a:lnTo>
                  <a:pt x="232840" y="50572"/>
                </a:lnTo>
                <a:lnTo>
                  <a:pt x="232535" y="50545"/>
                </a:lnTo>
                <a:lnTo>
                  <a:pt x="279102" y="50545"/>
                </a:lnTo>
                <a:lnTo>
                  <a:pt x="277431" y="48856"/>
                </a:lnTo>
                <a:close/>
              </a:path>
              <a:path w="316230" h="59054">
                <a:moveTo>
                  <a:pt x="314586" y="45767"/>
                </a:moveTo>
                <a:lnTo>
                  <a:pt x="311884" y="49852"/>
                </a:lnTo>
                <a:lnTo>
                  <a:pt x="314500" y="45961"/>
                </a:lnTo>
                <a:lnTo>
                  <a:pt x="314586" y="45767"/>
                </a:lnTo>
                <a:close/>
              </a:path>
              <a:path w="316230" h="59054">
                <a:moveTo>
                  <a:pt x="205838" y="48879"/>
                </a:moveTo>
                <a:close/>
              </a:path>
              <a:path w="316230" h="59054">
                <a:moveTo>
                  <a:pt x="276188" y="47599"/>
                </a:moveTo>
                <a:lnTo>
                  <a:pt x="174636" y="47599"/>
                </a:lnTo>
                <a:lnTo>
                  <a:pt x="175144" y="47612"/>
                </a:lnTo>
                <a:lnTo>
                  <a:pt x="174945" y="47612"/>
                </a:lnTo>
                <a:lnTo>
                  <a:pt x="205838" y="48879"/>
                </a:lnTo>
                <a:lnTo>
                  <a:pt x="205484" y="48856"/>
                </a:lnTo>
                <a:lnTo>
                  <a:pt x="277431" y="48856"/>
                </a:lnTo>
                <a:lnTo>
                  <a:pt x="276201" y="47612"/>
                </a:lnTo>
                <a:lnTo>
                  <a:pt x="174831" y="47607"/>
                </a:lnTo>
                <a:lnTo>
                  <a:pt x="276196" y="47607"/>
                </a:lnTo>
                <a:close/>
              </a:path>
              <a:path w="316230" h="59054">
                <a:moveTo>
                  <a:pt x="275711" y="47116"/>
                </a:moveTo>
                <a:lnTo>
                  <a:pt x="142296" y="47120"/>
                </a:lnTo>
                <a:lnTo>
                  <a:pt x="174831" y="47607"/>
                </a:lnTo>
                <a:lnTo>
                  <a:pt x="174636" y="47599"/>
                </a:lnTo>
                <a:lnTo>
                  <a:pt x="276188" y="47599"/>
                </a:lnTo>
                <a:lnTo>
                  <a:pt x="275711" y="47116"/>
                </a:lnTo>
                <a:close/>
              </a:path>
              <a:path w="316230" h="59054">
                <a:moveTo>
                  <a:pt x="23163" y="0"/>
                </a:moveTo>
                <a:lnTo>
                  <a:pt x="0" y="18772"/>
                </a:lnTo>
                <a:lnTo>
                  <a:pt x="345" y="25371"/>
                </a:lnTo>
                <a:lnTo>
                  <a:pt x="35151" y="43281"/>
                </a:lnTo>
                <a:lnTo>
                  <a:pt x="81151" y="46862"/>
                </a:lnTo>
                <a:lnTo>
                  <a:pt x="109942" y="47485"/>
                </a:lnTo>
                <a:lnTo>
                  <a:pt x="142296" y="47120"/>
                </a:lnTo>
                <a:lnTo>
                  <a:pt x="142073" y="47116"/>
                </a:lnTo>
                <a:lnTo>
                  <a:pt x="275711" y="47116"/>
                </a:lnTo>
                <a:lnTo>
                  <a:pt x="275341" y="46742"/>
                </a:lnTo>
                <a:lnTo>
                  <a:pt x="272908" y="46329"/>
                </a:lnTo>
                <a:lnTo>
                  <a:pt x="271435" y="45961"/>
                </a:lnTo>
                <a:lnTo>
                  <a:pt x="263142" y="43065"/>
                </a:lnTo>
                <a:lnTo>
                  <a:pt x="260856" y="39624"/>
                </a:lnTo>
                <a:lnTo>
                  <a:pt x="261364" y="31280"/>
                </a:lnTo>
                <a:lnTo>
                  <a:pt x="265339" y="27762"/>
                </a:lnTo>
                <a:lnTo>
                  <a:pt x="276418" y="27762"/>
                </a:lnTo>
                <a:lnTo>
                  <a:pt x="281671" y="22923"/>
                </a:lnTo>
                <a:lnTo>
                  <a:pt x="288426" y="18772"/>
                </a:lnTo>
                <a:lnTo>
                  <a:pt x="295984" y="17491"/>
                </a:lnTo>
                <a:lnTo>
                  <a:pt x="300007" y="17491"/>
                </a:lnTo>
                <a:lnTo>
                  <a:pt x="299626" y="17348"/>
                </a:lnTo>
                <a:lnTo>
                  <a:pt x="294485" y="17348"/>
                </a:lnTo>
                <a:lnTo>
                  <a:pt x="288326" y="16967"/>
                </a:lnTo>
                <a:lnTo>
                  <a:pt x="291441" y="16681"/>
                </a:lnTo>
                <a:lnTo>
                  <a:pt x="287704" y="15862"/>
                </a:lnTo>
                <a:lnTo>
                  <a:pt x="284795" y="15443"/>
                </a:lnTo>
                <a:lnTo>
                  <a:pt x="275755" y="14808"/>
                </a:lnTo>
                <a:lnTo>
                  <a:pt x="275258" y="14808"/>
                </a:lnTo>
                <a:lnTo>
                  <a:pt x="274127" y="14693"/>
                </a:lnTo>
                <a:lnTo>
                  <a:pt x="274363" y="14693"/>
                </a:lnTo>
                <a:lnTo>
                  <a:pt x="258659" y="12687"/>
                </a:lnTo>
                <a:lnTo>
                  <a:pt x="257567" y="12585"/>
                </a:lnTo>
                <a:lnTo>
                  <a:pt x="207960" y="9283"/>
                </a:lnTo>
                <a:lnTo>
                  <a:pt x="176058" y="8280"/>
                </a:lnTo>
                <a:lnTo>
                  <a:pt x="142657" y="7785"/>
                </a:lnTo>
                <a:lnTo>
                  <a:pt x="142936" y="7785"/>
                </a:lnTo>
                <a:lnTo>
                  <a:pt x="110818" y="6388"/>
                </a:lnTo>
                <a:lnTo>
                  <a:pt x="82040" y="5778"/>
                </a:lnTo>
                <a:lnTo>
                  <a:pt x="82272" y="5778"/>
                </a:lnTo>
                <a:lnTo>
                  <a:pt x="60794" y="4787"/>
                </a:lnTo>
                <a:lnTo>
                  <a:pt x="59739" y="4787"/>
                </a:lnTo>
                <a:lnTo>
                  <a:pt x="58316" y="4673"/>
                </a:lnTo>
                <a:lnTo>
                  <a:pt x="58758" y="4673"/>
                </a:lnTo>
                <a:lnTo>
                  <a:pt x="39914" y="2476"/>
                </a:lnTo>
                <a:lnTo>
                  <a:pt x="23163" y="0"/>
                </a:lnTo>
                <a:close/>
              </a:path>
              <a:path w="316230" h="59054">
                <a:moveTo>
                  <a:pt x="273137" y="44513"/>
                </a:moveTo>
                <a:lnTo>
                  <a:pt x="275341" y="46742"/>
                </a:lnTo>
                <a:lnTo>
                  <a:pt x="278445" y="47269"/>
                </a:lnTo>
                <a:lnTo>
                  <a:pt x="273137" y="44513"/>
                </a:lnTo>
                <a:close/>
              </a:path>
              <a:path w="316230" h="59054">
                <a:moveTo>
                  <a:pt x="314838" y="44513"/>
                </a:moveTo>
                <a:lnTo>
                  <a:pt x="273137" y="44513"/>
                </a:lnTo>
                <a:lnTo>
                  <a:pt x="278445" y="47269"/>
                </a:lnTo>
                <a:lnTo>
                  <a:pt x="313593" y="47269"/>
                </a:lnTo>
                <a:lnTo>
                  <a:pt x="314524" y="45861"/>
                </a:lnTo>
                <a:lnTo>
                  <a:pt x="314621" y="45593"/>
                </a:lnTo>
                <a:lnTo>
                  <a:pt x="314838" y="44513"/>
                </a:lnTo>
                <a:close/>
              </a:path>
              <a:path w="316230" h="59054">
                <a:moveTo>
                  <a:pt x="265339" y="27762"/>
                </a:moveTo>
                <a:lnTo>
                  <a:pt x="261364" y="31280"/>
                </a:lnTo>
                <a:lnTo>
                  <a:pt x="260856" y="39624"/>
                </a:lnTo>
                <a:lnTo>
                  <a:pt x="263142" y="43065"/>
                </a:lnTo>
                <a:lnTo>
                  <a:pt x="271435" y="45961"/>
                </a:lnTo>
                <a:lnTo>
                  <a:pt x="272908" y="46329"/>
                </a:lnTo>
                <a:lnTo>
                  <a:pt x="275341" y="46742"/>
                </a:lnTo>
                <a:lnTo>
                  <a:pt x="273137" y="44513"/>
                </a:lnTo>
                <a:lnTo>
                  <a:pt x="314838" y="44513"/>
                </a:lnTo>
                <a:lnTo>
                  <a:pt x="316082" y="38146"/>
                </a:lnTo>
                <a:lnTo>
                  <a:pt x="316038" y="37726"/>
                </a:lnTo>
                <a:lnTo>
                  <a:pt x="315417" y="34428"/>
                </a:lnTo>
                <a:lnTo>
                  <a:pt x="314640" y="30480"/>
                </a:lnTo>
                <a:lnTo>
                  <a:pt x="273467" y="30480"/>
                </a:lnTo>
                <a:lnTo>
                  <a:pt x="275756" y="28371"/>
                </a:lnTo>
                <a:lnTo>
                  <a:pt x="273708" y="28371"/>
                </a:lnTo>
                <a:lnTo>
                  <a:pt x="274355" y="28320"/>
                </a:lnTo>
                <a:lnTo>
                  <a:pt x="265339" y="27762"/>
                </a:lnTo>
                <a:close/>
              </a:path>
              <a:path w="316230" h="59054">
                <a:moveTo>
                  <a:pt x="315294" y="42245"/>
                </a:moveTo>
                <a:lnTo>
                  <a:pt x="314586" y="45767"/>
                </a:lnTo>
                <a:lnTo>
                  <a:pt x="314649" y="45593"/>
                </a:lnTo>
                <a:lnTo>
                  <a:pt x="315294" y="42245"/>
                </a:lnTo>
                <a:close/>
              </a:path>
              <a:path w="316230" h="59054">
                <a:moveTo>
                  <a:pt x="316100" y="38056"/>
                </a:moveTo>
                <a:lnTo>
                  <a:pt x="315294" y="42245"/>
                </a:lnTo>
                <a:lnTo>
                  <a:pt x="316117" y="38146"/>
                </a:lnTo>
                <a:close/>
              </a:path>
              <a:path w="316230" h="59054">
                <a:moveTo>
                  <a:pt x="315417" y="34428"/>
                </a:moveTo>
                <a:lnTo>
                  <a:pt x="316100" y="38056"/>
                </a:lnTo>
                <a:lnTo>
                  <a:pt x="316066" y="37726"/>
                </a:lnTo>
                <a:lnTo>
                  <a:pt x="315417" y="34428"/>
                </a:lnTo>
                <a:close/>
              </a:path>
              <a:path w="316230" h="59054">
                <a:moveTo>
                  <a:pt x="314612" y="30338"/>
                </a:moveTo>
                <a:lnTo>
                  <a:pt x="315417" y="34428"/>
                </a:lnTo>
                <a:lnTo>
                  <a:pt x="314673" y="30480"/>
                </a:lnTo>
                <a:lnTo>
                  <a:pt x="314612" y="30338"/>
                </a:lnTo>
                <a:close/>
              </a:path>
              <a:path w="316230" h="59054">
                <a:moveTo>
                  <a:pt x="279309" y="27927"/>
                </a:moveTo>
                <a:lnTo>
                  <a:pt x="275949" y="28193"/>
                </a:lnTo>
                <a:lnTo>
                  <a:pt x="273467" y="30480"/>
                </a:lnTo>
                <a:lnTo>
                  <a:pt x="279309" y="27927"/>
                </a:lnTo>
                <a:close/>
              </a:path>
              <a:path w="316230" h="59054">
                <a:moveTo>
                  <a:pt x="313032" y="27927"/>
                </a:moveTo>
                <a:lnTo>
                  <a:pt x="279309" y="27927"/>
                </a:lnTo>
                <a:lnTo>
                  <a:pt x="273467" y="30480"/>
                </a:lnTo>
                <a:lnTo>
                  <a:pt x="314640" y="30480"/>
                </a:lnTo>
                <a:lnTo>
                  <a:pt x="314556" y="30252"/>
                </a:lnTo>
                <a:lnTo>
                  <a:pt x="313032" y="27927"/>
                </a:lnTo>
                <a:close/>
              </a:path>
              <a:path w="316230" h="59054">
                <a:moveTo>
                  <a:pt x="312453" y="27043"/>
                </a:moveTo>
                <a:lnTo>
                  <a:pt x="314612" y="30338"/>
                </a:lnTo>
                <a:lnTo>
                  <a:pt x="312453" y="27043"/>
                </a:lnTo>
                <a:close/>
              </a:path>
              <a:path w="316230" h="59054">
                <a:moveTo>
                  <a:pt x="274355" y="28320"/>
                </a:moveTo>
                <a:lnTo>
                  <a:pt x="273708" y="28371"/>
                </a:lnTo>
                <a:lnTo>
                  <a:pt x="274978" y="28359"/>
                </a:lnTo>
                <a:lnTo>
                  <a:pt x="274355" y="28320"/>
                </a:lnTo>
                <a:close/>
              </a:path>
              <a:path w="316230" h="59054">
                <a:moveTo>
                  <a:pt x="275949" y="28193"/>
                </a:moveTo>
                <a:lnTo>
                  <a:pt x="274355" y="28320"/>
                </a:lnTo>
                <a:lnTo>
                  <a:pt x="274978" y="28359"/>
                </a:lnTo>
                <a:lnTo>
                  <a:pt x="273708" y="28371"/>
                </a:lnTo>
                <a:lnTo>
                  <a:pt x="275756" y="28371"/>
                </a:lnTo>
                <a:lnTo>
                  <a:pt x="275949" y="28193"/>
                </a:lnTo>
                <a:close/>
              </a:path>
              <a:path w="316230" h="59054">
                <a:moveTo>
                  <a:pt x="276418" y="27762"/>
                </a:moveTo>
                <a:lnTo>
                  <a:pt x="265339" y="27762"/>
                </a:lnTo>
                <a:lnTo>
                  <a:pt x="274355" y="28320"/>
                </a:lnTo>
                <a:lnTo>
                  <a:pt x="275949" y="28193"/>
                </a:lnTo>
                <a:lnTo>
                  <a:pt x="276418" y="27762"/>
                </a:lnTo>
                <a:close/>
              </a:path>
              <a:path w="316230" h="59054">
                <a:moveTo>
                  <a:pt x="295984" y="17491"/>
                </a:moveTo>
                <a:lnTo>
                  <a:pt x="288426" y="18772"/>
                </a:lnTo>
                <a:lnTo>
                  <a:pt x="281671" y="22923"/>
                </a:lnTo>
                <a:lnTo>
                  <a:pt x="275949" y="28193"/>
                </a:lnTo>
                <a:lnTo>
                  <a:pt x="279309" y="27927"/>
                </a:lnTo>
                <a:lnTo>
                  <a:pt x="313032" y="27927"/>
                </a:lnTo>
                <a:lnTo>
                  <a:pt x="310068" y="23469"/>
                </a:lnTo>
                <a:lnTo>
                  <a:pt x="303485" y="19062"/>
                </a:lnTo>
                <a:lnTo>
                  <a:pt x="295984" y="17491"/>
                </a:lnTo>
                <a:close/>
              </a:path>
              <a:path w="316230" h="59054">
                <a:moveTo>
                  <a:pt x="310068" y="23469"/>
                </a:moveTo>
                <a:lnTo>
                  <a:pt x="312453" y="27043"/>
                </a:lnTo>
                <a:lnTo>
                  <a:pt x="310195" y="23596"/>
                </a:lnTo>
                <a:lnTo>
                  <a:pt x="310068" y="23469"/>
                </a:lnTo>
                <a:close/>
              </a:path>
              <a:path w="316230" h="59054">
                <a:moveTo>
                  <a:pt x="300007" y="17491"/>
                </a:moveTo>
                <a:lnTo>
                  <a:pt x="295984" y="17491"/>
                </a:lnTo>
                <a:lnTo>
                  <a:pt x="303485" y="19062"/>
                </a:lnTo>
                <a:lnTo>
                  <a:pt x="310068" y="23469"/>
                </a:lnTo>
                <a:lnTo>
                  <a:pt x="309141" y="22580"/>
                </a:lnTo>
                <a:lnTo>
                  <a:pt x="306258" y="20218"/>
                </a:lnTo>
                <a:lnTo>
                  <a:pt x="304303" y="19100"/>
                </a:lnTo>
                <a:lnTo>
                  <a:pt x="300007" y="17491"/>
                </a:lnTo>
                <a:close/>
              </a:path>
              <a:path w="316230" h="59054">
                <a:moveTo>
                  <a:pt x="291441" y="16681"/>
                </a:moveTo>
                <a:lnTo>
                  <a:pt x="288326" y="16967"/>
                </a:lnTo>
                <a:lnTo>
                  <a:pt x="294485" y="17348"/>
                </a:lnTo>
                <a:lnTo>
                  <a:pt x="291441" y="16681"/>
                </a:lnTo>
                <a:close/>
              </a:path>
              <a:path w="316230" h="59054">
                <a:moveTo>
                  <a:pt x="294968" y="16357"/>
                </a:moveTo>
                <a:lnTo>
                  <a:pt x="291441" y="16681"/>
                </a:lnTo>
                <a:lnTo>
                  <a:pt x="294485" y="17348"/>
                </a:lnTo>
                <a:lnTo>
                  <a:pt x="299626" y="17348"/>
                </a:lnTo>
                <a:lnTo>
                  <a:pt x="298067" y="16763"/>
                </a:lnTo>
                <a:lnTo>
                  <a:pt x="294968" y="16357"/>
                </a:lnTo>
                <a:close/>
              </a:path>
              <a:path w="316230" h="59054">
                <a:moveTo>
                  <a:pt x="274127" y="14693"/>
                </a:moveTo>
                <a:lnTo>
                  <a:pt x="275258" y="14808"/>
                </a:lnTo>
                <a:lnTo>
                  <a:pt x="274651" y="14730"/>
                </a:lnTo>
                <a:lnTo>
                  <a:pt x="274127" y="14693"/>
                </a:lnTo>
                <a:close/>
              </a:path>
              <a:path w="316230" h="59054">
                <a:moveTo>
                  <a:pt x="274651" y="14730"/>
                </a:moveTo>
                <a:lnTo>
                  <a:pt x="275258" y="14808"/>
                </a:lnTo>
                <a:lnTo>
                  <a:pt x="275755" y="14808"/>
                </a:lnTo>
                <a:lnTo>
                  <a:pt x="274651" y="14730"/>
                </a:lnTo>
                <a:close/>
              </a:path>
              <a:path w="316230" h="59054">
                <a:moveTo>
                  <a:pt x="274363" y="14693"/>
                </a:moveTo>
                <a:lnTo>
                  <a:pt x="274127" y="14693"/>
                </a:lnTo>
                <a:lnTo>
                  <a:pt x="274651" y="14730"/>
                </a:lnTo>
                <a:lnTo>
                  <a:pt x="274363" y="14693"/>
                </a:lnTo>
                <a:close/>
              </a:path>
              <a:path w="316230" h="59054">
                <a:moveTo>
                  <a:pt x="143081" y="7791"/>
                </a:moveTo>
                <a:lnTo>
                  <a:pt x="143228" y="7797"/>
                </a:lnTo>
                <a:lnTo>
                  <a:pt x="143513" y="7797"/>
                </a:lnTo>
                <a:lnTo>
                  <a:pt x="143081" y="7791"/>
                </a:lnTo>
                <a:close/>
              </a:path>
              <a:path w="316230" h="59054">
                <a:moveTo>
                  <a:pt x="142936" y="7785"/>
                </a:moveTo>
                <a:lnTo>
                  <a:pt x="142657" y="7785"/>
                </a:lnTo>
                <a:lnTo>
                  <a:pt x="143081" y="7791"/>
                </a:lnTo>
                <a:lnTo>
                  <a:pt x="142936" y="7785"/>
                </a:lnTo>
                <a:close/>
              </a:path>
              <a:path w="316230" h="59054">
                <a:moveTo>
                  <a:pt x="82470" y="5787"/>
                </a:moveTo>
                <a:lnTo>
                  <a:pt x="82639" y="5791"/>
                </a:lnTo>
                <a:lnTo>
                  <a:pt x="82470" y="5787"/>
                </a:lnTo>
                <a:close/>
              </a:path>
              <a:path w="316230" h="59054">
                <a:moveTo>
                  <a:pt x="82272" y="5778"/>
                </a:moveTo>
                <a:lnTo>
                  <a:pt x="82040" y="5778"/>
                </a:lnTo>
                <a:lnTo>
                  <a:pt x="82470" y="5787"/>
                </a:lnTo>
                <a:lnTo>
                  <a:pt x="82272" y="5778"/>
                </a:lnTo>
                <a:close/>
              </a:path>
              <a:path w="316230" h="59054">
                <a:moveTo>
                  <a:pt x="58316" y="4673"/>
                </a:moveTo>
                <a:lnTo>
                  <a:pt x="59739" y="4787"/>
                </a:lnTo>
                <a:lnTo>
                  <a:pt x="59048" y="4707"/>
                </a:lnTo>
                <a:lnTo>
                  <a:pt x="58316" y="4673"/>
                </a:lnTo>
                <a:close/>
              </a:path>
              <a:path w="316230" h="59054">
                <a:moveTo>
                  <a:pt x="59048" y="4707"/>
                </a:moveTo>
                <a:lnTo>
                  <a:pt x="59739" y="4787"/>
                </a:lnTo>
                <a:lnTo>
                  <a:pt x="60794" y="4787"/>
                </a:lnTo>
                <a:lnTo>
                  <a:pt x="59048" y="4707"/>
                </a:lnTo>
                <a:close/>
              </a:path>
              <a:path w="316230" h="59054">
                <a:moveTo>
                  <a:pt x="58758" y="4673"/>
                </a:moveTo>
                <a:lnTo>
                  <a:pt x="58316" y="4673"/>
                </a:lnTo>
                <a:lnTo>
                  <a:pt x="59048" y="4707"/>
                </a:lnTo>
                <a:lnTo>
                  <a:pt x="58758" y="4673"/>
                </a:lnTo>
                <a:close/>
              </a:path>
              <a:path w="316230" h="59054">
                <a:moveTo>
                  <a:pt x="40416" y="2535"/>
                </a:moveTo>
                <a:lnTo>
                  <a:pt x="40567" y="2552"/>
                </a:lnTo>
                <a:lnTo>
                  <a:pt x="40416" y="2535"/>
                </a:lnTo>
                <a:close/>
              </a:path>
              <a:path w="316230" h="59054">
                <a:moveTo>
                  <a:pt x="40018" y="2476"/>
                </a:moveTo>
                <a:lnTo>
                  <a:pt x="40416" y="2535"/>
                </a:lnTo>
                <a:lnTo>
                  <a:pt x="40018" y="2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36495" y="4244238"/>
            <a:ext cx="332829" cy="28536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5936" y="1033995"/>
            <a:ext cx="4529455" cy="2278380"/>
            <a:chOff x="425936" y="1033995"/>
            <a:chExt cx="4529455" cy="2278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131" y="1164399"/>
              <a:ext cx="383668" cy="305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179" y="1930527"/>
              <a:ext cx="443814" cy="351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936" y="1033995"/>
              <a:ext cx="4101118" cy="227822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52471" y="857084"/>
            <a:ext cx="450113" cy="3713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9121" y="883932"/>
            <a:ext cx="6532308" cy="429879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304" y="3706786"/>
            <a:ext cx="965978" cy="2691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1371" y="3627882"/>
            <a:ext cx="755700" cy="3390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16403" y="3618763"/>
            <a:ext cx="1559433" cy="2919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0297" y="4038663"/>
            <a:ext cx="1161656" cy="3264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85631" y="4178223"/>
            <a:ext cx="549173" cy="16128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9376" y="5015941"/>
            <a:ext cx="828354" cy="26584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449374" y="5176634"/>
            <a:ext cx="191770" cy="93980"/>
          </a:xfrm>
          <a:custGeom>
            <a:avLst/>
            <a:gdLst/>
            <a:ahLst/>
            <a:cxnLst/>
            <a:rect l="l" t="t" r="r" b="b"/>
            <a:pathLst>
              <a:path w="191769" h="93979">
                <a:moveTo>
                  <a:pt x="149580" y="8928"/>
                </a:moveTo>
                <a:lnTo>
                  <a:pt x="95415" y="3505"/>
                </a:lnTo>
                <a:lnTo>
                  <a:pt x="92303" y="3467"/>
                </a:lnTo>
                <a:lnTo>
                  <a:pt x="71551" y="76"/>
                </a:lnTo>
                <a:lnTo>
                  <a:pt x="69761" y="0"/>
                </a:lnTo>
                <a:lnTo>
                  <a:pt x="40500" y="2247"/>
                </a:lnTo>
                <a:lnTo>
                  <a:pt x="4089" y="5410"/>
                </a:lnTo>
                <a:lnTo>
                  <a:pt x="0" y="10274"/>
                </a:lnTo>
                <a:lnTo>
                  <a:pt x="38" y="11595"/>
                </a:lnTo>
                <a:lnTo>
                  <a:pt x="914" y="21577"/>
                </a:lnTo>
                <a:lnTo>
                  <a:pt x="5854" y="25717"/>
                </a:lnTo>
                <a:lnTo>
                  <a:pt x="11747" y="25209"/>
                </a:lnTo>
                <a:lnTo>
                  <a:pt x="42697" y="19900"/>
                </a:lnTo>
                <a:lnTo>
                  <a:pt x="71602" y="14960"/>
                </a:lnTo>
                <a:lnTo>
                  <a:pt x="92202" y="11595"/>
                </a:lnTo>
                <a:lnTo>
                  <a:pt x="95961" y="11531"/>
                </a:lnTo>
                <a:lnTo>
                  <a:pt x="130873" y="10972"/>
                </a:lnTo>
                <a:lnTo>
                  <a:pt x="140995" y="10668"/>
                </a:lnTo>
                <a:lnTo>
                  <a:pt x="148374" y="10274"/>
                </a:lnTo>
                <a:lnTo>
                  <a:pt x="149580" y="8928"/>
                </a:lnTo>
                <a:close/>
              </a:path>
              <a:path w="191769" h="93979">
                <a:moveTo>
                  <a:pt x="190690" y="72796"/>
                </a:moveTo>
                <a:lnTo>
                  <a:pt x="190423" y="70307"/>
                </a:lnTo>
                <a:lnTo>
                  <a:pt x="190398" y="70078"/>
                </a:lnTo>
                <a:lnTo>
                  <a:pt x="187096" y="67386"/>
                </a:lnTo>
                <a:lnTo>
                  <a:pt x="176555" y="68491"/>
                </a:lnTo>
                <a:lnTo>
                  <a:pt x="164998" y="70307"/>
                </a:lnTo>
                <a:lnTo>
                  <a:pt x="164807" y="70332"/>
                </a:lnTo>
                <a:lnTo>
                  <a:pt x="142595" y="72796"/>
                </a:lnTo>
                <a:lnTo>
                  <a:pt x="190690" y="72796"/>
                </a:lnTo>
                <a:close/>
              </a:path>
              <a:path w="191769" h="93979">
                <a:moveTo>
                  <a:pt x="191185" y="77470"/>
                </a:moveTo>
                <a:lnTo>
                  <a:pt x="190881" y="74599"/>
                </a:lnTo>
                <a:lnTo>
                  <a:pt x="190690" y="72796"/>
                </a:lnTo>
                <a:lnTo>
                  <a:pt x="142506" y="72809"/>
                </a:lnTo>
                <a:lnTo>
                  <a:pt x="118541" y="74574"/>
                </a:lnTo>
                <a:lnTo>
                  <a:pt x="95885" y="73012"/>
                </a:lnTo>
                <a:lnTo>
                  <a:pt x="73952" y="72136"/>
                </a:lnTo>
                <a:lnTo>
                  <a:pt x="55930" y="71272"/>
                </a:lnTo>
                <a:lnTo>
                  <a:pt x="55740" y="71259"/>
                </a:lnTo>
                <a:lnTo>
                  <a:pt x="33134" y="69634"/>
                </a:lnTo>
                <a:lnTo>
                  <a:pt x="26835" y="67729"/>
                </a:lnTo>
                <a:lnTo>
                  <a:pt x="24498" y="69011"/>
                </a:lnTo>
                <a:lnTo>
                  <a:pt x="21844" y="68808"/>
                </a:lnTo>
                <a:lnTo>
                  <a:pt x="16967" y="73012"/>
                </a:lnTo>
                <a:lnTo>
                  <a:pt x="16878" y="73164"/>
                </a:lnTo>
                <a:lnTo>
                  <a:pt x="14986" y="79476"/>
                </a:lnTo>
                <a:lnTo>
                  <a:pt x="16256" y="81800"/>
                </a:lnTo>
                <a:lnTo>
                  <a:pt x="16408" y="79527"/>
                </a:lnTo>
                <a:lnTo>
                  <a:pt x="16357" y="81991"/>
                </a:lnTo>
                <a:lnTo>
                  <a:pt x="16256" y="81800"/>
                </a:lnTo>
                <a:lnTo>
                  <a:pt x="16243" y="81991"/>
                </a:lnTo>
                <a:lnTo>
                  <a:pt x="17538" y="85140"/>
                </a:lnTo>
                <a:lnTo>
                  <a:pt x="18580" y="86080"/>
                </a:lnTo>
                <a:lnTo>
                  <a:pt x="19481" y="87693"/>
                </a:lnTo>
                <a:lnTo>
                  <a:pt x="22821" y="89738"/>
                </a:lnTo>
                <a:lnTo>
                  <a:pt x="23050" y="89750"/>
                </a:lnTo>
                <a:lnTo>
                  <a:pt x="23482" y="90043"/>
                </a:lnTo>
                <a:lnTo>
                  <a:pt x="30086" y="93637"/>
                </a:lnTo>
                <a:lnTo>
                  <a:pt x="35483" y="92036"/>
                </a:lnTo>
                <a:lnTo>
                  <a:pt x="36512" y="90144"/>
                </a:lnTo>
                <a:lnTo>
                  <a:pt x="54940" y="90665"/>
                </a:lnTo>
                <a:lnTo>
                  <a:pt x="73660" y="90512"/>
                </a:lnTo>
                <a:lnTo>
                  <a:pt x="95605" y="90360"/>
                </a:lnTo>
                <a:lnTo>
                  <a:pt x="96405" y="90322"/>
                </a:lnTo>
                <a:lnTo>
                  <a:pt x="119126" y="88036"/>
                </a:lnTo>
                <a:lnTo>
                  <a:pt x="143802" y="86220"/>
                </a:lnTo>
                <a:lnTo>
                  <a:pt x="166776" y="83654"/>
                </a:lnTo>
                <a:lnTo>
                  <a:pt x="178041" y="81902"/>
                </a:lnTo>
                <a:lnTo>
                  <a:pt x="188506" y="80797"/>
                </a:lnTo>
                <a:lnTo>
                  <a:pt x="191185" y="77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819782" y="4667694"/>
            <a:ext cx="3021965" cy="639445"/>
            <a:chOff x="1819782" y="4667694"/>
            <a:chExt cx="3021965" cy="639445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2566" y="4667694"/>
              <a:ext cx="2686723" cy="5207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09350" y="4938750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4">
                  <a:moveTo>
                    <a:pt x="10998" y="0"/>
                  </a:moveTo>
                  <a:lnTo>
                    <a:pt x="3175" y="0"/>
                  </a:lnTo>
                  <a:lnTo>
                    <a:pt x="0" y="3175"/>
                  </a:lnTo>
                  <a:lnTo>
                    <a:pt x="0" y="10998"/>
                  </a:lnTo>
                  <a:lnTo>
                    <a:pt x="3175" y="14160"/>
                  </a:lnTo>
                  <a:lnTo>
                    <a:pt x="10998" y="14160"/>
                  </a:lnTo>
                  <a:lnTo>
                    <a:pt x="14160" y="10998"/>
                  </a:lnTo>
                  <a:lnTo>
                    <a:pt x="14160" y="7086"/>
                  </a:lnTo>
                  <a:lnTo>
                    <a:pt x="14160" y="3175"/>
                  </a:lnTo>
                  <a:lnTo>
                    <a:pt x="10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19782" y="5228539"/>
              <a:ext cx="3021393" cy="77978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95701" y="5396687"/>
            <a:ext cx="911320" cy="37175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63497" y="475170"/>
            <a:ext cx="382816" cy="29673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111743" y="627748"/>
            <a:ext cx="155308" cy="143446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370913" y="556119"/>
            <a:ext cx="179705" cy="111760"/>
          </a:xfrm>
          <a:custGeom>
            <a:avLst/>
            <a:gdLst/>
            <a:ahLst/>
            <a:cxnLst/>
            <a:rect l="l" t="t" r="r" b="b"/>
            <a:pathLst>
              <a:path w="179704" h="111759">
                <a:moveTo>
                  <a:pt x="48882" y="95605"/>
                </a:moveTo>
                <a:lnTo>
                  <a:pt x="48869" y="90220"/>
                </a:lnTo>
                <a:lnTo>
                  <a:pt x="48031" y="93294"/>
                </a:lnTo>
                <a:lnTo>
                  <a:pt x="48882" y="95605"/>
                </a:lnTo>
                <a:close/>
              </a:path>
              <a:path w="179704" h="111759">
                <a:moveTo>
                  <a:pt x="166306" y="16954"/>
                </a:moveTo>
                <a:lnTo>
                  <a:pt x="81280" y="16967"/>
                </a:lnTo>
                <a:lnTo>
                  <a:pt x="61709" y="18529"/>
                </a:lnTo>
                <a:lnTo>
                  <a:pt x="3987" y="24523"/>
                </a:lnTo>
                <a:lnTo>
                  <a:pt x="0" y="29794"/>
                </a:lnTo>
                <a:lnTo>
                  <a:pt x="1574" y="41186"/>
                </a:lnTo>
                <a:lnTo>
                  <a:pt x="6819" y="45173"/>
                </a:lnTo>
                <a:lnTo>
                  <a:pt x="28359" y="42265"/>
                </a:lnTo>
                <a:lnTo>
                  <a:pt x="45948" y="39941"/>
                </a:lnTo>
                <a:lnTo>
                  <a:pt x="84061" y="34429"/>
                </a:lnTo>
                <a:lnTo>
                  <a:pt x="107581" y="28943"/>
                </a:lnTo>
                <a:lnTo>
                  <a:pt x="152349" y="20269"/>
                </a:lnTo>
                <a:lnTo>
                  <a:pt x="160312" y="18529"/>
                </a:lnTo>
                <a:lnTo>
                  <a:pt x="163868" y="17754"/>
                </a:lnTo>
                <a:lnTo>
                  <a:pt x="164719" y="17513"/>
                </a:lnTo>
                <a:lnTo>
                  <a:pt x="166306" y="16954"/>
                </a:lnTo>
                <a:close/>
              </a:path>
              <a:path w="179704" h="111759">
                <a:moveTo>
                  <a:pt x="176453" y="6083"/>
                </a:moveTo>
                <a:lnTo>
                  <a:pt x="175679" y="3835"/>
                </a:lnTo>
                <a:lnTo>
                  <a:pt x="175590" y="3594"/>
                </a:lnTo>
                <a:lnTo>
                  <a:pt x="175031" y="1981"/>
                </a:lnTo>
                <a:lnTo>
                  <a:pt x="170903" y="0"/>
                </a:lnTo>
                <a:lnTo>
                  <a:pt x="160362" y="3683"/>
                </a:lnTo>
                <a:lnTo>
                  <a:pt x="149440" y="6083"/>
                </a:lnTo>
                <a:lnTo>
                  <a:pt x="176453" y="6083"/>
                </a:lnTo>
                <a:close/>
              </a:path>
              <a:path w="179704" h="111759">
                <a:moveTo>
                  <a:pt x="177673" y="9537"/>
                </a:moveTo>
                <a:lnTo>
                  <a:pt x="176453" y="6083"/>
                </a:lnTo>
                <a:lnTo>
                  <a:pt x="149390" y="6096"/>
                </a:lnTo>
                <a:lnTo>
                  <a:pt x="105029" y="14681"/>
                </a:lnTo>
                <a:lnTo>
                  <a:pt x="81407" y="16954"/>
                </a:lnTo>
                <a:lnTo>
                  <a:pt x="166306" y="16954"/>
                </a:lnTo>
                <a:lnTo>
                  <a:pt x="172681" y="14719"/>
                </a:lnTo>
                <a:lnTo>
                  <a:pt x="172935" y="14630"/>
                </a:lnTo>
                <a:lnTo>
                  <a:pt x="175691" y="13665"/>
                </a:lnTo>
                <a:lnTo>
                  <a:pt x="177673" y="9537"/>
                </a:lnTo>
                <a:close/>
              </a:path>
              <a:path w="179704" h="111759">
                <a:moveTo>
                  <a:pt x="179666" y="87490"/>
                </a:moveTo>
                <a:lnTo>
                  <a:pt x="178993" y="84886"/>
                </a:lnTo>
                <a:lnTo>
                  <a:pt x="178866" y="84366"/>
                </a:lnTo>
                <a:lnTo>
                  <a:pt x="177355" y="83400"/>
                </a:lnTo>
                <a:lnTo>
                  <a:pt x="169583" y="84886"/>
                </a:lnTo>
                <a:lnTo>
                  <a:pt x="169405" y="84912"/>
                </a:lnTo>
                <a:lnTo>
                  <a:pt x="160083" y="85763"/>
                </a:lnTo>
                <a:lnTo>
                  <a:pt x="142113" y="88074"/>
                </a:lnTo>
                <a:lnTo>
                  <a:pt x="125133" y="89992"/>
                </a:lnTo>
                <a:lnTo>
                  <a:pt x="110820" y="89014"/>
                </a:lnTo>
                <a:lnTo>
                  <a:pt x="105930" y="88684"/>
                </a:lnTo>
                <a:lnTo>
                  <a:pt x="90474" y="88404"/>
                </a:lnTo>
                <a:lnTo>
                  <a:pt x="76187" y="88734"/>
                </a:lnTo>
                <a:lnTo>
                  <a:pt x="68465" y="86893"/>
                </a:lnTo>
                <a:lnTo>
                  <a:pt x="67373" y="86690"/>
                </a:lnTo>
                <a:lnTo>
                  <a:pt x="66535" y="86601"/>
                </a:lnTo>
                <a:lnTo>
                  <a:pt x="64008" y="84061"/>
                </a:lnTo>
                <a:lnTo>
                  <a:pt x="63309" y="84074"/>
                </a:lnTo>
                <a:lnTo>
                  <a:pt x="62890" y="83527"/>
                </a:lnTo>
                <a:lnTo>
                  <a:pt x="56756" y="82854"/>
                </a:lnTo>
                <a:lnTo>
                  <a:pt x="55219" y="84086"/>
                </a:lnTo>
                <a:lnTo>
                  <a:pt x="53225" y="84086"/>
                </a:lnTo>
                <a:lnTo>
                  <a:pt x="48920" y="88404"/>
                </a:lnTo>
                <a:lnTo>
                  <a:pt x="48869" y="90220"/>
                </a:lnTo>
                <a:lnTo>
                  <a:pt x="48933" y="89992"/>
                </a:lnTo>
                <a:lnTo>
                  <a:pt x="48882" y="95605"/>
                </a:lnTo>
                <a:lnTo>
                  <a:pt x="48895" y="96062"/>
                </a:lnTo>
                <a:lnTo>
                  <a:pt x="49644" y="98209"/>
                </a:lnTo>
                <a:lnTo>
                  <a:pt x="50050" y="98729"/>
                </a:lnTo>
                <a:lnTo>
                  <a:pt x="50888" y="100952"/>
                </a:lnTo>
                <a:lnTo>
                  <a:pt x="51142" y="101574"/>
                </a:lnTo>
                <a:lnTo>
                  <a:pt x="54838" y="109601"/>
                </a:lnTo>
                <a:lnTo>
                  <a:pt x="59436" y="111290"/>
                </a:lnTo>
                <a:lnTo>
                  <a:pt x="65747" y="108394"/>
                </a:lnTo>
                <a:lnTo>
                  <a:pt x="67208" y="106387"/>
                </a:lnTo>
                <a:lnTo>
                  <a:pt x="64871" y="106006"/>
                </a:lnTo>
                <a:lnTo>
                  <a:pt x="65024" y="106019"/>
                </a:lnTo>
                <a:lnTo>
                  <a:pt x="67208" y="106387"/>
                </a:lnTo>
                <a:lnTo>
                  <a:pt x="73698" y="107429"/>
                </a:lnTo>
                <a:lnTo>
                  <a:pt x="76314" y="107480"/>
                </a:lnTo>
                <a:lnTo>
                  <a:pt x="91681" y="105638"/>
                </a:lnTo>
                <a:lnTo>
                  <a:pt x="106946" y="103212"/>
                </a:lnTo>
                <a:lnTo>
                  <a:pt x="107886" y="103009"/>
                </a:lnTo>
                <a:lnTo>
                  <a:pt x="125907" y="97637"/>
                </a:lnTo>
                <a:lnTo>
                  <a:pt x="126034" y="97612"/>
                </a:lnTo>
                <a:lnTo>
                  <a:pt x="126682" y="97510"/>
                </a:lnTo>
                <a:lnTo>
                  <a:pt x="143014" y="95262"/>
                </a:lnTo>
                <a:lnTo>
                  <a:pt x="161036" y="92532"/>
                </a:lnTo>
                <a:lnTo>
                  <a:pt x="170319" y="91249"/>
                </a:lnTo>
                <a:lnTo>
                  <a:pt x="170675" y="91173"/>
                </a:lnTo>
                <a:lnTo>
                  <a:pt x="175183" y="90017"/>
                </a:lnTo>
                <a:lnTo>
                  <a:pt x="178701" y="89115"/>
                </a:lnTo>
                <a:lnTo>
                  <a:pt x="179666" y="8749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675713" y="447954"/>
            <a:ext cx="599097" cy="22572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5936" y="1033995"/>
            <a:ext cx="4529455" cy="2278380"/>
            <a:chOff x="425936" y="1033995"/>
            <a:chExt cx="4529455" cy="2278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131" y="1164399"/>
              <a:ext cx="383668" cy="305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179" y="1930527"/>
              <a:ext cx="443814" cy="351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936" y="1033995"/>
              <a:ext cx="4101118" cy="227822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52471" y="857084"/>
            <a:ext cx="450113" cy="3713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304" y="3706786"/>
            <a:ext cx="965978" cy="2691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1371" y="3627882"/>
            <a:ext cx="755700" cy="339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16403" y="3618763"/>
            <a:ext cx="1559433" cy="2919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0297" y="4038663"/>
            <a:ext cx="1161656" cy="3264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85631" y="4178223"/>
            <a:ext cx="549173" cy="1612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9376" y="5015941"/>
            <a:ext cx="828354" cy="26584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449374" y="5176634"/>
            <a:ext cx="191770" cy="93980"/>
          </a:xfrm>
          <a:custGeom>
            <a:avLst/>
            <a:gdLst/>
            <a:ahLst/>
            <a:cxnLst/>
            <a:rect l="l" t="t" r="r" b="b"/>
            <a:pathLst>
              <a:path w="191769" h="93979">
                <a:moveTo>
                  <a:pt x="149580" y="8928"/>
                </a:moveTo>
                <a:lnTo>
                  <a:pt x="95415" y="3505"/>
                </a:lnTo>
                <a:lnTo>
                  <a:pt x="92303" y="3467"/>
                </a:lnTo>
                <a:lnTo>
                  <a:pt x="71551" y="76"/>
                </a:lnTo>
                <a:lnTo>
                  <a:pt x="69761" y="0"/>
                </a:lnTo>
                <a:lnTo>
                  <a:pt x="40500" y="2247"/>
                </a:lnTo>
                <a:lnTo>
                  <a:pt x="4089" y="5410"/>
                </a:lnTo>
                <a:lnTo>
                  <a:pt x="0" y="10274"/>
                </a:lnTo>
                <a:lnTo>
                  <a:pt x="38" y="11595"/>
                </a:lnTo>
                <a:lnTo>
                  <a:pt x="914" y="21577"/>
                </a:lnTo>
                <a:lnTo>
                  <a:pt x="5854" y="25717"/>
                </a:lnTo>
                <a:lnTo>
                  <a:pt x="11747" y="25209"/>
                </a:lnTo>
                <a:lnTo>
                  <a:pt x="42697" y="19900"/>
                </a:lnTo>
                <a:lnTo>
                  <a:pt x="71602" y="14960"/>
                </a:lnTo>
                <a:lnTo>
                  <a:pt x="92202" y="11595"/>
                </a:lnTo>
                <a:lnTo>
                  <a:pt x="95961" y="11531"/>
                </a:lnTo>
                <a:lnTo>
                  <a:pt x="130873" y="10972"/>
                </a:lnTo>
                <a:lnTo>
                  <a:pt x="140995" y="10668"/>
                </a:lnTo>
                <a:lnTo>
                  <a:pt x="148374" y="10274"/>
                </a:lnTo>
                <a:lnTo>
                  <a:pt x="149580" y="8928"/>
                </a:lnTo>
                <a:close/>
              </a:path>
              <a:path w="191769" h="93979">
                <a:moveTo>
                  <a:pt x="190690" y="72796"/>
                </a:moveTo>
                <a:lnTo>
                  <a:pt x="190423" y="70307"/>
                </a:lnTo>
                <a:lnTo>
                  <a:pt x="190398" y="70078"/>
                </a:lnTo>
                <a:lnTo>
                  <a:pt x="187096" y="67386"/>
                </a:lnTo>
                <a:lnTo>
                  <a:pt x="176555" y="68491"/>
                </a:lnTo>
                <a:lnTo>
                  <a:pt x="164998" y="70307"/>
                </a:lnTo>
                <a:lnTo>
                  <a:pt x="164807" y="70332"/>
                </a:lnTo>
                <a:lnTo>
                  <a:pt x="142595" y="72796"/>
                </a:lnTo>
                <a:lnTo>
                  <a:pt x="190690" y="72796"/>
                </a:lnTo>
                <a:close/>
              </a:path>
              <a:path w="191769" h="93979">
                <a:moveTo>
                  <a:pt x="191185" y="77470"/>
                </a:moveTo>
                <a:lnTo>
                  <a:pt x="190881" y="74599"/>
                </a:lnTo>
                <a:lnTo>
                  <a:pt x="190690" y="72796"/>
                </a:lnTo>
                <a:lnTo>
                  <a:pt x="142506" y="72809"/>
                </a:lnTo>
                <a:lnTo>
                  <a:pt x="118541" y="74574"/>
                </a:lnTo>
                <a:lnTo>
                  <a:pt x="95885" y="73012"/>
                </a:lnTo>
                <a:lnTo>
                  <a:pt x="73952" y="72136"/>
                </a:lnTo>
                <a:lnTo>
                  <a:pt x="55930" y="71272"/>
                </a:lnTo>
                <a:lnTo>
                  <a:pt x="55740" y="71259"/>
                </a:lnTo>
                <a:lnTo>
                  <a:pt x="33134" y="69634"/>
                </a:lnTo>
                <a:lnTo>
                  <a:pt x="26835" y="67729"/>
                </a:lnTo>
                <a:lnTo>
                  <a:pt x="24498" y="69011"/>
                </a:lnTo>
                <a:lnTo>
                  <a:pt x="21844" y="68808"/>
                </a:lnTo>
                <a:lnTo>
                  <a:pt x="16967" y="73012"/>
                </a:lnTo>
                <a:lnTo>
                  <a:pt x="16878" y="73164"/>
                </a:lnTo>
                <a:lnTo>
                  <a:pt x="14986" y="79476"/>
                </a:lnTo>
                <a:lnTo>
                  <a:pt x="16256" y="81800"/>
                </a:lnTo>
                <a:lnTo>
                  <a:pt x="16408" y="79527"/>
                </a:lnTo>
                <a:lnTo>
                  <a:pt x="16357" y="81991"/>
                </a:lnTo>
                <a:lnTo>
                  <a:pt x="16256" y="81800"/>
                </a:lnTo>
                <a:lnTo>
                  <a:pt x="16243" y="81991"/>
                </a:lnTo>
                <a:lnTo>
                  <a:pt x="17538" y="85140"/>
                </a:lnTo>
                <a:lnTo>
                  <a:pt x="18580" y="86080"/>
                </a:lnTo>
                <a:lnTo>
                  <a:pt x="19481" y="87693"/>
                </a:lnTo>
                <a:lnTo>
                  <a:pt x="22821" y="89738"/>
                </a:lnTo>
                <a:lnTo>
                  <a:pt x="23050" y="89750"/>
                </a:lnTo>
                <a:lnTo>
                  <a:pt x="23482" y="90043"/>
                </a:lnTo>
                <a:lnTo>
                  <a:pt x="30086" y="93637"/>
                </a:lnTo>
                <a:lnTo>
                  <a:pt x="35483" y="92036"/>
                </a:lnTo>
                <a:lnTo>
                  <a:pt x="36512" y="90144"/>
                </a:lnTo>
                <a:lnTo>
                  <a:pt x="54940" y="90665"/>
                </a:lnTo>
                <a:lnTo>
                  <a:pt x="73660" y="90512"/>
                </a:lnTo>
                <a:lnTo>
                  <a:pt x="95605" y="90360"/>
                </a:lnTo>
                <a:lnTo>
                  <a:pt x="96405" y="90322"/>
                </a:lnTo>
                <a:lnTo>
                  <a:pt x="119126" y="88036"/>
                </a:lnTo>
                <a:lnTo>
                  <a:pt x="143802" y="86220"/>
                </a:lnTo>
                <a:lnTo>
                  <a:pt x="166776" y="83654"/>
                </a:lnTo>
                <a:lnTo>
                  <a:pt x="178041" y="81902"/>
                </a:lnTo>
                <a:lnTo>
                  <a:pt x="188506" y="80797"/>
                </a:lnTo>
                <a:lnTo>
                  <a:pt x="191185" y="77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819782" y="4667694"/>
            <a:ext cx="3021965" cy="639445"/>
            <a:chOff x="1819782" y="4667694"/>
            <a:chExt cx="3021965" cy="63944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2566" y="4667694"/>
              <a:ext cx="2686723" cy="520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09350" y="4938750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4">
                  <a:moveTo>
                    <a:pt x="10998" y="0"/>
                  </a:moveTo>
                  <a:lnTo>
                    <a:pt x="3175" y="0"/>
                  </a:lnTo>
                  <a:lnTo>
                    <a:pt x="0" y="3175"/>
                  </a:lnTo>
                  <a:lnTo>
                    <a:pt x="0" y="10998"/>
                  </a:lnTo>
                  <a:lnTo>
                    <a:pt x="3175" y="14160"/>
                  </a:lnTo>
                  <a:lnTo>
                    <a:pt x="10998" y="14160"/>
                  </a:lnTo>
                  <a:lnTo>
                    <a:pt x="14160" y="10998"/>
                  </a:lnTo>
                  <a:lnTo>
                    <a:pt x="14160" y="7086"/>
                  </a:lnTo>
                  <a:lnTo>
                    <a:pt x="14160" y="3175"/>
                  </a:lnTo>
                  <a:lnTo>
                    <a:pt x="10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19782" y="5228539"/>
              <a:ext cx="3021393" cy="7797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95701" y="5396687"/>
            <a:ext cx="911320" cy="37175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63497" y="475170"/>
            <a:ext cx="382816" cy="29673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11743" y="627748"/>
            <a:ext cx="155308" cy="14344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8370913" y="556119"/>
            <a:ext cx="179705" cy="111760"/>
          </a:xfrm>
          <a:custGeom>
            <a:avLst/>
            <a:gdLst/>
            <a:ahLst/>
            <a:cxnLst/>
            <a:rect l="l" t="t" r="r" b="b"/>
            <a:pathLst>
              <a:path w="179704" h="111759">
                <a:moveTo>
                  <a:pt x="48882" y="95605"/>
                </a:moveTo>
                <a:lnTo>
                  <a:pt x="48869" y="90220"/>
                </a:lnTo>
                <a:lnTo>
                  <a:pt x="48031" y="93294"/>
                </a:lnTo>
                <a:lnTo>
                  <a:pt x="48882" y="95605"/>
                </a:lnTo>
                <a:close/>
              </a:path>
              <a:path w="179704" h="111759">
                <a:moveTo>
                  <a:pt x="166306" y="16954"/>
                </a:moveTo>
                <a:lnTo>
                  <a:pt x="81280" y="16967"/>
                </a:lnTo>
                <a:lnTo>
                  <a:pt x="61709" y="18529"/>
                </a:lnTo>
                <a:lnTo>
                  <a:pt x="3987" y="24523"/>
                </a:lnTo>
                <a:lnTo>
                  <a:pt x="0" y="29794"/>
                </a:lnTo>
                <a:lnTo>
                  <a:pt x="1574" y="41186"/>
                </a:lnTo>
                <a:lnTo>
                  <a:pt x="6819" y="45173"/>
                </a:lnTo>
                <a:lnTo>
                  <a:pt x="28359" y="42265"/>
                </a:lnTo>
                <a:lnTo>
                  <a:pt x="45948" y="39941"/>
                </a:lnTo>
                <a:lnTo>
                  <a:pt x="84061" y="34429"/>
                </a:lnTo>
                <a:lnTo>
                  <a:pt x="107581" y="28943"/>
                </a:lnTo>
                <a:lnTo>
                  <a:pt x="152349" y="20269"/>
                </a:lnTo>
                <a:lnTo>
                  <a:pt x="160312" y="18529"/>
                </a:lnTo>
                <a:lnTo>
                  <a:pt x="163868" y="17754"/>
                </a:lnTo>
                <a:lnTo>
                  <a:pt x="164719" y="17513"/>
                </a:lnTo>
                <a:lnTo>
                  <a:pt x="166306" y="16954"/>
                </a:lnTo>
                <a:close/>
              </a:path>
              <a:path w="179704" h="111759">
                <a:moveTo>
                  <a:pt x="176453" y="6083"/>
                </a:moveTo>
                <a:lnTo>
                  <a:pt x="175679" y="3835"/>
                </a:lnTo>
                <a:lnTo>
                  <a:pt x="175590" y="3594"/>
                </a:lnTo>
                <a:lnTo>
                  <a:pt x="175031" y="1981"/>
                </a:lnTo>
                <a:lnTo>
                  <a:pt x="170903" y="0"/>
                </a:lnTo>
                <a:lnTo>
                  <a:pt x="160362" y="3683"/>
                </a:lnTo>
                <a:lnTo>
                  <a:pt x="149440" y="6083"/>
                </a:lnTo>
                <a:lnTo>
                  <a:pt x="176453" y="6083"/>
                </a:lnTo>
                <a:close/>
              </a:path>
              <a:path w="179704" h="111759">
                <a:moveTo>
                  <a:pt x="177673" y="9537"/>
                </a:moveTo>
                <a:lnTo>
                  <a:pt x="176453" y="6083"/>
                </a:lnTo>
                <a:lnTo>
                  <a:pt x="149390" y="6096"/>
                </a:lnTo>
                <a:lnTo>
                  <a:pt x="105029" y="14681"/>
                </a:lnTo>
                <a:lnTo>
                  <a:pt x="81407" y="16954"/>
                </a:lnTo>
                <a:lnTo>
                  <a:pt x="166306" y="16954"/>
                </a:lnTo>
                <a:lnTo>
                  <a:pt x="172681" y="14719"/>
                </a:lnTo>
                <a:lnTo>
                  <a:pt x="172935" y="14630"/>
                </a:lnTo>
                <a:lnTo>
                  <a:pt x="175691" y="13665"/>
                </a:lnTo>
                <a:lnTo>
                  <a:pt x="177673" y="9537"/>
                </a:lnTo>
                <a:close/>
              </a:path>
              <a:path w="179704" h="111759">
                <a:moveTo>
                  <a:pt x="179666" y="87490"/>
                </a:moveTo>
                <a:lnTo>
                  <a:pt x="178993" y="84886"/>
                </a:lnTo>
                <a:lnTo>
                  <a:pt x="178866" y="84366"/>
                </a:lnTo>
                <a:lnTo>
                  <a:pt x="177355" y="83400"/>
                </a:lnTo>
                <a:lnTo>
                  <a:pt x="169583" y="84886"/>
                </a:lnTo>
                <a:lnTo>
                  <a:pt x="169405" y="84912"/>
                </a:lnTo>
                <a:lnTo>
                  <a:pt x="160083" y="85763"/>
                </a:lnTo>
                <a:lnTo>
                  <a:pt x="142113" y="88074"/>
                </a:lnTo>
                <a:lnTo>
                  <a:pt x="125133" y="89992"/>
                </a:lnTo>
                <a:lnTo>
                  <a:pt x="110820" y="89014"/>
                </a:lnTo>
                <a:lnTo>
                  <a:pt x="105930" y="88684"/>
                </a:lnTo>
                <a:lnTo>
                  <a:pt x="90474" y="88404"/>
                </a:lnTo>
                <a:lnTo>
                  <a:pt x="76187" y="88734"/>
                </a:lnTo>
                <a:lnTo>
                  <a:pt x="68465" y="86893"/>
                </a:lnTo>
                <a:lnTo>
                  <a:pt x="67373" y="86690"/>
                </a:lnTo>
                <a:lnTo>
                  <a:pt x="66535" y="86601"/>
                </a:lnTo>
                <a:lnTo>
                  <a:pt x="64008" y="84061"/>
                </a:lnTo>
                <a:lnTo>
                  <a:pt x="63309" y="84074"/>
                </a:lnTo>
                <a:lnTo>
                  <a:pt x="62890" y="83527"/>
                </a:lnTo>
                <a:lnTo>
                  <a:pt x="56756" y="82854"/>
                </a:lnTo>
                <a:lnTo>
                  <a:pt x="55219" y="84086"/>
                </a:lnTo>
                <a:lnTo>
                  <a:pt x="53225" y="84086"/>
                </a:lnTo>
                <a:lnTo>
                  <a:pt x="48920" y="88404"/>
                </a:lnTo>
                <a:lnTo>
                  <a:pt x="48869" y="90220"/>
                </a:lnTo>
                <a:lnTo>
                  <a:pt x="48933" y="89992"/>
                </a:lnTo>
                <a:lnTo>
                  <a:pt x="48882" y="95605"/>
                </a:lnTo>
                <a:lnTo>
                  <a:pt x="48895" y="96062"/>
                </a:lnTo>
                <a:lnTo>
                  <a:pt x="49644" y="98209"/>
                </a:lnTo>
                <a:lnTo>
                  <a:pt x="50050" y="98729"/>
                </a:lnTo>
                <a:lnTo>
                  <a:pt x="50888" y="100952"/>
                </a:lnTo>
                <a:lnTo>
                  <a:pt x="51142" y="101574"/>
                </a:lnTo>
                <a:lnTo>
                  <a:pt x="54838" y="109601"/>
                </a:lnTo>
                <a:lnTo>
                  <a:pt x="59436" y="111290"/>
                </a:lnTo>
                <a:lnTo>
                  <a:pt x="65747" y="108394"/>
                </a:lnTo>
                <a:lnTo>
                  <a:pt x="67208" y="106387"/>
                </a:lnTo>
                <a:lnTo>
                  <a:pt x="64871" y="106006"/>
                </a:lnTo>
                <a:lnTo>
                  <a:pt x="65024" y="106019"/>
                </a:lnTo>
                <a:lnTo>
                  <a:pt x="67208" y="106387"/>
                </a:lnTo>
                <a:lnTo>
                  <a:pt x="73698" y="107429"/>
                </a:lnTo>
                <a:lnTo>
                  <a:pt x="76314" y="107480"/>
                </a:lnTo>
                <a:lnTo>
                  <a:pt x="91681" y="105638"/>
                </a:lnTo>
                <a:lnTo>
                  <a:pt x="106946" y="103212"/>
                </a:lnTo>
                <a:lnTo>
                  <a:pt x="107886" y="103009"/>
                </a:lnTo>
                <a:lnTo>
                  <a:pt x="125907" y="97637"/>
                </a:lnTo>
                <a:lnTo>
                  <a:pt x="126034" y="97612"/>
                </a:lnTo>
                <a:lnTo>
                  <a:pt x="126682" y="97510"/>
                </a:lnTo>
                <a:lnTo>
                  <a:pt x="143014" y="95262"/>
                </a:lnTo>
                <a:lnTo>
                  <a:pt x="161036" y="92532"/>
                </a:lnTo>
                <a:lnTo>
                  <a:pt x="170319" y="91249"/>
                </a:lnTo>
                <a:lnTo>
                  <a:pt x="170675" y="91173"/>
                </a:lnTo>
                <a:lnTo>
                  <a:pt x="175183" y="90017"/>
                </a:lnTo>
                <a:lnTo>
                  <a:pt x="178701" y="89115"/>
                </a:lnTo>
                <a:lnTo>
                  <a:pt x="179666" y="8749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75713" y="447954"/>
            <a:ext cx="599097" cy="22572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09600" y="1406945"/>
            <a:ext cx="4691189" cy="4942827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5936" y="1033995"/>
            <a:ext cx="4529455" cy="2278380"/>
            <a:chOff x="425936" y="1033995"/>
            <a:chExt cx="4529455" cy="2278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131" y="1164399"/>
              <a:ext cx="383668" cy="305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179" y="1930527"/>
              <a:ext cx="443814" cy="351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936" y="1033995"/>
              <a:ext cx="4101118" cy="227822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52471" y="857084"/>
            <a:ext cx="450113" cy="37136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109121" y="883932"/>
            <a:ext cx="6532880" cy="4356735"/>
            <a:chOff x="5109121" y="883932"/>
            <a:chExt cx="6532880" cy="435673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9121" y="883932"/>
              <a:ext cx="6532308" cy="42987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18809" y="3246424"/>
              <a:ext cx="5200015" cy="1993900"/>
            </a:xfrm>
            <a:custGeom>
              <a:avLst/>
              <a:gdLst/>
              <a:ahLst/>
              <a:cxnLst/>
              <a:rect l="l" t="t" r="r" b="b"/>
              <a:pathLst>
                <a:path w="5200015" h="1993900">
                  <a:moveTo>
                    <a:pt x="133235" y="54978"/>
                  </a:moveTo>
                  <a:lnTo>
                    <a:pt x="132524" y="59626"/>
                  </a:lnTo>
                  <a:lnTo>
                    <a:pt x="132854" y="59626"/>
                  </a:lnTo>
                  <a:lnTo>
                    <a:pt x="133235" y="54978"/>
                  </a:lnTo>
                  <a:close/>
                </a:path>
                <a:path w="5200015" h="1993900">
                  <a:moveTo>
                    <a:pt x="134493" y="46926"/>
                  </a:moveTo>
                  <a:lnTo>
                    <a:pt x="133921" y="46926"/>
                  </a:lnTo>
                  <a:lnTo>
                    <a:pt x="133235" y="54978"/>
                  </a:lnTo>
                  <a:lnTo>
                    <a:pt x="134493" y="46926"/>
                  </a:lnTo>
                  <a:close/>
                </a:path>
                <a:path w="5200015" h="1993900">
                  <a:moveTo>
                    <a:pt x="511721" y="1888426"/>
                  </a:moveTo>
                  <a:lnTo>
                    <a:pt x="510527" y="1882343"/>
                  </a:lnTo>
                  <a:lnTo>
                    <a:pt x="511467" y="1875726"/>
                  </a:lnTo>
                  <a:lnTo>
                    <a:pt x="509244" y="1875726"/>
                  </a:lnTo>
                  <a:lnTo>
                    <a:pt x="508393" y="1875726"/>
                  </a:lnTo>
                  <a:lnTo>
                    <a:pt x="501383" y="1875726"/>
                  </a:lnTo>
                  <a:lnTo>
                    <a:pt x="496697" y="1863026"/>
                  </a:lnTo>
                  <a:lnTo>
                    <a:pt x="497268" y="1863026"/>
                  </a:lnTo>
                  <a:lnTo>
                    <a:pt x="491134" y="1850326"/>
                  </a:lnTo>
                  <a:lnTo>
                    <a:pt x="487895" y="1837626"/>
                  </a:lnTo>
                  <a:lnTo>
                    <a:pt x="484339" y="1837626"/>
                  </a:lnTo>
                  <a:lnTo>
                    <a:pt x="480161" y="1824926"/>
                  </a:lnTo>
                  <a:lnTo>
                    <a:pt x="472338" y="1837626"/>
                  </a:lnTo>
                  <a:lnTo>
                    <a:pt x="470179" y="1837626"/>
                  </a:lnTo>
                  <a:lnTo>
                    <a:pt x="473951" y="1850326"/>
                  </a:lnTo>
                  <a:lnTo>
                    <a:pt x="477380" y="1850326"/>
                  </a:lnTo>
                  <a:lnTo>
                    <a:pt x="483501" y="1875726"/>
                  </a:lnTo>
                  <a:lnTo>
                    <a:pt x="351586" y="1875726"/>
                  </a:lnTo>
                  <a:lnTo>
                    <a:pt x="308571" y="1888426"/>
                  </a:lnTo>
                  <a:lnTo>
                    <a:pt x="143941" y="1888426"/>
                  </a:lnTo>
                  <a:lnTo>
                    <a:pt x="113296" y="1901126"/>
                  </a:lnTo>
                  <a:lnTo>
                    <a:pt x="86677" y="1901126"/>
                  </a:lnTo>
                  <a:lnTo>
                    <a:pt x="64363" y="1913826"/>
                  </a:lnTo>
                  <a:lnTo>
                    <a:pt x="23037" y="1913826"/>
                  </a:lnTo>
                  <a:lnTo>
                    <a:pt x="22987" y="1901126"/>
                  </a:lnTo>
                  <a:lnTo>
                    <a:pt x="23672" y="1888426"/>
                  </a:lnTo>
                  <a:lnTo>
                    <a:pt x="24384" y="1888426"/>
                  </a:lnTo>
                  <a:lnTo>
                    <a:pt x="25450" y="1875726"/>
                  </a:lnTo>
                  <a:lnTo>
                    <a:pt x="27559" y="1850326"/>
                  </a:lnTo>
                  <a:lnTo>
                    <a:pt x="27432" y="1850326"/>
                  </a:lnTo>
                  <a:lnTo>
                    <a:pt x="29273" y="1837626"/>
                  </a:lnTo>
                  <a:lnTo>
                    <a:pt x="30683" y="1837626"/>
                  </a:lnTo>
                  <a:lnTo>
                    <a:pt x="32131" y="1824926"/>
                  </a:lnTo>
                  <a:lnTo>
                    <a:pt x="32931" y="1812226"/>
                  </a:lnTo>
                  <a:lnTo>
                    <a:pt x="33693" y="1812226"/>
                  </a:lnTo>
                  <a:lnTo>
                    <a:pt x="34048" y="1799526"/>
                  </a:lnTo>
                  <a:lnTo>
                    <a:pt x="34734" y="1786826"/>
                  </a:lnTo>
                  <a:lnTo>
                    <a:pt x="35801" y="1774126"/>
                  </a:lnTo>
                  <a:lnTo>
                    <a:pt x="36855" y="1761426"/>
                  </a:lnTo>
                  <a:lnTo>
                    <a:pt x="38303" y="1748726"/>
                  </a:lnTo>
                  <a:lnTo>
                    <a:pt x="40462" y="1723326"/>
                  </a:lnTo>
                  <a:lnTo>
                    <a:pt x="41173" y="1710626"/>
                  </a:lnTo>
                  <a:lnTo>
                    <a:pt x="42240" y="1697926"/>
                  </a:lnTo>
                  <a:lnTo>
                    <a:pt x="42621" y="1685226"/>
                  </a:lnTo>
                  <a:lnTo>
                    <a:pt x="44018" y="1672526"/>
                  </a:lnTo>
                  <a:lnTo>
                    <a:pt x="45097" y="1659826"/>
                  </a:lnTo>
                  <a:lnTo>
                    <a:pt x="47561" y="1634426"/>
                  </a:lnTo>
                  <a:lnTo>
                    <a:pt x="49707" y="1621726"/>
                  </a:lnTo>
                  <a:lnTo>
                    <a:pt x="53289" y="1596326"/>
                  </a:lnTo>
                  <a:lnTo>
                    <a:pt x="55397" y="1583626"/>
                  </a:lnTo>
                  <a:lnTo>
                    <a:pt x="57861" y="1570926"/>
                  </a:lnTo>
                  <a:lnTo>
                    <a:pt x="59055" y="1558226"/>
                  </a:lnTo>
                  <a:lnTo>
                    <a:pt x="60096" y="1532826"/>
                  </a:lnTo>
                  <a:lnTo>
                    <a:pt x="60045" y="1418526"/>
                  </a:lnTo>
                  <a:lnTo>
                    <a:pt x="60744" y="1380426"/>
                  </a:lnTo>
                  <a:lnTo>
                    <a:pt x="61810" y="1355026"/>
                  </a:lnTo>
                  <a:lnTo>
                    <a:pt x="62153" y="1329626"/>
                  </a:lnTo>
                  <a:lnTo>
                    <a:pt x="63563" y="1304226"/>
                  </a:lnTo>
                  <a:lnTo>
                    <a:pt x="64630" y="1278826"/>
                  </a:lnTo>
                  <a:lnTo>
                    <a:pt x="65684" y="1240726"/>
                  </a:lnTo>
                  <a:lnTo>
                    <a:pt x="66713" y="1215326"/>
                  </a:lnTo>
                  <a:lnTo>
                    <a:pt x="68465" y="1202626"/>
                  </a:lnTo>
                  <a:lnTo>
                    <a:pt x="69875" y="1177226"/>
                  </a:lnTo>
                  <a:lnTo>
                    <a:pt x="71996" y="1151826"/>
                  </a:lnTo>
                  <a:lnTo>
                    <a:pt x="73761" y="1126426"/>
                  </a:lnTo>
                  <a:lnTo>
                    <a:pt x="76581" y="1101026"/>
                  </a:lnTo>
                  <a:lnTo>
                    <a:pt x="78943" y="1075626"/>
                  </a:lnTo>
                  <a:lnTo>
                    <a:pt x="81051" y="1062926"/>
                  </a:lnTo>
                  <a:lnTo>
                    <a:pt x="83235" y="1037526"/>
                  </a:lnTo>
                  <a:lnTo>
                    <a:pt x="85737" y="1012126"/>
                  </a:lnTo>
                  <a:lnTo>
                    <a:pt x="89268" y="974026"/>
                  </a:lnTo>
                  <a:lnTo>
                    <a:pt x="92113" y="923226"/>
                  </a:lnTo>
                  <a:lnTo>
                    <a:pt x="92430" y="897826"/>
                  </a:lnTo>
                  <a:lnTo>
                    <a:pt x="93497" y="872426"/>
                  </a:lnTo>
                  <a:lnTo>
                    <a:pt x="93853" y="847026"/>
                  </a:lnTo>
                  <a:lnTo>
                    <a:pt x="93052" y="834326"/>
                  </a:lnTo>
                  <a:lnTo>
                    <a:pt x="93052" y="808926"/>
                  </a:lnTo>
                  <a:lnTo>
                    <a:pt x="94488" y="770826"/>
                  </a:lnTo>
                  <a:lnTo>
                    <a:pt x="95897" y="745426"/>
                  </a:lnTo>
                  <a:lnTo>
                    <a:pt x="101981" y="694626"/>
                  </a:lnTo>
                  <a:lnTo>
                    <a:pt x="106629" y="656526"/>
                  </a:lnTo>
                  <a:lnTo>
                    <a:pt x="110248" y="631126"/>
                  </a:lnTo>
                  <a:lnTo>
                    <a:pt x="112395" y="618426"/>
                  </a:lnTo>
                  <a:lnTo>
                    <a:pt x="114566" y="593026"/>
                  </a:lnTo>
                  <a:lnTo>
                    <a:pt x="117475" y="567626"/>
                  </a:lnTo>
                  <a:lnTo>
                    <a:pt x="121069" y="516826"/>
                  </a:lnTo>
                  <a:lnTo>
                    <a:pt x="122148" y="491426"/>
                  </a:lnTo>
                  <a:lnTo>
                    <a:pt x="122872" y="453326"/>
                  </a:lnTo>
                  <a:lnTo>
                    <a:pt x="123952" y="427926"/>
                  </a:lnTo>
                  <a:lnTo>
                    <a:pt x="124752" y="402526"/>
                  </a:lnTo>
                  <a:lnTo>
                    <a:pt x="125818" y="377126"/>
                  </a:lnTo>
                  <a:lnTo>
                    <a:pt x="128066" y="339026"/>
                  </a:lnTo>
                  <a:lnTo>
                    <a:pt x="129159" y="313626"/>
                  </a:lnTo>
                  <a:lnTo>
                    <a:pt x="129870" y="288226"/>
                  </a:lnTo>
                  <a:lnTo>
                    <a:pt x="130937" y="275526"/>
                  </a:lnTo>
                  <a:lnTo>
                    <a:pt x="131660" y="250126"/>
                  </a:lnTo>
                  <a:lnTo>
                    <a:pt x="133057" y="224726"/>
                  </a:lnTo>
                  <a:lnTo>
                    <a:pt x="134467" y="212026"/>
                  </a:lnTo>
                  <a:lnTo>
                    <a:pt x="136575" y="186626"/>
                  </a:lnTo>
                  <a:lnTo>
                    <a:pt x="138341" y="173926"/>
                  </a:lnTo>
                  <a:lnTo>
                    <a:pt x="140766" y="148526"/>
                  </a:lnTo>
                  <a:lnTo>
                    <a:pt x="142887" y="135826"/>
                  </a:lnTo>
                  <a:lnTo>
                    <a:pt x="145313" y="123126"/>
                  </a:lnTo>
                  <a:lnTo>
                    <a:pt x="147408" y="110426"/>
                  </a:lnTo>
                  <a:lnTo>
                    <a:pt x="147269" y="110426"/>
                  </a:lnTo>
                  <a:lnTo>
                    <a:pt x="150215" y="97726"/>
                  </a:lnTo>
                  <a:lnTo>
                    <a:pt x="151942" y="85026"/>
                  </a:lnTo>
                  <a:lnTo>
                    <a:pt x="154216" y="85026"/>
                  </a:lnTo>
                  <a:lnTo>
                    <a:pt x="154813" y="72326"/>
                  </a:lnTo>
                  <a:lnTo>
                    <a:pt x="156464" y="72326"/>
                  </a:lnTo>
                  <a:lnTo>
                    <a:pt x="193497" y="72326"/>
                  </a:lnTo>
                  <a:lnTo>
                    <a:pt x="281457" y="72326"/>
                  </a:lnTo>
                  <a:lnTo>
                    <a:pt x="284962" y="72326"/>
                  </a:lnTo>
                  <a:lnTo>
                    <a:pt x="285813" y="61442"/>
                  </a:lnTo>
                  <a:lnTo>
                    <a:pt x="286550" y="59626"/>
                  </a:lnTo>
                  <a:lnTo>
                    <a:pt x="285965" y="59626"/>
                  </a:lnTo>
                  <a:lnTo>
                    <a:pt x="279488" y="59626"/>
                  </a:lnTo>
                  <a:lnTo>
                    <a:pt x="278345" y="55092"/>
                  </a:lnTo>
                  <a:lnTo>
                    <a:pt x="278980" y="59626"/>
                  </a:lnTo>
                  <a:lnTo>
                    <a:pt x="278320" y="55016"/>
                  </a:lnTo>
                  <a:lnTo>
                    <a:pt x="277202" y="46926"/>
                  </a:lnTo>
                  <a:lnTo>
                    <a:pt x="276313" y="46926"/>
                  </a:lnTo>
                  <a:lnTo>
                    <a:pt x="174421" y="46926"/>
                  </a:lnTo>
                  <a:lnTo>
                    <a:pt x="134493" y="46926"/>
                  </a:lnTo>
                  <a:lnTo>
                    <a:pt x="133235" y="55092"/>
                  </a:lnTo>
                  <a:lnTo>
                    <a:pt x="132854" y="59626"/>
                  </a:lnTo>
                  <a:lnTo>
                    <a:pt x="138976" y="59626"/>
                  </a:lnTo>
                  <a:lnTo>
                    <a:pt x="138925" y="65900"/>
                  </a:lnTo>
                  <a:lnTo>
                    <a:pt x="138341" y="72326"/>
                  </a:lnTo>
                  <a:lnTo>
                    <a:pt x="134645" y="72326"/>
                  </a:lnTo>
                  <a:lnTo>
                    <a:pt x="134048" y="85026"/>
                  </a:lnTo>
                  <a:lnTo>
                    <a:pt x="132270" y="85026"/>
                  </a:lnTo>
                  <a:lnTo>
                    <a:pt x="129349" y="97726"/>
                  </a:lnTo>
                  <a:lnTo>
                    <a:pt x="129209" y="97726"/>
                  </a:lnTo>
                  <a:lnTo>
                    <a:pt x="126987" y="110426"/>
                  </a:lnTo>
                  <a:lnTo>
                    <a:pt x="124371" y="135826"/>
                  </a:lnTo>
                  <a:lnTo>
                    <a:pt x="122174" y="148526"/>
                  </a:lnTo>
                  <a:lnTo>
                    <a:pt x="119557" y="173926"/>
                  </a:lnTo>
                  <a:lnTo>
                    <a:pt x="117716" y="186626"/>
                  </a:lnTo>
                  <a:lnTo>
                    <a:pt x="115531" y="199326"/>
                  </a:lnTo>
                  <a:lnTo>
                    <a:pt x="112560" y="250126"/>
                  </a:lnTo>
                  <a:lnTo>
                    <a:pt x="111836" y="275526"/>
                  </a:lnTo>
                  <a:lnTo>
                    <a:pt x="110744" y="288226"/>
                  </a:lnTo>
                  <a:lnTo>
                    <a:pt x="110020" y="313626"/>
                  </a:lnTo>
                  <a:lnTo>
                    <a:pt x="108927" y="339026"/>
                  </a:lnTo>
                  <a:lnTo>
                    <a:pt x="109029" y="377126"/>
                  </a:lnTo>
                  <a:lnTo>
                    <a:pt x="107937" y="402526"/>
                  </a:lnTo>
                  <a:lnTo>
                    <a:pt x="107302" y="427926"/>
                  </a:lnTo>
                  <a:lnTo>
                    <a:pt x="106222" y="453326"/>
                  </a:lnTo>
                  <a:lnTo>
                    <a:pt x="105498" y="491426"/>
                  </a:lnTo>
                  <a:lnTo>
                    <a:pt x="104419" y="516826"/>
                  </a:lnTo>
                  <a:lnTo>
                    <a:pt x="100825" y="567626"/>
                  </a:lnTo>
                  <a:lnTo>
                    <a:pt x="97967" y="593026"/>
                  </a:lnTo>
                  <a:lnTo>
                    <a:pt x="95808" y="618426"/>
                  </a:lnTo>
                  <a:lnTo>
                    <a:pt x="93637" y="631126"/>
                  </a:lnTo>
                  <a:lnTo>
                    <a:pt x="90055" y="656526"/>
                  </a:lnTo>
                  <a:lnTo>
                    <a:pt x="85356" y="694626"/>
                  </a:lnTo>
                  <a:lnTo>
                    <a:pt x="82829" y="720026"/>
                  </a:lnTo>
                  <a:lnTo>
                    <a:pt x="79235" y="745426"/>
                  </a:lnTo>
                  <a:lnTo>
                    <a:pt x="77724" y="770826"/>
                  </a:lnTo>
                  <a:lnTo>
                    <a:pt x="76276" y="808926"/>
                  </a:lnTo>
                  <a:lnTo>
                    <a:pt x="76276" y="834326"/>
                  </a:lnTo>
                  <a:lnTo>
                    <a:pt x="74752" y="847026"/>
                  </a:lnTo>
                  <a:lnTo>
                    <a:pt x="74396" y="872426"/>
                  </a:lnTo>
                  <a:lnTo>
                    <a:pt x="73291" y="897826"/>
                  </a:lnTo>
                  <a:lnTo>
                    <a:pt x="72898" y="923226"/>
                  </a:lnTo>
                  <a:lnTo>
                    <a:pt x="69951" y="974026"/>
                  </a:lnTo>
                  <a:lnTo>
                    <a:pt x="66306" y="1012126"/>
                  </a:lnTo>
                  <a:lnTo>
                    <a:pt x="63779" y="1037526"/>
                  </a:lnTo>
                  <a:lnTo>
                    <a:pt x="59436" y="1075626"/>
                  </a:lnTo>
                  <a:lnTo>
                    <a:pt x="56769" y="1101026"/>
                  </a:lnTo>
                  <a:lnTo>
                    <a:pt x="53809" y="1126426"/>
                  </a:lnTo>
                  <a:lnTo>
                    <a:pt x="51981" y="1151826"/>
                  </a:lnTo>
                  <a:lnTo>
                    <a:pt x="49771" y="1177226"/>
                  </a:lnTo>
                  <a:lnTo>
                    <a:pt x="48310" y="1189926"/>
                  </a:lnTo>
                  <a:lnTo>
                    <a:pt x="46456" y="1215326"/>
                  </a:lnTo>
                  <a:lnTo>
                    <a:pt x="45326" y="1240726"/>
                  </a:lnTo>
                  <a:lnTo>
                    <a:pt x="44221" y="1278826"/>
                  </a:lnTo>
                  <a:lnTo>
                    <a:pt x="43129" y="1304226"/>
                  </a:lnTo>
                  <a:lnTo>
                    <a:pt x="41656" y="1329626"/>
                  </a:lnTo>
                  <a:lnTo>
                    <a:pt x="41275" y="1355026"/>
                  </a:lnTo>
                  <a:lnTo>
                    <a:pt x="40182" y="1380426"/>
                  </a:lnTo>
                  <a:lnTo>
                    <a:pt x="39814" y="1405826"/>
                  </a:lnTo>
                  <a:lnTo>
                    <a:pt x="39446" y="1418526"/>
                  </a:lnTo>
                  <a:lnTo>
                    <a:pt x="39370" y="1532826"/>
                  </a:lnTo>
                  <a:lnTo>
                    <a:pt x="38277" y="1558226"/>
                  </a:lnTo>
                  <a:lnTo>
                    <a:pt x="37198" y="1570926"/>
                  </a:lnTo>
                  <a:lnTo>
                    <a:pt x="34734" y="1583626"/>
                  </a:lnTo>
                  <a:lnTo>
                    <a:pt x="32524" y="1596326"/>
                  </a:lnTo>
                  <a:lnTo>
                    <a:pt x="28905" y="1621726"/>
                  </a:lnTo>
                  <a:lnTo>
                    <a:pt x="26733" y="1634426"/>
                  </a:lnTo>
                  <a:lnTo>
                    <a:pt x="24155" y="1659826"/>
                  </a:lnTo>
                  <a:lnTo>
                    <a:pt x="23075" y="1672526"/>
                  </a:lnTo>
                  <a:lnTo>
                    <a:pt x="21653" y="1685226"/>
                  </a:lnTo>
                  <a:lnTo>
                    <a:pt x="21221" y="1697926"/>
                  </a:lnTo>
                  <a:lnTo>
                    <a:pt x="20154" y="1710626"/>
                  </a:lnTo>
                  <a:lnTo>
                    <a:pt x="19431" y="1723326"/>
                  </a:lnTo>
                  <a:lnTo>
                    <a:pt x="18351" y="1736026"/>
                  </a:lnTo>
                  <a:lnTo>
                    <a:pt x="17272" y="1748726"/>
                  </a:lnTo>
                  <a:lnTo>
                    <a:pt x="15836" y="1761426"/>
                  </a:lnTo>
                  <a:lnTo>
                    <a:pt x="13627" y="1786826"/>
                  </a:lnTo>
                  <a:lnTo>
                    <a:pt x="12877" y="1799526"/>
                  </a:lnTo>
                  <a:lnTo>
                    <a:pt x="12522" y="1812226"/>
                  </a:lnTo>
                  <a:lnTo>
                    <a:pt x="11836" y="1812226"/>
                  </a:lnTo>
                  <a:lnTo>
                    <a:pt x="11112" y="1824926"/>
                  </a:lnTo>
                  <a:lnTo>
                    <a:pt x="9766" y="1824926"/>
                  </a:lnTo>
                  <a:lnTo>
                    <a:pt x="8305" y="1837626"/>
                  </a:lnTo>
                  <a:lnTo>
                    <a:pt x="6540" y="1850326"/>
                  </a:lnTo>
                  <a:lnTo>
                    <a:pt x="5321" y="1863026"/>
                  </a:lnTo>
                  <a:lnTo>
                    <a:pt x="4203" y="1863026"/>
                  </a:lnTo>
                  <a:lnTo>
                    <a:pt x="2374" y="1888426"/>
                  </a:lnTo>
                  <a:lnTo>
                    <a:pt x="1651" y="1901126"/>
                  </a:lnTo>
                  <a:lnTo>
                    <a:pt x="1612" y="1913826"/>
                  </a:lnTo>
                  <a:lnTo>
                    <a:pt x="0" y="1913826"/>
                  </a:lnTo>
                  <a:lnTo>
                    <a:pt x="444" y="1926526"/>
                  </a:lnTo>
                  <a:lnTo>
                    <a:pt x="1511" y="1926526"/>
                  </a:lnTo>
                  <a:lnTo>
                    <a:pt x="23101" y="1926526"/>
                  </a:lnTo>
                  <a:lnTo>
                    <a:pt x="117182" y="1926526"/>
                  </a:lnTo>
                  <a:lnTo>
                    <a:pt x="147828" y="1913826"/>
                  </a:lnTo>
                  <a:lnTo>
                    <a:pt x="222186" y="1913826"/>
                  </a:lnTo>
                  <a:lnTo>
                    <a:pt x="243801" y="1901126"/>
                  </a:lnTo>
                  <a:lnTo>
                    <a:pt x="473379" y="1901126"/>
                  </a:lnTo>
                  <a:lnTo>
                    <a:pt x="488137" y="1888426"/>
                  </a:lnTo>
                  <a:lnTo>
                    <a:pt x="506526" y="1888426"/>
                  </a:lnTo>
                  <a:lnTo>
                    <a:pt x="509676" y="1888426"/>
                  </a:lnTo>
                  <a:lnTo>
                    <a:pt x="511721" y="1888426"/>
                  </a:lnTo>
                  <a:close/>
                </a:path>
                <a:path w="5200015" h="1993900">
                  <a:moveTo>
                    <a:pt x="5199824" y="762000"/>
                  </a:moveTo>
                  <a:lnTo>
                    <a:pt x="5199088" y="711200"/>
                  </a:lnTo>
                  <a:lnTo>
                    <a:pt x="5198351" y="673100"/>
                  </a:lnTo>
                  <a:lnTo>
                    <a:pt x="5196878" y="647700"/>
                  </a:lnTo>
                  <a:lnTo>
                    <a:pt x="5195798" y="622300"/>
                  </a:lnTo>
                  <a:lnTo>
                    <a:pt x="5194579" y="596900"/>
                  </a:lnTo>
                  <a:lnTo>
                    <a:pt x="5193982" y="584200"/>
                  </a:lnTo>
                  <a:lnTo>
                    <a:pt x="5193995" y="596900"/>
                  </a:lnTo>
                  <a:lnTo>
                    <a:pt x="5192547" y="546100"/>
                  </a:lnTo>
                  <a:lnTo>
                    <a:pt x="5191823" y="495300"/>
                  </a:lnTo>
                  <a:lnTo>
                    <a:pt x="5191760" y="393700"/>
                  </a:lnTo>
                  <a:lnTo>
                    <a:pt x="5190261" y="342912"/>
                  </a:lnTo>
                  <a:lnTo>
                    <a:pt x="5188775" y="317512"/>
                  </a:lnTo>
                  <a:lnTo>
                    <a:pt x="5186896" y="292112"/>
                  </a:lnTo>
                  <a:lnTo>
                    <a:pt x="5184305" y="279400"/>
                  </a:lnTo>
                  <a:lnTo>
                    <a:pt x="5179238" y="241300"/>
                  </a:lnTo>
                  <a:lnTo>
                    <a:pt x="5175923" y="228600"/>
                  </a:lnTo>
                  <a:lnTo>
                    <a:pt x="5169789" y="190500"/>
                  </a:lnTo>
                  <a:lnTo>
                    <a:pt x="5165445" y="177800"/>
                  </a:lnTo>
                  <a:lnTo>
                    <a:pt x="5160061" y="139700"/>
                  </a:lnTo>
                  <a:lnTo>
                    <a:pt x="5155298" y="127000"/>
                  </a:lnTo>
                  <a:lnTo>
                    <a:pt x="5151056" y="101600"/>
                  </a:lnTo>
                  <a:lnTo>
                    <a:pt x="5146345" y="76200"/>
                  </a:lnTo>
                  <a:lnTo>
                    <a:pt x="5145341" y="63500"/>
                  </a:lnTo>
                  <a:lnTo>
                    <a:pt x="5145087" y="63500"/>
                  </a:lnTo>
                  <a:lnTo>
                    <a:pt x="5142573" y="50800"/>
                  </a:lnTo>
                  <a:lnTo>
                    <a:pt x="5142776" y="50800"/>
                  </a:lnTo>
                  <a:lnTo>
                    <a:pt x="5141684" y="38100"/>
                  </a:lnTo>
                  <a:lnTo>
                    <a:pt x="5139004" y="38100"/>
                  </a:lnTo>
                  <a:lnTo>
                    <a:pt x="5137188" y="25400"/>
                  </a:lnTo>
                  <a:lnTo>
                    <a:pt x="5133975" y="25400"/>
                  </a:lnTo>
                  <a:lnTo>
                    <a:pt x="5131803" y="12700"/>
                  </a:lnTo>
                  <a:lnTo>
                    <a:pt x="4886591" y="12700"/>
                  </a:lnTo>
                  <a:lnTo>
                    <a:pt x="4860899" y="0"/>
                  </a:lnTo>
                  <a:lnTo>
                    <a:pt x="4856454" y="12700"/>
                  </a:lnTo>
                  <a:lnTo>
                    <a:pt x="4855794" y="12700"/>
                  </a:lnTo>
                  <a:lnTo>
                    <a:pt x="4859642" y="25400"/>
                  </a:lnTo>
                  <a:lnTo>
                    <a:pt x="5116042" y="25400"/>
                  </a:lnTo>
                  <a:lnTo>
                    <a:pt x="5118201" y="38100"/>
                  </a:lnTo>
                  <a:lnTo>
                    <a:pt x="5117109" y="25400"/>
                  </a:lnTo>
                  <a:lnTo>
                    <a:pt x="5118900" y="38100"/>
                  </a:lnTo>
                  <a:lnTo>
                    <a:pt x="5120271" y="38100"/>
                  </a:lnTo>
                  <a:lnTo>
                    <a:pt x="5122418" y="50800"/>
                  </a:lnTo>
                  <a:lnTo>
                    <a:pt x="5122037" y="38100"/>
                  </a:lnTo>
                  <a:lnTo>
                    <a:pt x="5123104" y="50800"/>
                  </a:lnTo>
                  <a:lnTo>
                    <a:pt x="5123319" y="50800"/>
                  </a:lnTo>
                  <a:lnTo>
                    <a:pt x="5125834" y="63500"/>
                  </a:lnTo>
                  <a:lnTo>
                    <a:pt x="5125580" y="63500"/>
                  </a:lnTo>
                  <a:lnTo>
                    <a:pt x="5126634" y="76200"/>
                  </a:lnTo>
                  <a:lnTo>
                    <a:pt x="5131397" y="101600"/>
                  </a:lnTo>
                  <a:lnTo>
                    <a:pt x="5135791" y="127000"/>
                  </a:lnTo>
                  <a:lnTo>
                    <a:pt x="5140452" y="152400"/>
                  </a:lnTo>
                  <a:lnTo>
                    <a:pt x="5145811" y="177800"/>
                  </a:lnTo>
                  <a:lnTo>
                    <a:pt x="5150091" y="203200"/>
                  </a:lnTo>
                  <a:lnTo>
                    <a:pt x="5156212" y="228600"/>
                  </a:lnTo>
                  <a:lnTo>
                    <a:pt x="5159362" y="254000"/>
                  </a:lnTo>
                  <a:lnTo>
                    <a:pt x="5164391" y="279400"/>
                  </a:lnTo>
                  <a:lnTo>
                    <a:pt x="5166842" y="304812"/>
                  </a:lnTo>
                  <a:lnTo>
                    <a:pt x="5168544" y="317512"/>
                  </a:lnTo>
                  <a:lnTo>
                    <a:pt x="5169954" y="342912"/>
                  </a:lnTo>
                  <a:lnTo>
                    <a:pt x="5171338" y="393700"/>
                  </a:lnTo>
                  <a:lnTo>
                    <a:pt x="5171262" y="495300"/>
                  </a:lnTo>
                  <a:lnTo>
                    <a:pt x="5171630" y="520700"/>
                  </a:lnTo>
                  <a:lnTo>
                    <a:pt x="5172341" y="558800"/>
                  </a:lnTo>
                  <a:lnTo>
                    <a:pt x="5173421" y="596900"/>
                  </a:lnTo>
                  <a:lnTo>
                    <a:pt x="5175199" y="622300"/>
                  </a:lnTo>
                  <a:lnTo>
                    <a:pt x="5176291" y="647700"/>
                  </a:lnTo>
                  <a:lnTo>
                    <a:pt x="5177688" y="673100"/>
                  </a:lnTo>
                  <a:lnTo>
                    <a:pt x="5178399" y="711200"/>
                  </a:lnTo>
                  <a:lnTo>
                    <a:pt x="5179111" y="762000"/>
                  </a:lnTo>
                  <a:lnTo>
                    <a:pt x="5179212" y="876300"/>
                  </a:lnTo>
                  <a:lnTo>
                    <a:pt x="5177053" y="927100"/>
                  </a:lnTo>
                  <a:lnTo>
                    <a:pt x="5174564" y="952500"/>
                  </a:lnTo>
                  <a:lnTo>
                    <a:pt x="5170957" y="990600"/>
                  </a:lnTo>
                  <a:lnTo>
                    <a:pt x="5167350" y="1016000"/>
                  </a:lnTo>
                  <a:lnTo>
                    <a:pt x="5165560" y="1041400"/>
                  </a:lnTo>
                  <a:lnTo>
                    <a:pt x="5163413" y="1054100"/>
                  </a:lnTo>
                  <a:lnTo>
                    <a:pt x="5159832" y="1079500"/>
                  </a:lnTo>
                  <a:lnTo>
                    <a:pt x="5156593" y="1104900"/>
                  </a:lnTo>
                  <a:lnTo>
                    <a:pt x="5151958" y="1130300"/>
                  </a:lnTo>
                  <a:lnTo>
                    <a:pt x="5148008" y="1155700"/>
                  </a:lnTo>
                  <a:lnTo>
                    <a:pt x="5143385" y="1181100"/>
                  </a:lnTo>
                  <a:lnTo>
                    <a:pt x="5138686" y="1206500"/>
                  </a:lnTo>
                  <a:lnTo>
                    <a:pt x="5134292" y="1219200"/>
                  </a:lnTo>
                  <a:lnTo>
                    <a:pt x="5129212" y="1257300"/>
                  </a:lnTo>
                  <a:lnTo>
                    <a:pt x="5125936" y="1282700"/>
                  </a:lnTo>
                  <a:lnTo>
                    <a:pt x="5122329" y="1308100"/>
                  </a:lnTo>
                  <a:lnTo>
                    <a:pt x="5119789" y="1333500"/>
                  </a:lnTo>
                  <a:lnTo>
                    <a:pt x="5117604" y="1346200"/>
                  </a:lnTo>
                  <a:lnTo>
                    <a:pt x="5115788" y="1371600"/>
                  </a:lnTo>
                  <a:lnTo>
                    <a:pt x="5113604" y="1409700"/>
                  </a:lnTo>
                  <a:lnTo>
                    <a:pt x="5113134" y="1435100"/>
                  </a:lnTo>
                  <a:lnTo>
                    <a:pt x="5112766" y="1447800"/>
                  </a:lnTo>
                  <a:lnTo>
                    <a:pt x="5112766" y="1485900"/>
                  </a:lnTo>
                  <a:lnTo>
                    <a:pt x="5110988" y="1511300"/>
                  </a:lnTo>
                  <a:lnTo>
                    <a:pt x="5110251" y="1524000"/>
                  </a:lnTo>
                  <a:lnTo>
                    <a:pt x="5108118" y="1549400"/>
                  </a:lnTo>
                  <a:lnTo>
                    <a:pt x="5107368" y="1562100"/>
                  </a:lnTo>
                  <a:lnTo>
                    <a:pt x="5106301" y="1574800"/>
                  </a:lnTo>
                  <a:lnTo>
                    <a:pt x="5106263" y="1587500"/>
                  </a:lnTo>
                  <a:lnTo>
                    <a:pt x="5105552" y="1612900"/>
                  </a:lnTo>
                  <a:lnTo>
                    <a:pt x="5105539" y="1625600"/>
                  </a:lnTo>
                  <a:lnTo>
                    <a:pt x="5104816" y="1651000"/>
                  </a:lnTo>
                  <a:lnTo>
                    <a:pt x="5104447" y="1676400"/>
                  </a:lnTo>
                  <a:lnTo>
                    <a:pt x="5104269" y="1955800"/>
                  </a:lnTo>
                  <a:lnTo>
                    <a:pt x="4957699" y="1955800"/>
                  </a:lnTo>
                  <a:lnTo>
                    <a:pt x="4943653" y="1968500"/>
                  </a:lnTo>
                  <a:lnTo>
                    <a:pt x="4898466" y="1968500"/>
                  </a:lnTo>
                  <a:lnTo>
                    <a:pt x="4892014" y="1968500"/>
                  </a:lnTo>
                  <a:lnTo>
                    <a:pt x="4891379" y="1968500"/>
                  </a:lnTo>
                  <a:lnTo>
                    <a:pt x="4886858" y="1968500"/>
                  </a:lnTo>
                  <a:lnTo>
                    <a:pt x="4881423" y="1968500"/>
                  </a:lnTo>
                  <a:lnTo>
                    <a:pt x="4881423" y="1981200"/>
                  </a:lnTo>
                  <a:lnTo>
                    <a:pt x="4876990" y="1981200"/>
                  </a:lnTo>
                  <a:lnTo>
                    <a:pt x="4877219" y="1983511"/>
                  </a:lnTo>
                  <a:lnTo>
                    <a:pt x="4878273" y="1993900"/>
                  </a:lnTo>
                  <a:lnTo>
                    <a:pt x="4902022" y="1993900"/>
                  </a:lnTo>
                  <a:lnTo>
                    <a:pt x="4924145" y="1993900"/>
                  </a:lnTo>
                  <a:lnTo>
                    <a:pt x="4935309" y="1981200"/>
                  </a:lnTo>
                  <a:lnTo>
                    <a:pt x="5021758" y="1981200"/>
                  </a:lnTo>
                  <a:lnTo>
                    <a:pt x="5037594" y="1968500"/>
                  </a:lnTo>
                  <a:lnTo>
                    <a:pt x="5104181" y="1968500"/>
                  </a:lnTo>
                  <a:lnTo>
                    <a:pt x="5125707" y="1968500"/>
                  </a:lnTo>
                  <a:lnTo>
                    <a:pt x="5126215" y="1968500"/>
                  </a:lnTo>
                  <a:lnTo>
                    <a:pt x="5125872" y="1955800"/>
                  </a:lnTo>
                  <a:lnTo>
                    <a:pt x="5125669" y="1955800"/>
                  </a:lnTo>
                  <a:lnTo>
                    <a:pt x="5125440" y="1676400"/>
                  </a:lnTo>
                  <a:lnTo>
                    <a:pt x="5125796" y="1651000"/>
                  </a:lnTo>
                  <a:lnTo>
                    <a:pt x="5126507" y="1625600"/>
                  </a:lnTo>
                  <a:lnTo>
                    <a:pt x="5126507" y="1612900"/>
                  </a:lnTo>
                  <a:lnTo>
                    <a:pt x="5127218" y="1587500"/>
                  </a:lnTo>
                  <a:lnTo>
                    <a:pt x="5127218" y="1574800"/>
                  </a:lnTo>
                  <a:lnTo>
                    <a:pt x="5128285" y="1562100"/>
                  </a:lnTo>
                  <a:lnTo>
                    <a:pt x="5128996" y="1549400"/>
                  </a:lnTo>
                  <a:lnTo>
                    <a:pt x="5131130" y="1524000"/>
                  </a:lnTo>
                  <a:lnTo>
                    <a:pt x="5131879" y="1511300"/>
                  </a:lnTo>
                  <a:lnTo>
                    <a:pt x="5133657" y="1485900"/>
                  </a:lnTo>
                  <a:lnTo>
                    <a:pt x="5133683" y="1447800"/>
                  </a:lnTo>
                  <a:lnTo>
                    <a:pt x="5134038" y="1435100"/>
                  </a:lnTo>
                  <a:lnTo>
                    <a:pt x="5134280" y="1409700"/>
                  </a:lnTo>
                  <a:lnTo>
                    <a:pt x="5135003" y="1397000"/>
                  </a:lnTo>
                  <a:lnTo>
                    <a:pt x="5136413" y="1371600"/>
                  </a:lnTo>
                  <a:lnTo>
                    <a:pt x="5138204" y="1358900"/>
                  </a:lnTo>
                  <a:lnTo>
                    <a:pt x="5140350" y="1333500"/>
                  </a:lnTo>
                  <a:lnTo>
                    <a:pt x="5142839" y="1308100"/>
                  </a:lnTo>
                  <a:lnTo>
                    <a:pt x="5146433" y="1282700"/>
                  </a:lnTo>
                  <a:lnTo>
                    <a:pt x="5149634" y="1257300"/>
                  </a:lnTo>
                  <a:lnTo>
                    <a:pt x="5154638" y="1231900"/>
                  </a:lnTo>
                  <a:lnTo>
                    <a:pt x="5158879" y="1206500"/>
                  </a:lnTo>
                  <a:lnTo>
                    <a:pt x="5163540" y="1181100"/>
                  </a:lnTo>
                  <a:lnTo>
                    <a:pt x="5168290" y="1155700"/>
                  </a:lnTo>
                  <a:lnTo>
                    <a:pt x="5172240" y="1130300"/>
                  </a:lnTo>
                  <a:lnTo>
                    <a:pt x="5176977" y="1104900"/>
                  </a:lnTo>
                  <a:lnTo>
                    <a:pt x="5180215" y="1079500"/>
                  </a:lnTo>
                  <a:lnTo>
                    <a:pt x="5183835" y="1054100"/>
                  </a:lnTo>
                  <a:lnTo>
                    <a:pt x="5186019" y="1041400"/>
                  </a:lnTo>
                  <a:lnTo>
                    <a:pt x="5187810" y="1016000"/>
                  </a:lnTo>
                  <a:lnTo>
                    <a:pt x="5191417" y="990600"/>
                  </a:lnTo>
                  <a:lnTo>
                    <a:pt x="5194998" y="952500"/>
                  </a:lnTo>
                  <a:lnTo>
                    <a:pt x="5197513" y="927100"/>
                  </a:lnTo>
                  <a:lnTo>
                    <a:pt x="5199723" y="876300"/>
                  </a:lnTo>
                  <a:lnTo>
                    <a:pt x="5199824" y="76200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3528" y="2889427"/>
              <a:ext cx="1662645" cy="954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4002" y="2807919"/>
              <a:ext cx="1004684" cy="3915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3708" y="3558197"/>
              <a:ext cx="304818" cy="2298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8500" y="3433660"/>
              <a:ext cx="107408" cy="2508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693821" y="3392131"/>
              <a:ext cx="363220" cy="563880"/>
            </a:xfrm>
            <a:custGeom>
              <a:avLst/>
              <a:gdLst/>
              <a:ahLst/>
              <a:cxnLst/>
              <a:rect l="l" t="t" r="r" b="b"/>
              <a:pathLst>
                <a:path w="363220" h="563879">
                  <a:moveTo>
                    <a:pt x="21336" y="432384"/>
                  </a:moveTo>
                  <a:lnTo>
                    <a:pt x="20294" y="429336"/>
                  </a:lnTo>
                  <a:lnTo>
                    <a:pt x="15252" y="426859"/>
                  </a:lnTo>
                  <a:lnTo>
                    <a:pt x="12204" y="427901"/>
                  </a:lnTo>
                  <a:lnTo>
                    <a:pt x="0" y="452742"/>
                  </a:lnTo>
                  <a:lnTo>
                    <a:pt x="1041" y="455790"/>
                  </a:lnTo>
                  <a:lnTo>
                    <a:pt x="6096" y="458266"/>
                  </a:lnTo>
                  <a:lnTo>
                    <a:pt x="9144" y="457225"/>
                  </a:lnTo>
                  <a:lnTo>
                    <a:pt x="21336" y="432384"/>
                  </a:lnTo>
                  <a:close/>
                </a:path>
                <a:path w="363220" h="563879">
                  <a:moveTo>
                    <a:pt x="347230" y="543382"/>
                  </a:moveTo>
                  <a:lnTo>
                    <a:pt x="343344" y="539496"/>
                  </a:lnTo>
                  <a:lnTo>
                    <a:pt x="337426" y="539445"/>
                  </a:lnTo>
                  <a:lnTo>
                    <a:pt x="326986" y="538365"/>
                  </a:lnTo>
                  <a:lnTo>
                    <a:pt x="325145" y="538327"/>
                  </a:lnTo>
                  <a:lnTo>
                    <a:pt x="303453" y="539724"/>
                  </a:lnTo>
                  <a:lnTo>
                    <a:pt x="298513" y="545350"/>
                  </a:lnTo>
                  <a:lnTo>
                    <a:pt x="299351" y="558380"/>
                  </a:lnTo>
                  <a:lnTo>
                    <a:pt x="304977" y="563321"/>
                  </a:lnTo>
                  <a:lnTo>
                    <a:pt x="311924" y="562876"/>
                  </a:lnTo>
                  <a:lnTo>
                    <a:pt x="312762" y="562749"/>
                  </a:lnTo>
                  <a:lnTo>
                    <a:pt x="327736" y="560133"/>
                  </a:lnTo>
                  <a:lnTo>
                    <a:pt x="329069" y="559828"/>
                  </a:lnTo>
                  <a:lnTo>
                    <a:pt x="338315" y="556996"/>
                  </a:lnTo>
                  <a:lnTo>
                    <a:pt x="343293" y="556996"/>
                  </a:lnTo>
                  <a:lnTo>
                    <a:pt x="343674" y="556615"/>
                  </a:lnTo>
                  <a:lnTo>
                    <a:pt x="347230" y="553072"/>
                  </a:lnTo>
                  <a:lnTo>
                    <a:pt x="347230" y="543382"/>
                  </a:lnTo>
                  <a:close/>
                </a:path>
                <a:path w="363220" h="563879">
                  <a:moveTo>
                    <a:pt x="362597" y="93548"/>
                  </a:moveTo>
                  <a:lnTo>
                    <a:pt x="361886" y="70853"/>
                  </a:lnTo>
                  <a:lnTo>
                    <a:pt x="361861" y="69748"/>
                  </a:lnTo>
                  <a:lnTo>
                    <a:pt x="360527" y="50025"/>
                  </a:lnTo>
                  <a:lnTo>
                    <a:pt x="360426" y="48501"/>
                  </a:lnTo>
                  <a:lnTo>
                    <a:pt x="360337" y="47701"/>
                  </a:lnTo>
                  <a:lnTo>
                    <a:pt x="358609" y="35471"/>
                  </a:lnTo>
                  <a:lnTo>
                    <a:pt x="358228" y="32804"/>
                  </a:lnTo>
                  <a:lnTo>
                    <a:pt x="357797" y="29705"/>
                  </a:lnTo>
                  <a:lnTo>
                    <a:pt x="357085" y="27051"/>
                  </a:lnTo>
                  <a:lnTo>
                    <a:pt x="357022" y="26898"/>
                  </a:lnTo>
                  <a:lnTo>
                    <a:pt x="355879" y="24079"/>
                  </a:lnTo>
                  <a:lnTo>
                    <a:pt x="354393" y="20421"/>
                  </a:lnTo>
                  <a:lnTo>
                    <a:pt x="352412" y="15532"/>
                  </a:lnTo>
                  <a:lnTo>
                    <a:pt x="350634" y="12585"/>
                  </a:lnTo>
                  <a:lnTo>
                    <a:pt x="343750" y="4318"/>
                  </a:lnTo>
                  <a:lnTo>
                    <a:pt x="341744" y="3048"/>
                  </a:lnTo>
                  <a:lnTo>
                    <a:pt x="331216" y="279"/>
                  </a:lnTo>
                  <a:lnTo>
                    <a:pt x="326961" y="0"/>
                  </a:lnTo>
                  <a:lnTo>
                    <a:pt x="315798" y="1409"/>
                  </a:lnTo>
                  <a:lnTo>
                    <a:pt x="277241" y="11988"/>
                  </a:lnTo>
                  <a:lnTo>
                    <a:pt x="228434" y="37096"/>
                  </a:lnTo>
                  <a:lnTo>
                    <a:pt x="142875" y="93040"/>
                  </a:lnTo>
                  <a:lnTo>
                    <a:pt x="141541" y="99504"/>
                  </a:lnTo>
                  <a:lnTo>
                    <a:pt x="147840" y="109080"/>
                  </a:lnTo>
                  <a:lnTo>
                    <a:pt x="154228" y="110439"/>
                  </a:lnTo>
                  <a:lnTo>
                    <a:pt x="214693" y="71704"/>
                  </a:lnTo>
                  <a:lnTo>
                    <a:pt x="240004" y="55905"/>
                  </a:lnTo>
                  <a:lnTo>
                    <a:pt x="284543" y="33248"/>
                  </a:lnTo>
                  <a:lnTo>
                    <a:pt x="318770" y="23672"/>
                  </a:lnTo>
                  <a:lnTo>
                    <a:pt x="319417" y="23545"/>
                  </a:lnTo>
                  <a:lnTo>
                    <a:pt x="318998" y="23634"/>
                  </a:lnTo>
                  <a:lnTo>
                    <a:pt x="319620" y="23545"/>
                  </a:lnTo>
                  <a:lnTo>
                    <a:pt x="327660" y="22491"/>
                  </a:lnTo>
                  <a:lnTo>
                    <a:pt x="330365" y="23190"/>
                  </a:lnTo>
                  <a:lnTo>
                    <a:pt x="332346" y="25577"/>
                  </a:lnTo>
                  <a:lnTo>
                    <a:pt x="335851" y="34201"/>
                  </a:lnTo>
                  <a:lnTo>
                    <a:pt x="338112" y="50469"/>
                  </a:lnTo>
                  <a:lnTo>
                    <a:pt x="338086" y="50025"/>
                  </a:lnTo>
                  <a:lnTo>
                    <a:pt x="338162" y="50800"/>
                  </a:lnTo>
                  <a:lnTo>
                    <a:pt x="338112" y="50469"/>
                  </a:lnTo>
                  <a:lnTo>
                    <a:pt x="338137" y="50800"/>
                  </a:lnTo>
                  <a:lnTo>
                    <a:pt x="339509" y="71259"/>
                  </a:lnTo>
                  <a:lnTo>
                    <a:pt x="340220" y="93891"/>
                  </a:lnTo>
                  <a:lnTo>
                    <a:pt x="340220" y="116446"/>
                  </a:lnTo>
                  <a:lnTo>
                    <a:pt x="340207" y="116586"/>
                  </a:lnTo>
                  <a:lnTo>
                    <a:pt x="339293" y="138899"/>
                  </a:lnTo>
                  <a:lnTo>
                    <a:pt x="339382" y="138379"/>
                  </a:lnTo>
                  <a:lnTo>
                    <a:pt x="339267" y="139573"/>
                  </a:lnTo>
                  <a:lnTo>
                    <a:pt x="339293" y="138899"/>
                  </a:lnTo>
                  <a:lnTo>
                    <a:pt x="339178" y="139573"/>
                  </a:lnTo>
                  <a:lnTo>
                    <a:pt x="335851" y="159880"/>
                  </a:lnTo>
                  <a:lnTo>
                    <a:pt x="335737" y="160324"/>
                  </a:lnTo>
                  <a:lnTo>
                    <a:pt x="330390" y="180149"/>
                  </a:lnTo>
                  <a:lnTo>
                    <a:pt x="330276" y="180441"/>
                  </a:lnTo>
                  <a:lnTo>
                    <a:pt x="323240" y="200101"/>
                  </a:lnTo>
                  <a:lnTo>
                    <a:pt x="316814" y="221475"/>
                  </a:lnTo>
                  <a:lnTo>
                    <a:pt x="316674" y="222008"/>
                  </a:lnTo>
                  <a:lnTo>
                    <a:pt x="311645" y="243979"/>
                  </a:lnTo>
                  <a:lnTo>
                    <a:pt x="311505" y="245503"/>
                  </a:lnTo>
                  <a:lnTo>
                    <a:pt x="311505" y="247688"/>
                  </a:lnTo>
                  <a:lnTo>
                    <a:pt x="312508" y="273075"/>
                  </a:lnTo>
                  <a:lnTo>
                    <a:pt x="312635" y="272288"/>
                  </a:lnTo>
                  <a:lnTo>
                    <a:pt x="312547" y="273875"/>
                  </a:lnTo>
                  <a:lnTo>
                    <a:pt x="312508" y="273075"/>
                  </a:lnTo>
                  <a:lnTo>
                    <a:pt x="306946" y="309143"/>
                  </a:lnTo>
                  <a:lnTo>
                    <a:pt x="307352" y="311124"/>
                  </a:lnTo>
                  <a:lnTo>
                    <a:pt x="317614" y="327825"/>
                  </a:lnTo>
                  <a:lnTo>
                    <a:pt x="322694" y="329031"/>
                  </a:lnTo>
                  <a:lnTo>
                    <a:pt x="330441" y="324269"/>
                  </a:lnTo>
                  <a:lnTo>
                    <a:pt x="331660" y="319201"/>
                  </a:lnTo>
                  <a:lnTo>
                    <a:pt x="325869" y="309727"/>
                  </a:lnTo>
                  <a:lnTo>
                    <a:pt x="324040" y="306743"/>
                  </a:lnTo>
                  <a:lnTo>
                    <a:pt x="324446" y="304152"/>
                  </a:lnTo>
                  <a:lnTo>
                    <a:pt x="328993" y="274815"/>
                  </a:lnTo>
                  <a:lnTo>
                    <a:pt x="329044" y="273875"/>
                  </a:lnTo>
                  <a:lnTo>
                    <a:pt x="329044" y="272288"/>
                  </a:lnTo>
                  <a:lnTo>
                    <a:pt x="328091" y="247688"/>
                  </a:lnTo>
                  <a:lnTo>
                    <a:pt x="328053" y="246621"/>
                  </a:lnTo>
                  <a:lnTo>
                    <a:pt x="328307" y="245503"/>
                  </a:lnTo>
                  <a:lnTo>
                    <a:pt x="332676" y="226555"/>
                  </a:lnTo>
                  <a:lnTo>
                    <a:pt x="332778" y="226110"/>
                  </a:lnTo>
                  <a:lnTo>
                    <a:pt x="332905" y="225729"/>
                  </a:lnTo>
                  <a:lnTo>
                    <a:pt x="339712" y="205905"/>
                  </a:lnTo>
                  <a:lnTo>
                    <a:pt x="339788" y="205714"/>
                  </a:lnTo>
                  <a:lnTo>
                    <a:pt x="339890" y="205460"/>
                  </a:lnTo>
                  <a:lnTo>
                    <a:pt x="355079" y="165265"/>
                  </a:lnTo>
                  <a:lnTo>
                    <a:pt x="356209" y="159346"/>
                  </a:lnTo>
                  <a:lnTo>
                    <a:pt x="359143" y="141427"/>
                  </a:lnTo>
                  <a:lnTo>
                    <a:pt x="359575" y="138379"/>
                  </a:lnTo>
                  <a:lnTo>
                    <a:pt x="362496" y="118173"/>
                  </a:lnTo>
                  <a:lnTo>
                    <a:pt x="362597" y="116128"/>
                  </a:lnTo>
                  <a:lnTo>
                    <a:pt x="362597" y="93548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</a:t>
            </a:r>
            <a:r>
              <a:rPr sz="2200" b="0" spc="-1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inverter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+ Low pass </a:t>
            </a:r>
            <a:r>
              <a:rPr sz="2200" b="0" spc="-10" dirty="0">
                <a:latin typeface="Arial"/>
                <a:cs typeface="Arial"/>
              </a:rPr>
              <a:t>filter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3457" y="1170546"/>
            <a:ext cx="149618" cy="21028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67620" y="1499298"/>
            <a:ext cx="2752090" cy="1296035"/>
            <a:chOff x="3367620" y="1499298"/>
            <a:chExt cx="2752090" cy="12960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5614" y="1526578"/>
              <a:ext cx="149898" cy="1630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5524" y="1499298"/>
              <a:ext cx="2603676" cy="12959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67620" y="2724645"/>
              <a:ext cx="163830" cy="39370"/>
            </a:xfrm>
            <a:custGeom>
              <a:avLst/>
              <a:gdLst/>
              <a:ahLst/>
              <a:cxnLst/>
              <a:rect l="l" t="t" r="r" b="b"/>
              <a:pathLst>
                <a:path w="163829" h="39369">
                  <a:moveTo>
                    <a:pt x="84569" y="14530"/>
                  </a:moveTo>
                  <a:lnTo>
                    <a:pt x="60058" y="14655"/>
                  </a:lnTo>
                  <a:lnTo>
                    <a:pt x="59436" y="14681"/>
                  </a:lnTo>
                  <a:lnTo>
                    <a:pt x="3873" y="19748"/>
                  </a:lnTo>
                  <a:lnTo>
                    <a:pt x="0" y="24434"/>
                  </a:lnTo>
                  <a:lnTo>
                    <a:pt x="1016" y="34975"/>
                  </a:lnTo>
                  <a:lnTo>
                    <a:pt x="5689" y="38836"/>
                  </a:lnTo>
                  <a:lnTo>
                    <a:pt x="11379" y="38290"/>
                  </a:lnTo>
                  <a:lnTo>
                    <a:pt x="36766" y="34175"/>
                  </a:lnTo>
                  <a:lnTo>
                    <a:pt x="61417" y="29845"/>
                  </a:lnTo>
                  <a:lnTo>
                    <a:pt x="62230" y="29654"/>
                  </a:lnTo>
                  <a:lnTo>
                    <a:pt x="85699" y="22834"/>
                  </a:lnTo>
                  <a:lnTo>
                    <a:pt x="86093" y="22720"/>
                  </a:lnTo>
                  <a:lnTo>
                    <a:pt x="86306" y="22720"/>
                  </a:lnTo>
                  <a:lnTo>
                    <a:pt x="109829" y="18783"/>
                  </a:lnTo>
                  <a:lnTo>
                    <a:pt x="131755" y="14579"/>
                  </a:lnTo>
                  <a:lnTo>
                    <a:pt x="84264" y="14579"/>
                  </a:lnTo>
                  <a:lnTo>
                    <a:pt x="84569" y="14530"/>
                  </a:lnTo>
                  <a:close/>
                </a:path>
                <a:path w="163829" h="39369">
                  <a:moveTo>
                    <a:pt x="86093" y="22720"/>
                  </a:moveTo>
                  <a:lnTo>
                    <a:pt x="85623" y="22834"/>
                  </a:lnTo>
                  <a:lnTo>
                    <a:pt x="85803" y="22804"/>
                  </a:lnTo>
                  <a:lnTo>
                    <a:pt x="86093" y="22720"/>
                  </a:lnTo>
                  <a:close/>
                </a:path>
                <a:path w="163829" h="39369">
                  <a:moveTo>
                    <a:pt x="86306" y="22720"/>
                  </a:moveTo>
                  <a:lnTo>
                    <a:pt x="86093" y="22720"/>
                  </a:lnTo>
                  <a:lnTo>
                    <a:pt x="85803" y="22804"/>
                  </a:lnTo>
                  <a:lnTo>
                    <a:pt x="86306" y="22720"/>
                  </a:lnTo>
                  <a:close/>
                </a:path>
                <a:path w="163829" h="39369">
                  <a:moveTo>
                    <a:pt x="84912" y="14528"/>
                  </a:moveTo>
                  <a:lnTo>
                    <a:pt x="84569" y="14530"/>
                  </a:lnTo>
                  <a:lnTo>
                    <a:pt x="84264" y="14579"/>
                  </a:lnTo>
                  <a:lnTo>
                    <a:pt x="84912" y="14528"/>
                  </a:lnTo>
                  <a:close/>
                </a:path>
                <a:path w="163829" h="39369">
                  <a:moveTo>
                    <a:pt x="132020" y="14528"/>
                  </a:moveTo>
                  <a:lnTo>
                    <a:pt x="84889" y="14530"/>
                  </a:lnTo>
                  <a:lnTo>
                    <a:pt x="84264" y="14579"/>
                  </a:lnTo>
                  <a:lnTo>
                    <a:pt x="131755" y="14579"/>
                  </a:lnTo>
                  <a:lnTo>
                    <a:pt x="132020" y="14528"/>
                  </a:lnTo>
                  <a:close/>
                </a:path>
                <a:path w="163829" h="39369">
                  <a:moveTo>
                    <a:pt x="150641" y="10693"/>
                  </a:moveTo>
                  <a:lnTo>
                    <a:pt x="108315" y="10706"/>
                  </a:lnTo>
                  <a:lnTo>
                    <a:pt x="84569" y="14530"/>
                  </a:lnTo>
                  <a:lnTo>
                    <a:pt x="132020" y="14528"/>
                  </a:lnTo>
                  <a:lnTo>
                    <a:pt x="136525" y="13665"/>
                  </a:lnTo>
                  <a:lnTo>
                    <a:pt x="150641" y="10693"/>
                  </a:lnTo>
                  <a:close/>
                </a:path>
                <a:path w="163829" h="39369">
                  <a:moveTo>
                    <a:pt x="163125" y="2933"/>
                  </a:moveTo>
                  <a:lnTo>
                    <a:pt x="148958" y="2933"/>
                  </a:lnTo>
                  <a:lnTo>
                    <a:pt x="134899" y="5740"/>
                  </a:lnTo>
                  <a:lnTo>
                    <a:pt x="108292" y="10706"/>
                  </a:lnTo>
                  <a:lnTo>
                    <a:pt x="150641" y="10693"/>
                  </a:lnTo>
                  <a:lnTo>
                    <a:pt x="162547" y="7531"/>
                  </a:lnTo>
                  <a:lnTo>
                    <a:pt x="163779" y="5384"/>
                  </a:lnTo>
                  <a:lnTo>
                    <a:pt x="163125" y="2933"/>
                  </a:lnTo>
                  <a:close/>
                </a:path>
                <a:path w="163829" h="39369">
                  <a:moveTo>
                    <a:pt x="160566" y="0"/>
                  </a:moveTo>
                  <a:lnTo>
                    <a:pt x="148769" y="2971"/>
                  </a:lnTo>
                  <a:lnTo>
                    <a:pt x="148958" y="2933"/>
                  </a:lnTo>
                  <a:lnTo>
                    <a:pt x="163125" y="2933"/>
                  </a:lnTo>
                  <a:lnTo>
                    <a:pt x="162674" y="1244"/>
                  </a:lnTo>
                  <a:lnTo>
                    <a:pt x="160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825998" y="2865513"/>
            <a:ext cx="174625" cy="25400"/>
          </a:xfrm>
          <a:custGeom>
            <a:avLst/>
            <a:gdLst/>
            <a:ahLst/>
            <a:cxnLst/>
            <a:rect l="l" t="t" r="r" b="b"/>
            <a:pathLst>
              <a:path w="174625" h="25400">
                <a:moveTo>
                  <a:pt x="92024" y="381"/>
                </a:moveTo>
                <a:lnTo>
                  <a:pt x="73647" y="749"/>
                </a:lnTo>
                <a:lnTo>
                  <a:pt x="52882" y="2501"/>
                </a:lnTo>
                <a:lnTo>
                  <a:pt x="3809" y="6337"/>
                </a:lnTo>
                <a:lnTo>
                  <a:pt x="118" y="10668"/>
                </a:lnTo>
                <a:lnTo>
                  <a:pt x="0" y="11874"/>
                </a:lnTo>
                <a:lnTo>
                  <a:pt x="736" y="21310"/>
                </a:lnTo>
                <a:lnTo>
                  <a:pt x="5283" y="25196"/>
                </a:lnTo>
                <a:lnTo>
                  <a:pt x="10490" y="24790"/>
                </a:lnTo>
                <a:lnTo>
                  <a:pt x="93027" y="17335"/>
                </a:lnTo>
                <a:lnTo>
                  <a:pt x="93611" y="17259"/>
                </a:lnTo>
                <a:lnTo>
                  <a:pt x="113528" y="13906"/>
                </a:lnTo>
                <a:lnTo>
                  <a:pt x="113194" y="13906"/>
                </a:lnTo>
                <a:lnTo>
                  <a:pt x="113906" y="13843"/>
                </a:lnTo>
                <a:lnTo>
                  <a:pt x="115810" y="13843"/>
                </a:lnTo>
                <a:lnTo>
                  <a:pt x="132549" y="13436"/>
                </a:lnTo>
                <a:lnTo>
                  <a:pt x="152133" y="11874"/>
                </a:lnTo>
                <a:lnTo>
                  <a:pt x="162801" y="10668"/>
                </a:lnTo>
                <a:lnTo>
                  <a:pt x="172503" y="9067"/>
                </a:lnTo>
                <a:lnTo>
                  <a:pt x="174218" y="6692"/>
                </a:lnTo>
                <a:lnTo>
                  <a:pt x="173760" y="3924"/>
                </a:lnTo>
                <a:lnTo>
                  <a:pt x="113906" y="3924"/>
                </a:lnTo>
                <a:lnTo>
                  <a:pt x="113004" y="3860"/>
                </a:lnTo>
                <a:lnTo>
                  <a:pt x="113488" y="3854"/>
                </a:lnTo>
                <a:lnTo>
                  <a:pt x="93611" y="508"/>
                </a:lnTo>
                <a:lnTo>
                  <a:pt x="92024" y="381"/>
                </a:lnTo>
                <a:close/>
              </a:path>
              <a:path w="174625" h="25400">
                <a:moveTo>
                  <a:pt x="113906" y="13843"/>
                </a:moveTo>
                <a:lnTo>
                  <a:pt x="113194" y="13906"/>
                </a:lnTo>
                <a:lnTo>
                  <a:pt x="113585" y="13897"/>
                </a:lnTo>
                <a:lnTo>
                  <a:pt x="113906" y="13843"/>
                </a:lnTo>
                <a:close/>
              </a:path>
              <a:path w="174625" h="25400">
                <a:moveTo>
                  <a:pt x="115810" y="13843"/>
                </a:moveTo>
                <a:lnTo>
                  <a:pt x="113906" y="13843"/>
                </a:lnTo>
                <a:lnTo>
                  <a:pt x="113585" y="13897"/>
                </a:lnTo>
                <a:lnTo>
                  <a:pt x="115810" y="13843"/>
                </a:lnTo>
                <a:close/>
              </a:path>
              <a:path w="174625" h="25400">
                <a:moveTo>
                  <a:pt x="113488" y="3854"/>
                </a:moveTo>
                <a:lnTo>
                  <a:pt x="113004" y="3860"/>
                </a:lnTo>
                <a:lnTo>
                  <a:pt x="113906" y="3924"/>
                </a:lnTo>
                <a:lnTo>
                  <a:pt x="113488" y="3854"/>
                </a:lnTo>
                <a:close/>
              </a:path>
              <a:path w="174625" h="25400">
                <a:moveTo>
                  <a:pt x="131974" y="3595"/>
                </a:moveTo>
                <a:lnTo>
                  <a:pt x="113488" y="3854"/>
                </a:lnTo>
                <a:lnTo>
                  <a:pt x="113906" y="3924"/>
                </a:lnTo>
                <a:lnTo>
                  <a:pt x="173760" y="3924"/>
                </a:lnTo>
                <a:lnTo>
                  <a:pt x="173708" y="3606"/>
                </a:lnTo>
                <a:lnTo>
                  <a:pt x="131813" y="3606"/>
                </a:lnTo>
                <a:lnTo>
                  <a:pt x="131974" y="3595"/>
                </a:lnTo>
                <a:close/>
              </a:path>
              <a:path w="174625" h="25400">
                <a:moveTo>
                  <a:pt x="173705" y="3594"/>
                </a:moveTo>
                <a:lnTo>
                  <a:pt x="131813" y="3606"/>
                </a:lnTo>
                <a:lnTo>
                  <a:pt x="173708" y="3606"/>
                </a:lnTo>
                <a:close/>
              </a:path>
              <a:path w="174625" h="25400">
                <a:moveTo>
                  <a:pt x="172844" y="1295"/>
                </a:moveTo>
                <a:lnTo>
                  <a:pt x="161585" y="1296"/>
                </a:lnTo>
                <a:lnTo>
                  <a:pt x="151142" y="2273"/>
                </a:lnTo>
                <a:lnTo>
                  <a:pt x="131974" y="3595"/>
                </a:lnTo>
                <a:lnTo>
                  <a:pt x="173705" y="3594"/>
                </a:lnTo>
                <a:lnTo>
                  <a:pt x="173392" y="1701"/>
                </a:lnTo>
                <a:lnTo>
                  <a:pt x="172844" y="1295"/>
                </a:lnTo>
                <a:close/>
              </a:path>
              <a:path w="174625" h="25400">
                <a:moveTo>
                  <a:pt x="171094" y="0"/>
                </a:moveTo>
                <a:lnTo>
                  <a:pt x="161581" y="1296"/>
                </a:lnTo>
                <a:lnTo>
                  <a:pt x="172844" y="1295"/>
                </a:lnTo>
                <a:lnTo>
                  <a:pt x="171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6515" y="1311948"/>
            <a:ext cx="406603" cy="2735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437373" y="1651088"/>
            <a:ext cx="560070" cy="57785"/>
          </a:xfrm>
          <a:custGeom>
            <a:avLst/>
            <a:gdLst/>
            <a:ahLst/>
            <a:cxnLst/>
            <a:rect l="l" t="t" r="r" b="b"/>
            <a:pathLst>
              <a:path w="560070" h="57785">
                <a:moveTo>
                  <a:pt x="546155" y="56461"/>
                </a:moveTo>
                <a:lnTo>
                  <a:pt x="550557" y="57746"/>
                </a:lnTo>
                <a:lnTo>
                  <a:pt x="552259" y="56810"/>
                </a:lnTo>
                <a:lnTo>
                  <a:pt x="546155" y="56461"/>
                </a:lnTo>
                <a:close/>
              </a:path>
              <a:path w="560070" h="57785">
                <a:moveTo>
                  <a:pt x="554599" y="55522"/>
                </a:moveTo>
                <a:lnTo>
                  <a:pt x="552259" y="56810"/>
                </a:lnTo>
                <a:lnTo>
                  <a:pt x="553097" y="56857"/>
                </a:lnTo>
                <a:lnTo>
                  <a:pt x="554599" y="55522"/>
                </a:lnTo>
                <a:close/>
              </a:path>
              <a:path w="560070" h="57785">
                <a:moveTo>
                  <a:pt x="540171" y="53907"/>
                </a:moveTo>
                <a:lnTo>
                  <a:pt x="540499" y="54152"/>
                </a:lnTo>
                <a:lnTo>
                  <a:pt x="543686" y="55740"/>
                </a:lnTo>
                <a:lnTo>
                  <a:pt x="546070" y="56436"/>
                </a:lnTo>
                <a:lnTo>
                  <a:pt x="546201" y="56438"/>
                </a:lnTo>
                <a:lnTo>
                  <a:pt x="552259" y="56810"/>
                </a:lnTo>
                <a:lnTo>
                  <a:pt x="554599" y="55522"/>
                </a:lnTo>
                <a:lnTo>
                  <a:pt x="556010" y="54267"/>
                </a:lnTo>
                <a:lnTo>
                  <a:pt x="542035" y="54267"/>
                </a:lnTo>
                <a:lnTo>
                  <a:pt x="540171" y="53907"/>
                </a:lnTo>
                <a:close/>
              </a:path>
              <a:path w="560070" h="57785">
                <a:moveTo>
                  <a:pt x="544295" y="55918"/>
                </a:moveTo>
                <a:lnTo>
                  <a:pt x="529056" y="55918"/>
                </a:lnTo>
                <a:lnTo>
                  <a:pt x="529590" y="55930"/>
                </a:lnTo>
                <a:lnTo>
                  <a:pt x="529292" y="55930"/>
                </a:lnTo>
                <a:lnTo>
                  <a:pt x="539102" y="56464"/>
                </a:lnTo>
                <a:lnTo>
                  <a:pt x="539711" y="56476"/>
                </a:lnTo>
                <a:lnTo>
                  <a:pt x="545804" y="56441"/>
                </a:lnTo>
                <a:lnTo>
                  <a:pt x="545541" y="56426"/>
                </a:lnTo>
                <a:lnTo>
                  <a:pt x="546035" y="56426"/>
                </a:lnTo>
                <a:lnTo>
                  <a:pt x="544295" y="55918"/>
                </a:lnTo>
                <a:close/>
              </a:path>
              <a:path w="560070" h="57785">
                <a:moveTo>
                  <a:pt x="546081" y="56439"/>
                </a:moveTo>
                <a:lnTo>
                  <a:pt x="545804" y="56441"/>
                </a:lnTo>
                <a:lnTo>
                  <a:pt x="546155" y="56461"/>
                </a:lnTo>
                <a:close/>
              </a:path>
              <a:path w="560070" h="57785">
                <a:moveTo>
                  <a:pt x="546035" y="56426"/>
                </a:moveTo>
                <a:lnTo>
                  <a:pt x="545541" y="56426"/>
                </a:lnTo>
                <a:lnTo>
                  <a:pt x="546070" y="56436"/>
                </a:lnTo>
                <a:close/>
              </a:path>
              <a:path w="560070" h="57785">
                <a:moveTo>
                  <a:pt x="480529" y="47993"/>
                </a:moveTo>
                <a:lnTo>
                  <a:pt x="352056" y="47993"/>
                </a:lnTo>
                <a:lnTo>
                  <a:pt x="375589" y="49898"/>
                </a:lnTo>
                <a:lnTo>
                  <a:pt x="404126" y="51803"/>
                </a:lnTo>
                <a:lnTo>
                  <a:pt x="468236" y="55232"/>
                </a:lnTo>
                <a:lnTo>
                  <a:pt x="494398" y="55943"/>
                </a:lnTo>
                <a:lnTo>
                  <a:pt x="529292" y="55930"/>
                </a:lnTo>
                <a:lnTo>
                  <a:pt x="529056" y="55918"/>
                </a:lnTo>
                <a:lnTo>
                  <a:pt x="544295" y="55918"/>
                </a:lnTo>
                <a:lnTo>
                  <a:pt x="543686" y="55740"/>
                </a:lnTo>
                <a:lnTo>
                  <a:pt x="540499" y="54152"/>
                </a:lnTo>
                <a:lnTo>
                  <a:pt x="540171" y="53907"/>
                </a:lnTo>
                <a:lnTo>
                  <a:pt x="536828" y="53263"/>
                </a:lnTo>
                <a:lnTo>
                  <a:pt x="526478" y="50876"/>
                </a:lnTo>
                <a:lnTo>
                  <a:pt x="482663" y="50876"/>
                </a:lnTo>
                <a:lnTo>
                  <a:pt x="480529" y="48742"/>
                </a:lnTo>
                <a:lnTo>
                  <a:pt x="480529" y="47993"/>
                </a:lnTo>
                <a:close/>
              </a:path>
              <a:path w="560070" h="57785">
                <a:moveTo>
                  <a:pt x="556582" y="53758"/>
                </a:moveTo>
                <a:lnTo>
                  <a:pt x="554599" y="55522"/>
                </a:lnTo>
                <a:lnTo>
                  <a:pt x="556348" y="54559"/>
                </a:lnTo>
                <a:lnTo>
                  <a:pt x="556582" y="53758"/>
                </a:lnTo>
                <a:close/>
              </a:path>
              <a:path w="560070" h="57785">
                <a:moveTo>
                  <a:pt x="538645" y="52768"/>
                </a:moveTo>
                <a:lnTo>
                  <a:pt x="540171" y="53907"/>
                </a:lnTo>
                <a:lnTo>
                  <a:pt x="542035" y="54267"/>
                </a:lnTo>
                <a:lnTo>
                  <a:pt x="538645" y="52768"/>
                </a:lnTo>
                <a:close/>
              </a:path>
              <a:path w="560070" h="57785">
                <a:moveTo>
                  <a:pt x="556870" y="52768"/>
                </a:moveTo>
                <a:lnTo>
                  <a:pt x="538645" y="52768"/>
                </a:lnTo>
                <a:lnTo>
                  <a:pt x="542035" y="54267"/>
                </a:lnTo>
                <a:lnTo>
                  <a:pt x="556010" y="54267"/>
                </a:lnTo>
                <a:lnTo>
                  <a:pt x="556582" y="53758"/>
                </a:lnTo>
                <a:lnTo>
                  <a:pt x="556870" y="52768"/>
                </a:lnTo>
                <a:close/>
              </a:path>
              <a:path w="560070" h="57785">
                <a:moveTo>
                  <a:pt x="525983" y="50761"/>
                </a:moveTo>
                <a:lnTo>
                  <a:pt x="536828" y="53263"/>
                </a:lnTo>
                <a:lnTo>
                  <a:pt x="540171" y="53907"/>
                </a:lnTo>
                <a:lnTo>
                  <a:pt x="538645" y="52768"/>
                </a:lnTo>
                <a:lnTo>
                  <a:pt x="556870" y="52768"/>
                </a:lnTo>
                <a:lnTo>
                  <a:pt x="557421" y="50876"/>
                </a:lnTo>
                <a:lnTo>
                  <a:pt x="527062" y="50876"/>
                </a:lnTo>
                <a:lnTo>
                  <a:pt x="525983" y="50761"/>
                </a:lnTo>
                <a:close/>
              </a:path>
              <a:path w="560070" h="57785">
                <a:moveTo>
                  <a:pt x="558302" y="47852"/>
                </a:moveTo>
                <a:lnTo>
                  <a:pt x="556582" y="53758"/>
                </a:lnTo>
                <a:lnTo>
                  <a:pt x="558037" y="52463"/>
                </a:lnTo>
                <a:lnTo>
                  <a:pt x="558302" y="47852"/>
                </a:lnTo>
                <a:close/>
              </a:path>
              <a:path w="560070" h="57785">
                <a:moveTo>
                  <a:pt x="526477" y="41338"/>
                </a:moveTo>
                <a:lnTo>
                  <a:pt x="482663" y="41338"/>
                </a:lnTo>
                <a:lnTo>
                  <a:pt x="480529" y="43472"/>
                </a:lnTo>
                <a:lnTo>
                  <a:pt x="480529" y="48742"/>
                </a:lnTo>
                <a:lnTo>
                  <a:pt x="482663" y="50876"/>
                </a:lnTo>
                <a:lnTo>
                  <a:pt x="526478" y="50876"/>
                </a:lnTo>
                <a:lnTo>
                  <a:pt x="525983" y="50761"/>
                </a:lnTo>
                <a:lnTo>
                  <a:pt x="557454" y="50761"/>
                </a:lnTo>
                <a:lnTo>
                  <a:pt x="558302" y="47852"/>
                </a:lnTo>
                <a:lnTo>
                  <a:pt x="558649" y="41797"/>
                </a:lnTo>
                <a:lnTo>
                  <a:pt x="558460" y="41452"/>
                </a:lnTo>
                <a:lnTo>
                  <a:pt x="525983" y="41452"/>
                </a:lnTo>
                <a:lnTo>
                  <a:pt x="526477" y="41338"/>
                </a:lnTo>
                <a:close/>
              </a:path>
              <a:path w="560070" h="57785">
                <a:moveTo>
                  <a:pt x="557454" y="50761"/>
                </a:moveTo>
                <a:lnTo>
                  <a:pt x="525983" y="50761"/>
                </a:lnTo>
                <a:lnTo>
                  <a:pt x="527062" y="50876"/>
                </a:lnTo>
                <a:lnTo>
                  <a:pt x="557421" y="50876"/>
                </a:lnTo>
                <a:close/>
              </a:path>
              <a:path w="560070" h="57785">
                <a:moveTo>
                  <a:pt x="487793" y="36067"/>
                </a:moveTo>
                <a:lnTo>
                  <a:pt x="193649" y="36067"/>
                </a:lnTo>
                <a:lnTo>
                  <a:pt x="235621" y="39453"/>
                </a:lnTo>
                <a:lnTo>
                  <a:pt x="275158" y="42583"/>
                </a:lnTo>
                <a:lnTo>
                  <a:pt x="302514" y="44386"/>
                </a:lnTo>
                <a:lnTo>
                  <a:pt x="352132" y="48005"/>
                </a:lnTo>
                <a:lnTo>
                  <a:pt x="480529" y="47993"/>
                </a:lnTo>
                <a:lnTo>
                  <a:pt x="480529" y="43472"/>
                </a:lnTo>
                <a:lnTo>
                  <a:pt x="482663" y="41338"/>
                </a:lnTo>
                <a:lnTo>
                  <a:pt x="526477" y="41338"/>
                </a:lnTo>
                <a:lnTo>
                  <a:pt x="536575" y="39001"/>
                </a:lnTo>
                <a:lnTo>
                  <a:pt x="540169" y="38307"/>
                </a:lnTo>
                <a:lnTo>
                  <a:pt x="540499" y="38061"/>
                </a:lnTo>
                <a:lnTo>
                  <a:pt x="543686" y="36474"/>
                </a:lnTo>
                <a:lnTo>
                  <a:pt x="544295" y="36296"/>
                </a:lnTo>
                <a:lnTo>
                  <a:pt x="529056" y="36296"/>
                </a:lnTo>
                <a:lnTo>
                  <a:pt x="529523" y="36271"/>
                </a:lnTo>
                <a:lnTo>
                  <a:pt x="494943" y="36271"/>
                </a:lnTo>
                <a:lnTo>
                  <a:pt x="487793" y="36067"/>
                </a:lnTo>
                <a:close/>
              </a:path>
              <a:path w="560070" h="57785">
                <a:moveTo>
                  <a:pt x="558649" y="41797"/>
                </a:moveTo>
                <a:lnTo>
                  <a:pt x="558302" y="47852"/>
                </a:lnTo>
                <a:lnTo>
                  <a:pt x="559567" y="43472"/>
                </a:lnTo>
                <a:lnTo>
                  <a:pt x="558649" y="41797"/>
                </a:lnTo>
                <a:close/>
              </a:path>
              <a:path w="560070" h="57785">
                <a:moveTo>
                  <a:pt x="557364" y="39453"/>
                </a:moveTo>
                <a:lnTo>
                  <a:pt x="558649" y="41797"/>
                </a:lnTo>
                <a:lnTo>
                  <a:pt x="558698" y="40944"/>
                </a:lnTo>
                <a:lnTo>
                  <a:pt x="557364" y="39453"/>
                </a:lnTo>
                <a:close/>
              </a:path>
              <a:path w="560070" h="57785">
                <a:moveTo>
                  <a:pt x="540169" y="38307"/>
                </a:moveTo>
                <a:lnTo>
                  <a:pt x="536575" y="39001"/>
                </a:lnTo>
                <a:lnTo>
                  <a:pt x="525983" y="41452"/>
                </a:lnTo>
                <a:lnTo>
                  <a:pt x="527062" y="41338"/>
                </a:lnTo>
                <a:lnTo>
                  <a:pt x="558398" y="41338"/>
                </a:lnTo>
                <a:lnTo>
                  <a:pt x="557358" y="39446"/>
                </a:lnTo>
                <a:lnTo>
                  <a:pt x="538645" y="39446"/>
                </a:lnTo>
                <a:lnTo>
                  <a:pt x="540169" y="38307"/>
                </a:lnTo>
                <a:close/>
              </a:path>
              <a:path w="560070" h="57785">
                <a:moveTo>
                  <a:pt x="558398" y="41338"/>
                </a:moveTo>
                <a:lnTo>
                  <a:pt x="527062" y="41338"/>
                </a:lnTo>
                <a:lnTo>
                  <a:pt x="525983" y="41452"/>
                </a:lnTo>
                <a:lnTo>
                  <a:pt x="558460" y="41452"/>
                </a:lnTo>
                <a:close/>
              </a:path>
              <a:path w="560070" h="57785">
                <a:moveTo>
                  <a:pt x="555576" y="37454"/>
                </a:moveTo>
                <a:lnTo>
                  <a:pt x="557364" y="39453"/>
                </a:lnTo>
                <a:lnTo>
                  <a:pt x="556399" y="37693"/>
                </a:lnTo>
                <a:lnTo>
                  <a:pt x="555576" y="37454"/>
                </a:lnTo>
                <a:close/>
              </a:path>
              <a:path w="560070" h="57785">
                <a:moveTo>
                  <a:pt x="542035" y="37947"/>
                </a:moveTo>
                <a:lnTo>
                  <a:pt x="540169" y="38307"/>
                </a:lnTo>
                <a:lnTo>
                  <a:pt x="538645" y="39446"/>
                </a:lnTo>
                <a:lnTo>
                  <a:pt x="542035" y="37947"/>
                </a:lnTo>
                <a:close/>
              </a:path>
              <a:path w="560070" h="57785">
                <a:moveTo>
                  <a:pt x="556017" y="37947"/>
                </a:moveTo>
                <a:lnTo>
                  <a:pt x="542035" y="37947"/>
                </a:lnTo>
                <a:lnTo>
                  <a:pt x="538645" y="39446"/>
                </a:lnTo>
                <a:lnTo>
                  <a:pt x="557358" y="39446"/>
                </a:lnTo>
                <a:lnTo>
                  <a:pt x="556017" y="37947"/>
                </a:lnTo>
                <a:close/>
              </a:path>
              <a:path w="560070" h="57785">
                <a:moveTo>
                  <a:pt x="547946" y="35645"/>
                </a:moveTo>
                <a:lnTo>
                  <a:pt x="546107" y="35766"/>
                </a:lnTo>
                <a:lnTo>
                  <a:pt x="543686" y="36474"/>
                </a:lnTo>
                <a:lnTo>
                  <a:pt x="540499" y="38061"/>
                </a:lnTo>
                <a:lnTo>
                  <a:pt x="540169" y="38307"/>
                </a:lnTo>
                <a:lnTo>
                  <a:pt x="542035" y="37947"/>
                </a:lnTo>
                <a:lnTo>
                  <a:pt x="556017" y="37947"/>
                </a:lnTo>
                <a:lnTo>
                  <a:pt x="555576" y="37454"/>
                </a:lnTo>
                <a:lnTo>
                  <a:pt x="549697" y="35747"/>
                </a:lnTo>
                <a:lnTo>
                  <a:pt x="547946" y="35645"/>
                </a:lnTo>
                <a:close/>
              </a:path>
              <a:path w="560070" h="57785">
                <a:moveTo>
                  <a:pt x="549697" y="35747"/>
                </a:moveTo>
                <a:lnTo>
                  <a:pt x="555576" y="37454"/>
                </a:lnTo>
                <a:lnTo>
                  <a:pt x="554291" y="36017"/>
                </a:lnTo>
                <a:lnTo>
                  <a:pt x="549697" y="35747"/>
                </a:lnTo>
                <a:close/>
              </a:path>
              <a:path w="560070" h="57785">
                <a:moveTo>
                  <a:pt x="529524" y="36271"/>
                </a:moveTo>
                <a:lnTo>
                  <a:pt x="529056" y="36296"/>
                </a:lnTo>
                <a:lnTo>
                  <a:pt x="529590" y="36271"/>
                </a:lnTo>
                <a:close/>
              </a:path>
              <a:path w="560070" h="57785">
                <a:moveTo>
                  <a:pt x="539711" y="35737"/>
                </a:moveTo>
                <a:lnTo>
                  <a:pt x="538802" y="35766"/>
                </a:lnTo>
                <a:lnTo>
                  <a:pt x="529524" y="36271"/>
                </a:lnTo>
                <a:lnTo>
                  <a:pt x="529056" y="36296"/>
                </a:lnTo>
                <a:lnTo>
                  <a:pt x="544295" y="36296"/>
                </a:lnTo>
                <a:lnTo>
                  <a:pt x="546033" y="35788"/>
                </a:lnTo>
                <a:lnTo>
                  <a:pt x="545541" y="35788"/>
                </a:lnTo>
                <a:lnTo>
                  <a:pt x="545981" y="35762"/>
                </a:lnTo>
                <a:lnTo>
                  <a:pt x="539711" y="35737"/>
                </a:lnTo>
                <a:close/>
              </a:path>
              <a:path w="560070" h="57785">
                <a:moveTo>
                  <a:pt x="325315" y="27050"/>
                </a:moveTo>
                <a:lnTo>
                  <a:pt x="77876" y="27050"/>
                </a:lnTo>
                <a:lnTo>
                  <a:pt x="108661" y="29946"/>
                </a:lnTo>
                <a:lnTo>
                  <a:pt x="178025" y="35001"/>
                </a:lnTo>
                <a:lnTo>
                  <a:pt x="193776" y="36080"/>
                </a:lnTo>
                <a:lnTo>
                  <a:pt x="487793" y="36067"/>
                </a:lnTo>
                <a:lnTo>
                  <a:pt x="451036" y="35001"/>
                </a:lnTo>
                <a:lnTo>
                  <a:pt x="405193" y="32499"/>
                </a:lnTo>
                <a:lnTo>
                  <a:pt x="377007" y="30797"/>
                </a:lnTo>
                <a:lnTo>
                  <a:pt x="325315" y="27050"/>
                </a:lnTo>
                <a:close/>
              </a:path>
              <a:path w="560070" h="57785">
                <a:moveTo>
                  <a:pt x="545981" y="35762"/>
                </a:moveTo>
                <a:lnTo>
                  <a:pt x="545541" y="35788"/>
                </a:lnTo>
                <a:lnTo>
                  <a:pt x="546121" y="35762"/>
                </a:lnTo>
                <a:lnTo>
                  <a:pt x="545981" y="35762"/>
                </a:lnTo>
                <a:close/>
              </a:path>
              <a:path w="560070" h="57785">
                <a:moveTo>
                  <a:pt x="546107" y="35766"/>
                </a:moveTo>
                <a:lnTo>
                  <a:pt x="545541" y="35788"/>
                </a:lnTo>
                <a:lnTo>
                  <a:pt x="546033" y="35788"/>
                </a:lnTo>
                <a:close/>
              </a:path>
              <a:path w="560070" h="57785">
                <a:moveTo>
                  <a:pt x="547357" y="35610"/>
                </a:moveTo>
                <a:lnTo>
                  <a:pt x="546159" y="35751"/>
                </a:lnTo>
                <a:lnTo>
                  <a:pt x="547946" y="35645"/>
                </a:lnTo>
                <a:lnTo>
                  <a:pt x="547357" y="35610"/>
                </a:lnTo>
                <a:close/>
              </a:path>
              <a:path w="560070" h="57785">
                <a:moveTo>
                  <a:pt x="548525" y="35610"/>
                </a:moveTo>
                <a:lnTo>
                  <a:pt x="547946" y="35645"/>
                </a:lnTo>
                <a:lnTo>
                  <a:pt x="549697" y="35747"/>
                </a:lnTo>
                <a:lnTo>
                  <a:pt x="548525" y="35610"/>
                </a:lnTo>
                <a:close/>
              </a:path>
              <a:path w="560070" h="57785">
                <a:moveTo>
                  <a:pt x="451046" y="35001"/>
                </a:moveTo>
                <a:lnTo>
                  <a:pt x="451269" y="35013"/>
                </a:lnTo>
                <a:lnTo>
                  <a:pt x="451456" y="35013"/>
                </a:lnTo>
                <a:lnTo>
                  <a:pt x="451046" y="35001"/>
                </a:lnTo>
                <a:close/>
              </a:path>
              <a:path w="560070" h="57785">
                <a:moveTo>
                  <a:pt x="451036" y="35001"/>
                </a:moveTo>
                <a:close/>
              </a:path>
              <a:path w="560070" h="57785">
                <a:moveTo>
                  <a:pt x="376796" y="30784"/>
                </a:moveTo>
                <a:lnTo>
                  <a:pt x="377007" y="30797"/>
                </a:lnTo>
                <a:lnTo>
                  <a:pt x="376796" y="30784"/>
                </a:lnTo>
                <a:close/>
              </a:path>
              <a:path w="560070" h="57785">
                <a:moveTo>
                  <a:pt x="5880" y="0"/>
                </a:moveTo>
                <a:lnTo>
                  <a:pt x="876" y="4292"/>
                </a:lnTo>
                <a:lnTo>
                  <a:pt x="0" y="15760"/>
                </a:lnTo>
                <a:lnTo>
                  <a:pt x="4267" y="20751"/>
                </a:lnTo>
                <a:lnTo>
                  <a:pt x="37706" y="23406"/>
                </a:lnTo>
                <a:lnTo>
                  <a:pt x="56730" y="25247"/>
                </a:lnTo>
                <a:lnTo>
                  <a:pt x="77965" y="27063"/>
                </a:lnTo>
                <a:lnTo>
                  <a:pt x="325315" y="27050"/>
                </a:lnTo>
                <a:lnTo>
                  <a:pt x="276597" y="23723"/>
                </a:lnTo>
                <a:lnTo>
                  <a:pt x="221805" y="19418"/>
                </a:lnTo>
                <a:lnTo>
                  <a:pt x="195193" y="17259"/>
                </a:lnTo>
                <a:lnTo>
                  <a:pt x="169075" y="14757"/>
                </a:lnTo>
                <a:lnTo>
                  <a:pt x="79743" y="6108"/>
                </a:lnTo>
                <a:lnTo>
                  <a:pt x="58659" y="4330"/>
                </a:lnTo>
                <a:lnTo>
                  <a:pt x="39331" y="2552"/>
                </a:lnTo>
                <a:lnTo>
                  <a:pt x="5880" y="0"/>
                </a:lnTo>
                <a:close/>
              </a:path>
              <a:path w="560070" h="57785">
                <a:moveTo>
                  <a:pt x="276402" y="23710"/>
                </a:moveTo>
                <a:lnTo>
                  <a:pt x="276597" y="23723"/>
                </a:lnTo>
                <a:lnTo>
                  <a:pt x="276402" y="23710"/>
                </a:lnTo>
                <a:close/>
              </a:path>
              <a:path w="560070" h="57785">
                <a:moveTo>
                  <a:pt x="37528" y="23393"/>
                </a:moveTo>
                <a:lnTo>
                  <a:pt x="37660" y="23406"/>
                </a:lnTo>
                <a:lnTo>
                  <a:pt x="37528" y="23393"/>
                </a:lnTo>
                <a:close/>
              </a:path>
              <a:path w="560070" h="57785">
                <a:moveTo>
                  <a:pt x="195232" y="17263"/>
                </a:moveTo>
                <a:close/>
              </a:path>
              <a:path w="560070" h="57785">
                <a:moveTo>
                  <a:pt x="195193" y="17259"/>
                </a:moveTo>
                <a:close/>
              </a:path>
              <a:path w="560070" h="57785">
                <a:moveTo>
                  <a:pt x="58508" y="4317"/>
                </a:moveTo>
                <a:lnTo>
                  <a:pt x="58659" y="4330"/>
                </a:lnTo>
                <a:lnTo>
                  <a:pt x="58508" y="4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66431" y="1815261"/>
            <a:ext cx="646518" cy="3452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3722" y="1701673"/>
            <a:ext cx="150101" cy="7589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98877" y="1156766"/>
            <a:ext cx="686587" cy="45292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591918" y="1692630"/>
            <a:ext cx="2303780" cy="65405"/>
          </a:xfrm>
          <a:custGeom>
            <a:avLst/>
            <a:gdLst/>
            <a:ahLst/>
            <a:cxnLst/>
            <a:rect l="l" t="t" r="r" b="b"/>
            <a:pathLst>
              <a:path w="2303779" h="65405">
                <a:moveTo>
                  <a:pt x="1421" y="60102"/>
                </a:moveTo>
                <a:lnTo>
                  <a:pt x="1498" y="61340"/>
                </a:lnTo>
                <a:lnTo>
                  <a:pt x="6083" y="65277"/>
                </a:lnTo>
                <a:lnTo>
                  <a:pt x="10324" y="65059"/>
                </a:lnTo>
                <a:lnTo>
                  <a:pt x="8115" y="64897"/>
                </a:lnTo>
                <a:lnTo>
                  <a:pt x="6134" y="64135"/>
                </a:lnTo>
                <a:lnTo>
                  <a:pt x="1421" y="60102"/>
                </a:lnTo>
                <a:close/>
              </a:path>
              <a:path w="2303779" h="65405">
                <a:moveTo>
                  <a:pt x="803922" y="40512"/>
                </a:moveTo>
                <a:lnTo>
                  <a:pt x="137299" y="40512"/>
                </a:lnTo>
                <a:lnTo>
                  <a:pt x="140665" y="43052"/>
                </a:lnTo>
                <a:lnTo>
                  <a:pt x="141672" y="49656"/>
                </a:lnTo>
                <a:lnTo>
                  <a:pt x="141717" y="50673"/>
                </a:lnTo>
                <a:lnTo>
                  <a:pt x="139166" y="54228"/>
                </a:lnTo>
                <a:lnTo>
                  <a:pt x="100901" y="59943"/>
                </a:lnTo>
                <a:lnTo>
                  <a:pt x="72224" y="63373"/>
                </a:lnTo>
                <a:lnTo>
                  <a:pt x="71386" y="63373"/>
                </a:lnTo>
                <a:lnTo>
                  <a:pt x="65938" y="63500"/>
                </a:lnTo>
                <a:lnTo>
                  <a:pt x="44678" y="63626"/>
                </a:lnTo>
                <a:lnTo>
                  <a:pt x="37134" y="63753"/>
                </a:lnTo>
                <a:lnTo>
                  <a:pt x="29641" y="63753"/>
                </a:lnTo>
                <a:lnTo>
                  <a:pt x="23164" y="63880"/>
                </a:lnTo>
                <a:lnTo>
                  <a:pt x="17843" y="64007"/>
                </a:lnTo>
                <a:lnTo>
                  <a:pt x="17995" y="64007"/>
                </a:lnTo>
                <a:lnTo>
                  <a:pt x="15510" y="64087"/>
                </a:lnTo>
                <a:lnTo>
                  <a:pt x="13474" y="64897"/>
                </a:lnTo>
                <a:lnTo>
                  <a:pt x="10324" y="65059"/>
                </a:lnTo>
                <a:lnTo>
                  <a:pt x="11569" y="65150"/>
                </a:lnTo>
                <a:lnTo>
                  <a:pt x="18262" y="65150"/>
                </a:lnTo>
                <a:lnTo>
                  <a:pt x="25526" y="65277"/>
                </a:lnTo>
                <a:lnTo>
                  <a:pt x="36918" y="65277"/>
                </a:lnTo>
                <a:lnTo>
                  <a:pt x="53428" y="64897"/>
                </a:lnTo>
                <a:lnTo>
                  <a:pt x="74269" y="63753"/>
                </a:lnTo>
                <a:lnTo>
                  <a:pt x="99466" y="61594"/>
                </a:lnTo>
                <a:lnTo>
                  <a:pt x="160604" y="56895"/>
                </a:lnTo>
                <a:lnTo>
                  <a:pt x="160426" y="56895"/>
                </a:lnTo>
                <a:lnTo>
                  <a:pt x="178066" y="55752"/>
                </a:lnTo>
                <a:lnTo>
                  <a:pt x="196405" y="54737"/>
                </a:lnTo>
                <a:lnTo>
                  <a:pt x="235610" y="52577"/>
                </a:lnTo>
                <a:lnTo>
                  <a:pt x="235407" y="52577"/>
                </a:lnTo>
                <a:lnTo>
                  <a:pt x="299834" y="50418"/>
                </a:lnTo>
                <a:lnTo>
                  <a:pt x="299669" y="50418"/>
                </a:lnTo>
                <a:lnTo>
                  <a:pt x="344303" y="49657"/>
                </a:lnTo>
                <a:lnTo>
                  <a:pt x="591707" y="49656"/>
                </a:lnTo>
                <a:lnTo>
                  <a:pt x="619150" y="48894"/>
                </a:lnTo>
                <a:lnTo>
                  <a:pt x="652094" y="47878"/>
                </a:lnTo>
                <a:lnTo>
                  <a:pt x="741400" y="43306"/>
                </a:lnTo>
                <a:lnTo>
                  <a:pt x="741210" y="43306"/>
                </a:lnTo>
                <a:lnTo>
                  <a:pt x="762673" y="42672"/>
                </a:lnTo>
                <a:lnTo>
                  <a:pt x="784263" y="41528"/>
                </a:lnTo>
                <a:lnTo>
                  <a:pt x="803922" y="40512"/>
                </a:lnTo>
                <a:close/>
              </a:path>
              <a:path w="2303779" h="65405">
                <a:moveTo>
                  <a:pt x="14160" y="45592"/>
                </a:moveTo>
                <a:lnTo>
                  <a:pt x="13373" y="45592"/>
                </a:lnTo>
                <a:lnTo>
                  <a:pt x="6107" y="46027"/>
                </a:lnTo>
                <a:lnTo>
                  <a:pt x="927" y="52121"/>
                </a:lnTo>
                <a:lnTo>
                  <a:pt x="1421" y="60102"/>
                </a:lnTo>
                <a:lnTo>
                  <a:pt x="6134" y="64135"/>
                </a:lnTo>
                <a:lnTo>
                  <a:pt x="8115" y="64897"/>
                </a:lnTo>
                <a:lnTo>
                  <a:pt x="10324" y="65059"/>
                </a:lnTo>
                <a:lnTo>
                  <a:pt x="13474" y="64897"/>
                </a:lnTo>
                <a:lnTo>
                  <a:pt x="15125" y="64262"/>
                </a:lnTo>
                <a:lnTo>
                  <a:pt x="12700" y="64262"/>
                </a:lnTo>
                <a:lnTo>
                  <a:pt x="17665" y="62229"/>
                </a:lnTo>
                <a:lnTo>
                  <a:pt x="81783" y="62229"/>
                </a:lnTo>
                <a:lnTo>
                  <a:pt x="100901" y="59943"/>
                </a:lnTo>
                <a:lnTo>
                  <a:pt x="139166" y="54228"/>
                </a:lnTo>
                <a:lnTo>
                  <a:pt x="141717" y="50673"/>
                </a:lnTo>
                <a:lnTo>
                  <a:pt x="141672" y="49656"/>
                </a:lnTo>
                <a:lnTo>
                  <a:pt x="141517" y="48640"/>
                </a:lnTo>
                <a:lnTo>
                  <a:pt x="17665" y="48640"/>
                </a:lnTo>
                <a:lnTo>
                  <a:pt x="12700" y="46481"/>
                </a:lnTo>
                <a:lnTo>
                  <a:pt x="15182" y="46481"/>
                </a:lnTo>
                <a:lnTo>
                  <a:pt x="14160" y="45592"/>
                </a:lnTo>
                <a:close/>
              </a:path>
              <a:path w="2303779" h="65405">
                <a:moveTo>
                  <a:pt x="17665" y="62229"/>
                </a:moveTo>
                <a:lnTo>
                  <a:pt x="12700" y="64262"/>
                </a:lnTo>
                <a:lnTo>
                  <a:pt x="14490" y="64135"/>
                </a:lnTo>
                <a:lnTo>
                  <a:pt x="14046" y="64135"/>
                </a:lnTo>
                <a:lnTo>
                  <a:pt x="15510" y="64087"/>
                </a:lnTo>
                <a:lnTo>
                  <a:pt x="17665" y="62229"/>
                </a:lnTo>
                <a:close/>
              </a:path>
              <a:path w="2303779" h="65405">
                <a:moveTo>
                  <a:pt x="15510" y="64087"/>
                </a:moveTo>
                <a:lnTo>
                  <a:pt x="14046" y="64135"/>
                </a:lnTo>
                <a:lnTo>
                  <a:pt x="14490" y="64135"/>
                </a:lnTo>
                <a:lnTo>
                  <a:pt x="12700" y="64262"/>
                </a:lnTo>
                <a:lnTo>
                  <a:pt x="15125" y="64262"/>
                </a:lnTo>
                <a:lnTo>
                  <a:pt x="15455" y="64135"/>
                </a:lnTo>
                <a:close/>
              </a:path>
              <a:path w="2303779" h="65405">
                <a:moveTo>
                  <a:pt x="81783" y="62229"/>
                </a:moveTo>
                <a:lnTo>
                  <a:pt x="17665" y="62229"/>
                </a:lnTo>
                <a:lnTo>
                  <a:pt x="15510" y="64087"/>
                </a:lnTo>
                <a:lnTo>
                  <a:pt x="17995" y="64007"/>
                </a:lnTo>
                <a:lnTo>
                  <a:pt x="17843" y="64007"/>
                </a:lnTo>
                <a:lnTo>
                  <a:pt x="23241" y="63880"/>
                </a:lnTo>
                <a:lnTo>
                  <a:pt x="29641" y="63753"/>
                </a:lnTo>
                <a:lnTo>
                  <a:pt x="37134" y="63753"/>
                </a:lnTo>
                <a:lnTo>
                  <a:pt x="44691" y="63626"/>
                </a:lnTo>
                <a:lnTo>
                  <a:pt x="65938" y="63500"/>
                </a:lnTo>
                <a:lnTo>
                  <a:pt x="71386" y="63373"/>
                </a:lnTo>
                <a:lnTo>
                  <a:pt x="72224" y="63373"/>
                </a:lnTo>
                <a:lnTo>
                  <a:pt x="81783" y="62229"/>
                </a:lnTo>
                <a:close/>
              </a:path>
              <a:path w="2303779" h="65405">
                <a:moveTo>
                  <a:pt x="927" y="52121"/>
                </a:moveTo>
                <a:lnTo>
                  <a:pt x="0" y="53212"/>
                </a:lnTo>
                <a:lnTo>
                  <a:pt x="495" y="59308"/>
                </a:lnTo>
                <a:lnTo>
                  <a:pt x="1421" y="60102"/>
                </a:lnTo>
                <a:lnTo>
                  <a:pt x="927" y="52121"/>
                </a:lnTo>
                <a:close/>
              </a:path>
              <a:path w="2303779" h="65405">
                <a:moveTo>
                  <a:pt x="6107" y="46027"/>
                </a:moveTo>
                <a:lnTo>
                  <a:pt x="4876" y="46100"/>
                </a:lnTo>
                <a:lnTo>
                  <a:pt x="950" y="50545"/>
                </a:lnTo>
                <a:lnTo>
                  <a:pt x="927" y="52121"/>
                </a:lnTo>
                <a:lnTo>
                  <a:pt x="6107" y="46027"/>
                </a:lnTo>
                <a:close/>
              </a:path>
              <a:path w="2303779" h="65405">
                <a:moveTo>
                  <a:pt x="591707" y="49656"/>
                </a:moveTo>
                <a:lnTo>
                  <a:pt x="344303" y="49657"/>
                </a:lnTo>
                <a:lnTo>
                  <a:pt x="523074" y="49783"/>
                </a:lnTo>
                <a:lnTo>
                  <a:pt x="587133" y="49783"/>
                </a:lnTo>
                <a:lnTo>
                  <a:pt x="591707" y="49656"/>
                </a:lnTo>
                <a:close/>
              </a:path>
              <a:path w="2303779" h="65405">
                <a:moveTo>
                  <a:pt x="12700" y="46481"/>
                </a:moveTo>
                <a:lnTo>
                  <a:pt x="17665" y="48640"/>
                </a:lnTo>
                <a:lnTo>
                  <a:pt x="15378" y="46651"/>
                </a:lnTo>
                <a:lnTo>
                  <a:pt x="14046" y="46608"/>
                </a:lnTo>
                <a:lnTo>
                  <a:pt x="14490" y="46608"/>
                </a:lnTo>
                <a:lnTo>
                  <a:pt x="12700" y="46481"/>
                </a:lnTo>
                <a:close/>
              </a:path>
              <a:path w="2303779" h="65405">
                <a:moveTo>
                  <a:pt x="15378" y="46651"/>
                </a:moveTo>
                <a:lnTo>
                  <a:pt x="17665" y="48640"/>
                </a:lnTo>
                <a:lnTo>
                  <a:pt x="141517" y="48640"/>
                </a:lnTo>
                <a:lnTo>
                  <a:pt x="141323" y="47370"/>
                </a:lnTo>
                <a:lnTo>
                  <a:pt x="70396" y="47370"/>
                </a:lnTo>
                <a:lnTo>
                  <a:pt x="37160" y="47116"/>
                </a:lnTo>
                <a:lnTo>
                  <a:pt x="29603" y="46989"/>
                </a:lnTo>
                <a:lnTo>
                  <a:pt x="23164" y="46862"/>
                </a:lnTo>
                <a:lnTo>
                  <a:pt x="17843" y="46736"/>
                </a:lnTo>
                <a:lnTo>
                  <a:pt x="17995" y="46736"/>
                </a:lnTo>
                <a:lnTo>
                  <a:pt x="15378" y="46651"/>
                </a:lnTo>
                <a:close/>
              </a:path>
              <a:path w="2303779" h="65405">
                <a:moveTo>
                  <a:pt x="70484" y="47361"/>
                </a:moveTo>
                <a:lnTo>
                  <a:pt x="71386" y="47370"/>
                </a:lnTo>
                <a:lnTo>
                  <a:pt x="70484" y="47361"/>
                </a:lnTo>
                <a:close/>
              </a:path>
              <a:path w="2303779" h="65405">
                <a:moveTo>
                  <a:pt x="137299" y="40512"/>
                </a:moveTo>
                <a:lnTo>
                  <a:pt x="98844" y="44195"/>
                </a:lnTo>
                <a:lnTo>
                  <a:pt x="70484" y="47361"/>
                </a:lnTo>
                <a:lnTo>
                  <a:pt x="71386" y="47370"/>
                </a:lnTo>
                <a:lnTo>
                  <a:pt x="141323" y="47370"/>
                </a:lnTo>
                <a:lnTo>
                  <a:pt x="140665" y="43052"/>
                </a:lnTo>
                <a:lnTo>
                  <a:pt x="137299" y="40512"/>
                </a:lnTo>
                <a:close/>
              </a:path>
              <a:path w="2303779" h="65405">
                <a:moveTo>
                  <a:pt x="1054100" y="29972"/>
                </a:moveTo>
                <a:lnTo>
                  <a:pt x="555459" y="29972"/>
                </a:lnTo>
                <a:lnTo>
                  <a:pt x="523062" y="30099"/>
                </a:lnTo>
                <a:lnTo>
                  <a:pt x="344157" y="30099"/>
                </a:lnTo>
                <a:lnTo>
                  <a:pt x="299351" y="30861"/>
                </a:lnTo>
                <a:lnTo>
                  <a:pt x="234734" y="33019"/>
                </a:lnTo>
                <a:lnTo>
                  <a:pt x="159067" y="37337"/>
                </a:lnTo>
                <a:lnTo>
                  <a:pt x="127025" y="39877"/>
                </a:lnTo>
                <a:lnTo>
                  <a:pt x="97790" y="41910"/>
                </a:lnTo>
                <a:lnTo>
                  <a:pt x="72593" y="44068"/>
                </a:lnTo>
                <a:lnTo>
                  <a:pt x="72923" y="44068"/>
                </a:lnTo>
                <a:lnTo>
                  <a:pt x="52400" y="45212"/>
                </a:lnTo>
                <a:lnTo>
                  <a:pt x="52679" y="45212"/>
                </a:lnTo>
                <a:lnTo>
                  <a:pt x="36487" y="45592"/>
                </a:lnTo>
                <a:lnTo>
                  <a:pt x="14160" y="45592"/>
                </a:lnTo>
                <a:lnTo>
                  <a:pt x="15378" y="46651"/>
                </a:lnTo>
                <a:lnTo>
                  <a:pt x="17995" y="46736"/>
                </a:lnTo>
                <a:lnTo>
                  <a:pt x="17843" y="46736"/>
                </a:lnTo>
                <a:lnTo>
                  <a:pt x="23241" y="46862"/>
                </a:lnTo>
                <a:lnTo>
                  <a:pt x="29641" y="46989"/>
                </a:lnTo>
                <a:lnTo>
                  <a:pt x="37160" y="47116"/>
                </a:lnTo>
                <a:lnTo>
                  <a:pt x="70484" y="47361"/>
                </a:lnTo>
                <a:lnTo>
                  <a:pt x="98844" y="44195"/>
                </a:lnTo>
                <a:lnTo>
                  <a:pt x="137299" y="40512"/>
                </a:lnTo>
                <a:lnTo>
                  <a:pt x="803922" y="40512"/>
                </a:lnTo>
                <a:lnTo>
                  <a:pt x="813765" y="40004"/>
                </a:lnTo>
                <a:lnTo>
                  <a:pt x="864857" y="37464"/>
                </a:lnTo>
                <a:lnTo>
                  <a:pt x="864704" y="37464"/>
                </a:lnTo>
                <a:lnTo>
                  <a:pt x="885736" y="36829"/>
                </a:lnTo>
                <a:lnTo>
                  <a:pt x="907694" y="35687"/>
                </a:lnTo>
                <a:lnTo>
                  <a:pt x="907529" y="35687"/>
                </a:lnTo>
                <a:lnTo>
                  <a:pt x="929665" y="35051"/>
                </a:lnTo>
                <a:lnTo>
                  <a:pt x="951268" y="33908"/>
                </a:lnTo>
                <a:lnTo>
                  <a:pt x="951102" y="33908"/>
                </a:lnTo>
                <a:lnTo>
                  <a:pt x="993584" y="32512"/>
                </a:lnTo>
                <a:lnTo>
                  <a:pt x="1014641" y="31368"/>
                </a:lnTo>
                <a:lnTo>
                  <a:pt x="1014476" y="31368"/>
                </a:lnTo>
                <a:lnTo>
                  <a:pt x="1054100" y="29972"/>
                </a:lnTo>
                <a:close/>
              </a:path>
              <a:path w="2303779" h="65405">
                <a:moveTo>
                  <a:pt x="15182" y="46481"/>
                </a:moveTo>
                <a:lnTo>
                  <a:pt x="12700" y="46481"/>
                </a:lnTo>
                <a:lnTo>
                  <a:pt x="14490" y="46608"/>
                </a:lnTo>
                <a:lnTo>
                  <a:pt x="14046" y="46608"/>
                </a:lnTo>
                <a:lnTo>
                  <a:pt x="15378" y="46651"/>
                </a:lnTo>
                <a:lnTo>
                  <a:pt x="15182" y="46481"/>
                </a:lnTo>
                <a:close/>
              </a:path>
              <a:path w="2303779" h="65405">
                <a:moveTo>
                  <a:pt x="12992" y="44576"/>
                </a:moveTo>
                <a:lnTo>
                  <a:pt x="6908" y="45085"/>
                </a:lnTo>
                <a:lnTo>
                  <a:pt x="6107" y="46027"/>
                </a:lnTo>
                <a:lnTo>
                  <a:pt x="13373" y="45592"/>
                </a:lnTo>
                <a:lnTo>
                  <a:pt x="14160" y="45592"/>
                </a:lnTo>
                <a:lnTo>
                  <a:pt x="12992" y="44576"/>
                </a:lnTo>
                <a:close/>
              </a:path>
              <a:path w="2303779" h="65405">
                <a:moveTo>
                  <a:pt x="2241039" y="23629"/>
                </a:moveTo>
                <a:lnTo>
                  <a:pt x="2234768" y="26035"/>
                </a:lnTo>
                <a:lnTo>
                  <a:pt x="2232202" y="31876"/>
                </a:lnTo>
                <a:lnTo>
                  <a:pt x="2236165" y="42163"/>
                </a:lnTo>
                <a:lnTo>
                  <a:pt x="2241943" y="44703"/>
                </a:lnTo>
                <a:lnTo>
                  <a:pt x="2261146" y="37337"/>
                </a:lnTo>
                <a:lnTo>
                  <a:pt x="2261768" y="37083"/>
                </a:lnTo>
                <a:lnTo>
                  <a:pt x="2271852" y="32385"/>
                </a:lnTo>
                <a:lnTo>
                  <a:pt x="2286555" y="26035"/>
                </a:lnTo>
                <a:lnTo>
                  <a:pt x="2287435" y="25653"/>
                </a:lnTo>
                <a:lnTo>
                  <a:pt x="2287689" y="25653"/>
                </a:lnTo>
                <a:lnTo>
                  <a:pt x="2291882" y="24356"/>
                </a:lnTo>
                <a:lnTo>
                  <a:pt x="2288908" y="24256"/>
                </a:lnTo>
                <a:lnTo>
                  <a:pt x="2285847" y="24256"/>
                </a:lnTo>
                <a:lnTo>
                  <a:pt x="2281199" y="23875"/>
                </a:lnTo>
                <a:lnTo>
                  <a:pt x="2262555" y="23875"/>
                </a:lnTo>
                <a:lnTo>
                  <a:pt x="2245995" y="23749"/>
                </a:lnTo>
                <a:lnTo>
                  <a:pt x="2241039" y="23629"/>
                </a:lnTo>
                <a:close/>
              </a:path>
              <a:path w="2303779" h="65405">
                <a:moveTo>
                  <a:pt x="2271891" y="32385"/>
                </a:moveTo>
                <a:lnTo>
                  <a:pt x="2271598" y="32512"/>
                </a:lnTo>
                <a:lnTo>
                  <a:pt x="2271891" y="32385"/>
                </a:lnTo>
                <a:close/>
              </a:path>
              <a:path w="2303779" h="65405">
                <a:moveTo>
                  <a:pt x="1288148" y="5714"/>
                </a:moveTo>
                <a:lnTo>
                  <a:pt x="1265021" y="5841"/>
                </a:lnTo>
                <a:lnTo>
                  <a:pt x="1205496" y="6603"/>
                </a:lnTo>
                <a:lnTo>
                  <a:pt x="1185824" y="6603"/>
                </a:lnTo>
                <a:lnTo>
                  <a:pt x="1167269" y="6985"/>
                </a:lnTo>
                <a:lnTo>
                  <a:pt x="1148194" y="7365"/>
                </a:lnTo>
                <a:lnTo>
                  <a:pt x="1128902" y="7365"/>
                </a:lnTo>
                <a:lnTo>
                  <a:pt x="1110551" y="8000"/>
                </a:lnTo>
                <a:lnTo>
                  <a:pt x="1110754" y="8000"/>
                </a:lnTo>
                <a:lnTo>
                  <a:pt x="1091844" y="8381"/>
                </a:lnTo>
                <a:lnTo>
                  <a:pt x="1072769" y="9143"/>
                </a:lnTo>
                <a:lnTo>
                  <a:pt x="1072959" y="9143"/>
                </a:lnTo>
                <a:lnTo>
                  <a:pt x="1053528" y="9525"/>
                </a:lnTo>
                <a:lnTo>
                  <a:pt x="1033894" y="10160"/>
                </a:lnTo>
                <a:lnTo>
                  <a:pt x="1013739" y="10922"/>
                </a:lnTo>
                <a:lnTo>
                  <a:pt x="992708" y="12064"/>
                </a:lnTo>
                <a:lnTo>
                  <a:pt x="992885" y="12064"/>
                </a:lnTo>
                <a:lnTo>
                  <a:pt x="972007" y="12826"/>
                </a:lnTo>
                <a:lnTo>
                  <a:pt x="950417" y="13462"/>
                </a:lnTo>
                <a:lnTo>
                  <a:pt x="928649" y="14604"/>
                </a:lnTo>
                <a:lnTo>
                  <a:pt x="928814" y="14604"/>
                </a:lnTo>
                <a:lnTo>
                  <a:pt x="906856" y="15239"/>
                </a:lnTo>
                <a:lnTo>
                  <a:pt x="884732" y="16382"/>
                </a:lnTo>
                <a:lnTo>
                  <a:pt x="884885" y="16382"/>
                </a:lnTo>
                <a:lnTo>
                  <a:pt x="863993" y="17144"/>
                </a:lnTo>
                <a:lnTo>
                  <a:pt x="842238" y="18161"/>
                </a:lnTo>
                <a:lnTo>
                  <a:pt x="812736" y="19685"/>
                </a:lnTo>
                <a:lnTo>
                  <a:pt x="761631" y="21970"/>
                </a:lnTo>
                <a:lnTo>
                  <a:pt x="740511" y="22732"/>
                </a:lnTo>
                <a:lnTo>
                  <a:pt x="685584" y="25780"/>
                </a:lnTo>
                <a:lnTo>
                  <a:pt x="651040" y="27686"/>
                </a:lnTo>
                <a:lnTo>
                  <a:pt x="651230" y="27686"/>
                </a:lnTo>
                <a:lnTo>
                  <a:pt x="586790" y="29972"/>
                </a:lnTo>
                <a:lnTo>
                  <a:pt x="1053909" y="29972"/>
                </a:lnTo>
                <a:lnTo>
                  <a:pt x="1073543" y="29590"/>
                </a:lnTo>
                <a:lnTo>
                  <a:pt x="1092619" y="28955"/>
                </a:lnTo>
                <a:lnTo>
                  <a:pt x="1092428" y="28955"/>
                </a:lnTo>
                <a:lnTo>
                  <a:pt x="1111351" y="28575"/>
                </a:lnTo>
                <a:lnTo>
                  <a:pt x="1129715" y="27812"/>
                </a:lnTo>
                <a:lnTo>
                  <a:pt x="1148588" y="27812"/>
                </a:lnTo>
                <a:lnTo>
                  <a:pt x="1186027" y="27177"/>
                </a:lnTo>
                <a:lnTo>
                  <a:pt x="1205623" y="27177"/>
                </a:lnTo>
                <a:lnTo>
                  <a:pt x="1235278" y="26797"/>
                </a:lnTo>
                <a:lnTo>
                  <a:pt x="1311186" y="26415"/>
                </a:lnTo>
                <a:lnTo>
                  <a:pt x="1373215" y="25147"/>
                </a:lnTo>
                <a:lnTo>
                  <a:pt x="1402109" y="25145"/>
                </a:lnTo>
                <a:lnTo>
                  <a:pt x="1416392" y="24891"/>
                </a:lnTo>
                <a:lnTo>
                  <a:pt x="1479943" y="22860"/>
                </a:lnTo>
                <a:lnTo>
                  <a:pt x="1502232" y="22098"/>
                </a:lnTo>
                <a:lnTo>
                  <a:pt x="1512269" y="22098"/>
                </a:lnTo>
                <a:lnTo>
                  <a:pt x="1532750" y="21843"/>
                </a:lnTo>
                <a:lnTo>
                  <a:pt x="1563712" y="21081"/>
                </a:lnTo>
                <a:lnTo>
                  <a:pt x="1587588" y="21081"/>
                </a:lnTo>
                <a:lnTo>
                  <a:pt x="1612252" y="20700"/>
                </a:lnTo>
                <a:lnTo>
                  <a:pt x="2248673" y="20700"/>
                </a:lnTo>
                <a:lnTo>
                  <a:pt x="2253532" y="18837"/>
                </a:lnTo>
                <a:lnTo>
                  <a:pt x="2263419" y="14224"/>
                </a:lnTo>
                <a:lnTo>
                  <a:pt x="2277812" y="8089"/>
                </a:lnTo>
                <a:lnTo>
                  <a:pt x="2280230" y="5841"/>
                </a:lnTo>
                <a:lnTo>
                  <a:pt x="1311046" y="5841"/>
                </a:lnTo>
                <a:lnTo>
                  <a:pt x="1288148" y="5714"/>
                </a:lnTo>
                <a:close/>
              </a:path>
              <a:path w="2303779" h="65405">
                <a:moveTo>
                  <a:pt x="2287435" y="25653"/>
                </a:moveTo>
                <a:lnTo>
                  <a:pt x="2286457" y="26035"/>
                </a:lnTo>
                <a:lnTo>
                  <a:pt x="2286848" y="25907"/>
                </a:lnTo>
                <a:lnTo>
                  <a:pt x="2287435" y="25653"/>
                </a:lnTo>
                <a:close/>
              </a:path>
              <a:path w="2303779" h="65405">
                <a:moveTo>
                  <a:pt x="2286800" y="25928"/>
                </a:moveTo>
                <a:lnTo>
                  <a:pt x="2286457" y="26035"/>
                </a:lnTo>
                <a:lnTo>
                  <a:pt x="2286800" y="25928"/>
                </a:lnTo>
                <a:close/>
              </a:path>
              <a:path w="2303779" h="65405">
                <a:moveTo>
                  <a:pt x="2287689" y="25653"/>
                </a:moveTo>
                <a:lnTo>
                  <a:pt x="2287435" y="25653"/>
                </a:lnTo>
                <a:lnTo>
                  <a:pt x="2286800" y="25928"/>
                </a:lnTo>
                <a:lnTo>
                  <a:pt x="2287689" y="25653"/>
                </a:lnTo>
                <a:close/>
              </a:path>
              <a:path w="2303779" h="65405">
                <a:moveTo>
                  <a:pt x="1402109" y="25145"/>
                </a:moveTo>
                <a:lnTo>
                  <a:pt x="1373215" y="25147"/>
                </a:lnTo>
                <a:lnTo>
                  <a:pt x="1394968" y="25273"/>
                </a:lnTo>
                <a:lnTo>
                  <a:pt x="1402109" y="25145"/>
                </a:lnTo>
                <a:close/>
              </a:path>
              <a:path w="2303779" h="65405">
                <a:moveTo>
                  <a:pt x="2298861" y="22198"/>
                </a:moveTo>
                <a:lnTo>
                  <a:pt x="2291882" y="24356"/>
                </a:lnTo>
                <a:lnTo>
                  <a:pt x="2296464" y="24511"/>
                </a:lnTo>
                <a:lnTo>
                  <a:pt x="2298861" y="22198"/>
                </a:lnTo>
                <a:close/>
              </a:path>
              <a:path w="2303779" h="65405">
                <a:moveTo>
                  <a:pt x="2301662" y="18668"/>
                </a:moveTo>
                <a:lnTo>
                  <a:pt x="2253970" y="18668"/>
                </a:lnTo>
                <a:lnTo>
                  <a:pt x="2253348" y="18923"/>
                </a:lnTo>
                <a:lnTo>
                  <a:pt x="2241039" y="23629"/>
                </a:lnTo>
                <a:lnTo>
                  <a:pt x="2245995" y="23749"/>
                </a:lnTo>
                <a:lnTo>
                  <a:pt x="2262555" y="23875"/>
                </a:lnTo>
                <a:lnTo>
                  <a:pt x="2281199" y="23875"/>
                </a:lnTo>
                <a:lnTo>
                  <a:pt x="2285847" y="24256"/>
                </a:lnTo>
                <a:lnTo>
                  <a:pt x="2288908" y="24256"/>
                </a:lnTo>
                <a:lnTo>
                  <a:pt x="2291882" y="24356"/>
                </a:lnTo>
                <a:lnTo>
                  <a:pt x="2298861" y="22198"/>
                </a:lnTo>
                <a:lnTo>
                  <a:pt x="2300795" y="20333"/>
                </a:lnTo>
                <a:lnTo>
                  <a:pt x="2301662" y="18668"/>
                </a:lnTo>
                <a:close/>
              </a:path>
              <a:path w="2303779" h="65405">
                <a:moveTo>
                  <a:pt x="2248673" y="20700"/>
                </a:moveTo>
                <a:lnTo>
                  <a:pt x="2042871" y="20700"/>
                </a:lnTo>
                <a:lnTo>
                  <a:pt x="2072754" y="21081"/>
                </a:lnTo>
                <a:lnTo>
                  <a:pt x="2101824" y="21081"/>
                </a:lnTo>
                <a:lnTo>
                  <a:pt x="2120544" y="21462"/>
                </a:lnTo>
                <a:lnTo>
                  <a:pt x="2138146" y="21843"/>
                </a:lnTo>
                <a:lnTo>
                  <a:pt x="2170480" y="22860"/>
                </a:lnTo>
                <a:lnTo>
                  <a:pt x="2199805" y="23240"/>
                </a:lnTo>
                <a:lnTo>
                  <a:pt x="2224925" y="23240"/>
                </a:lnTo>
                <a:lnTo>
                  <a:pt x="2241039" y="23629"/>
                </a:lnTo>
                <a:lnTo>
                  <a:pt x="2248673" y="20700"/>
                </a:lnTo>
                <a:close/>
              </a:path>
              <a:path w="2303779" h="65405">
                <a:moveTo>
                  <a:pt x="1512269" y="22098"/>
                </a:moveTo>
                <a:lnTo>
                  <a:pt x="1502232" y="22098"/>
                </a:lnTo>
                <a:lnTo>
                  <a:pt x="1502028" y="22225"/>
                </a:lnTo>
                <a:lnTo>
                  <a:pt x="1512269" y="22098"/>
                </a:lnTo>
                <a:close/>
              </a:path>
              <a:path w="2303779" h="65405">
                <a:moveTo>
                  <a:pt x="2300795" y="20333"/>
                </a:moveTo>
                <a:lnTo>
                  <a:pt x="2298861" y="22198"/>
                </a:lnTo>
                <a:lnTo>
                  <a:pt x="2300008" y="21843"/>
                </a:lnTo>
                <a:lnTo>
                  <a:pt x="2300795" y="20333"/>
                </a:lnTo>
                <a:close/>
              </a:path>
              <a:path w="2303779" h="65405">
                <a:moveTo>
                  <a:pt x="2301892" y="18227"/>
                </a:moveTo>
                <a:lnTo>
                  <a:pt x="2300795" y="20333"/>
                </a:lnTo>
                <a:lnTo>
                  <a:pt x="2301862" y="19303"/>
                </a:lnTo>
                <a:lnTo>
                  <a:pt x="2301892" y="18227"/>
                </a:lnTo>
                <a:close/>
              </a:path>
              <a:path w="2303779" h="65405">
                <a:moveTo>
                  <a:pt x="2253532" y="18837"/>
                </a:moveTo>
                <a:lnTo>
                  <a:pt x="2253308" y="18923"/>
                </a:lnTo>
                <a:lnTo>
                  <a:pt x="2253532" y="18837"/>
                </a:lnTo>
                <a:close/>
              </a:path>
              <a:path w="2303779" h="65405">
                <a:moveTo>
                  <a:pt x="2277812" y="8089"/>
                </a:moveTo>
                <a:lnTo>
                  <a:pt x="2263419" y="14224"/>
                </a:lnTo>
                <a:lnTo>
                  <a:pt x="2253532" y="18837"/>
                </a:lnTo>
                <a:lnTo>
                  <a:pt x="2253970" y="18668"/>
                </a:lnTo>
                <a:lnTo>
                  <a:pt x="2301662" y="18668"/>
                </a:lnTo>
                <a:lnTo>
                  <a:pt x="2301892" y="18227"/>
                </a:lnTo>
                <a:lnTo>
                  <a:pt x="2302095" y="10922"/>
                </a:lnTo>
                <a:lnTo>
                  <a:pt x="2301537" y="9143"/>
                </a:lnTo>
                <a:lnTo>
                  <a:pt x="2276678" y="9143"/>
                </a:lnTo>
                <a:lnTo>
                  <a:pt x="2277812" y="8089"/>
                </a:lnTo>
                <a:close/>
              </a:path>
              <a:path w="2303779" h="65405">
                <a:moveTo>
                  <a:pt x="2302100" y="10936"/>
                </a:moveTo>
                <a:lnTo>
                  <a:pt x="2301892" y="18227"/>
                </a:lnTo>
                <a:lnTo>
                  <a:pt x="2303449" y="15239"/>
                </a:lnTo>
                <a:lnTo>
                  <a:pt x="2302100" y="10936"/>
                </a:lnTo>
                <a:close/>
              </a:path>
              <a:path w="2303779" h="65405">
                <a:moveTo>
                  <a:pt x="2295704" y="978"/>
                </a:moveTo>
                <a:lnTo>
                  <a:pt x="2299944" y="4063"/>
                </a:lnTo>
                <a:lnTo>
                  <a:pt x="2302100" y="10936"/>
                </a:lnTo>
                <a:lnTo>
                  <a:pt x="2302230" y="6350"/>
                </a:lnTo>
                <a:lnTo>
                  <a:pt x="2297125" y="1015"/>
                </a:lnTo>
                <a:lnTo>
                  <a:pt x="2295704" y="978"/>
                </a:lnTo>
                <a:close/>
              </a:path>
              <a:path w="2303779" h="65405">
                <a:moveTo>
                  <a:pt x="2279510" y="7365"/>
                </a:moveTo>
                <a:lnTo>
                  <a:pt x="2277812" y="8089"/>
                </a:lnTo>
                <a:lnTo>
                  <a:pt x="2276678" y="9143"/>
                </a:lnTo>
                <a:lnTo>
                  <a:pt x="2279510" y="7365"/>
                </a:lnTo>
                <a:close/>
              </a:path>
              <a:path w="2303779" h="65405">
                <a:moveTo>
                  <a:pt x="2300980" y="7365"/>
                </a:moveTo>
                <a:lnTo>
                  <a:pt x="2279510" y="7365"/>
                </a:lnTo>
                <a:lnTo>
                  <a:pt x="2276678" y="9143"/>
                </a:lnTo>
                <a:lnTo>
                  <a:pt x="2301537" y="9143"/>
                </a:lnTo>
                <a:lnTo>
                  <a:pt x="2300980" y="7365"/>
                </a:lnTo>
                <a:close/>
              </a:path>
              <a:path w="2303779" h="65405">
                <a:moveTo>
                  <a:pt x="2287574" y="762"/>
                </a:moveTo>
                <a:lnTo>
                  <a:pt x="2284603" y="1777"/>
                </a:lnTo>
                <a:lnTo>
                  <a:pt x="2277812" y="8089"/>
                </a:lnTo>
                <a:lnTo>
                  <a:pt x="2279510" y="7365"/>
                </a:lnTo>
                <a:lnTo>
                  <a:pt x="2300980" y="7365"/>
                </a:lnTo>
                <a:lnTo>
                  <a:pt x="2299944" y="4063"/>
                </a:lnTo>
                <a:lnTo>
                  <a:pt x="2295704" y="978"/>
                </a:lnTo>
                <a:lnTo>
                  <a:pt x="2292350" y="888"/>
                </a:lnTo>
                <a:lnTo>
                  <a:pt x="2288908" y="888"/>
                </a:lnTo>
                <a:lnTo>
                  <a:pt x="2290279" y="833"/>
                </a:lnTo>
                <a:lnTo>
                  <a:pt x="2287574" y="762"/>
                </a:lnTo>
                <a:close/>
              </a:path>
              <a:path w="2303779" h="65405">
                <a:moveTo>
                  <a:pt x="1311126" y="5841"/>
                </a:moveTo>
                <a:close/>
              </a:path>
              <a:path w="2303779" h="65405">
                <a:moveTo>
                  <a:pt x="1532381" y="1015"/>
                </a:moveTo>
                <a:lnTo>
                  <a:pt x="1501775" y="1524"/>
                </a:lnTo>
                <a:lnTo>
                  <a:pt x="1415872" y="4444"/>
                </a:lnTo>
                <a:lnTo>
                  <a:pt x="1416037" y="4444"/>
                </a:lnTo>
                <a:lnTo>
                  <a:pt x="1394802" y="4952"/>
                </a:lnTo>
                <a:lnTo>
                  <a:pt x="1373009" y="4952"/>
                </a:lnTo>
                <a:lnTo>
                  <a:pt x="1342186" y="5714"/>
                </a:lnTo>
                <a:lnTo>
                  <a:pt x="1311126" y="5841"/>
                </a:lnTo>
                <a:lnTo>
                  <a:pt x="2280231" y="5841"/>
                </a:lnTo>
                <a:lnTo>
                  <a:pt x="2284466" y="1904"/>
                </a:lnTo>
                <a:lnTo>
                  <a:pt x="2199932" y="1904"/>
                </a:lnTo>
                <a:lnTo>
                  <a:pt x="2170912" y="1524"/>
                </a:lnTo>
                <a:lnTo>
                  <a:pt x="2146655" y="1142"/>
                </a:lnTo>
                <a:lnTo>
                  <a:pt x="1532267" y="1142"/>
                </a:lnTo>
                <a:close/>
              </a:path>
              <a:path w="2303779" h="65405">
                <a:moveTo>
                  <a:pt x="2200032" y="1904"/>
                </a:moveTo>
                <a:close/>
              </a:path>
              <a:path w="2303779" h="65405">
                <a:moveTo>
                  <a:pt x="2287203" y="888"/>
                </a:moveTo>
                <a:lnTo>
                  <a:pt x="2285847" y="888"/>
                </a:lnTo>
                <a:lnTo>
                  <a:pt x="2281199" y="1269"/>
                </a:lnTo>
                <a:lnTo>
                  <a:pt x="2245791" y="1397"/>
                </a:lnTo>
                <a:lnTo>
                  <a:pt x="2224925" y="1777"/>
                </a:lnTo>
                <a:lnTo>
                  <a:pt x="2200032" y="1904"/>
                </a:lnTo>
                <a:lnTo>
                  <a:pt x="2284466" y="1904"/>
                </a:lnTo>
                <a:lnTo>
                  <a:pt x="2284603" y="1777"/>
                </a:lnTo>
                <a:lnTo>
                  <a:pt x="2287203" y="888"/>
                </a:lnTo>
                <a:close/>
              </a:path>
              <a:path w="2303779" h="65405">
                <a:moveTo>
                  <a:pt x="2281999" y="1142"/>
                </a:moveTo>
                <a:lnTo>
                  <a:pt x="2274074" y="1142"/>
                </a:lnTo>
                <a:lnTo>
                  <a:pt x="2262517" y="1269"/>
                </a:lnTo>
                <a:lnTo>
                  <a:pt x="2281199" y="1269"/>
                </a:lnTo>
                <a:lnTo>
                  <a:pt x="2281999" y="1142"/>
                </a:lnTo>
                <a:close/>
              </a:path>
              <a:path w="2303779" h="65405">
                <a:moveTo>
                  <a:pt x="2102218" y="380"/>
                </a:moveTo>
                <a:lnTo>
                  <a:pt x="1563471" y="380"/>
                </a:lnTo>
                <a:lnTo>
                  <a:pt x="1532267" y="1142"/>
                </a:lnTo>
                <a:lnTo>
                  <a:pt x="2146655" y="1142"/>
                </a:lnTo>
                <a:lnTo>
                  <a:pt x="2138553" y="1015"/>
                </a:lnTo>
                <a:lnTo>
                  <a:pt x="2102218" y="380"/>
                </a:lnTo>
                <a:close/>
              </a:path>
              <a:path w="2303779" h="65405">
                <a:moveTo>
                  <a:pt x="2295232" y="635"/>
                </a:moveTo>
                <a:lnTo>
                  <a:pt x="2290279" y="833"/>
                </a:lnTo>
                <a:lnTo>
                  <a:pt x="2295704" y="978"/>
                </a:lnTo>
                <a:lnTo>
                  <a:pt x="2295232" y="635"/>
                </a:lnTo>
                <a:close/>
              </a:path>
              <a:path w="2303779" h="65405">
                <a:moveTo>
                  <a:pt x="2290279" y="833"/>
                </a:moveTo>
                <a:lnTo>
                  <a:pt x="2288908" y="888"/>
                </a:lnTo>
                <a:lnTo>
                  <a:pt x="2292350" y="888"/>
                </a:lnTo>
                <a:lnTo>
                  <a:pt x="2290279" y="833"/>
                </a:lnTo>
                <a:close/>
              </a:path>
              <a:path w="2303779" h="65405">
                <a:moveTo>
                  <a:pt x="1612099" y="0"/>
                </a:moveTo>
                <a:lnTo>
                  <a:pt x="1587474" y="380"/>
                </a:lnTo>
                <a:lnTo>
                  <a:pt x="2072995" y="380"/>
                </a:lnTo>
                <a:lnTo>
                  <a:pt x="2053073" y="126"/>
                </a:lnTo>
                <a:lnTo>
                  <a:pt x="1644142" y="126"/>
                </a:lnTo>
                <a:lnTo>
                  <a:pt x="1612099" y="0"/>
                </a:lnTo>
                <a:close/>
              </a:path>
              <a:path w="2303779" h="65405">
                <a:moveTo>
                  <a:pt x="2043112" y="0"/>
                </a:moveTo>
                <a:lnTo>
                  <a:pt x="1900796" y="126"/>
                </a:lnTo>
                <a:lnTo>
                  <a:pt x="2053073" y="126"/>
                </a:lnTo>
                <a:lnTo>
                  <a:pt x="2043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42209" y="1826005"/>
            <a:ext cx="353060" cy="29818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25269" y="2002154"/>
            <a:ext cx="211630" cy="17296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96373" y="1830539"/>
            <a:ext cx="562838" cy="4310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08539" y="2939751"/>
            <a:ext cx="4295521" cy="345565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9340684" y="2924848"/>
            <a:ext cx="127000" cy="358775"/>
          </a:xfrm>
          <a:custGeom>
            <a:avLst/>
            <a:gdLst/>
            <a:ahLst/>
            <a:cxnLst/>
            <a:rect l="l" t="t" r="r" b="b"/>
            <a:pathLst>
              <a:path w="127000" h="358775">
                <a:moveTo>
                  <a:pt x="74282" y="358355"/>
                </a:moveTo>
                <a:lnTo>
                  <a:pt x="27012" y="358355"/>
                </a:lnTo>
                <a:lnTo>
                  <a:pt x="34569" y="358368"/>
                </a:lnTo>
                <a:lnTo>
                  <a:pt x="74282" y="358355"/>
                </a:lnTo>
                <a:close/>
              </a:path>
              <a:path w="127000" h="358775">
                <a:moveTo>
                  <a:pt x="21640" y="274269"/>
                </a:moveTo>
                <a:lnTo>
                  <a:pt x="12" y="274269"/>
                </a:lnTo>
                <a:lnTo>
                  <a:pt x="0" y="329971"/>
                </a:lnTo>
                <a:lnTo>
                  <a:pt x="21183" y="358355"/>
                </a:lnTo>
                <a:lnTo>
                  <a:pt x="76720" y="358343"/>
                </a:lnTo>
                <a:lnTo>
                  <a:pt x="80581" y="358254"/>
                </a:lnTo>
                <a:lnTo>
                  <a:pt x="80403" y="358254"/>
                </a:lnTo>
                <a:lnTo>
                  <a:pt x="87960" y="358190"/>
                </a:lnTo>
                <a:lnTo>
                  <a:pt x="122228" y="354977"/>
                </a:lnTo>
                <a:lnTo>
                  <a:pt x="118833" y="354977"/>
                </a:lnTo>
                <a:lnTo>
                  <a:pt x="124879" y="351993"/>
                </a:lnTo>
                <a:lnTo>
                  <a:pt x="126390" y="351993"/>
                </a:lnTo>
                <a:lnTo>
                  <a:pt x="126822" y="351561"/>
                </a:lnTo>
                <a:lnTo>
                  <a:pt x="126822" y="344360"/>
                </a:lnTo>
                <a:lnTo>
                  <a:pt x="22720" y="344360"/>
                </a:lnTo>
                <a:lnTo>
                  <a:pt x="19913" y="338615"/>
                </a:lnTo>
                <a:lnTo>
                  <a:pt x="16132" y="336567"/>
                </a:lnTo>
                <a:lnTo>
                  <a:pt x="14604" y="336410"/>
                </a:lnTo>
                <a:lnTo>
                  <a:pt x="15809" y="336392"/>
                </a:lnTo>
                <a:lnTo>
                  <a:pt x="22091" y="336346"/>
                </a:lnTo>
                <a:lnTo>
                  <a:pt x="21725" y="329971"/>
                </a:lnTo>
                <a:lnTo>
                  <a:pt x="21666" y="329336"/>
                </a:lnTo>
                <a:lnTo>
                  <a:pt x="21640" y="274269"/>
                </a:lnTo>
                <a:close/>
              </a:path>
              <a:path w="127000" h="358775">
                <a:moveTo>
                  <a:pt x="124879" y="351993"/>
                </a:moveTo>
                <a:lnTo>
                  <a:pt x="118833" y="354977"/>
                </a:lnTo>
                <a:lnTo>
                  <a:pt x="122228" y="354977"/>
                </a:lnTo>
                <a:lnTo>
                  <a:pt x="122948" y="354507"/>
                </a:lnTo>
                <a:lnTo>
                  <a:pt x="124879" y="351993"/>
                </a:lnTo>
                <a:close/>
              </a:path>
              <a:path w="127000" h="358775">
                <a:moveTo>
                  <a:pt x="126390" y="351993"/>
                </a:moveTo>
                <a:lnTo>
                  <a:pt x="124879" y="351993"/>
                </a:lnTo>
                <a:lnTo>
                  <a:pt x="122948" y="354507"/>
                </a:lnTo>
                <a:lnTo>
                  <a:pt x="122228" y="354977"/>
                </a:lnTo>
                <a:lnTo>
                  <a:pt x="123405" y="354977"/>
                </a:lnTo>
                <a:lnTo>
                  <a:pt x="126390" y="351993"/>
                </a:lnTo>
                <a:close/>
              </a:path>
              <a:path w="127000" h="358775">
                <a:moveTo>
                  <a:pt x="19913" y="338615"/>
                </a:moveTo>
                <a:lnTo>
                  <a:pt x="22720" y="344360"/>
                </a:lnTo>
                <a:lnTo>
                  <a:pt x="22387" y="341325"/>
                </a:lnTo>
                <a:lnTo>
                  <a:pt x="22254" y="339178"/>
                </a:lnTo>
                <a:lnTo>
                  <a:pt x="20954" y="339178"/>
                </a:lnTo>
                <a:lnTo>
                  <a:pt x="19913" y="338615"/>
                </a:lnTo>
                <a:close/>
              </a:path>
              <a:path w="127000" h="358775">
                <a:moveTo>
                  <a:pt x="76987" y="336346"/>
                </a:moveTo>
                <a:lnTo>
                  <a:pt x="22091" y="336346"/>
                </a:lnTo>
                <a:lnTo>
                  <a:pt x="22387" y="341325"/>
                </a:lnTo>
                <a:lnTo>
                  <a:pt x="22720" y="344360"/>
                </a:lnTo>
                <a:lnTo>
                  <a:pt x="126822" y="344360"/>
                </a:lnTo>
                <a:lnTo>
                  <a:pt x="126822" y="343128"/>
                </a:lnTo>
                <a:lnTo>
                  <a:pt x="126390" y="342696"/>
                </a:lnTo>
                <a:lnTo>
                  <a:pt x="124879" y="342696"/>
                </a:lnTo>
                <a:lnTo>
                  <a:pt x="118833" y="339712"/>
                </a:lnTo>
                <a:lnTo>
                  <a:pt x="122220" y="339712"/>
                </a:lnTo>
                <a:lnTo>
                  <a:pt x="121158" y="339026"/>
                </a:lnTo>
                <a:lnTo>
                  <a:pt x="80581" y="336435"/>
                </a:lnTo>
                <a:lnTo>
                  <a:pt x="76987" y="336346"/>
                </a:lnTo>
                <a:close/>
              </a:path>
              <a:path w="127000" h="358775">
                <a:moveTo>
                  <a:pt x="122220" y="339712"/>
                </a:moveTo>
                <a:lnTo>
                  <a:pt x="118833" y="339712"/>
                </a:lnTo>
                <a:lnTo>
                  <a:pt x="124879" y="342696"/>
                </a:lnTo>
                <a:lnTo>
                  <a:pt x="122948" y="340182"/>
                </a:lnTo>
                <a:lnTo>
                  <a:pt x="122220" y="339712"/>
                </a:lnTo>
                <a:close/>
              </a:path>
              <a:path w="127000" h="358775">
                <a:moveTo>
                  <a:pt x="123405" y="339712"/>
                </a:moveTo>
                <a:lnTo>
                  <a:pt x="122220" y="339712"/>
                </a:lnTo>
                <a:lnTo>
                  <a:pt x="122948" y="340182"/>
                </a:lnTo>
                <a:lnTo>
                  <a:pt x="124879" y="342696"/>
                </a:lnTo>
                <a:lnTo>
                  <a:pt x="126390" y="342696"/>
                </a:lnTo>
                <a:lnTo>
                  <a:pt x="123405" y="339712"/>
                </a:lnTo>
                <a:close/>
              </a:path>
              <a:path w="127000" h="358775">
                <a:moveTo>
                  <a:pt x="22365" y="341125"/>
                </a:moveTo>
                <a:lnTo>
                  <a:pt x="22377" y="341325"/>
                </a:lnTo>
                <a:lnTo>
                  <a:pt x="22365" y="341125"/>
                </a:lnTo>
                <a:close/>
              </a:path>
              <a:path w="127000" h="358775">
                <a:moveTo>
                  <a:pt x="22345" y="340766"/>
                </a:moveTo>
                <a:lnTo>
                  <a:pt x="22365" y="341125"/>
                </a:lnTo>
                <a:lnTo>
                  <a:pt x="22345" y="340766"/>
                </a:lnTo>
                <a:close/>
              </a:path>
              <a:path w="127000" h="358775">
                <a:moveTo>
                  <a:pt x="19494" y="337756"/>
                </a:moveTo>
                <a:lnTo>
                  <a:pt x="19913" y="338615"/>
                </a:lnTo>
                <a:lnTo>
                  <a:pt x="20954" y="339178"/>
                </a:lnTo>
                <a:lnTo>
                  <a:pt x="19494" y="337756"/>
                </a:lnTo>
                <a:close/>
              </a:path>
              <a:path w="127000" h="358775">
                <a:moveTo>
                  <a:pt x="22172" y="337756"/>
                </a:moveTo>
                <a:lnTo>
                  <a:pt x="19494" y="337756"/>
                </a:lnTo>
                <a:lnTo>
                  <a:pt x="20954" y="339178"/>
                </a:lnTo>
                <a:lnTo>
                  <a:pt x="22254" y="339178"/>
                </a:lnTo>
                <a:lnTo>
                  <a:pt x="22172" y="337756"/>
                </a:lnTo>
                <a:close/>
              </a:path>
              <a:path w="127000" h="358775">
                <a:moveTo>
                  <a:pt x="16132" y="336567"/>
                </a:moveTo>
                <a:lnTo>
                  <a:pt x="19913" y="338615"/>
                </a:lnTo>
                <a:lnTo>
                  <a:pt x="19494" y="337756"/>
                </a:lnTo>
                <a:lnTo>
                  <a:pt x="22172" y="337756"/>
                </a:lnTo>
                <a:lnTo>
                  <a:pt x="22110" y="336676"/>
                </a:lnTo>
                <a:lnTo>
                  <a:pt x="17195" y="336676"/>
                </a:lnTo>
                <a:lnTo>
                  <a:pt x="16132" y="336567"/>
                </a:lnTo>
                <a:close/>
              </a:path>
              <a:path w="127000" h="358775">
                <a:moveTo>
                  <a:pt x="15894" y="336391"/>
                </a:moveTo>
                <a:lnTo>
                  <a:pt x="16132" y="336567"/>
                </a:lnTo>
                <a:lnTo>
                  <a:pt x="17195" y="336676"/>
                </a:lnTo>
                <a:lnTo>
                  <a:pt x="15894" y="336391"/>
                </a:lnTo>
                <a:close/>
              </a:path>
              <a:path w="127000" h="358775">
                <a:moveTo>
                  <a:pt x="22091" y="336346"/>
                </a:moveTo>
                <a:lnTo>
                  <a:pt x="15894" y="336391"/>
                </a:lnTo>
                <a:lnTo>
                  <a:pt x="17195" y="336676"/>
                </a:lnTo>
                <a:lnTo>
                  <a:pt x="22110" y="336676"/>
                </a:lnTo>
                <a:lnTo>
                  <a:pt x="22091" y="336346"/>
                </a:lnTo>
                <a:close/>
              </a:path>
              <a:path w="127000" h="358775">
                <a:moveTo>
                  <a:pt x="15809" y="336392"/>
                </a:moveTo>
                <a:lnTo>
                  <a:pt x="14604" y="336410"/>
                </a:lnTo>
                <a:lnTo>
                  <a:pt x="16132" y="336567"/>
                </a:lnTo>
                <a:lnTo>
                  <a:pt x="15809" y="336392"/>
                </a:lnTo>
                <a:close/>
              </a:path>
              <a:path w="127000" h="358775">
                <a:moveTo>
                  <a:pt x="19202" y="336359"/>
                </a:moveTo>
                <a:lnTo>
                  <a:pt x="15748" y="336359"/>
                </a:lnTo>
                <a:lnTo>
                  <a:pt x="15894" y="336391"/>
                </a:lnTo>
                <a:lnTo>
                  <a:pt x="19202" y="336359"/>
                </a:lnTo>
                <a:close/>
              </a:path>
              <a:path w="127000" h="358775">
                <a:moveTo>
                  <a:pt x="72123" y="336321"/>
                </a:moveTo>
                <a:lnTo>
                  <a:pt x="34569" y="336321"/>
                </a:lnTo>
                <a:lnTo>
                  <a:pt x="27012" y="336346"/>
                </a:lnTo>
                <a:lnTo>
                  <a:pt x="74282" y="336346"/>
                </a:lnTo>
                <a:lnTo>
                  <a:pt x="72123" y="336321"/>
                </a:lnTo>
                <a:close/>
              </a:path>
              <a:path w="127000" h="358775">
                <a:moveTo>
                  <a:pt x="21666" y="328944"/>
                </a:moveTo>
                <a:lnTo>
                  <a:pt x="21666" y="329336"/>
                </a:lnTo>
                <a:lnTo>
                  <a:pt x="21666" y="328944"/>
                </a:lnTo>
                <a:close/>
              </a:path>
              <a:path w="127000" h="358775">
                <a:moveTo>
                  <a:pt x="21665" y="328726"/>
                </a:moveTo>
                <a:lnTo>
                  <a:pt x="21666" y="328944"/>
                </a:lnTo>
                <a:lnTo>
                  <a:pt x="21665" y="328726"/>
                </a:lnTo>
                <a:close/>
              </a:path>
              <a:path w="127000" h="358775">
                <a:moveTo>
                  <a:pt x="12" y="274256"/>
                </a:moveTo>
                <a:close/>
              </a:path>
              <a:path w="127000" h="358775">
                <a:moveTo>
                  <a:pt x="28181" y="108343"/>
                </a:moveTo>
                <a:lnTo>
                  <a:pt x="6578" y="108343"/>
                </a:lnTo>
                <a:lnTo>
                  <a:pt x="3657" y="138607"/>
                </a:lnTo>
                <a:lnTo>
                  <a:pt x="1841" y="168376"/>
                </a:lnTo>
                <a:lnTo>
                  <a:pt x="718" y="197992"/>
                </a:lnTo>
                <a:lnTo>
                  <a:pt x="12" y="225018"/>
                </a:lnTo>
                <a:lnTo>
                  <a:pt x="12" y="274269"/>
                </a:lnTo>
                <a:lnTo>
                  <a:pt x="21640" y="274269"/>
                </a:lnTo>
                <a:lnTo>
                  <a:pt x="21655" y="225018"/>
                </a:lnTo>
                <a:lnTo>
                  <a:pt x="22377" y="197307"/>
                </a:lnTo>
                <a:lnTo>
                  <a:pt x="23409" y="169443"/>
                </a:lnTo>
                <a:lnTo>
                  <a:pt x="25186" y="140296"/>
                </a:lnTo>
                <a:lnTo>
                  <a:pt x="28067" y="110096"/>
                </a:lnTo>
                <a:lnTo>
                  <a:pt x="28181" y="108343"/>
                </a:lnTo>
                <a:close/>
              </a:path>
              <a:path w="127000" h="358775">
                <a:moveTo>
                  <a:pt x="21647" y="225310"/>
                </a:moveTo>
                <a:lnTo>
                  <a:pt x="21640" y="225590"/>
                </a:lnTo>
                <a:lnTo>
                  <a:pt x="21647" y="225310"/>
                </a:lnTo>
                <a:close/>
              </a:path>
              <a:path w="127000" h="358775">
                <a:moveTo>
                  <a:pt x="22356" y="197865"/>
                </a:moveTo>
                <a:close/>
              </a:path>
              <a:path w="127000" h="358775">
                <a:moveTo>
                  <a:pt x="25209" y="139928"/>
                </a:moveTo>
                <a:lnTo>
                  <a:pt x="25171" y="140296"/>
                </a:lnTo>
                <a:lnTo>
                  <a:pt x="25209" y="139928"/>
                </a:lnTo>
                <a:close/>
              </a:path>
              <a:path w="127000" h="358775">
                <a:moveTo>
                  <a:pt x="32784" y="55587"/>
                </a:moveTo>
                <a:lnTo>
                  <a:pt x="11315" y="55587"/>
                </a:lnTo>
                <a:lnTo>
                  <a:pt x="11252" y="56438"/>
                </a:lnTo>
                <a:lnTo>
                  <a:pt x="11130" y="57200"/>
                </a:lnTo>
                <a:lnTo>
                  <a:pt x="8356" y="81318"/>
                </a:lnTo>
                <a:lnTo>
                  <a:pt x="6567" y="108462"/>
                </a:lnTo>
                <a:lnTo>
                  <a:pt x="28181" y="108343"/>
                </a:lnTo>
                <a:lnTo>
                  <a:pt x="29825" y="83235"/>
                </a:lnTo>
                <a:lnTo>
                  <a:pt x="32664" y="58038"/>
                </a:lnTo>
                <a:lnTo>
                  <a:pt x="32784" y="55587"/>
                </a:lnTo>
                <a:close/>
              </a:path>
              <a:path w="127000" h="358775">
                <a:moveTo>
                  <a:pt x="29875" y="82740"/>
                </a:moveTo>
                <a:lnTo>
                  <a:pt x="29833" y="83116"/>
                </a:lnTo>
                <a:lnTo>
                  <a:pt x="29875" y="82740"/>
                </a:lnTo>
                <a:close/>
              </a:path>
              <a:path w="127000" h="358775">
                <a:moveTo>
                  <a:pt x="11268" y="55997"/>
                </a:moveTo>
                <a:lnTo>
                  <a:pt x="11217" y="56438"/>
                </a:lnTo>
                <a:lnTo>
                  <a:pt x="11268" y="55997"/>
                </a:lnTo>
                <a:close/>
              </a:path>
              <a:path w="127000" h="358775">
                <a:moveTo>
                  <a:pt x="20252" y="20840"/>
                </a:moveTo>
                <a:lnTo>
                  <a:pt x="13512" y="20840"/>
                </a:lnTo>
                <a:lnTo>
                  <a:pt x="12026" y="35585"/>
                </a:lnTo>
                <a:lnTo>
                  <a:pt x="11268" y="55997"/>
                </a:lnTo>
                <a:lnTo>
                  <a:pt x="11315" y="55587"/>
                </a:lnTo>
                <a:lnTo>
                  <a:pt x="32784" y="55587"/>
                </a:lnTo>
                <a:lnTo>
                  <a:pt x="33133" y="45694"/>
                </a:lnTo>
                <a:lnTo>
                  <a:pt x="32410" y="45694"/>
                </a:lnTo>
                <a:lnTo>
                  <a:pt x="26974" y="42875"/>
                </a:lnTo>
                <a:lnTo>
                  <a:pt x="21272" y="24777"/>
                </a:lnTo>
                <a:lnTo>
                  <a:pt x="20252" y="20840"/>
                </a:lnTo>
                <a:close/>
              </a:path>
              <a:path w="127000" h="358775">
                <a:moveTo>
                  <a:pt x="18275" y="13157"/>
                </a:moveTo>
                <a:lnTo>
                  <a:pt x="21272" y="24777"/>
                </a:lnTo>
                <a:lnTo>
                  <a:pt x="26974" y="42875"/>
                </a:lnTo>
                <a:lnTo>
                  <a:pt x="32410" y="45694"/>
                </a:lnTo>
                <a:lnTo>
                  <a:pt x="33142" y="45463"/>
                </a:lnTo>
                <a:lnTo>
                  <a:pt x="33416" y="37680"/>
                </a:lnTo>
                <a:lnTo>
                  <a:pt x="34785" y="22910"/>
                </a:lnTo>
                <a:lnTo>
                  <a:pt x="34866" y="21310"/>
                </a:lnTo>
                <a:lnTo>
                  <a:pt x="25996" y="21310"/>
                </a:lnTo>
                <a:lnTo>
                  <a:pt x="27594" y="20051"/>
                </a:lnTo>
                <a:lnTo>
                  <a:pt x="18275" y="13157"/>
                </a:lnTo>
                <a:close/>
              </a:path>
              <a:path w="127000" h="358775">
                <a:moveTo>
                  <a:pt x="33142" y="45463"/>
                </a:moveTo>
                <a:lnTo>
                  <a:pt x="32410" y="45694"/>
                </a:lnTo>
                <a:lnTo>
                  <a:pt x="33133" y="45694"/>
                </a:lnTo>
                <a:lnTo>
                  <a:pt x="33142" y="45463"/>
                </a:lnTo>
                <a:close/>
              </a:path>
              <a:path w="127000" h="358775">
                <a:moveTo>
                  <a:pt x="38336" y="13614"/>
                </a:moveTo>
                <a:lnTo>
                  <a:pt x="35763" y="13614"/>
                </a:lnTo>
                <a:lnTo>
                  <a:pt x="35089" y="16015"/>
                </a:lnTo>
                <a:lnTo>
                  <a:pt x="34785" y="22910"/>
                </a:lnTo>
                <a:lnTo>
                  <a:pt x="33448" y="37045"/>
                </a:lnTo>
                <a:lnTo>
                  <a:pt x="33142" y="45463"/>
                </a:lnTo>
                <a:lnTo>
                  <a:pt x="42392" y="42545"/>
                </a:lnTo>
                <a:lnTo>
                  <a:pt x="45237" y="37439"/>
                </a:lnTo>
                <a:lnTo>
                  <a:pt x="40714" y="19773"/>
                </a:lnTo>
                <a:lnTo>
                  <a:pt x="39535" y="14516"/>
                </a:lnTo>
                <a:lnTo>
                  <a:pt x="38315" y="14516"/>
                </a:lnTo>
                <a:lnTo>
                  <a:pt x="38336" y="13614"/>
                </a:lnTo>
                <a:close/>
              </a:path>
              <a:path w="127000" h="358775">
                <a:moveTo>
                  <a:pt x="33433" y="37202"/>
                </a:moveTo>
                <a:lnTo>
                  <a:pt x="33388" y="37680"/>
                </a:lnTo>
                <a:lnTo>
                  <a:pt x="33433" y="37202"/>
                </a:lnTo>
                <a:close/>
              </a:path>
              <a:path w="127000" h="358775">
                <a:moveTo>
                  <a:pt x="27594" y="20051"/>
                </a:moveTo>
                <a:lnTo>
                  <a:pt x="25996" y="21310"/>
                </a:lnTo>
                <a:lnTo>
                  <a:pt x="26365" y="21297"/>
                </a:lnTo>
                <a:lnTo>
                  <a:pt x="27470" y="21297"/>
                </a:lnTo>
                <a:lnTo>
                  <a:pt x="29159" y="21209"/>
                </a:lnTo>
                <a:lnTo>
                  <a:pt x="27594" y="20051"/>
                </a:lnTo>
                <a:close/>
              </a:path>
              <a:path w="127000" h="358775">
                <a:moveTo>
                  <a:pt x="35763" y="13614"/>
                </a:moveTo>
                <a:lnTo>
                  <a:pt x="27594" y="20051"/>
                </a:lnTo>
                <a:lnTo>
                  <a:pt x="29159" y="21209"/>
                </a:lnTo>
                <a:lnTo>
                  <a:pt x="27470" y="21297"/>
                </a:lnTo>
                <a:lnTo>
                  <a:pt x="26035" y="21310"/>
                </a:lnTo>
                <a:lnTo>
                  <a:pt x="34866" y="21310"/>
                </a:lnTo>
                <a:lnTo>
                  <a:pt x="35037" y="17233"/>
                </a:lnTo>
                <a:lnTo>
                  <a:pt x="34747" y="17233"/>
                </a:lnTo>
                <a:lnTo>
                  <a:pt x="35140" y="14782"/>
                </a:lnTo>
                <a:lnTo>
                  <a:pt x="35435" y="14782"/>
                </a:lnTo>
                <a:lnTo>
                  <a:pt x="35763" y="13614"/>
                </a:lnTo>
                <a:close/>
              </a:path>
              <a:path w="127000" h="358775">
                <a:moveTo>
                  <a:pt x="21247" y="0"/>
                </a:moveTo>
                <a:lnTo>
                  <a:pt x="16954" y="3009"/>
                </a:lnTo>
                <a:lnTo>
                  <a:pt x="14376" y="11125"/>
                </a:lnTo>
                <a:lnTo>
                  <a:pt x="13893" y="13766"/>
                </a:lnTo>
                <a:lnTo>
                  <a:pt x="13487" y="21090"/>
                </a:lnTo>
                <a:lnTo>
                  <a:pt x="13512" y="20840"/>
                </a:lnTo>
                <a:lnTo>
                  <a:pt x="20252" y="20840"/>
                </a:lnTo>
                <a:lnTo>
                  <a:pt x="18275" y="13157"/>
                </a:lnTo>
                <a:lnTo>
                  <a:pt x="38347" y="13157"/>
                </a:lnTo>
                <a:lnTo>
                  <a:pt x="38430" y="9588"/>
                </a:lnTo>
                <a:lnTo>
                  <a:pt x="39517" y="9588"/>
                </a:lnTo>
                <a:lnTo>
                  <a:pt x="40004" y="7531"/>
                </a:lnTo>
                <a:lnTo>
                  <a:pt x="26040" y="190"/>
                </a:lnTo>
                <a:lnTo>
                  <a:pt x="21247" y="0"/>
                </a:lnTo>
                <a:close/>
              </a:path>
              <a:path w="127000" h="358775">
                <a:moveTo>
                  <a:pt x="40716" y="19773"/>
                </a:moveTo>
                <a:lnTo>
                  <a:pt x="40779" y="20065"/>
                </a:lnTo>
                <a:lnTo>
                  <a:pt x="40716" y="19773"/>
                </a:lnTo>
                <a:close/>
              </a:path>
              <a:path w="127000" h="358775">
                <a:moveTo>
                  <a:pt x="38347" y="13157"/>
                </a:moveTo>
                <a:lnTo>
                  <a:pt x="18275" y="13157"/>
                </a:lnTo>
                <a:lnTo>
                  <a:pt x="27594" y="20051"/>
                </a:lnTo>
                <a:lnTo>
                  <a:pt x="35763" y="13614"/>
                </a:lnTo>
                <a:lnTo>
                  <a:pt x="38336" y="13614"/>
                </a:lnTo>
                <a:lnTo>
                  <a:pt x="38347" y="13157"/>
                </a:lnTo>
                <a:close/>
              </a:path>
              <a:path w="127000" h="358775">
                <a:moveTo>
                  <a:pt x="35140" y="14782"/>
                </a:moveTo>
                <a:lnTo>
                  <a:pt x="34747" y="17233"/>
                </a:lnTo>
                <a:lnTo>
                  <a:pt x="35089" y="16015"/>
                </a:lnTo>
                <a:lnTo>
                  <a:pt x="35140" y="14782"/>
                </a:lnTo>
                <a:close/>
              </a:path>
              <a:path w="127000" h="358775">
                <a:moveTo>
                  <a:pt x="35089" y="16015"/>
                </a:moveTo>
                <a:lnTo>
                  <a:pt x="34747" y="17233"/>
                </a:lnTo>
                <a:lnTo>
                  <a:pt x="35037" y="17233"/>
                </a:lnTo>
                <a:lnTo>
                  <a:pt x="35089" y="16015"/>
                </a:lnTo>
                <a:close/>
              </a:path>
              <a:path w="127000" h="358775">
                <a:moveTo>
                  <a:pt x="35435" y="14782"/>
                </a:moveTo>
                <a:lnTo>
                  <a:pt x="35140" y="14782"/>
                </a:lnTo>
                <a:lnTo>
                  <a:pt x="35089" y="16015"/>
                </a:lnTo>
                <a:lnTo>
                  <a:pt x="35435" y="14782"/>
                </a:lnTo>
                <a:close/>
              </a:path>
              <a:path w="127000" h="358775">
                <a:moveTo>
                  <a:pt x="18580" y="14389"/>
                </a:moveTo>
                <a:lnTo>
                  <a:pt x="18613" y="14516"/>
                </a:lnTo>
                <a:lnTo>
                  <a:pt x="18580" y="14389"/>
                </a:lnTo>
                <a:close/>
              </a:path>
              <a:path w="127000" h="358775">
                <a:moveTo>
                  <a:pt x="18586" y="14389"/>
                </a:moveTo>
                <a:lnTo>
                  <a:pt x="18618" y="14516"/>
                </a:lnTo>
                <a:lnTo>
                  <a:pt x="18586" y="14389"/>
                </a:lnTo>
                <a:close/>
              </a:path>
              <a:path w="127000" h="358775">
                <a:moveTo>
                  <a:pt x="38430" y="9588"/>
                </a:moveTo>
                <a:lnTo>
                  <a:pt x="38315" y="14516"/>
                </a:lnTo>
                <a:lnTo>
                  <a:pt x="38671" y="13157"/>
                </a:lnTo>
                <a:lnTo>
                  <a:pt x="38958" y="11945"/>
                </a:lnTo>
                <a:lnTo>
                  <a:pt x="38430" y="9588"/>
                </a:lnTo>
                <a:close/>
              </a:path>
              <a:path w="127000" h="358775">
                <a:moveTo>
                  <a:pt x="38958" y="11945"/>
                </a:moveTo>
                <a:lnTo>
                  <a:pt x="38315" y="14516"/>
                </a:lnTo>
                <a:lnTo>
                  <a:pt x="39535" y="14516"/>
                </a:lnTo>
                <a:lnTo>
                  <a:pt x="38958" y="11945"/>
                </a:lnTo>
                <a:close/>
              </a:path>
              <a:path w="127000" h="358775">
                <a:moveTo>
                  <a:pt x="39517" y="9588"/>
                </a:moveTo>
                <a:lnTo>
                  <a:pt x="38430" y="9588"/>
                </a:lnTo>
                <a:lnTo>
                  <a:pt x="38958" y="11945"/>
                </a:lnTo>
                <a:lnTo>
                  <a:pt x="39517" y="9588"/>
                </a:lnTo>
                <a:close/>
              </a:path>
              <a:path w="127000" h="358775">
                <a:moveTo>
                  <a:pt x="26050" y="190"/>
                </a:moveTo>
                <a:lnTo>
                  <a:pt x="26365" y="203"/>
                </a:lnTo>
                <a:lnTo>
                  <a:pt x="27000" y="203"/>
                </a:lnTo>
                <a:lnTo>
                  <a:pt x="26050" y="190"/>
                </a:lnTo>
                <a:close/>
              </a:path>
              <a:path w="127000" h="358775">
                <a:moveTo>
                  <a:pt x="26045" y="19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40836" y="3097053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>
                <a:moveTo>
                  <a:pt x="0" y="0"/>
                </a:moveTo>
                <a:lnTo>
                  <a:pt x="213982" y="0"/>
                </a:lnTo>
              </a:path>
            </a:pathLst>
          </a:custGeom>
          <a:ln w="19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48405" y="3175850"/>
            <a:ext cx="201930" cy="49530"/>
          </a:xfrm>
          <a:custGeom>
            <a:avLst/>
            <a:gdLst/>
            <a:ahLst/>
            <a:cxnLst/>
            <a:rect l="l" t="t" r="r" b="b"/>
            <a:pathLst>
              <a:path w="201929" h="49530">
                <a:moveTo>
                  <a:pt x="51892" y="15239"/>
                </a:moveTo>
                <a:lnTo>
                  <a:pt x="33489" y="16865"/>
                </a:lnTo>
                <a:lnTo>
                  <a:pt x="3759" y="21107"/>
                </a:lnTo>
                <a:lnTo>
                  <a:pt x="0" y="26098"/>
                </a:lnTo>
                <a:lnTo>
                  <a:pt x="850" y="31991"/>
                </a:lnTo>
                <a:lnTo>
                  <a:pt x="1917" y="36715"/>
                </a:lnTo>
                <a:lnTo>
                  <a:pt x="4775" y="46393"/>
                </a:lnTo>
                <a:lnTo>
                  <a:pt x="9512" y="48983"/>
                </a:lnTo>
                <a:lnTo>
                  <a:pt x="17602" y="46596"/>
                </a:lnTo>
                <a:lnTo>
                  <a:pt x="20078" y="43357"/>
                </a:lnTo>
                <a:lnTo>
                  <a:pt x="20151" y="39801"/>
                </a:lnTo>
                <a:lnTo>
                  <a:pt x="12395" y="39801"/>
                </a:lnTo>
                <a:lnTo>
                  <a:pt x="20408" y="30467"/>
                </a:lnTo>
                <a:lnTo>
                  <a:pt x="67966" y="30467"/>
                </a:lnTo>
                <a:lnTo>
                  <a:pt x="76314" y="29159"/>
                </a:lnTo>
                <a:lnTo>
                  <a:pt x="98549" y="24498"/>
                </a:lnTo>
                <a:lnTo>
                  <a:pt x="98412" y="24498"/>
                </a:lnTo>
                <a:lnTo>
                  <a:pt x="99034" y="24396"/>
                </a:lnTo>
                <a:lnTo>
                  <a:pt x="99318" y="24396"/>
                </a:lnTo>
                <a:lnTo>
                  <a:pt x="130454" y="20904"/>
                </a:lnTo>
                <a:lnTo>
                  <a:pt x="164693" y="17297"/>
                </a:lnTo>
                <a:lnTo>
                  <a:pt x="181981" y="15265"/>
                </a:lnTo>
                <a:lnTo>
                  <a:pt x="51739" y="15265"/>
                </a:lnTo>
                <a:lnTo>
                  <a:pt x="51892" y="15239"/>
                </a:lnTo>
                <a:close/>
              </a:path>
              <a:path w="201929" h="49530">
                <a:moveTo>
                  <a:pt x="20408" y="30467"/>
                </a:moveTo>
                <a:lnTo>
                  <a:pt x="12395" y="39801"/>
                </a:lnTo>
                <a:lnTo>
                  <a:pt x="20183" y="38317"/>
                </a:lnTo>
                <a:lnTo>
                  <a:pt x="20274" y="34264"/>
                </a:lnTo>
                <a:lnTo>
                  <a:pt x="20408" y="30467"/>
                </a:lnTo>
                <a:close/>
              </a:path>
              <a:path w="201929" h="49530">
                <a:moveTo>
                  <a:pt x="20183" y="38317"/>
                </a:moveTo>
                <a:lnTo>
                  <a:pt x="12395" y="39801"/>
                </a:lnTo>
                <a:lnTo>
                  <a:pt x="20151" y="39801"/>
                </a:lnTo>
                <a:lnTo>
                  <a:pt x="20183" y="38317"/>
                </a:lnTo>
                <a:close/>
              </a:path>
              <a:path w="201929" h="49530">
                <a:moveTo>
                  <a:pt x="67966" y="30467"/>
                </a:moveTo>
                <a:lnTo>
                  <a:pt x="20408" y="30467"/>
                </a:lnTo>
                <a:lnTo>
                  <a:pt x="20269" y="34404"/>
                </a:lnTo>
                <a:lnTo>
                  <a:pt x="20183" y="38317"/>
                </a:lnTo>
                <a:lnTo>
                  <a:pt x="35722" y="35356"/>
                </a:lnTo>
                <a:lnTo>
                  <a:pt x="67966" y="30467"/>
                </a:lnTo>
                <a:close/>
              </a:path>
              <a:path w="201929" h="49530">
                <a:moveTo>
                  <a:pt x="20269" y="34264"/>
                </a:moveTo>
                <a:lnTo>
                  <a:pt x="20266" y="34404"/>
                </a:lnTo>
                <a:lnTo>
                  <a:pt x="20269" y="34264"/>
                </a:lnTo>
                <a:close/>
              </a:path>
              <a:path w="201929" h="49530">
                <a:moveTo>
                  <a:pt x="20274" y="34264"/>
                </a:moveTo>
                <a:lnTo>
                  <a:pt x="20269" y="34404"/>
                </a:lnTo>
                <a:lnTo>
                  <a:pt x="20274" y="34264"/>
                </a:lnTo>
                <a:close/>
              </a:path>
              <a:path w="201929" h="49530">
                <a:moveTo>
                  <a:pt x="99034" y="24396"/>
                </a:moveTo>
                <a:lnTo>
                  <a:pt x="98412" y="24498"/>
                </a:lnTo>
                <a:lnTo>
                  <a:pt x="98708" y="24465"/>
                </a:lnTo>
                <a:lnTo>
                  <a:pt x="99034" y="24396"/>
                </a:lnTo>
                <a:close/>
              </a:path>
              <a:path w="201929" h="49530">
                <a:moveTo>
                  <a:pt x="98708" y="24465"/>
                </a:moveTo>
                <a:lnTo>
                  <a:pt x="98412" y="24498"/>
                </a:lnTo>
                <a:lnTo>
                  <a:pt x="98549" y="24498"/>
                </a:lnTo>
                <a:lnTo>
                  <a:pt x="98708" y="24465"/>
                </a:lnTo>
                <a:close/>
              </a:path>
              <a:path w="201929" h="49530">
                <a:moveTo>
                  <a:pt x="99318" y="24396"/>
                </a:moveTo>
                <a:lnTo>
                  <a:pt x="99034" y="24396"/>
                </a:lnTo>
                <a:lnTo>
                  <a:pt x="98708" y="24465"/>
                </a:lnTo>
                <a:lnTo>
                  <a:pt x="99318" y="24396"/>
                </a:lnTo>
                <a:close/>
              </a:path>
              <a:path w="201929" h="49530">
                <a:moveTo>
                  <a:pt x="200581" y="11201"/>
                </a:moveTo>
                <a:lnTo>
                  <a:pt x="97122" y="11207"/>
                </a:lnTo>
                <a:lnTo>
                  <a:pt x="73761" y="12915"/>
                </a:lnTo>
                <a:lnTo>
                  <a:pt x="51739" y="15265"/>
                </a:lnTo>
                <a:lnTo>
                  <a:pt x="181981" y="15265"/>
                </a:lnTo>
                <a:lnTo>
                  <a:pt x="198945" y="13271"/>
                </a:lnTo>
                <a:lnTo>
                  <a:pt x="200581" y="11201"/>
                </a:lnTo>
                <a:close/>
              </a:path>
              <a:path w="201929" h="49530">
                <a:moveTo>
                  <a:pt x="197383" y="0"/>
                </a:moveTo>
                <a:lnTo>
                  <a:pt x="163131" y="4025"/>
                </a:lnTo>
                <a:lnTo>
                  <a:pt x="97100" y="11207"/>
                </a:lnTo>
                <a:lnTo>
                  <a:pt x="200581" y="11201"/>
                </a:lnTo>
                <a:lnTo>
                  <a:pt x="201574" y="9944"/>
                </a:lnTo>
                <a:lnTo>
                  <a:pt x="200710" y="2616"/>
                </a:lnTo>
                <a:lnTo>
                  <a:pt x="1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0000322" y="2898457"/>
            <a:ext cx="810260" cy="331470"/>
            <a:chOff x="10000322" y="2898457"/>
            <a:chExt cx="810260" cy="33147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00322" y="2938538"/>
              <a:ext cx="204685" cy="28849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49242" y="2898457"/>
              <a:ext cx="560768" cy="331470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9295218" y="3556165"/>
            <a:ext cx="306070" cy="280035"/>
          </a:xfrm>
          <a:custGeom>
            <a:avLst/>
            <a:gdLst/>
            <a:ahLst/>
            <a:cxnLst/>
            <a:rect l="l" t="t" r="r" b="b"/>
            <a:pathLst>
              <a:path w="306070" h="280035">
                <a:moveTo>
                  <a:pt x="167551" y="0"/>
                </a:moveTo>
                <a:lnTo>
                  <a:pt x="122707" y="9283"/>
                </a:lnTo>
                <a:lnTo>
                  <a:pt x="69875" y="37985"/>
                </a:lnTo>
                <a:lnTo>
                  <a:pt x="26517" y="81762"/>
                </a:lnTo>
                <a:lnTo>
                  <a:pt x="3924" y="133807"/>
                </a:lnTo>
                <a:lnTo>
                  <a:pt x="0" y="163258"/>
                </a:lnTo>
                <a:lnTo>
                  <a:pt x="4279" y="187020"/>
                </a:lnTo>
                <a:lnTo>
                  <a:pt x="35394" y="233857"/>
                </a:lnTo>
                <a:lnTo>
                  <a:pt x="95669" y="263779"/>
                </a:lnTo>
                <a:lnTo>
                  <a:pt x="162458" y="276910"/>
                </a:lnTo>
                <a:lnTo>
                  <a:pt x="220141" y="279704"/>
                </a:lnTo>
                <a:lnTo>
                  <a:pt x="241020" y="279603"/>
                </a:lnTo>
                <a:lnTo>
                  <a:pt x="280860" y="270319"/>
                </a:lnTo>
                <a:lnTo>
                  <a:pt x="291404" y="259118"/>
                </a:lnTo>
                <a:lnTo>
                  <a:pt x="240385" y="259118"/>
                </a:lnTo>
                <a:lnTo>
                  <a:pt x="240837" y="259091"/>
                </a:lnTo>
                <a:lnTo>
                  <a:pt x="220395" y="259003"/>
                </a:lnTo>
                <a:lnTo>
                  <a:pt x="194119" y="258229"/>
                </a:lnTo>
                <a:lnTo>
                  <a:pt x="194284" y="258229"/>
                </a:lnTo>
                <a:lnTo>
                  <a:pt x="165734" y="256032"/>
                </a:lnTo>
                <a:lnTo>
                  <a:pt x="165442" y="256032"/>
                </a:lnTo>
                <a:lnTo>
                  <a:pt x="164744" y="255955"/>
                </a:lnTo>
                <a:lnTo>
                  <a:pt x="164916" y="255955"/>
                </a:lnTo>
                <a:lnTo>
                  <a:pt x="134094" y="251498"/>
                </a:lnTo>
                <a:lnTo>
                  <a:pt x="133756" y="251498"/>
                </a:lnTo>
                <a:lnTo>
                  <a:pt x="132689" y="251294"/>
                </a:lnTo>
                <a:lnTo>
                  <a:pt x="132945" y="251294"/>
                </a:lnTo>
                <a:lnTo>
                  <a:pt x="103844" y="244005"/>
                </a:lnTo>
                <a:lnTo>
                  <a:pt x="103441" y="244005"/>
                </a:lnTo>
                <a:lnTo>
                  <a:pt x="102069" y="243560"/>
                </a:lnTo>
                <a:lnTo>
                  <a:pt x="102330" y="243560"/>
                </a:lnTo>
                <a:lnTo>
                  <a:pt x="75152" y="232689"/>
                </a:lnTo>
                <a:lnTo>
                  <a:pt x="74802" y="232689"/>
                </a:lnTo>
                <a:lnTo>
                  <a:pt x="73278" y="231940"/>
                </a:lnTo>
                <a:lnTo>
                  <a:pt x="73547" y="231940"/>
                </a:lnTo>
                <a:lnTo>
                  <a:pt x="52117" y="219151"/>
                </a:lnTo>
                <a:lnTo>
                  <a:pt x="51257" y="219151"/>
                </a:lnTo>
                <a:lnTo>
                  <a:pt x="48882" y="217220"/>
                </a:lnTo>
                <a:lnTo>
                  <a:pt x="49465" y="217220"/>
                </a:lnTo>
                <a:lnTo>
                  <a:pt x="35462" y="202133"/>
                </a:lnTo>
                <a:lnTo>
                  <a:pt x="34759" y="202133"/>
                </a:lnTo>
                <a:lnTo>
                  <a:pt x="32892" y="199364"/>
                </a:lnTo>
                <a:lnTo>
                  <a:pt x="33465" y="199364"/>
                </a:lnTo>
                <a:lnTo>
                  <a:pt x="25892" y="183172"/>
                </a:lnTo>
                <a:lnTo>
                  <a:pt x="25501" y="183172"/>
                </a:lnTo>
                <a:lnTo>
                  <a:pt x="24663" y="180543"/>
                </a:lnTo>
                <a:lnTo>
                  <a:pt x="25019" y="180543"/>
                </a:lnTo>
                <a:lnTo>
                  <a:pt x="21783" y="162890"/>
                </a:lnTo>
                <a:lnTo>
                  <a:pt x="21208" y="162890"/>
                </a:lnTo>
                <a:lnTo>
                  <a:pt x="21145" y="159410"/>
                </a:lnTo>
                <a:lnTo>
                  <a:pt x="21714" y="159410"/>
                </a:lnTo>
                <a:lnTo>
                  <a:pt x="24543" y="139928"/>
                </a:lnTo>
                <a:lnTo>
                  <a:pt x="24764" y="138404"/>
                </a:lnTo>
                <a:lnTo>
                  <a:pt x="30991" y="117919"/>
                </a:lnTo>
                <a:lnTo>
                  <a:pt x="30733" y="117919"/>
                </a:lnTo>
                <a:lnTo>
                  <a:pt x="31623" y="115798"/>
                </a:lnTo>
                <a:lnTo>
                  <a:pt x="31903" y="115798"/>
                </a:lnTo>
                <a:lnTo>
                  <a:pt x="43104" y="95491"/>
                </a:lnTo>
                <a:lnTo>
                  <a:pt x="42875" y="95491"/>
                </a:lnTo>
                <a:lnTo>
                  <a:pt x="44043" y="93789"/>
                </a:lnTo>
                <a:lnTo>
                  <a:pt x="44300" y="93789"/>
                </a:lnTo>
                <a:lnTo>
                  <a:pt x="60582" y="74345"/>
                </a:lnTo>
                <a:lnTo>
                  <a:pt x="60426" y="74345"/>
                </a:lnTo>
                <a:lnTo>
                  <a:pt x="61582" y="73152"/>
                </a:lnTo>
                <a:lnTo>
                  <a:pt x="61794" y="73152"/>
                </a:lnTo>
                <a:lnTo>
                  <a:pt x="81752" y="55740"/>
                </a:lnTo>
                <a:lnTo>
                  <a:pt x="81622" y="55740"/>
                </a:lnTo>
                <a:lnTo>
                  <a:pt x="82727" y="54889"/>
                </a:lnTo>
                <a:lnTo>
                  <a:pt x="82905" y="54889"/>
                </a:lnTo>
                <a:lnTo>
                  <a:pt x="104781" y="40373"/>
                </a:lnTo>
                <a:lnTo>
                  <a:pt x="104520" y="40373"/>
                </a:lnTo>
                <a:lnTo>
                  <a:pt x="106083" y="39509"/>
                </a:lnTo>
                <a:lnTo>
                  <a:pt x="106464" y="39509"/>
                </a:lnTo>
                <a:lnTo>
                  <a:pt x="128475" y="29730"/>
                </a:lnTo>
                <a:lnTo>
                  <a:pt x="128142" y="29730"/>
                </a:lnTo>
                <a:lnTo>
                  <a:pt x="129705" y="29184"/>
                </a:lnTo>
                <a:lnTo>
                  <a:pt x="130193" y="29184"/>
                </a:lnTo>
                <a:lnTo>
                  <a:pt x="150322" y="23825"/>
                </a:lnTo>
                <a:lnTo>
                  <a:pt x="150063" y="23825"/>
                </a:lnTo>
                <a:lnTo>
                  <a:pt x="151180" y="23596"/>
                </a:lnTo>
                <a:lnTo>
                  <a:pt x="151555" y="23596"/>
                </a:lnTo>
                <a:lnTo>
                  <a:pt x="168379" y="21018"/>
                </a:lnTo>
                <a:lnTo>
                  <a:pt x="167551" y="21018"/>
                </a:lnTo>
                <a:lnTo>
                  <a:pt x="169125" y="20904"/>
                </a:lnTo>
                <a:lnTo>
                  <a:pt x="191141" y="20904"/>
                </a:lnTo>
                <a:lnTo>
                  <a:pt x="189814" y="15532"/>
                </a:lnTo>
                <a:lnTo>
                  <a:pt x="211273" y="15532"/>
                </a:lnTo>
                <a:lnTo>
                  <a:pt x="209118" y="6642"/>
                </a:lnTo>
                <a:lnTo>
                  <a:pt x="182676" y="25"/>
                </a:lnTo>
                <a:lnTo>
                  <a:pt x="167551" y="0"/>
                </a:lnTo>
                <a:close/>
              </a:path>
              <a:path w="306070" h="280035">
                <a:moveTo>
                  <a:pt x="240837" y="259091"/>
                </a:moveTo>
                <a:lnTo>
                  <a:pt x="240385" y="259118"/>
                </a:lnTo>
                <a:lnTo>
                  <a:pt x="241020" y="259092"/>
                </a:lnTo>
                <a:lnTo>
                  <a:pt x="240837" y="259091"/>
                </a:lnTo>
                <a:close/>
              </a:path>
              <a:path w="306070" h="280035">
                <a:moveTo>
                  <a:pt x="255811" y="258223"/>
                </a:moveTo>
                <a:lnTo>
                  <a:pt x="240837" y="259091"/>
                </a:lnTo>
                <a:lnTo>
                  <a:pt x="241020" y="259092"/>
                </a:lnTo>
                <a:lnTo>
                  <a:pt x="240385" y="259118"/>
                </a:lnTo>
                <a:lnTo>
                  <a:pt x="291404" y="259118"/>
                </a:lnTo>
                <a:lnTo>
                  <a:pt x="291846" y="258381"/>
                </a:lnTo>
                <a:lnTo>
                  <a:pt x="255066" y="258381"/>
                </a:lnTo>
                <a:lnTo>
                  <a:pt x="255811" y="258223"/>
                </a:lnTo>
                <a:close/>
              </a:path>
              <a:path w="306070" h="280035">
                <a:moveTo>
                  <a:pt x="256590" y="258178"/>
                </a:moveTo>
                <a:lnTo>
                  <a:pt x="255784" y="258229"/>
                </a:lnTo>
                <a:lnTo>
                  <a:pt x="255066" y="258381"/>
                </a:lnTo>
                <a:lnTo>
                  <a:pt x="256590" y="258178"/>
                </a:lnTo>
                <a:close/>
              </a:path>
              <a:path w="306070" h="280035">
                <a:moveTo>
                  <a:pt x="291967" y="258178"/>
                </a:moveTo>
                <a:lnTo>
                  <a:pt x="256590" y="258178"/>
                </a:lnTo>
                <a:lnTo>
                  <a:pt x="255066" y="258381"/>
                </a:lnTo>
                <a:lnTo>
                  <a:pt x="291846" y="258381"/>
                </a:lnTo>
                <a:lnTo>
                  <a:pt x="291967" y="258178"/>
                </a:lnTo>
                <a:close/>
              </a:path>
              <a:path w="306070" h="280035">
                <a:moveTo>
                  <a:pt x="194387" y="258236"/>
                </a:moveTo>
                <a:lnTo>
                  <a:pt x="194614" y="258254"/>
                </a:lnTo>
                <a:lnTo>
                  <a:pt x="194981" y="258254"/>
                </a:lnTo>
                <a:lnTo>
                  <a:pt x="194387" y="258236"/>
                </a:lnTo>
                <a:close/>
              </a:path>
              <a:path w="306070" h="280035">
                <a:moveTo>
                  <a:pt x="194284" y="258229"/>
                </a:moveTo>
                <a:lnTo>
                  <a:pt x="194119" y="258229"/>
                </a:lnTo>
                <a:lnTo>
                  <a:pt x="194387" y="258236"/>
                </a:lnTo>
                <a:close/>
              </a:path>
              <a:path w="306070" h="280035">
                <a:moveTo>
                  <a:pt x="265169" y="256237"/>
                </a:moveTo>
                <a:lnTo>
                  <a:pt x="255811" y="258223"/>
                </a:lnTo>
                <a:lnTo>
                  <a:pt x="256590" y="258178"/>
                </a:lnTo>
                <a:lnTo>
                  <a:pt x="291967" y="258178"/>
                </a:lnTo>
                <a:lnTo>
                  <a:pt x="292851" y="256705"/>
                </a:lnTo>
                <a:lnTo>
                  <a:pt x="264159" y="256705"/>
                </a:lnTo>
                <a:lnTo>
                  <a:pt x="265169" y="256237"/>
                </a:lnTo>
                <a:close/>
              </a:path>
              <a:path w="306070" h="280035">
                <a:moveTo>
                  <a:pt x="266255" y="256006"/>
                </a:moveTo>
                <a:lnTo>
                  <a:pt x="265169" y="256237"/>
                </a:lnTo>
                <a:lnTo>
                  <a:pt x="264159" y="256705"/>
                </a:lnTo>
                <a:lnTo>
                  <a:pt x="266255" y="256006"/>
                </a:lnTo>
                <a:close/>
              </a:path>
              <a:path w="306070" h="280035">
                <a:moveTo>
                  <a:pt x="293206" y="256006"/>
                </a:moveTo>
                <a:lnTo>
                  <a:pt x="266255" y="256006"/>
                </a:lnTo>
                <a:lnTo>
                  <a:pt x="264159" y="256705"/>
                </a:lnTo>
                <a:lnTo>
                  <a:pt x="292851" y="256705"/>
                </a:lnTo>
                <a:lnTo>
                  <a:pt x="293206" y="256006"/>
                </a:lnTo>
                <a:close/>
              </a:path>
              <a:path w="306070" h="280035">
                <a:moveTo>
                  <a:pt x="271141" y="253468"/>
                </a:moveTo>
                <a:lnTo>
                  <a:pt x="265169" y="256237"/>
                </a:lnTo>
                <a:lnTo>
                  <a:pt x="266255" y="256006"/>
                </a:lnTo>
                <a:lnTo>
                  <a:pt x="293206" y="256006"/>
                </a:lnTo>
                <a:lnTo>
                  <a:pt x="293674" y="255028"/>
                </a:lnTo>
                <a:lnTo>
                  <a:pt x="293987" y="254203"/>
                </a:lnTo>
                <a:lnTo>
                  <a:pt x="270217" y="254203"/>
                </a:lnTo>
                <a:lnTo>
                  <a:pt x="271141" y="253468"/>
                </a:lnTo>
                <a:close/>
              </a:path>
              <a:path w="306070" h="280035">
                <a:moveTo>
                  <a:pt x="165111" y="255984"/>
                </a:moveTo>
                <a:lnTo>
                  <a:pt x="165442" y="256032"/>
                </a:lnTo>
                <a:lnTo>
                  <a:pt x="165734" y="256032"/>
                </a:lnTo>
                <a:lnTo>
                  <a:pt x="165111" y="255984"/>
                </a:lnTo>
                <a:close/>
              </a:path>
              <a:path w="306070" h="280035">
                <a:moveTo>
                  <a:pt x="164916" y="255955"/>
                </a:moveTo>
                <a:lnTo>
                  <a:pt x="164744" y="255955"/>
                </a:lnTo>
                <a:lnTo>
                  <a:pt x="165111" y="255984"/>
                </a:lnTo>
                <a:lnTo>
                  <a:pt x="164916" y="255955"/>
                </a:lnTo>
                <a:close/>
              </a:path>
              <a:path w="306070" h="280035">
                <a:moveTo>
                  <a:pt x="272186" y="252984"/>
                </a:moveTo>
                <a:lnTo>
                  <a:pt x="271141" y="253468"/>
                </a:lnTo>
                <a:lnTo>
                  <a:pt x="270217" y="254203"/>
                </a:lnTo>
                <a:lnTo>
                  <a:pt x="272186" y="252984"/>
                </a:lnTo>
                <a:close/>
              </a:path>
              <a:path w="306070" h="280035">
                <a:moveTo>
                  <a:pt x="294449" y="252984"/>
                </a:moveTo>
                <a:lnTo>
                  <a:pt x="272186" y="252984"/>
                </a:lnTo>
                <a:lnTo>
                  <a:pt x="270217" y="254203"/>
                </a:lnTo>
                <a:lnTo>
                  <a:pt x="293987" y="254203"/>
                </a:lnTo>
                <a:lnTo>
                  <a:pt x="294449" y="252984"/>
                </a:lnTo>
                <a:close/>
              </a:path>
              <a:path w="306070" h="280035">
                <a:moveTo>
                  <a:pt x="274464" y="250824"/>
                </a:moveTo>
                <a:lnTo>
                  <a:pt x="271141" y="253468"/>
                </a:lnTo>
                <a:lnTo>
                  <a:pt x="272186" y="252984"/>
                </a:lnTo>
                <a:lnTo>
                  <a:pt x="294449" y="252984"/>
                </a:lnTo>
                <a:lnTo>
                  <a:pt x="294718" y="252272"/>
                </a:lnTo>
                <a:lnTo>
                  <a:pt x="273596" y="252272"/>
                </a:lnTo>
                <a:lnTo>
                  <a:pt x="274464" y="250824"/>
                </a:lnTo>
                <a:close/>
              </a:path>
              <a:path w="306070" h="280035">
                <a:moveTo>
                  <a:pt x="275805" y="249758"/>
                </a:moveTo>
                <a:lnTo>
                  <a:pt x="274464" y="250824"/>
                </a:lnTo>
                <a:lnTo>
                  <a:pt x="273596" y="252272"/>
                </a:lnTo>
                <a:lnTo>
                  <a:pt x="275805" y="249758"/>
                </a:lnTo>
                <a:close/>
              </a:path>
              <a:path w="306070" h="280035">
                <a:moveTo>
                  <a:pt x="295671" y="249758"/>
                </a:moveTo>
                <a:lnTo>
                  <a:pt x="275805" y="249758"/>
                </a:lnTo>
                <a:lnTo>
                  <a:pt x="273596" y="252272"/>
                </a:lnTo>
                <a:lnTo>
                  <a:pt x="294718" y="252272"/>
                </a:lnTo>
                <a:lnTo>
                  <a:pt x="295671" y="249758"/>
                </a:lnTo>
                <a:close/>
              </a:path>
              <a:path w="306070" h="280035">
                <a:moveTo>
                  <a:pt x="132689" y="251294"/>
                </a:moveTo>
                <a:lnTo>
                  <a:pt x="133756" y="251498"/>
                </a:lnTo>
                <a:lnTo>
                  <a:pt x="133294" y="251382"/>
                </a:lnTo>
                <a:lnTo>
                  <a:pt x="132689" y="251294"/>
                </a:lnTo>
                <a:close/>
              </a:path>
              <a:path w="306070" h="280035">
                <a:moveTo>
                  <a:pt x="133294" y="251382"/>
                </a:moveTo>
                <a:lnTo>
                  <a:pt x="133756" y="251498"/>
                </a:lnTo>
                <a:lnTo>
                  <a:pt x="134094" y="251498"/>
                </a:lnTo>
                <a:lnTo>
                  <a:pt x="133294" y="251382"/>
                </a:lnTo>
                <a:close/>
              </a:path>
              <a:path w="306070" h="280035">
                <a:moveTo>
                  <a:pt x="132945" y="251294"/>
                </a:moveTo>
                <a:lnTo>
                  <a:pt x="132689" y="251294"/>
                </a:lnTo>
                <a:lnTo>
                  <a:pt x="133294" y="251382"/>
                </a:lnTo>
                <a:lnTo>
                  <a:pt x="132945" y="251294"/>
                </a:lnTo>
                <a:close/>
              </a:path>
              <a:path w="306070" h="280035">
                <a:moveTo>
                  <a:pt x="276423" y="247561"/>
                </a:moveTo>
                <a:lnTo>
                  <a:pt x="274464" y="250824"/>
                </a:lnTo>
                <a:lnTo>
                  <a:pt x="275805" y="249758"/>
                </a:lnTo>
                <a:lnTo>
                  <a:pt x="295671" y="249758"/>
                </a:lnTo>
                <a:lnTo>
                  <a:pt x="296190" y="248386"/>
                </a:lnTo>
                <a:lnTo>
                  <a:pt x="276110" y="248386"/>
                </a:lnTo>
                <a:lnTo>
                  <a:pt x="276423" y="247561"/>
                </a:lnTo>
                <a:close/>
              </a:path>
              <a:path w="306070" h="280035">
                <a:moveTo>
                  <a:pt x="276834" y="246875"/>
                </a:moveTo>
                <a:lnTo>
                  <a:pt x="276423" y="247561"/>
                </a:lnTo>
                <a:lnTo>
                  <a:pt x="276110" y="248386"/>
                </a:lnTo>
                <a:lnTo>
                  <a:pt x="276834" y="246875"/>
                </a:lnTo>
                <a:close/>
              </a:path>
              <a:path w="306070" h="280035">
                <a:moveTo>
                  <a:pt x="296763" y="246875"/>
                </a:moveTo>
                <a:lnTo>
                  <a:pt x="276834" y="246875"/>
                </a:lnTo>
                <a:lnTo>
                  <a:pt x="276110" y="248386"/>
                </a:lnTo>
                <a:lnTo>
                  <a:pt x="296190" y="248386"/>
                </a:lnTo>
                <a:lnTo>
                  <a:pt x="296763" y="246875"/>
                </a:lnTo>
                <a:close/>
              </a:path>
              <a:path w="306070" h="280035">
                <a:moveTo>
                  <a:pt x="302614" y="230339"/>
                </a:moveTo>
                <a:lnTo>
                  <a:pt x="282968" y="230339"/>
                </a:lnTo>
                <a:lnTo>
                  <a:pt x="282765" y="230924"/>
                </a:lnTo>
                <a:lnTo>
                  <a:pt x="281152" y="235064"/>
                </a:lnTo>
                <a:lnTo>
                  <a:pt x="276423" y="247561"/>
                </a:lnTo>
                <a:lnTo>
                  <a:pt x="276834" y="246875"/>
                </a:lnTo>
                <a:lnTo>
                  <a:pt x="296763" y="246875"/>
                </a:lnTo>
                <a:lnTo>
                  <a:pt x="298718" y="241719"/>
                </a:lnTo>
                <a:lnTo>
                  <a:pt x="300507" y="237083"/>
                </a:lnTo>
                <a:lnTo>
                  <a:pt x="300710" y="236499"/>
                </a:lnTo>
                <a:lnTo>
                  <a:pt x="302614" y="230339"/>
                </a:lnTo>
                <a:close/>
              </a:path>
              <a:path w="306070" h="280035">
                <a:moveTo>
                  <a:pt x="102069" y="243560"/>
                </a:moveTo>
                <a:lnTo>
                  <a:pt x="103441" y="244005"/>
                </a:lnTo>
                <a:lnTo>
                  <a:pt x="102766" y="243735"/>
                </a:lnTo>
                <a:lnTo>
                  <a:pt x="102069" y="243560"/>
                </a:lnTo>
                <a:close/>
              </a:path>
              <a:path w="306070" h="280035">
                <a:moveTo>
                  <a:pt x="102766" y="243735"/>
                </a:moveTo>
                <a:lnTo>
                  <a:pt x="103441" y="244005"/>
                </a:lnTo>
                <a:lnTo>
                  <a:pt x="103844" y="244005"/>
                </a:lnTo>
                <a:lnTo>
                  <a:pt x="102766" y="243735"/>
                </a:lnTo>
                <a:close/>
              </a:path>
              <a:path w="306070" h="280035">
                <a:moveTo>
                  <a:pt x="102330" y="243560"/>
                </a:moveTo>
                <a:lnTo>
                  <a:pt x="102069" y="243560"/>
                </a:lnTo>
                <a:lnTo>
                  <a:pt x="102766" y="243735"/>
                </a:lnTo>
                <a:lnTo>
                  <a:pt x="102330" y="243560"/>
                </a:lnTo>
                <a:close/>
              </a:path>
              <a:path w="306070" h="280035">
                <a:moveTo>
                  <a:pt x="73278" y="231940"/>
                </a:moveTo>
                <a:lnTo>
                  <a:pt x="74802" y="232689"/>
                </a:lnTo>
                <a:lnTo>
                  <a:pt x="74093" y="232265"/>
                </a:lnTo>
                <a:lnTo>
                  <a:pt x="73278" y="231940"/>
                </a:lnTo>
                <a:close/>
              </a:path>
              <a:path w="306070" h="280035">
                <a:moveTo>
                  <a:pt x="74093" y="232265"/>
                </a:moveTo>
                <a:lnTo>
                  <a:pt x="74802" y="232689"/>
                </a:lnTo>
                <a:lnTo>
                  <a:pt x="75152" y="232689"/>
                </a:lnTo>
                <a:lnTo>
                  <a:pt x="74093" y="232265"/>
                </a:lnTo>
                <a:close/>
              </a:path>
              <a:path w="306070" h="280035">
                <a:moveTo>
                  <a:pt x="73547" y="231940"/>
                </a:moveTo>
                <a:lnTo>
                  <a:pt x="73278" y="231940"/>
                </a:lnTo>
                <a:lnTo>
                  <a:pt x="74093" y="232265"/>
                </a:lnTo>
                <a:lnTo>
                  <a:pt x="73547" y="231940"/>
                </a:lnTo>
                <a:close/>
              </a:path>
              <a:path w="306070" h="280035">
                <a:moveTo>
                  <a:pt x="282855" y="230634"/>
                </a:moveTo>
                <a:lnTo>
                  <a:pt x="282744" y="230924"/>
                </a:lnTo>
                <a:lnTo>
                  <a:pt x="282855" y="230634"/>
                </a:lnTo>
                <a:close/>
              </a:path>
              <a:path w="306070" h="280035">
                <a:moveTo>
                  <a:pt x="292798" y="212775"/>
                </a:moveTo>
                <a:lnTo>
                  <a:pt x="287540" y="215544"/>
                </a:lnTo>
                <a:lnTo>
                  <a:pt x="282855" y="230634"/>
                </a:lnTo>
                <a:lnTo>
                  <a:pt x="282968" y="230339"/>
                </a:lnTo>
                <a:lnTo>
                  <a:pt x="302614" y="230339"/>
                </a:lnTo>
                <a:lnTo>
                  <a:pt x="305473" y="221094"/>
                </a:lnTo>
                <a:lnTo>
                  <a:pt x="302704" y="215836"/>
                </a:lnTo>
                <a:lnTo>
                  <a:pt x="292798" y="212775"/>
                </a:lnTo>
                <a:close/>
              </a:path>
              <a:path w="306070" h="280035">
                <a:moveTo>
                  <a:pt x="48882" y="217220"/>
                </a:moveTo>
                <a:lnTo>
                  <a:pt x="51257" y="219151"/>
                </a:lnTo>
                <a:lnTo>
                  <a:pt x="50189" y="218001"/>
                </a:lnTo>
                <a:lnTo>
                  <a:pt x="48882" y="217220"/>
                </a:lnTo>
                <a:close/>
              </a:path>
              <a:path w="306070" h="280035">
                <a:moveTo>
                  <a:pt x="50189" y="218001"/>
                </a:moveTo>
                <a:lnTo>
                  <a:pt x="51257" y="219151"/>
                </a:lnTo>
                <a:lnTo>
                  <a:pt x="52117" y="219151"/>
                </a:lnTo>
                <a:lnTo>
                  <a:pt x="50189" y="218001"/>
                </a:lnTo>
                <a:close/>
              </a:path>
              <a:path w="306070" h="280035">
                <a:moveTo>
                  <a:pt x="49465" y="217220"/>
                </a:moveTo>
                <a:lnTo>
                  <a:pt x="48882" y="217220"/>
                </a:lnTo>
                <a:lnTo>
                  <a:pt x="50189" y="218001"/>
                </a:lnTo>
                <a:lnTo>
                  <a:pt x="49465" y="217220"/>
                </a:lnTo>
                <a:close/>
              </a:path>
              <a:path w="306070" h="280035">
                <a:moveTo>
                  <a:pt x="32892" y="199364"/>
                </a:moveTo>
                <a:lnTo>
                  <a:pt x="34759" y="202133"/>
                </a:lnTo>
                <a:lnTo>
                  <a:pt x="34046" y="200607"/>
                </a:lnTo>
                <a:lnTo>
                  <a:pt x="32892" y="199364"/>
                </a:lnTo>
                <a:close/>
              </a:path>
              <a:path w="306070" h="280035">
                <a:moveTo>
                  <a:pt x="34046" y="200607"/>
                </a:moveTo>
                <a:lnTo>
                  <a:pt x="34759" y="202133"/>
                </a:lnTo>
                <a:lnTo>
                  <a:pt x="35462" y="202133"/>
                </a:lnTo>
                <a:lnTo>
                  <a:pt x="34046" y="200607"/>
                </a:lnTo>
                <a:close/>
              </a:path>
              <a:path w="306070" h="280035">
                <a:moveTo>
                  <a:pt x="33465" y="199364"/>
                </a:moveTo>
                <a:lnTo>
                  <a:pt x="32892" y="199364"/>
                </a:lnTo>
                <a:lnTo>
                  <a:pt x="34046" y="200607"/>
                </a:lnTo>
                <a:lnTo>
                  <a:pt x="33465" y="199364"/>
                </a:lnTo>
                <a:close/>
              </a:path>
              <a:path w="306070" h="280035">
                <a:moveTo>
                  <a:pt x="24663" y="180543"/>
                </a:moveTo>
                <a:lnTo>
                  <a:pt x="25501" y="183172"/>
                </a:lnTo>
                <a:lnTo>
                  <a:pt x="25249" y="181796"/>
                </a:lnTo>
                <a:lnTo>
                  <a:pt x="24663" y="180543"/>
                </a:lnTo>
                <a:close/>
              </a:path>
              <a:path w="306070" h="280035">
                <a:moveTo>
                  <a:pt x="25249" y="181796"/>
                </a:moveTo>
                <a:lnTo>
                  <a:pt x="25501" y="183172"/>
                </a:lnTo>
                <a:lnTo>
                  <a:pt x="25892" y="183172"/>
                </a:lnTo>
                <a:lnTo>
                  <a:pt x="25249" y="181796"/>
                </a:lnTo>
                <a:close/>
              </a:path>
              <a:path w="306070" h="280035">
                <a:moveTo>
                  <a:pt x="25019" y="180543"/>
                </a:moveTo>
                <a:lnTo>
                  <a:pt x="24663" y="180543"/>
                </a:lnTo>
                <a:lnTo>
                  <a:pt x="25249" y="181796"/>
                </a:lnTo>
                <a:lnTo>
                  <a:pt x="25019" y="180543"/>
                </a:lnTo>
                <a:close/>
              </a:path>
              <a:path w="306070" h="280035">
                <a:moveTo>
                  <a:pt x="21145" y="159410"/>
                </a:moveTo>
                <a:lnTo>
                  <a:pt x="21208" y="162890"/>
                </a:lnTo>
                <a:lnTo>
                  <a:pt x="21462" y="161141"/>
                </a:lnTo>
                <a:lnTo>
                  <a:pt x="21145" y="159410"/>
                </a:lnTo>
                <a:close/>
              </a:path>
              <a:path w="306070" h="280035">
                <a:moveTo>
                  <a:pt x="21462" y="161141"/>
                </a:moveTo>
                <a:lnTo>
                  <a:pt x="21208" y="162890"/>
                </a:lnTo>
                <a:lnTo>
                  <a:pt x="21783" y="162890"/>
                </a:lnTo>
                <a:lnTo>
                  <a:pt x="21462" y="161141"/>
                </a:lnTo>
                <a:close/>
              </a:path>
              <a:path w="306070" h="280035">
                <a:moveTo>
                  <a:pt x="21714" y="159410"/>
                </a:moveTo>
                <a:lnTo>
                  <a:pt x="21145" y="159410"/>
                </a:lnTo>
                <a:lnTo>
                  <a:pt x="21462" y="161141"/>
                </a:lnTo>
                <a:lnTo>
                  <a:pt x="21714" y="159410"/>
                </a:lnTo>
                <a:close/>
              </a:path>
              <a:path w="306070" h="280035">
                <a:moveTo>
                  <a:pt x="24764" y="138404"/>
                </a:moveTo>
                <a:lnTo>
                  <a:pt x="24434" y="139928"/>
                </a:lnTo>
                <a:lnTo>
                  <a:pt x="24647" y="139215"/>
                </a:lnTo>
                <a:lnTo>
                  <a:pt x="24764" y="138404"/>
                </a:lnTo>
                <a:close/>
              </a:path>
              <a:path w="306070" h="280035">
                <a:moveTo>
                  <a:pt x="24647" y="139215"/>
                </a:moveTo>
                <a:lnTo>
                  <a:pt x="24434" y="139928"/>
                </a:lnTo>
                <a:lnTo>
                  <a:pt x="24647" y="139215"/>
                </a:lnTo>
                <a:close/>
              </a:path>
              <a:path w="306070" h="280035">
                <a:moveTo>
                  <a:pt x="24888" y="138404"/>
                </a:moveTo>
                <a:lnTo>
                  <a:pt x="24647" y="139215"/>
                </a:lnTo>
                <a:lnTo>
                  <a:pt x="24888" y="138404"/>
                </a:lnTo>
                <a:close/>
              </a:path>
              <a:path w="306070" h="280035">
                <a:moveTo>
                  <a:pt x="31623" y="115798"/>
                </a:moveTo>
                <a:lnTo>
                  <a:pt x="30733" y="117919"/>
                </a:lnTo>
                <a:lnTo>
                  <a:pt x="31293" y="116905"/>
                </a:lnTo>
                <a:lnTo>
                  <a:pt x="31623" y="115798"/>
                </a:lnTo>
                <a:close/>
              </a:path>
              <a:path w="306070" h="280035">
                <a:moveTo>
                  <a:pt x="31293" y="116905"/>
                </a:moveTo>
                <a:lnTo>
                  <a:pt x="30733" y="117919"/>
                </a:lnTo>
                <a:lnTo>
                  <a:pt x="30991" y="117919"/>
                </a:lnTo>
                <a:lnTo>
                  <a:pt x="31293" y="116905"/>
                </a:lnTo>
                <a:close/>
              </a:path>
              <a:path w="306070" h="280035">
                <a:moveTo>
                  <a:pt x="31903" y="115798"/>
                </a:moveTo>
                <a:lnTo>
                  <a:pt x="31623" y="115798"/>
                </a:lnTo>
                <a:lnTo>
                  <a:pt x="31293" y="116905"/>
                </a:lnTo>
                <a:lnTo>
                  <a:pt x="31903" y="115798"/>
                </a:lnTo>
                <a:close/>
              </a:path>
              <a:path w="306070" h="280035">
                <a:moveTo>
                  <a:pt x="44043" y="93789"/>
                </a:moveTo>
                <a:lnTo>
                  <a:pt x="42875" y="95491"/>
                </a:lnTo>
                <a:lnTo>
                  <a:pt x="43548" y="94687"/>
                </a:lnTo>
                <a:lnTo>
                  <a:pt x="44043" y="93789"/>
                </a:lnTo>
                <a:close/>
              </a:path>
              <a:path w="306070" h="280035">
                <a:moveTo>
                  <a:pt x="43548" y="94687"/>
                </a:moveTo>
                <a:lnTo>
                  <a:pt x="42875" y="95491"/>
                </a:lnTo>
                <a:lnTo>
                  <a:pt x="43104" y="95491"/>
                </a:lnTo>
                <a:lnTo>
                  <a:pt x="43548" y="94687"/>
                </a:lnTo>
                <a:close/>
              </a:path>
              <a:path w="306070" h="280035">
                <a:moveTo>
                  <a:pt x="44300" y="93789"/>
                </a:moveTo>
                <a:lnTo>
                  <a:pt x="44043" y="93789"/>
                </a:lnTo>
                <a:lnTo>
                  <a:pt x="43548" y="94687"/>
                </a:lnTo>
                <a:lnTo>
                  <a:pt x="44300" y="93789"/>
                </a:lnTo>
                <a:close/>
              </a:path>
              <a:path w="306070" h="280035">
                <a:moveTo>
                  <a:pt x="61582" y="73152"/>
                </a:moveTo>
                <a:lnTo>
                  <a:pt x="60426" y="74345"/>
                </a:lnTo>
                <a:lnTo>
                  <a:pt x="61005" y="73840"/>
                </a:lnTo>
                <a:lnTo>
                  <a:pt x="61582" y="73152"/>
                </a:lnTo>
                <a:close/>
              </a:path>
              <a:path w="306070" h="280035">
                <a:moveTo>
                  <a:pt x="61005" y="73840"/>
                </a:moveTo>
                <a:lnTo>
                  <a:pt x="60426" y="74345"/>
                </a:lnTo>
                <a:lnTo>
                  <a:pt x="60582" y="74345"/>
                </a:lnTo>
                <a:lnTo>
                  <a:pt x="61005" y="73840"/>
                </a:lnTo>
                <a:close/>
              </a:path>
              <a:path w="306070" h="280035">
                <a:moveTo>
                  <a:pt x="61794" y="73152"/>
                </a:moveTo>
                <a:lnTo>
                  <a:pt x="61582" y="73152"/>
                </a:lnTo>
                <a:lnTo>
                  <a:pt x="61005" y="73840"/>
                </a:lnTo>
                <a:lnTo>
                  <a:pt x="61794" y="73152"/>
                </a:lnTo>
                <a:close/>
              </a:path>
              <a:path w="306070" h="280035">
                <a:moveTo>
                  <a:pt x="214940" y="32499"/>
                </a:moveTo>
                <a:lnTo>
                  <a:pt x="194030" y="32499"/>
                </a:lnTo>
                <a:lnTo>
                  <a:pt x="194170" y="33159"/>
                </a:lnTo>
                <a:lnTo>
                  <a:pt x="198818" y="59309"/>
                </a:lnTo>
                <a:lnTo>
                  <a:pt x="203898" y="62839"/>
                </a:lnTo>
                <a:lnTo>
                  <a:pt x="214325" y="60985"/>
                </a:lnTo>
                <a:lnTo>
                  <a:pt x="217817" y="56235"/>
                </a:lnTo>
                <a:lnTo>
                  <a:pt x="214940" y="32499"/>
                </a:lnTo>
                <a:close/>
              </a:path>
              <a:path w="306070" h="280035">
                <a:moveTo>
                  <a:pt x="82727" y="54889"/>
                </a:moveTo>
                <a:lnTo>
                  <a:pt x="81622" y="55740"/>
                </a:lnTo>
                <a:lnTo>
                  <a:pt x="82164" y="55381"/>
                </a:lnTo>
                <a:lnTo>
                  <a:pt x="82727" y="54889"/>
                </a:lnTo>
                <a:close/>
              </a:path>
              <a:path w="306070" h="280035">
                <a:moveTo>
                  <a:pt x="82164" y="55381"/>
                </a:moveTo>
                <a:lnTo>
                  <a:pt x="81622" y="55740"/>
                </a:lnTo>
                <a:lnTo>
                  <a:pt x="81752" y="55740"/>
                </a:lnTo>
                <a:lnTo>
                  <a:pt x="82164" y="55381"/>
                </a:lnTo>
                <a:close/>
              </a:path>
              <a:path w="306070" h="280035">
                <a:moveTo>
                  <a:pt x="82905" y="54889"/>
                </a:moveTo>
                <a:lnTo>
                  <a:pt x="82727" y="54889"/>
                </a:lnTo>
                <a:lnTo>
                  <a:pt x="82164" y="55381"/>
                </a:lnTo>
                <a:lnTo>
                  <a:pt x="82905" y="54889"/>
                </a:lnTo>
                <a:close/>
              </a:path>
              <a:path w="306070" h="280035">
                <a:moveTo>
                  <a:pt x="106083" y="39509"/>
                </a:moveTo>
                <a:lnTo>
                  <a:pt x="104520" y="40373"/>
                </a:lnTo>
                <a:lnTo>
                  <a:pt x="105309" y="40022"/>
                </a:lnTo>
                <a:lnTo>
                  <a:pt x="106083" y="39509"/>
                </a:lnTo>
                <a:close/>
              </a:path>
              <a:path w="306070" h="280035">
                <a:moveTo>
                  <a:pt x="105309" y="40022"/>
                </a:moveTo>
                <a:lnTo>
                  <a:pt x="104520" y="40373"/>
                </a:lnTo>
                <a:lnTo>
                  <a:pt x="104781" y="40373"/>
                </a:lnTo>
                <a:lnTo>
                  <a:pt x="105309" y="40022"/>
                </a:lnTo>
                <a:close/>
              </a:path>
              <a:path w="306070" h="280035">
                <a:moveTo>
                  <a:pt x="106464" y="39509"/>
                </a:moveTo>
                <a:lnTo>
                  <a:pt x="106083" y="39509"/>
                </a:lnTo>
                <a:lnTo>
                  <a:pt x="105309" y="40022"/>
                </a:lnTo>
                <a:lnTo>
                  <a:pt x="106464" y="39509"/>
                </a:lnTo>
                <a:close/>
              </a:path>
              <a:path w="306070" h="280035">
                <a:moveTo>
                  <a:pt x="194091" y="32842"/>
                </a:moveTo>
                <a:lnTo>
                  <a:pt x="194148" y="33159"/>
                </a:lnTo>
                <a:lnTo>
                  <a:pt x="194091" y="32842"/>
                </a:lnTo>
                <a:close/>
              </a:path>
              <a:path w="306070" h="280035">
                <a:moveTo>
                  <a:pt x="191410" y="21990"/>
                </a:moveTo>
                <a:lnTo>
                  <a:pt x="194091" y="32842"/>
                </a:lnTo>
                <a:lnTo>
                  <a:pt x="194030" y="32499"/>
                </a:lnTo>
                <a:lnTo>
                  <a:pt x="214940" y="32499"/>
                </a:lnTo>
                <a:lnTo>
                  <a:pt x="214525" y="29184"/>
                </a:lnTo>
                <a:lnTo>
                  <a:pt x="214350" y="28219"/>
                </a:lnTo>
                <a:lnTo>
                  <a:pt x="213149" y="23266"/>
                </a:lnTo>
                <a:lnTo>
                  <a:pt x="197929" y="23266"/>
                </a:lnTo>
                <a:lnTo>
                  <a:pt x="191410" y="21990"/>
                </a:lnTo>
                <a:close/>
              </a:path>
              <a:path w="306070" h="280035">
                <a:moveTo>
                  <a:pt x="129705" y="29184"/>
                </a:moveTo>
                <a:lnTo>
                  <a:pt x="128142" y="29730"/>
                </a:lnTo>
                <a:lnTo>
                  <a:pt x="128973" y="29509"/>
                </a:lnTo>
                <a:lnTo>
                  <a:pt x="129705" y="29184"/>
                </a:lnTo>
                <a:close/>
              </a:path>
              <a:path w="306070" h="280035">
                <a:moveTo>
                  <a:pt x="128973" y="29509"/>
                </a:moveTo>
                <a:lnTo>
                  <a:pt x="128142" y="29730"/>
                </a:lnTo>
                <a:lnTo>
                  <a:pt x="128475" y="29730"/>
                </a:lnTo>
                <a:lnTo>
                  <a:pt x="128973" y="29509"/>
                </a:lnTo>
                <a:close/>
              </a:path>
              <a:path w="306070" h="280035">
                <a:moveTo>
                  <a:pt x="130193" y="29184"/>
                </a:moveTo>
                <a:lnTo>
                  <a:pt x="129705" y="29184"/>
                </a:lnTo>
                <a:lnTo>
                  <a:pt x="128973" y="29509"/>
                </a:lnTo>
                <a:lnTo>
                  <a:pt x="130193" y="29184"/>
                </a:lnTo>
                <a:close/>
              </a:path>
              <a:path w="306070" h="280035">
                <a:moveTo>
                  <a:pt x="151180" y="23596"/>
                </a:moveTo>
                <a:lnTo>
                  <a:pt x="150063" y="23825"/>
                </a:lnTo>
                <a:lnTo>
                  <a:pt x="150673" y="23731"/>
                </a:lnTo>
                <a:lnTo>
                  <a:pt x="151180" y="23596"/>
                </a:lnTo>
                <a:close/>
              </a:path>
              <a:path w="306070" h="280035">
                <a:moveTo>
                  <a:pt x="150673" y="23731"/>
                </a:moveTo>
                <a:lnTo>
                  <a:pt x="150063" y="23825"/>
                </a:lnTo>
                <a:lnTo>
                  <a:pt x="150322" y="23825"/>
                </a:lnTo>
                <a:lnTo>
                  <a:pt x="150673" y="23731"/>
                </a:lnTo>
                <a:close/>
              </a:path>
              <a:path w="306070" h="280035">
                <a:moveTo>
                  <a:pt x="151555" y="23596"/>
                </a:moveTo>
                <a:lnTo>
                  <a:pt x="151180" y="23596"/>
                </a:lnTo>
                <a:lnTo>
                  <a:pt x="150673" y="23731"/>
                </a:lnTo>
                <a:lnTo>
                  <a:pt x="151555" y="23596"/>
                </a:lnTo>
                <a:close/>
              </a:path>
              <a:path w="306070" h="280035">
                <a:moveTo>
                  <a:pt x="191405" y="21970"/>
                </a:moveTo>
                <a:lnTo>
                  <a:pt x="197929" y="23266"/>
                </a:lnTo>
                <a:lnTo>
                  <a:pt x="196596" y="21996"/>
                </a:lnTo>
                <a:lnTo>
                  <a:pt x="191595" y="21990"/>
                </a:lnTo>
                <a:lnTo>
                  <a:pt x="191405" y="21970"/>
                </a:lnTo>
                <a:close/>
              </a:path>
              <a:path w="306070" h="280035">
                <a:moveTo>
                  <a:pt x="211273" y="15532"/>
                </a:moveTo>
                <a:lnTo>
                  <a:pt x="189814" y="15532"/>
                </a:lnTo>
                <a:lnTo>
                  <a:pt x="197929" y="23266"/>
                </a:lnTo>
                <a:lnTo>
                  <a:pt x="213149" y="23266"/>
                </a:lnTo>
                <a:lnTo>
                  <a:pt x="211273" y="15532"/>
                </a:lnTo>
                <a:close/>
              </a:path>
              <a:path w="306070" h="280035">
                <a:moveTo>
                  <a:pt x="189814" y="15532"/>
                </a:moveTo>
                <a:lnTo>
                  <a:pt x="191367" y="21818"/>
                </a:lnTo>
                <a:lnTo>
                  <a:pt x="191481" y="21970"/>
                </a:lnTo>
                <a:lnTo>
                  <a:pt x="191655" y="21996"/>
                </a:lnTo>
                <a:lnTo>
                  <a:pt x="196596" y="21996"/>
                </a:lnTo>
                <a:lnTo>
                  <a:pt x="189814" y="15532"/>
                </a:lnTo>
                <a:close/>
              </a:path>
              <a:path w="306070" h="280035">
                <a:moveTo>
                  <a:pt x="191377" y="21856"/>
                </a:moveTo>
                <a:lnTo>
                  <a:pt x="190728" y="21856"/>
                </a:lnTo>
                <a:lnTo>
                  <a:pt x="191402" y="21958"/>
                </a:lnTo>
                <a:close/>
              </a:path>
              <a:path w="306070" h="280035">
                <a:moveTo>
                  <a:pt x="191151" y="20942"/>
                </a:moveTo>
                <a:lnTo>
                  <a:pt x="181571" y="20942"/>
                </a:lnTo>
                <a:lnTo>
                  <a:pt x="182676" y="20993"/>
                </a:lnTo>
                <a:lnTo>
                  <a:pt x="182067" y="20994"/>
                </a:lnTo>
                <a:lnTo>
                  <a:pt x="191197" y="21948"/>
                </a:lnTo>
                <a:lnTo>
                  <a:pt x="190728" y="21856"/>
                </a:lnTo>
                <a:lnTo>
                  <a:pt x="191377" y="21856"/>
                </a:lnTo>
                <a:lnTo>
                  <a:pt x="191151" y="20942"/>
                </a:lnTo>
                <a:close/>
              </a:path>
              <a:path w="306070" h="280035">
                <a:moveTo>
                  <a:pt x="169125" y="20904"/>
                </a:moveTo>
                <a:lnTo>
                  <a:pt x="167551" y="21018"/>
                </a:lnTo>
                <a:lnTo>
                  <a:pt x="168389" y="21017"/>
                </a:lnTo>
                <a:lnTo>
                  <a:pt x="169125" y="20904"/>
                </a:lnTo>
                <a:close/>
              </a:path>
              <a:path w="306070" h="280035">
                <a:moveTo>
                  <a:pt x="191141" y="20904"/>
                </a:moveTo>
                <a:lnTo>
                  <a:pt x="169125" y="20904"/>
                </a:lnTo>
                <a:lnTo>
                  <a:pt x="168389" y="21017"/>
                </a:lnTo>
                <a:lnTo>
                  <a:pt x="182067" y="20994"/>
                </a:lnTo>
                <a:lnTo>
                  <a:pt x="181571" y="20942"/>
                </a:lnTo>
                <a:lnTo>
                  <a:pt x="191151" y="20942"/>
                </a:lnTo>
                <a:close/>
              </a:path>
              <a:path w="306070" h="280035">
                <a:moveTo>
                  <a:pt x="181571" y="20942"/>
                </a:moveTo>
                <a:lnTo>
                  <a:pt x="182067" y="20994"/>
                </a:lnTo>
                <a:lnTo>
                  <a:pt x="182676" y="20993"/>
                </a:lnTo>
                <a:lnTo>
                  <a:pt x="181571" y="209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77248" y="3643858"/>
            <a:ext cx="204470" cy="111125"/>
          </a:xfrm>
          <a:custGeom>
            <a:avLst/>
            <a:gdLst/>
            <a:ahLst/>
            <a:cxnLst/>
            <a:rect l="l" t="t" r="r" b="b"/>
            <a:pathLst>
              <a:path w="204470" h="111125">
                <a:moveTo>
                  <a:pt x="174244" y="2997"/>
                </a:moveTo>
                <a:lnTo>
                  <a:pt x="172339" y="1092"/>
                </a:lnTo>
                <a:lnTo>
                  <a:pt x="171246" y="0"/>
                </a:lnTo>
                <a:lnTo>
                  <a:pt x="136575" y="12"/>
                </a:lnTo>
                <a:lnTo>
                  <a:pt x="117652" y="1079"/>
                </a:lnTo>
                <a:lnTo>
                  <a:pt x="117436" y="1079"/>
                </a:lnTo>
                <a:lnTo>
                  <a:pt x="95377" y="571"/>
                </a:lnTo>
                <a:lnTo>
                  <a:pt x="94386" y="609"/>
                </a:lnTo>
                <a:lnTo>
                  <a:pt x="75209" y="2463"/>
                </a:lnTo>
                <a:lnTo>
                  <a:pt x="74498" y="2565"/>
                </a:lnTo>
                <a:lnTo>
                  <a:pt x="53568" y="6248"/>
                </a:lnTo>
                <a:lnTo>
                  <a:pt x="31661" y="9906"/>
                </a:lnTo>
                <a:lnTo>
                  <a:pt x="3759" y="14490"/>
                </a:lnTo>
                <a:lnTo>
                  <a:pt x="0" y="19723"/>
                </a:lnTo>
                <a:lnTo>
                  <a:pt x="1828" y="30810"/>
                </a:lnTo>
                <a:lnTo>
                  <a:pt x="7061" y="34556"/>
                </a:lnTo>
                <a:lnTo>
                  <a:pt x="12852" y="33604"/>
                </a:lnTo>
                <a:lnTo>
                  <a:pt x="57137" y="25107"/>
                </a:lnTo>
                <a:lnTo>
                  <a:pt x="96304" y="17081"/>
                </a:lnTo>
                <a:lnTo>
                  <a:pt x="96481" y="17056"/>
                </a:lnTo>
                <a:lnTo>
                  <a:pt x="97129" y="16967"/>
                </a:lnTo>
                <a:lnTo>
                  <a:pt x="117970" y="14465"/>
                </a:lnTo>
                <a:lnTo>
                  <a:pt x="118567" y="14427"/>
                </a:lnTo>
                <a:lnTo>
                  <a:pt x="137083" y="13398"/>
                </a:lnTo>
                <a:lnTo>
                  <a:pt x="137325" y="13385"/>
                </a:lnTo>
                <a:lnTo>
                  <a:pt x="171259" y="13385"/>
                </a:lnTo>
                <a:lnTo>
                  <a:pt x="174244" y="10401"/>
                </a:lnTo>
                <a:lnTo>
                  <a:pt x="174244" y="2997"/>
                </a:lnTo>
                <a:close/>
              </a:path>
              <a:path w="204470" h="111125">
                <a:moveTo>
                  <a:pt x="203873" y="69088"/>
                </a:moveTo>
                <a:lnTo>
                  <a:pt x="202679" y="64757"/>
                </a:lnTo>
                <a:lnTo>
                  <a:pt x="202171" y="62903"/>
                </a:lnTo>
                <a:lnTo>
                  <a:pt x="198970" y="61087"/>
                </a:lnTo>
                <a:lnTo>
                  <a:pt x="185712" y="64757"/>
                </a:lnTo>
                <a:lnTo>
                  <a:pt x="185508" y="64808"/>
                </a:lnTo>
                <a:lnTo>
                  <a:pt x="171234" y="68021"/>
                </a:lnTo>
                <a:lnTo>
                  <a:pt x="142989" y="74815"/>
                </a:lnTo>
                <a:lnTo>
                  <a:pt x="117436" y="80010"/>
                </a:lnTo>
                <a:lnTo>
                  <a:pt x="116357" y="80213"/>
                </a:lnTo>
                <a:lnTo>
                  <a:pt x="117348" y="80111"/>
                </a:lnTo>
                <a:lnTo>
                  <a:pt x="116903" y="80111"/>
                </a:lnTo>
                <a:lnTo>
                  <a:pt x="98374" y="80200"/>
                </a:lnTo>
                <a:lnTo>
                  <a:pt x="97421" y="80264"/>
                </a:lnTo>
                <a:lnTo>
                  <a:pt x="79375" y="82410"/>
                </a:lnTo>
                <a:lnTo>
                  <a:pt x="63690" y="84162"/>
                </a:lnTo>
                <a:lnTo>
                  <a:pt x="64122" y="84137"/>
                </a:lnTo>
                <a:lnTo>
                  <a:pt x="63550" y="84175"/>
                </a:lnTo>
                <a:lnTo>
                  <a:pt x="48742" y="84912"/>
                </a:lnTo>
                <a:lnTo>
                  <a:pt x="45402" y="83743"/>
                </a:lnTo>
                <a:lnTo>
                  <a:pt x="42303" y="85242"/>
                </a:lnTo>
                <a:lnTo>
                  <a:pt x="38900" y="85407"/>
                </a:lnTo>
                <a:lnTo>
                  <a:pt x="36537" y="88023"/>
                </a:lnTo>
                <a:lnTo>
                  <a:pt x="35674" y="88430"/>
                </a:lnTo>
                <a:lnTo>
                  <a:pt x="35356" y="89319"/>
                </a:lnTo>
                <a:lnTo>
                  <a:pt x="34747" y="89992"/>
                </a:lnTo>
                <a:lnTo>
                  <a:pt x="34785" y="90944"/>
                </a:lnTo>
                <a:lnTo>
                  <a:pt x="33629" y="94272"/>
                </a:lnTo>
                <a:lnTo>
                  <a:pt x="35102" y="97358"/>
                </a:lnTo>
                <a:lnTo>
                  <a:pt x="35128" y="97612"/>
                </a:lnTo>
                <a:lnTo>
                  <a:pt x="36004" y="99733"/>
                </a:lnTo>
                <a:lnTo>
                  <a:pt x="36563" y="100380"/>
                </a:lnTo>
                <a:lnTo>
                  <a:pt x="37757" y="102831"/>
                </a:lnTo>
                <a:lnTo>
                  <a:pt x="39751" y="103962"/>
                </a:lnTo>
                <a:lnTo>
                  <a:pt x="40043" y="104279"/>
                </a:lnTo>
                <a:lnTo>
                  <a:pt x="41198" y="105371"/>
                </a:lnTo>
                <a:lnTo>
                  <a:pt x="48310" y="111036"/>
                </a:lnTo>
                <a:lnTo>
                  <a:pt x="53301" y="110464"/>
                </a:lnTo>
                <a:lnTo>
                  <a:pt x="57632" y="105016"/>
                </a:lnTo>
                <a:lnTo>
                  <a:pt x="57772" y="104851"/>
                </a:lnTo>
                <a:lnTo>
                  <a:pt x="57988" y="103466"/>
                </a:lnTo>
                <a:lnTo>
                  <a:pt x="65468" y="102755"/>
                </a:lnTo>
                <a:lnTo>
                  <a:pt x="66065" y="102679"/>
                </a:lnTo>
                <a:lnTo>
                  <a:pt x="99796" y="97243"/>
                </a:lnTo>
                <a:lnTo>
                  <a:pt x="100914" y="96977"/>
                </a:lnTo>
                <a:lnTo>
                  <a:pt x="118757" y="91579"/>
                </a:lnTo>
                <a:lnTo>
                  <a:pt x="118999" y="91516"/>
                </a:lnTo>
                <a:lnTo>
                  <a:pt x="118656" y="91579"/>
                </a:lnTo>
                <a:lnTo>
                  <a:pt x="119189" y="91452"/>
                </a:lnTo>
                <a:lnTo>
                  <a:pt x="118999" y="91516"/>
                </a:lnTo>
                <a:lnTo>
                  <a:pt x="119278" y="91452"/>
                </a:lnTo>
                <a:lnTo>
                  <a:pt x="145503" y="86144"/>
                </a:lnTo>
                <a:lnTo>
                  <a:pt x="153670" y="84175"/>
                </a:lnTo>
                <a:lnTo>
                  <a:pt x="153835" y="84137"/>
                </a:lnTo>
                <a:lnTo>
                  <a:pt x="170129" y="80213"/>
                </a:lnTo>
                <a:lnTo>
                  <a:pt x="170611" y="80098"/>
                </a:lnTo>
                <a:lnTo>
                  <a:pt x="173875" y="79311"/>
                </a:lnTo>
                <a:lnTo>
                  <a:pt x="188531" y="76009"/>
                </a:lnTo>
                <a:lnTo>
                  <a:pt x="192849" y="74815"/>
                </a:lnTo>
                <a:lnTo>
                  <a:pt x="202057" y="72275"/>
                </a:lnTo>
                <a:lnTo>
                  <a:pt x="203873" y="69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69829" y="3478225"/>
            <a:ext cx="177165" cy="304800"/>
          </a:xfrm>
          <a:custGeom>
            <a:avLst/>
            <a:gdLst/>
            <a:ahLst/>
            <a:cxnLst/>
            <a:rect l="l" t="t" r="r" b="b"/>
            <a:pathLst>
              <a:path w="177165" h="304800">
                <a:moveTo>
                  <a:pt x="32575" y="303923"/>
                </a:moveTo>
                <a:lnTo>
                  <a:pt x="28609" y="304006"/>
                </a:lnTo>
                <a:lnTo>
                  <a:pt x="29768" y="304177"/>
                </a:lnTo>
                <a:lnTo>
                  <a:pt x="31229" y="304292"/>
                </a:lnTo>
                <a:lnTo>
                  <a:pt x="48564" y="304292"/>
                </a:lnTo>
                <a:lnTo>
                  <a:pt x="55486" y="304253"/>
                </a:lnTo>
                <a:lnTo>
                  <a:pt x="56565" y="304215"/>
                </a:lnTo>
                <a:lnTo>
                  <a:pt x="58334" y="304006"/>
                </a:lnTo>
                <a:lnTo>
                  <a:pt x="58763" y="303936"/>
                </a:lnTo>
                <a:lnTo>
                  <a:pt x="32486" y="303936"/>
                </a:lnTo>
                <a:close/>
              </a:path>
              <a:path w="177165" h="304800">
                <a:moveTo>
                  <a:pt x="21808" y="301306"/>
                </a:moveTo>
                <a:lnTo>
                  <a:pt x="21983" y="301675"/>
                </a:lnTo>
                <a:lnTo>
                  <a:pt x="25857" y="304063"/>
                </a:lnTo>
                <a:lnTo>
                  <a:pt x="28609" y="304006"/>
                </a:lnTo>
                <a:lnTo>
                  <a:pt x="25498" y="303060"/>
                </a:lnTo>
                <a:lnTo>
                  <a:pt x="21808" y="301306"/>
                </a:lnTo>
                <a:close/>
              </a:path>
              <a:path w="177165" h="304800">
                <a:moveTo>
                  <a:pt x="28651" y="282568"/>
                </a:moveTo>
                <a:lnTo>
                  <a:pt x="19098" y="295592"/>
                </a:lnTo>
                <a:lnTo>
                  <a:pt x="21808" y="301306"/>
                </a:lnTo>
                <a:lnTo>
                  <a:pt x="25552" y="303085"/>
                </a:lnTo>
                <a:lnTo>
                  <a:pt x="28609" y="304006"/>
                </a:lnTo>
                <a:lnTo>
                  <a:pt x="32575" y="303923"/>
                </a:lnTo>
                <a:lnTo>
                  <a:pt x="38239" y="303860"/>
                </a:lnTo>
                <a:lnTo>
                  <a:pt x="48564" y="303504"/>
                </a:lnTo>
                <a:lnTo>
                  <a:pt x="48386" y="303504"/>
                </a:lnTo>
                <a:lnTo>
                  <a:pt x="63058" y="303237"/>
                </a:lnTo>
                <a:lnTo>
                  <a:pt x="64147" y="303060"/>
                </a:lnTo>
                <a:lnTo>
                  <a:pt x="68173" y="297484"/>
                </a:lnTo>
                <a:lnTo>
                  <a:pt x="67415" y="292798"/>
                </a:lnTo>
                <a:lnTo>
                  <a:pt x="45808" y="292798"/>
                </a:lnTo>
                <a:lnTo>
                  <a:pt x="45856" y="282983"/>
                </a:lnTo>
                <a:lnTo>
                  <a:pt x="38493" y="282714"/>
                </a:lnTo>
                <a:lnTo>
                  <a:pt x="32486" y="282651"/>
                </a:lnTo>
                <a:lnTo>
                  <a:pt x="28651" y="282568"/>
                </a:lnTo>
                <a:close/>
              </a:path>
              <a:path w="177165" h="304800">
                <a:moveTo>
                  <a:pt x="63058" y="303237"/>
                </a:moveTo>
                <a:lnTo>
                  <a:pt x="48386" y="303504"/>
                </a:lnTo>
                <a:lnTo>
                  <a:pt x="48564" y="303504"/>
                </a:lnTo>
                <a:lnTo>
                  <a:pt x="38239" y="303860"/>
                </a:lnTo>
                <a:lnTo>
                  <a:pt x="32486" y="303936"/>
                </a:lnTo>
                <a:lnTo>
                  <a:pt x="58841" y="303923"/>
                </a:lnTo>
                <a:lnTo>
                  <a:pt x="63058" y="303237"/>
                </a:lnTo>
                <a:close/>
              </a:path>
              <a:path w="177165" h="304800">
                <a:moveTo>
                  <a:pt x="176923" y="290995"/>
                </a:moveTo>
                <a:lnTo>
                  <a:pt x="67144" y="290995"/>
                </a:lnTo>
                <a:lnTo>
                  <a:pt x="67145" y="291132"/>
                </a:lnTo>
                <a:lnTo>
                  <a:pt x="68173" y="297484"/>
                </a:lnTo>
                <a:lnTo>
                  <a:pt x="64147" y="303060"/>
                </a:lnTo>
                <a:lnTo>
                  <a:pt x="63058" y="303237"/>
                </a:lnTo>
                <a:lnTo>
                  <a:pt x="71399" y="303085"/>
                </a:lnTo>
                <a:lnTo>
                  <a:pt x="117703" y="300685"/>
                </a:lnTo>
                <a:lnTo>
                  <a:pt x="173608" y="300685"/>
                </a:lnTo>
                <a:lnTo>
                  <a:pt x="176809" y="297484"/>
                </a:lnTo>
                <a:lnTo>
                  <a:pt x="176923" y="290995"/>
                </a:lnTo>
                <a:close/>
              </a:path>
              <a:path w="177165" h="304800">
                <a:moveTo>
                  <a:pt x="19098" y="295592"/>
                </a:moveTo>
                <a:lnTo>
                  <a:pt x="19189" y="297484"/>
                </a:lnTo>
                <a:lnTo>
                  <a:pt x="21463" y="301142"/>
                </a:lnTo>
                <a:lnTo>
                  <a:pt x="21808" y="301306"/>
                </a:lnTo>
                <a:lnTo>
                  <a:pt x="19098" y="295592"/>
                </a:lnTo>
                <a:close/>
              </a:path>
              <a:path w="177165" h="304800">
                <a:moveTo>
                  <a:pt x="19260" y="288027"/>
                </a:moveTo>
                <a:lnTo>
                  <a:pt x="17652" y="292544"/>
                </a:lnTo>
                <a:lnTo>
                  <a:pt x="19098" y="295592"/>
                </a:lnTo>
                <a:lnTo>
                  <a:pt x="19260" y="288027"/>
                </a:lnTo>
                <a:close/>
              </a:path>
              <a:path w="177165" h="304800">
                <a:moveTo>
                  <a:pt x="45856" y="282983"/>
                </a:moveTo>
                <a:lnTo>
                  <a:pt x="45808" y="292798"/>
                </a:lnTo>
                <a:lnTo>
                  <a:pt x="47368" y="287502"/>
                </a:lnTo>
                <a:lnTo>
                  <a:pt x="47447" y="287235"/>
                </a:lnTo>
                <a:lnTo>
                  <a:pt x="47872" y="287235"/>
                </a:lnTo>
                <a:lnTo>
                  <a:pt x="56760" y="283220"/>
                </a:lnTo>
                <a:lnTo>
                  <a:pt x="49095" y="283083"/>
                </a:lnTo>
                <a:lnTo>
                  <a:pt x="48564" y="283083"/>
                </a:lnTo>
                <a:lnTo>
                  <a:pt x="45856" y="282983"/>
                </a:lnTo>
                <a:close/>
              </a:path>
              <a:path w="177165" h="304800">
                <a:moveTo>
                  <a:pt x="56760" y="283220"/>
                </a:moveTo>
                <a:lnTo>
                  <a:pt x="47381" y="287457"/>
                </a:lnTo>
                <a:lnTo>
                  <a:pt x="45808" y="292798"/>
                </a:lnTo>
                <a:lnTo>
                  <a:pt x="67157" y="292798"/>
                </a:lnTo>
                <a:lnTo>
                  <a:pt x="65519" y="287235"/>
                </a:lnTo>
                <a:lnTo>
                  <a:pt x="67118" y="287235"/>
                </a:lnTo>
                <a:lnTo>
                  <a:pt x="67110" y="283405"/>
                </a:lnTo>
                <a:lnTo>
                  <a:pt x="56760" y="283220"/>
                </a:lnTo>
                <a:close/>
              </a:path>
              <a:path w="177165" h="304800">
                <a:moveTo>
                  <a:pt x="65519" y="287235"/>
                </a:moveTo>
                <a:lnTo>
                  <a:pt x="67157" y="292798"/>
                </a:lnTo>
                <a:lnTo>
                  <a:pt x="67123" y="290995"/>
                </a:lnTo>
                <a:lnTo>
                  <a:pt x="66979" y="290106"/>
                </a:lnTo>
                <a:lnTo>
                  <a:pt x="66459" y="288734"/>
                </a:lnTo>
                <a:lnTo>
                  <a:pt x="65519" y="287235"/>
                </a:lnTo>
                <a:close/>
              </a:path>
              <a:path w="177165" h="304800">
                <a:moveTo>
                  <a:pt x="67145" y="291132"/>
                </a:moveTo>
                <a:lnTo>
                  <a:pt x="67157" y="292798"/>
                </a:lnTo>
                <a:lnTo>
                  <a:pt x="67415" y="292798"/>
                </a:lnTo>
                <a:lnTo>
                  <a:pt x="67145" y="291132"/>
                </a:lnTo>
                <a:close/>
              </a:path>
              <a:path w="177165" h="304800">
                <a:moveTo>
                  <a:pt x="67145" y="291084"/>
                </a:moveTo>
                <a:close/>
              </a:path>
              <a:path w="177165" h="304800">
                <a:moveTo>
                  <a:pt x="45821" y="290995"/>
                </a:moveTo>
                <a:close/>
              </a:path>
              <a:path w="177165" h="304800">
                <a:moveTo>
                  <a:pt x="45822" y="290995"/>
                </a:moveTo>
                <a:close/>
              </a:path>
              <a:path w="177165" h="304800">
                <a:moveTo>
                  <a:pt x="67118" y="287235"/>
                </a:moveTo>
                <a:lnTo>
                  <a:pt x="65519" y="287235"/>
                </a:lnTo>
                <a:lnTo>
                  <a:pt x="66459" y="288734"/>
                </a:lnTo>
                <a:lnTo>
                  <a:pt x="66979" y="290106"/>
                </a:lnTo>
                <a:lnTo>
                  <a:pt x="67138" y="291084"/>
                </a:lnTo>
                <a:lnTo>
                  <a:pt x="67118" y="287235"/>
                </a:lnTo>
                <a:close/>
              </a:path>
              <a:path w="177165" h="304800">
                <a:moveTo>
                  <a:pt x="175196" y="287477"/>
                </a:moveTo>
                <a:lnTo>
                  <a:pt x="67119" y="287477"/>
                </a:lnTo>
                <a:lnTo>
                  <a:pt x="67144" y="291084"/>
                </a:lnTo>
                <a:lnTo>
                  <a:pt x="176923" y="290995"/>
                </a:lnTo>
                <a:lnTo>
                  <a:pt x="176923" y="289204"/>
                </a:lnTo>
                <a:lnTo>
                  <a:pt x="175196" y="287477"/>
                </a:lnTo>
                <a:close/>
              </a:path>
              <a:path w="177165" h="304800">
                <a:moveTo>
                  <a:pt x="19714" y="286752"/>
                </a:moveTo>
                <a:lnTo>
                  <a:pt x="19278" y="287172"/>
                </a:lnTo>
                <a:lnTo>
                  <a:pt x="19260" y="288027"/>
                </a:lnTo>
                <a:lnTo>
                  <a:pt x="19714" y="286752"/>
                </a:lnTo>
                <a:close/>
              </a:path>
              <a:path w="177165" h="304800">
                <a:moveTo>
                  <a:pt x="47447" y="287235"/>
                </a:moveTo>
                <a:lnTo>
                  <a:pt x="47282" y="287502"/>
                </a:lnTo>
                <a:lnTo>
                  <a:pt x="47447" y="287235"/>
                </a:lnTo>
                <a:close/>
              </a:path>
              <a:path w="177165" h="304800">
                <a:moveTo>
                  <a:pt x="47381" y="287457"/>
                </a:moveTo>
                <a:close/>
              </a:path>
              <a:path w="177165" h="304800">
                <a:moveTo>
                  <a:pt x="45847" y="287477"/>
                </a:moveTo>
                <a:close/>
              </a:path>
              <a:path w="177165" h="304800">
                <a:moveTo>
                  <a:pt x="45847" y="287477"/>
                </a:moveTo>
                <a:close/>
              </a:path>
              <a:path w="177165" h="304800">
                <a:moveTo>
                  <a:pt x="67110" y="283405"/>
                </a:moveTo>
                <a:lnTo>
                  <a:pt x="67119" y="287489"/>
                </a:lnTo>
                <a:lnTo>
                  <a:pt x="175196" y="287477"/>
                </a:lnTo>
                <a:lnTo>
                  <a:pt x="173621" y="285902"/>
                </a:lnTo>
                <a:lnTo>
                  <a:pt x="117322" y="285889"/>
                </a:lnTo>
                <a:lnTo>
                  <a:pt x="117459" y="285889"/>
                </a:lnTo>
                <a:lnTo>
                  <a:pt x="71056" y="283476"/>
                </a:lnTo>
                <a:lnTo>
                  <a:pt x="67110" y="283405"/>
                </a:lnTo>
                <a:close/>
              </a:path>
              <a:path w="177165" h="304800">
                <a:moveTo>
                  <a:pt x="47872" y="287235"/>
                </a:moveTo>
                <a:lnTo>
                  <a:pt x="47447" y="287235"/>
                </a:lnTo>
                <a:lnTo>
                  <a:pt x="47381" y="287457"/>
                </a:lnTo>
                <a:lnTo>
                  <a:pt x="47872" y="287235"/>
                </a:lnTo>
                <a:close/>
              </a:path>
              <a:path w="177165" h="304800">
                <a:moveTo>
                  <a:pt x="20726" y="285776"/>
                </a:moveTo>
                <a:lnTo>
                  <a:pt x="19926" y="286156"/>
                </a:lnTo>
                <a:lnTo>
                  <a:pt x="19714" y="286752"/>
                </a:lnTo>
                <a:lnTo>
                  <a:pt x="20726" y="285776"/>
                </a:lnTo>
                <a:close/>
              </a:path>
              <a:path w="177165" h="304800">
                <a:moveTo>
                  <a:pt x="117459" y="285889"/>
                </a:moveTo>
                <a:lnTo>
                  <a:pt x="117322" y="285889"/>
                </a:lnTo>
                <a:lnTo>
                  <a:pt x="117703" y="285902"/>
                </a:lnTo>
                <a:lnTo>
                  <a:pt x="117459" y="285889"/>
                </a:lnTo>
                <a:close/>
              </a:path>
              <a:path w="177165" h="304800">
                <a:moveTo>
                  <a:pt x="173608" y="285889"/>
                </a:moveTo>
                <a:lnTo>
                  <a:pt x="117459" y="285889"/>
                </a:lnTo>
                <a:lnTo>
                  <a:pt x="117703" y="285902"/>
                </a:lnTo>
                <a:lnTo>
                  <a:pt x="173621" y="285902"/>
                </a:lnTo>
                <a:close/>
              </a:path>
              <a:path w="177165" h="304800">
                <a:moveTo>
                  <a:pt x="24155" y="282473"/>
                </a:moveTo>
                <a:lnTo>
                  <a:pt x="20726" y="285776"/>
                </a:lnTo>
                <a:lnTo>
                  <a:pt x="25595" y="283476"/>
                </a:lnTo>
                <a:lnTo>
                  <a:pt x="28651" y="282568"/>
                </a:lnTo>
                <a:lnTo>
                  <a:pt x="24155" y="282473"/>
                </a:lnTo>
                <a:close/>
              </a:path>
              <a:path w="177165" h="304800">
                <a:moveTo>
                  <a:pt x="67106" y="281762"/>
                </a:moveTo>
                <a:lnTo>
                  <a:pt x="45859" y="281762"/>
                </a:lnTo>
                <a:lnTo>
                  <a:pt x="45858" y="282289"/>
                </a:lnTo>
                <a:lnTo>
                  <a:pt x="55486" y="282321"/>
                </a:lnTo>
                <a:lnTo>
                  <a:pt x="56565" y="282371"/>
                </a:lnTo>
                <a:lnTo>
                  <a:pt x="57873" y="282498"/>
                </a:lnTo>
                <a:lnTo>
                  <a:pt x="58203" y="282568"/>
                </a:lnTo>
                <a:lnTo>
                  <a:pt x="56760" y="283220"/>
                </a:lnTo>
                <a:lnTo>
                  <a:pt x="67110" y="283405"/>
                </a:lnTo>
                <a:lnTo>
                  <a:pt x="67106" y="281762"/>
                </a:lnTo>
                <a:close/>
              </a:path>
              <a:path w="177165" h="304800">
                <a:moveTo>
                  <a:pt x="57092" y="283070"/>
                </a:moveTo>
                <a:lnTo>
                  <a:pt x="48386" y="283070"/>
                </a:lnTo>
                <a:lnTo>
                  <a:pt x="56760" y="283220"/>
                </a:lnTo>
                <a:lnTo>
                  <a:pt x="57092" y="283070"/>
                </a:lnTo>
                <a:close/>
              </a:path>
              <a:path w="177165" h="304800">
                <a:moveTo>
                  <a:pt x="45858" y="282289"/>
                </a:moveTo>
                <a:lnTo>
                  <a:pt x="45856" y="282983"/>
                </a:lnTo>
                <a:lnTo>
                  <a:pt x="48564" y="283083"/>
                </a:lnTo>
                <a:lnTo>
                  <a:pt x="48386" y="283070"/>
                </a:lnTo>
                <a:lnTo>
                  <a:pt x="57092" y="283070"/>
                </a:lnTo>
                <a:lnTo>
                  <a:pt x="58203" y="282568"/>
                </a:lnTo>
                <a:lnTo>
                  <a:pt x="57873" y="282498"/>
                </a:lnTo>
                <a:lnTo>
                  <a:pt x="56565" y="282371"/>
                </a:lnTo>
                <a:lnTo>
                  <a:pt x="55486" y="282321"/>
                </a:lnTo>
                <a:lnTo>
                  <a:pt x="45858" y="282289"/>
                </a:lnTo>
                <a:close/>
              </a:path>
              <a:path w="177165" h="304800">
                <a:moveTo>
                  <a:pt x="48386" y="283070"/>
                </a:moveTo>
                <a:lnTo>
                  <a:pt x="48564" y="283083"/>
                </a:lnTo>
                <a:lnTo>
                  <a:pt x="49095" y="283083"/>
                </a:lnTo>
                <a:lnTo>
                  <a:pt x="48386" y="283070"/>
                </a:lnTo>
                <a:close/>
              </a:path>
              <a:path w="177165" h="304800">
                <a:moveTo>
                  <a:pt x="43192" y="282282"/>
                </a:moveTo>
                <a:lnTo>
                  <a:pt x="31229" y="282295"/>
                </a:lnTo>
                <a:lnTo>
                  <a:pt x="29768" y="282397"/>
                </a:lnTo>
                <a:lnTo>
                  <a:pt x="28651" y="282568"/>
                </a:lnTo>
                <a:lnTo>
                  <a:pt x="32575" y="282651"/>
                </a:lnTo>
                <a:lnTo>
                  <a:pt x="38493" y="282714"/>
                </a:lnTo>
                <a:lnTo>
                  <a:pt x="45856" y="282983"/>
                </a:lnTo>
                <a:lnTo>
                  <a:pt x="45858" y="282289"/>
                </a:lnTo>
                <a:lnTo>
                  <a:pt x="43192" y="282282"/>
                </a:lnTo>
                <a:close/>
              </a:path>
              <a:path w="177165" h="304800">
                <a:moveTo>
                  <a:pt x="45859" y="281736"/>
                </a:moveTo>
                <a:close/>
              </a:path>
              <a:path w="177165" h="304800">
                <a:moveTo>
                  <a:pt x="67094" y="272046"/>
                </a:moveTo>
                <a:lnTo>
                  <a:pt x="45872" y="272046"/>
                </a:lnTo>
                <a:lnTo>
                  <a:pt x="45859" y="281762"/>
                </a:lnTo>
                <a:lnTo>
                  <a:pt x="67106" y="281762"/>
                </a:lnTo>
                <a:lnTo>
                  <a:pt x="67094" y="272046"/>
                </a:lnTo>
                <a:close/>
              </a:path>
              <a:path w="177165" h="304800">
                <a:moveTo>
                  <a:pt x="45872" y="272034"/>
                </a:moveTo>
                <a:close/>
              </a:path>
              <a:path w="177165" h="304800">
                <a:moveTo>
                  <a:pt x="69597" y="14277"/>
                </a:moveTo>
                <a:lnTo>
                  <a:pt x="69481" y="14922"/>
                </a:lnTo>
                <a:lnTo>
                  <a:pt x="68520" y="17014"/>
                </a:lnTo>
                <a:lnTo>
                  <a:pt x="67729" y="20586"/>
                </a:lnTo>
                <a:lnTo>
                  <a:pt x="67144" y="22428"/>
                </a:lnTo>
                <a:lnTo>
                  <a:pt x="64261" y="29273"/>
                </a:lnTo>
                <a:lnTo>
                  <a:pt x="59423" y="39966"/>
                </a:lnTo>
                <a:lnTo>
                  <a:pt x="53619" y="53136"/>
                </a:lnTo>
                <a:lnTo>
                  <a:pt x="53136" y="54089"/>
                </a:lnTo>
                <a:lnTo>
                  <a:pt x="48412" y="62443"/>
                </a:lnTo>
                <a:lnTo>
                  <a:pt x="48412" y="84493"/>
                </a:lnTo>
                <a:lnTo>
                  <a:pt x="47554" y="117055"/>
                </a:lnTo>
                <a:lnTo>
                  <a:pt x="46958" y="141630"/>
                </a:lnTo>
                <a:lnTo>
                  <a:pt x="46593" y="170091"/>
                </a:lnTo>
                <a:lnTo>
                  <a:pt x="45885" y="196164"/>
                </a:lnTo>
                <a:lnTo>
                  <a:pt x="45872" y="272046"/>
                </a:lnTo>
                <a:lnTo>
                  <a:pt x="67094" y="272046"/>
                </a:lnTo>
                <a:lnTo>
                  <a:pt x="67096" y="196164"/>
                </a:lnTo>
                <a:lnTo>
                  <a:pt x="67799" y="169519"/>
                </a:lnTo>
                <a:lnTo>
                  <a:pt x="68173" y="141109"/>
                </a:lnTo>
                <a:lnTo>
                  <a:pt x="68886" y="111569"/>
                </a:lnTo>
                <a:lnTo>
                  <a:pt x="69596" y="84772"/>
                </a:lnTo>
                <a:lnTo>
                  <a:pt x="69597" y="14277"/>
                </a:lnTo>
                <a:close/>
              </a:path>
              <a:path w="177165" h="304800">
                <a:moveTo>
                  <a:pt x="46608" y="169519"/>
                </a:moveTo>
                <a:lnTo>
                  <a:pt x="46604" y="169672"/>
                </a:lnTo>
                <a:lnTo>
                  <a:pt x="46608" y="169519"/>
                </a:lnTo>
                <a:close/>
              </a:path>
              <a:path w="177165" h="304800">
                <a:moveTo>
                  <a:pt x="36291" y="96507"/>
                </a:moveTo>
                <a:lnTo>
                  <a:pt x="14503" y="96507"/>
                </a:lnTo>
                <a:lnTo>
                  <a:pt x="8102" y="117055"/>
                </a:lnTo>
                <a:lnTo>
                  <a:pt x="0" y="142582"/>
                </a:lnTo>
                <a:lnTo>
                  <a:pt x="2984" y="148348"/>
                </a:lnTo>
                <a:lnTo>
                  <a:pt x="13754" y="151765"/>
                </a:lnTo>
                <a:lnTo>
                  <a:pt x="19481" y="148818"/>
                </a:lnTo>
                <a:lnTo>
                  <a:pt x="27800" y="123278"/>
                </a:lnTo>
                <a:lnTo>
                  <a:pt x="34404" y="102666"/>
                </a:lnTo>
                <a:lnTo>
                  <a:pt x="36291" y="96507"/>
                </a:lnTo>
                <a:close/>
              </a:path>
              <a:path w="177165" h="304800">
                <a:moveTo>
                  <a:pt x="68163" y="141503"/>
                </a:moveTo>
                <a:close/>
              </a:path>
              <a:path w="177165" h="304800">
                <a:moveTo>
                  <a:pt x="68872" y="112102"/>
                </a:moveTo>
                <a:close/>
              </a:path>
              <a:path w="177165" h="304800">
                <a:moveTo>
                  <a:pt x="48412" y="43675"/>
                </a:moveTo>
                <a:lnTo>
                  <a:pt x="34594" y="43675"/>
                </a:lnTo>
                <a:lnTo>
                  <a:pt x="34099" y="44691"/>
                </a:lnTo>
                <a:lnTo>
                  <a:pt x="26365" y="58470"/>
                </a:lnTo>
                <a:lnTo>
                  <a:pt x="25514" y="60439"/>
                </a:lnTo>
                <a:lnTo>
                  <a:pt x="20142" y="77533"/>
                </a:lnTo>
                <a:lnTo>
                  <a:pt x="14452" y="96647"/>
                </a:lnTo>
                <a:lnTo>
                  <a:pt x="14503" y="96507"/>
                </a:lnTo>
                <a:lnTo>
                  <a:pt x="36291" y="96507"/>
                </a:lnTo>
                <a:lnTo>
                  <a:pt x="40195" y="83769"/>
                </a:lnTo>
                <a:lnTo>
                  <a:pt x="45035" y="68821"/>
                </a:lnTo>
                <a:lnTo>
                  <a:pt x="44805" y="68821"/>
                </a:lnTo>
                <a:lnTo>
                  <a:pt x="45669" y="66865"/>
                </a:lnTo>
                <a:lnTo>
                  <a:pt x="45911" y="66865"/>
                </a:lnTo>
                <a:lnTo>
                  <a:pt x="48412" y="62443"/>
                </a:lnTo>
                <a:lnTo>
                  <a:pt x="48412" y="43675"/>
                </a:lnTo>
                <a:close/>
              </a:path>
              <a:path w="177165" h="304800">
                <a:moveTo>
                  <a:pt x="48412" y="84213"/>
                </a:moveTo>
                <a:lnTo>
                  <a:pt x="48405" y="84493"/>
                </a:lnTo>
                <a:lnTo>
                  <a:pt x="48412" y="84213"/>
                </a:lnTo>
                <a:close/>
              </a:path>
              <a:path w="177165" h="304800">
                <a:moveTo>
                  <a:pt x="45669" y="66865"/>
                </a:moveTo>
                <a:lnTo>
                  <a:pt x="44805" y="68821"/>
                </a:lnTo>
                <a:lnTo>
                  <a:pt x="45344" y="67868"/>
                </a:lnTo>
                <a:lnTo>
                  <a:pt x="45669" y="66865"/>
                </a:lnTo>
                <a:close/>
              </a:path>
              <a:path w="177165" h="304800">
                <a:moveTo>
                  <a:pt x="45344" y="67868"/>
                </a:moveTo>
                <a:lnTo>
                  <a:pt x="44805" y="68821"/>
                </a:lnTo>
                <a:lnTo>
                  <a:pt x="45035" y="68821"/>
                </a:lnTo>
                <a:lnTo>
                  <a:pt x="45344" y="67868"/>
                </a:lnTo>
                <a:close/>
              </a:path>
              <a:path w="177165" h="304800">
                <a:moveTo>
                  <a:pt x="45911" y="66865"/>
                </a:moveTo>
                <a:lnTo>
                  <a:pt x="45669" y="66865"/>
                </a:lnTo>
                <a:lnTo>
                  <a:pt x="45344" y="67868"/>
                </a:lnTo>
                <a:lnTo>
                  <a:pt x="45911" y="66865"/>
                </a:lnTo>
                <a:close/>
              </a:path>
              <a:path w="177165" h="304800">
                <a:moveTo>
                  <a:pt x="69277" y="15367"/>
                </a:moveTo>
                <a:lnTo>
                  <a:pt x="48412" y="15367"/>
                </a:lnTo>
                <a:lnTo>
                  <a:pt x="48412" y="62443"/>
                </a:lnTo>
                <a:lnTo>
                  <a:pt x="53136" y="54089"/>
                </a:lnTo>
                <a:lnTo>
                  <a:pt x="53619" y="53136"/>
                </a:lnTo>
                <a:lnTo>
                  <a:pt x="59469" y="39865"/>
                </a:lnTo>
                <a:lnTo>
                  <a:pt x="64261" y="29273"/>
                </a:lnTo>
                <a:lnTo>
                  <a:pt x="67144" y="22428"/>
                </a:lnTo>
                <a:lnTo>
                  <a:pt x="67729" y="20586"/>
                </a:lnTo>
                <a:lnTo>
                  <a:pt x="68292" y="18046"/>
                </a:lnTo>
                <a:lnTo>
                  <a:pt x="68046" y="18046"/>
                </a:lnTo>
                <a:lnTo>
                  <a:pt x="68770" y="15887"/>
                </a:lnTo>
                <a:lnTo>
                  <a:pt x="69038" y="15887"/>
                </a:lnTo>
                <a:lnTo>
                  <a:pt x="69277" y="15367"/>
                </a:lnTo>
                <a:close/>
              </a:path>
              <a:path w="177165" h="304800">
                <a:moveTo>
                  <a:pt x="34324" y="44161"/>
                </a:moveTo>
                <a:lnTo>
                  <a:pt x="34029" y="44691"/>
                </a:lnTo>
                <a:lnTo>
                  <a:pt x="34324" y="44161"/>
                </a:lnTo>
                <a:close/>
              </a:path>
              <a:path w="177165" h="304800">
                <a:moveTo>
                  <a:pt x="34594" y="43675"/>
                </a:moveTo>
                <a:lnTo>
                  <a:pt x="34324" y="44161"/>
                </a:lnTo>
                <a:lnTo>
                  <a:pt x="34099" y="44691"/>
                </a:lnTo>
                <a:lnTo>
                  <a:pt x="34594" y="43675"/>
                </a:lnTo>
                <a:close/>
              </a:path>
              <a:path w="177165" h="304800">
                <a:moveTo>
                  <a:pt x="48412" y="20726"/>
                </a:moveTo>
                <a:lnTo>
                  <a:pt x="44462" y="20726"/>
                </a:lnTo>
                <a:lnTo>
                  <a:pt x="39763" y="31343"/>
                </a:lnTo>
                <a:lnTo>
                  <a:pt x="34324" y="44161"/>
                </a:lnTo>
                <a:lnTo>
                  <a:pt x="34594" y="43675"/>
                </a:lnTo>
                <a:lnTo>
                  <a:pt x="48412" y="43675"/>
                </a:lnTo>
                <a:lnTo>
                  <a:pt x="48412" y="20726"/>
                </a:lnTo>
                <a:close/>
              </a:path>
              <a:path w="177165" h="304800">
                <a:moveTo>
                  <a:pt x="46927" y="14882"/>
                </a:moveTo>
                <a:lnTo>
                  <a:pt x="44437" y="20783"/>
                </a:lnTo>
                <a:lnTo>
                  <a:pt x="48412" y="20726"/>
                </a:lnTo>
                <a:lnTo>
                  <a:pt x="48412" y="15735"/>
                </a:lnTo>
                <a:lnTo>
                  <a:pt x="46723" y="15735"/>
                </a:lnTo>
                <a:lnTo>
                  <a:pt x="46927" y="14882"/>
                </a:lnTo>
                <a:close/>
              </a:path>
              <a:path w="177165" h="304800">
                <a:moveTo>
                  <a:pt x="68770" y="15887"/>
                </a:moveTo>
                <a:lnTo>
                  <a:pt x="68046" y="18046"/>
                </a:lnTo>
                <a:lnTo>
                  <a:pt x="68520" y="17014"/>
                </a:lnTo>
                <a:lnTo>
                  <a:pt x="68770" y="15887"/>
                </a:lnTo>
                <a:close/>
              </a:path>
              <a:path w="177165" h="304800">
                <a:moveTo>
                  <a:pt x="68520" y="17014"/>
                </a:moveTo>
                <a:lnTo>
                  <a:pt x="68046" y="18046"/>
                </a:lnTo>
                <a:lnTo>
                  <a:pt x="68292" y="18046"/>
                </a:lnTo>
                <a:lnTo>
                  <a:pt x="68520" y="17014"/>
                </a:lnTo>
                <a:close/>
              </a:path>
              <a:path w="177165" h="304800">
                <a:moveTo>
                  <a:pt x="69038" y="15887"/>
                </a:moveTo>
                <a:lnTo>
                  <a:pt x="68770" y="15887"/>
                </a:lnTo>
                <a:lnTo>
                  <a:pt x="68520" y="17014"/>
                </a:lnTo>
                <a:lnTo>
                  <a:pt x="69038" y="15887"/>
                </a:lnTo>
                <a:close/>
              </a:path>
              <a:path w="177165" h="304800">
                <a:moveTo>
                  <a:pt x="47269" y="14071"/>
                </a:moveTo>
                <a:lnTo>
                  <a:pt x="46927" y="14882"/>
                </a:lnTo>
                <a:lnTo>
                  <a:pt x="46723" y="15735"/>
                </a:lnTo>
                <a:lnTo>
                  <a:pt x="47269" y="14071"/>
                </a:lnTo>
                <a:close/>
              </a:path>
              <a:path w="177165" h="304800">
                <a:moveTo>
                  <a:pt x="48410" y="14071"/>
                </a:moveTo>
                <a:lnTo>
                  <a:pt x="47269" y="14071"/>
                </a:lnTo>
                <a:lnTo>
                  <a:pt x="46723" y="15735"/>
                </a:lnTo>
                <a:lnTo>
                  <a:pt x="48412" y="15735"/>
                </a:lnTo>
                <a:lnTo>
                  <a:pt x="48410" y="14071"/>
                </a:lnTo>
                <a:close/>
              </a:path>
              <a:path w="177165" h="304800">
                <a:moveTo>
                  <a:pt x="69311" y="7035"/>
                </a:moveTo>
                <a:lnTo>
                  <a:pt x="49606" y="7035"/>
                </a:lnTo>
                <a:lnTo>
                  <a:pt x="48406" y="11058"/>
                </a:lnTo>
                <a:lnTo>
                  <a:pt x="48412" y="15392"/>
                </a:lnTo>
                <a:lnTo>
                  <a:pt x="69277" y="15367"/>
                </a:lnTo>
                <a:lnTo>
                  <a:pt x="69481" y="14922"/>
                </a:lnTo>
                <a:lnTo>
                  <a:pt x="69427" y="8445"/>
                </a:lnTo>
                <a:lnTo>
                  <a:pt x="69311" y="7035"/>
                </a:lnTo>
                <a:close/>
              </a:path>
              <a:path w="177165" h="304800">
                <a:moveTo>
                  <a:pt x="69596" y="15367"/>
                </a:moveTo>
                <a:close/>
              </a:path>
              <a:path w="177165" h="304800">
                <a:moveTo>
                  <a:pt x="48404" y="9590"/>
                </a:moveTo>
                <a:lnTo>
                  <a:pt x="47842" y="11058"/>
                </a:lnTo>
                <a:lnTo>
                  <a:pt x="46927" y="14882"/>
                </a:lnTo>
                <a:lnTo>
                  <a:pt x="47269" y="14071"/>
                </a:lnTo>
                <a:lnTo>
                  <a:pt x="48410" y="14071"/>
                </a:lnTo>
                <a:lnTo>
                  <a:pt x="48348" y="11252"/>
                </a:lnTo>
                <a:lnTo>
                  <a:pt x="48404" y="9590"/>
                </a:lnTo>
                <a:close/>
              </a:path>
              <a:path w="177165" h="304800">
                <a:moveTo>
                  <a:pt x="69602" y="10548"/>
                </a:moveTo>
                <a:lnTo>
                  <a:pt x="69597" y="14277"/>
                </a:lnTo>
                <a:lnTo>
                  <a:pt x="69811" y="13081"/>
                </a:lnTo>
                <a:lnTo>
                  <a:pt x="69602" y="10548"/>
                </a:lnTo>
                <a:close/>
              </a:path>
              <a:path w="177165" h="304800">
                <a:moveTo>
                  <a:pt x="48406" y="11058"/>
                </a:moveTo>
                <a:lnTo>
                  <a:pt x="48348" y="11252"/>
                </a:lnTo>
                <a:lnTo>
                  <a:pt x="48406" y="11058"/>
                </a:lnTo>
                <a:close/>
              </a:path>
              <a:path w="177165" h="304800">
                <a:moveTo>
                  <a:pt x="49606" y="7035"/>
                </a:moveTo>
                <a:lnTo>
                  <a:pt x="48844" y="8445"/>
                </a:lnTo>
                <a:lnTo>
                  <a:pt x="48509" y="9318"/>
                </a:lnTo>
                <a:lnTo>
                  <a:pt x="48406" y="11058"/>
                </a:lnTo>
                <a:lnTo>
                  <a:pt x="49606" y="7035"/>
                </a:lnTo>
                <a:close/>
              </a:path>
              <a:path w="177165" h="304800">
                <a:moveTo>
                  <a:pt x="69119" y="4728"/>
                </a:moveTo>
                <a:lnTo>
                  <a:pt x="69602" y="10548"/>
                </a:lnTo>
                <a:lnTo>
                  <a:pt x="69608" y="5219"/>
                </a:lnTo>
                <a:lnTo>
                  <a:pt x="69119" y="4728"/>
                </a:lnTo>
                <a:close/>
              </a:path>
              <a:path w="177165" h="304800">
                <a:moveTo>
                  <a:pt x="48864" y="5043"/>
                </a:moveTo>
                <a:lnTo>
                  <a:pt x="48399" y="5549"/>
                </a:lnTo>
                <a:lnTo>
                  <a:pt x="48404" y="9590"/>
                </a:lnTo>
                <a:lnTo>
                  <a:pt x="48509" y="9318"/>
                </a:lnTo>
                <a:lnTo>
                  <a:pt x="48864" y="5043"/>
                </a:lnTo>
                <a:close/>
              </a:path>
              <a:path w="177165" h="304800">
                <a:moveTo>
                  <a:pt x="58531" y="450"/>
                </a:moveTo>
                <a:lnTo>
                  <a:pt x="52998" y="909"/>
                </a:lnTo>
                <a:lnTo>
                  <a:pt x="50842" y="2887"/>
                </a:lnTo>
                <a:lnTo>
                  <a:pt x="48864" y="5043"/>
                </a:lnTo>
                <a:lnTo>
                  <a:pt x="48509" y="9318"/>
                </a:lnTo>
                <a:lnTo>
                  <a:pt x="48844" y="8445"/>
                </a:lnTo>
                <a:lnTo>
                  <a:pt x="49606" y="7035"/>
                </a:lnTo>
                <a:lnTo>
                  <a:pt x="69311" y="7035"/>
                </a:lnTo>
                <a:lnTo>
                  <a:pt x="69187" y="5549"/>
                </a:lnTo>
                <a:lnTo>
                  <a:pt x="69065" y="4673"/>
                </a:lnTo>
                <a:lnTo>
                  <a:pt x="66866" y="2462"/>
                </a:lnTo>
                <a:lnTo>
                  <a:pt x="64496" y="456"/>
                </a:lnTo>
                <a:lnTo>
                  <a:pt x="58531" y="450"/>
                </a:lnTo>
                <a:close/>
              </a:path>
              <a:path w="177165" h="304800">
                <a:moveTo>
                  <a:pt x="50842" y="2887"/>
                </a:moveTo>
                <a:lnTo>
                  <a:pt x="48895" y="4673"/>
                </a:lnTo>
                <a:lnTo>
                  <a:pt x="48864" y="5043"/>
                </a:lnTo>
                <a:lnTo>
                  <a:pt x="50842" y="2887"/>
                </a:lnTo>
                <a:close/>
              </a:path>
              <a:path w="177165" h="304800">
                <a:moveTo>
                  <a:pt x="66866" y="2462"/>
                </a:moveTo>
                <a:lnTo>
                  <a:pt x="69119" y="4728"/>
                </a:lnTo>
                <a:lnTo>
                  <a:pt x="69088" y="4343"/>
                </a:lnTo>
                <a:lnTo>
                  <a:pt x="66866" y="2462"/>
                </a:lnTo>
                <a:close/>
              </a:path>
              <a:path w="177165" h="304800">
                <a:moveTo>
                  <a:pt x="52998" y="909"/>
                </a:moveTo>
                <a:lnTo>
                  <a:pt x="52628" y="939"/>
                </a:lnTo>
                <a:lnTo>
                  <a:pt x="50842" y="2887"/>
                </a:lnTo>
                <a:lnTo>
                  <a:pt x="52998" y="909"/>
                </a:lnTo>
                <a:close/>
              </a:path>
              <a:path w="177165" h="304800">
                <a:moveTo>
                  <a:pt x="64496" y="456"/>
                </a:moveTo>
                <a:lnTo>
                  <a:pt x="66866" y="2462"/>
                </a:lnTo>
                <a:lnTo>
                  <a:pt x="64871" y="457"/>
                </a:lnTo>
                <a:lnTo>
                  <a:pt x="64496" y="456"/>
                </a:lnTo>
                <a:close/>
              </a:path>
              <a:path w="177165" h="304800">
                <a:moveTo>
                  <a:pt x="53505" y="444"/>
                </a:moveTo>
                <a:lnTo>
                  <a:pt x="52998" y="909"/>
                </a:lnTo>
                <a:lnTo>
                  <a:pt x="58531" y="450"/>
                </a:lnTo>
                <a:lnTo>
                  <a:pt x="53505" y="444"/>
                </a:lnTo>
                <a:close/>
              </a:path>
              <a:path w="177165" h="304800">
                <a:moveTo>
                  <a:pt x="63957" y="0"/>
                </a:moveTo>
                <a:lnTo>
                  <a:pt x="58531" y="450"/>
                </a:lnTo>
                <a:lnTo>
                  <a:pt x="64496" y="456"/>
                </a:lnTo>
                <a:lnTo>
                  <a:pt x="63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96410" y="3520490"/>
            <a:ext cx="504774" cy="294271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</a:t>
            </a:r>
            <a:r>
              <a:rPr sz="2200" b="0" spc="-1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inverter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+ Low pass </a:t>
            </a:r>
            <a:r>
              <a:rPr sz="2200" b="0" spc="-10" dirty="0">
                <a:latin typeface="Arial"/>
                <a:cs typeface="Arial"/>
              </a:rPr>
              <a:t>filter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2553" y="1570075"/>
            <a:ext cx="4892675" cy="4898390"/>
            <a:chOff x="292553" y="1570075"/>
            <a:chExt cx="4892675" cy="4898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553" y="1570075"/>
              <a:ext cx="4892069" cy="48981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7073" y="2853436"/>
              <a:ext cx="280879" cy="182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7587" y="2782811"/>
              <a:ext cx="169641" cy="25167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365773" y="1610702"/>
            <a:ext cx="5350510" cy="3357245"/>
            <a:chOff x="6365773" y="1610702"/>
            <a:chExt cx="5350510" cy="335724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5773" y="1610702"/>
              <a:ext cx="4713884" cy="33572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8964" y="2237549"/>
              <a:ext cx="579045" cy="154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7761" y="4355884"/>
              <a:ext cx="695652" cy="1568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8168" y="4225937"/>
              <a:ext cx="307644" cy="27402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75834" y="2083003"/>
            <a:ext cx="467550" cy="34430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</a:t>
            </a:r>
            <a:r>
              <a:rPr sz="2200" b="0" spc="-1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inverter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+ Low pass </a:t>
            </a:r>
            <a:r>
              <a:rPr sz="2200" b="0" spc="-10" dirty="0">
                <a:latin typeface="Arial"/>
                <a:cs typeface="Arial"/>
              </a:rPr>
              <a:t>filter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553" y="1570075"/>
            <a:ext cx="4892069" cy="489810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09829" y="3531139"/>
            <a:ext cx="4754880" cy="3015615"/>
            <a:chOff x="6709829" y="3531139"/>
            <a:chExt cx="4754880" cy="30156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9829" y="3531139"/>
              <a:ext cx="4754689" cy="30151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1817" y="4006291"/>
              <a:ext cx="534474" cy="38741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695376" y="249923"/>
            <a:ext cx="4801870" cy="3160395"/>
            <a:chOff x="6695376" y="249923"/>
            <a:chExt cx="4801870" cy="316039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5376" y="249923"/>
              <a:ext cx="4801844" cy="31600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9676" y="1133271"/>
              <a:ext cx="667080" cy="500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106710" y="3507232"/>
            <a:ext cx="3978910" cy="10134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12700" marR="50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2187" y="4790439"/>
            <a:ext cx="5003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50" b="1" spc="-30" baseline="-17543" dirty="0">
                <a:solidFill>
                  <a:srgbClr val="FF0000"/>
                </a:solidFill>
                <a:latin typeface="Arial"/>
                <a:cs typeface="Arial"/>
              </a:rPr>
              <a:t>12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3212" y="4866639"/>
            <a:ext cx="18815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September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inverter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– phase </a:t>
            </a:r>
            <a:r>
              <a:rPr sz="2200" b="0" spc="-10" dirty="0">
                <a:latin typeface="Arial"/>
                <a:cs typeface="Arial"/>
              </a:rPr>
              <a:t>shifting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2" y="1313027"/>
            <a:ext cx="4892070" cy="290970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21362" y="301218"/>
            <a:ext cx="5952490" cy="4765040"/>
            <a:chOff x="5921362" y="301218"/>
            <a:chExt cx="5952490" cy="4765040"/>
          </a:xfrm>
        </p:grpSpPr>
        <p:sp>
          <p:nvSpPr>
            <p:cNvPr id="5" name="object 5"/>
            <p:cNvSpPr/>
            <p:nvPr/>
          </p:nvSpPr>
          <p:spPr>
            <a:xfrm>
              <a:off x="8478342" y="4846383"/>
              <a:ext cx="18415" cy="41275"/>
            </a:xfrm>
            <a:custGeom>
              <a:avLst/>
              <a:gdLst/>
              <a:ahLst/>
              <a:cxnLst/>
              <a:rect l="l" t="t" r="r" b="b"/>
              <a:pathLst>
                <a:path w="18415" h="41275">
                  <a:moveTo>
                    <a:pt x="5372" y="0"/>
                  </a:moveTo>
                  <a:lnTo>
                    <a:pt x="863" y="3289"/>
                  </a:lnTo>
                  <a:lnTo>
                    <a:pt x="0" y="8851"/>
                  </a:lnTo>
                  <a:lnTo>
                    <a:pt x="63" y="10401"/>
                  </a:lnTo>
                  <a:lnTo>
                    <a:pt x="1676" y="25311"/>
                  </a:lnTo>
                  <a:lnTo>
                    <a:pt x="1858" y="26327"/>
                  </a:lnTo>
                  <a:lnTo>
                    <a:pt x="4533" y="39484"/>
                  </a:lnTo>
                  <a:lnTo>
                    <a:pt x="6692" y="40906"/>
                  </a:lnTo>
                  <a:lnTo>
                    <a:pt x="10426" y="40144"/>
                  </a:lnTo>
                  <a:lnTo>
                    <a:pt x="11633" y="39001"/>
                  </a:lnTo>
                  <a:lnTo>
                    <a:pt x="15036" y="26327"/>
                  </a:lnTo>
                  <a:lnTo>
                    <a:pt x="15226" y="25311"/>
                  </a:lnTo>
                  <a:lnTo>
                    <a:pt x="18262" y="6007"/>
                  </a:lnTo>
                  <a:lnTo>
                    <a:pt x="14973" y="151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1362" y="811161"/>
              <a:ext cx="61201" cy="750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2898" y="301218"/>
              <a:ext cx="5950470" cy="46839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072930" y="5003507"/>
              <a:ext cx="24130" cy="62230"/>
            </a:xfrm>
            <a:custGeom>
              <a:avLst/>
              <a:gdLst/>
              <a:ahLst/>
              <a:cxnLst/>
              <a:rect l="l" t="t" r="r" b="b"/>
              <a:pathLst>
                <a:path w="24129" h="62229">
                  <a:moveTo>
                    <a:pt x="16937" y="34442"/>
                  </a:moveTo>
                  <a:lnTo>
                    <a:pt x="2120" y="34442"/>
                  </a:lnTo>
                  <a:lnTo>
                    <a:pt x="0" y="54444"/>
                  </a:lnTo>
                  <a:lnTo>
                    <a:pt x="7861" y="62179"/>
                  </a:lnTo>
                  <a:lnTo>
                    <a:pt x="13347" y="62179"/>
                  </a:lnTo>
                  <a:lnTo>
                    <a:pt x="15634" y="59880"/>
                  </a:lnTo>
                  <a:lnTo>
                    <a:pt x="15748" y="56540"/>
                  </a:lnTo>
                  <a:lnTo>
                    <a:pt x="10490" y="56540"/>
                  </a:lnTo>
                  <a:lnTo>
                    <a:pt x="9287" y="51774"/>
                  </a:lnTo>
                  <a:lnTo>
                    <a:pt x="7861" y="51435"/>
                  </a:lnTo>
                  <a:lnTo>
                    <a:pt x="9038" y="51435"/>
                  </a:lnTo>
                  <a:lnTo>
                    <a:pt x="8826" y="51282"/>
                  </a:lnTo>
                  <a:lnTo>
                    <a:pt x="9163" y="51282"/>
                  </a:lnTo>
                  <a:lnTo>
                    <a:pt x="12076" y="51206"/>
                  </a:lnTo>
                  <a:lnTo>
                    <a:pt x="16319" y="36944"/>
                  </a:lnTo>
                  <a:lnTo>
                    <a:pt x="16937" y="34442"/>
                  </a:lnTo>
                  <a:close/>
                </a:path>
                <a:path w="24129" h="62229">
                  <a:moveTo>
                    <a:pt x="9287" y="51774"/>
                  </a:moveTo>
                  <a:lnTo>
                    <a:pt x="10490" y="56540"/>
                  </a:lnTo>
                  <a:lnTo>
                    <a:pt x="11755" y="52285"/>
                  </a:lnTo>
                  <a:lnTo>
                    <a:pt x="10223" y="52285"/>
                  </a:lnTo>
                  <a:lnTo>
                    <a:pt x="9622" y="51854"/>
                  </a:lnTo>
                  <a:lnTo>
                    <a:pt x="9287" y="51774"/>
                  </a:lnTo>
                  <a:close/>
                </a:path>
                <a:path w="24129" h="62229">
                  <a:moveTo>
                    <a:pt x="13347" y="51435"/>
                  </a:moveTo>
                  <a:lnTo>
                    <a:pt x="12008" y="51435"/>
                  </a:lnTo>
                  <a:lnTo>
                    <a:pt x="10490" y="56540"/>
                  </a:lnTo>
                  <a:lnTo>
                    <a:pt x="15748" y="56540"/>
                  </a:lnTo>
                  <a:lnTo>
                    <a:pt x="15748" y="53835"/>
                  </a:lnTo>
                  <a:lnTo>
                    <a:pt x="13347" y="51435"/>
                  </a:lnTo>
                  <a:close/>
                </a:path>
                <a:path w="24129" h="62229">
                  <a:moveTo>
                    <a:pt x="9622" y="51854"/>
                  </a:moveTo>
                  <a:lnTo>
                    <a:pt x="10223" y="52285"/>
                  </a:lnTo>
                  <a:lnTo>
                    <a:pt x="9844" y="51907"/>
                  </a:lnTo>
                  <a:lnTo>
                    <a:pt x="9622" y="51854"/>
                  </a:lnTo>
                  <a:close/>
                </a:path>
                <a:path w="24129" h="62229">
                  <a:moveTo>
                    <a:pt x="12076" y="51206"/>
                  </a:moveTo>
                  <a:lnTo>
                    <a:pt x="9144" y="51206"/>
                  </a:lnTo>
                  <a:lnTo>
                    <a:pt x="9620" y="51683"/>
                  </a:lnTo>
                  <a:lnTo>
                    <a:pt x="10261" y="52006"/>
                  </a:lnTo>
                  <a:lnTo>
                    <a:pt x="9944" y="52006"/>
                  </a:lnTo>
                  <a:lnTo>
                    <a:pt x="10223" y="52285"/>
                  </a:lnTo>
                  <a:lnTo>
                    <a:pt x="11755" y="52285"/>
                  </a:lnTo>
                  <a:lnTo>
                    <a:pt x="11838" y="52006"/>
                  </a:lnTo>
                  <a:lnTo>
                    <a:pt x="10261" y="52006"/>
                  </a:lnTo>
                  <a:lnTo>
                    <a:pt x="9844" y="51907"/>
                  </a:lnTo>
                  <a:lnTo>
                    <a:pt x="11868" y="51907"/>
                  </a:lnTo>
                  <a:lnTo>
                    <a:pt x="12076" y="51206"/>
                  </a:lnTo>
                  <a:close/>
                </a:path>
                <a:path w="24129" h="62229">
                  <a:moveTo>
                    <a:pt x="9620" y="51683"/>
                  </a:moveTo>
                  <a:lnTo>
                    <a:pt x="9844" y="51907"/>
                  </a:lnTo>
                  <a:lnTo>
                    <a:pt x="10261" y="52006"/>
                  </a:lnTo>
                  <a:lnTo>
                    <a:pt x="9620" y="51683"/>
                  </a:lnTo>
                  <a:close/>
                </a:path>
                <a:path w="24129" h="62229">
                  <a:moveTo>
                    <a:pt x="9212" y="51477"/>
                  </a:moveTo>
                  <a:lnTo>
                    <a:pt x="9622" y="51854"/>
                  </a:lnTo>
                  <a:lnTo>
                    <a:pt x="9844" y="51907"/>
                  </a:lnTo>
                  <a:lnTo>
                    <a:pt x="9620" y="51683"/>
                  </a:lnTo>
                  <a:lnTo>
                    <a:pt x="9212" y="51477"/>
                  </a:lnTo>
                  <a:close/>
                </a:path>
                <a:path w="24129" h="62229">
                  <a:moveTo>
                    <a:pt x="9237" y="51577"/>
                  </a:moveTo>
                  <a:lnTo>
                    <a:pt x="9287" y="51774"/>
                  </a:lnTo>
                  <a:lnTo>
                    <a:pt x="9622" y="51854"/>
                  </a:lnTo>
                  <a:lnTo>
                    <a:pt x="9237" y="51577"/>
                  </a:lnTo>
                  <a:close/>
                </a:path>
                <a:path w="24129" h="62229">
                  <a:moveTo>
                    <a:pt x="9038" y="51435"/>
                  </a:moveTo>
                  <a:lnTo>
                    <a:pt x="7861" y="51435"/>
                  </a:lnTo>
                  <a:lnTo>
                    <a:pt x="9287" y="51774"/>
                  </a:lnTo>
                  <a:lnTo>
                    <a:pt x="9237" y="51577"/>
                  </a:lnTo>
                  <a:lnTo>
                    <a:pt x="9038" y="51435"/>
                  </a:lnTo>
                  <a:close/>
                </a:path>
                <a:path w="24129" h="62229">
                  <a:moveTo>
                    <a:pt x="9144" y="51206"/>
                  </a:moveTo>
                  <a:lnTo>
                    <a:pt x="9212" y="51477"/>
                  </a:lnTo>
                  <a:lnTo>
                    <a:pt x="9620" y="51683"/>
                  </a:lnTo>
                  <a:lnTo>
                    <a:pt x="9144" y="51206"/>
                  </a:lnTo>
                  <a:close/>
                </a:path>
                <a:path w="24129" h="62229">
                  <a:moveTo>
                    <a:pt x="8826" y="51282"/>
                  </a:moveTo>
                  <a:lnTo>
                    <a:pt x="9237" y="51577"/>
                  </a:lnTo>
                  <a:lnTo>
                    <a:pt x="9128" y="51435"/>
                  </a:lnTo>
                  <a:lnTo>
                    <a:pt x="8826" y="51282"/>
                  </a:lnTo>
                  <a:close/>
                </a:path>
                <a:path w="24129" h="62229">
                  <a:moveTo>
                    <a:pt x="9163" y="51282"/>
                  </a:moveTo>
                  <a:lnTo>
                    <a:pt x="8826" y="51282"/>
                  </a:lnTo>
                  <a:lnTo>
                    <a:pt x="9212" y="51477"/>
                  </a:lnTo>
                  <a:lnTo>
                    <a:pt x="9163" y="51282"/>
                  </a:lnTo>
                  <a:close/>
                </a:path>
                <a:path w="24129" h="62229">
                  <a:moveTo>
                    <a:pt x="10934" y="0"/>
                  </a:moveTo>
                  <a:lnTo>
                    <a:pt x="6019" y="2971"/>
                  </a:lnTo>
                  <a:lnTo>
                    <a:pt x="4711" y="8255"/>
                  </a:lnTo>
                  <a:lnTo>
                    <a:pt x="4597" y="9118"/>
                  </a:lnTo>
                  <a:lnTo>
                    <a:pt x="2108" y="34505"/>
                  </a:lnTo>
                  <a:lnTo>
                    <a:pt x="16937" y="34442"/>
                  </a:lnTo>
                  <a:lnTo>
                    <a:pt x="23634" y="7315"/>
                  </a:lnTo>
                  <a:lnTo>
                    <a:pt x="20662" y="2400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61578" y="5792800"/>
            <a:ext cx="195580" cy="289560"/>
          </a:xfrm>
          <a:custGeom>
            <a:avLst/>
            <a:gdLst/>
            <a:ahLst/>
            <a:cxnLst/>
            <a:rect l="l" t="t" r="r" b="b"/>
            <a:pathLst>
              <a:path w="195580" h="289560">
                <a:moveTo>
                  <a:pt x="150685" y="187401"/>
                </a:moveTo>
                <a:lnTo>
                  <a:pt x="150241" y="180086"/>
                </a:lnTo>
                <a:lnTo>
                  <a:pt x="147256" y="177292"/>
                </a:lnTo>
                <a:lnTo>
                  <a:pt x="132689" y="177380"/>
                </a:lnTo>
                <a:lnTo>
                  <a:pt x="117614" y="177812"/>
                </a:lnTo>
                <a:lnTo>
                  <a:pt x="96215" y="179336"/>
                </a:lnTo>
                <a:lnTo>
                  <a:pt x="55384" y="183235"/>
                </a:lnTo>
                <a:lnTo>
                  <a:pt x="55041" y="163715"/>
                </a:lnTo>
                <a:lnTo>
                  <a:pt x="54343" y="143002"/>
                </a:lnTo>
                <a:lnTo>
                  <a:pt x="54330" y="142354"/>
                </a:lnTo>
                <a:lnTo>
                  <a:pt x="52616" y="122224"/>
                </a:lnTo>
                <a:lnTo>
                  <a:pt x="52476" y="120497"/>
                </a:lnTo>
                <a:lnTo>
                  <a:pt x="50507" y="101142"/>
                </a:lnTo>
                <a:lnTo>
                  <a:pt x="50317" y="99263"/>
                </a:lnTo>
                <a:lnTo>
                  <a:pt x="50241" y="98691"/>
                </a:lnTo>
                <a:lnTo>
                  <a:pt x="47472" y="81889"/>
                </a:lnTo>
                <a:lnTo>
                  <a:pt x="46939" y="78562"/>
                </a:lnTo>
                <a:lnTo>
                  <a:pt x="43307" y="60579"/>
                </a:lnTo>
                <a:lnTo>
                  <a:pt x="41262" y="50203"/>
                </a:lnTo>
                <a:lnTo>
                  <a:pt x="40741" y="47599"/>
                </a:lnTo>
                <a:lnTo>
                  <a:pt x="40055" y="44056"/>
                </a:lnTo>
                <a:lnTo>
                  <a:pt x="39116" y="41440"/>
                </a:lnTo>
                <a:lnTo>
                  <a:pt x="34086" y="32181"/>
                </a:lnTo>
                <a:lnTo>
                  <a:pt x="29362" y="23469"/>
                </a:lnTo>
                <a:lnTo>
                  <a:pt x="28981" y="22834"/>
                </a:lnTo>
                <a:lnTo>
                  <a:pt x="14922" y="1206"/>
                </a:lnTo>
                <a:lnTo>
                  <a:pt x="9398" y="38"/>
                </a:lnTo>
                <a:lnTo>
                  <a:pt x="1219" y="5359"/>
                </a:lnTo>
                <a:lnTo>
                  <a:pt x="0" y="10756"/>
                </a:lnTo>
                <a:lnTo>
                  <a:pt x="13258" y="32283"/>
                </a:lnTo>
                <a:lnTo>
                  <a:pt x="13449" y="32651"/>
                </a:lnTo>
                <a:lnTo>
                  <a:pt x="22237" y="48971"/>
                </a:lnTo>
                <a:lnTo>
                  <a:pt x="25196" y="64160"/>
                </a:lnTo>
                <a:lnTo>
                  <a:pt x="28752" y="82194"/>
                </a:lnTo>
                <a:lnTo>
                  <a:pt x="31877" y="101371"/>
                </a:lnTo>
                <a:lnTo>
                  <a:pt x="31864" y="101142"/>
                </a:lnTo>
                <a:lnTo>
                  <a:pt x="31940" y="101688"/>
                </a:lnTo>
                <a:lnTo>
                  <a:pt x="31877" y="101371"/>
                </a:lnTo>
                <a:lnTo>
                  <a:pt x="31915" y="101688"/>
                </a:lnTo>
                <a:lnTo>
                  <a:pt x="34023" y="122377"/>
                </a:lnTo>
                <a:lnTo>
                  <a:pt x="35788" y="143268"/>
                </a:lnTo>
                <a:lnTo>
                  <a:pt x="35801" y="143459"/>
                </a:lnTo>
                <a:lnTo>
                  <a:pt x="36499" y="163880"/>
                </a:lnTo>
                <a:lnTo>
                  <a:pt x="36855" y="184594"/>
                </a:lnTo>
                <a:lnTo>
                  <a:pt x="36855" y="185000"/>
                </a:lnTo>
                <a:lnTo>
                  <a:pt x="13601" y="187210"/>
                </a:lnTo>
                <a:lnTo>
                  <a:pt x="10172" y="191389"/>
                </a:lnTo>
                <a:lnTo>
                  <a:pt x="11099" y="200761"/>
                </a:lnTo>
                <a:lnTo>
                  <a:pt x="15278" y="204203"/>
                </a:lnTo>
                <a:lnTo>
                  <a:pt x="20154" y="203720"/>
                </a:lnTo>
                <a:lnTo>
                  <a:pt x="36855" y="201701"/>
                </a:lnTo>
                <a:lnTo>
                  <a:pt x="36855" y="238201"/>
                </a:lnTo>
                <a:lnTo>
                  <a:pt x="36842" y="238442"/>
                </a:lnTo>
                <a:lnTo>
                  <a:pt x="36156" y="251523"/>
                </a:lnTo>
                <a:lnTo>
                  <a:pt x="35433" y="262534"/>
                </a:lnTo>
                <a:lnTo>
                  <a:pt x="34569" y="270573"/>
                </a:lnTo>
                <a:lnTo>
                  <a:pt x="34518" y="272224"/>
                </a:lnTo>
                <a:lnTo>
                  <a:pt x="34671" y="277545"/>
                </a:lnTo>
                <a:lnTo>
                  <a:pt x="34836" y="279031"/>
                </a:lnTo>
                <a:lnTo>
                  <a:pt x="35991" y="284695"/>
                </a:lnTo>
                <a:lnTo>
                  <a:pt x="36626" y="285584"/>
                </a:lnTo>
                <a:lnTo>
                  <a:pt x="36626" y="286372"/>
                </a:lnTo>
                <a:lnTo>
                  <a:pt x="39598" y="289344"/>
                </a:lnTo>
                <a:lnTo>
                  <a:pt x="46913" y="289344"/>
                </a:lnTo>
                <a:lnTo>
                  <a:pt x="48145" y="288099"/>
                </a:lnTo>
                <a:lnTo>
                  <a:pt x="49872" y="286372"/>
                </a:lnTo>
                <a:lnTo>
                  <a:pt x="49872" y="285597"/>
                </a:lnTo>
                <a:lnTo>
                  <a:pt x="50520" y="284695"/>
                </a:lnTo>
                <a:lnTo>
                  <a:pt x="51676" y="279031"/>
                </a:lnTo>
                <a:lnTo>
                  <a:pt x="53162" y="269252"/>
                </a:lnTo>
                <a:lnTo>
                  <a:pt x="53860" y="264668"/>
                </a:lnTo>
                <a:lnTo>
                  <a:pt x="53949" y="263880"/>
                </a:lnTo>
                <a:lnTo>
                  <a:pt x="54051" y="262267"/>
                </a:lnTo>
                <a:lnTo>
                  <a:pt x="54673" y="252717"/>
                </a:lnTo>
                <a:lnTo>
                  <a:pt x="55410" y="238442"/>
                </a:lnTo>
                <a:lnTo>
                  <a:pt x="55410" y="237947"/>
                </a:lnTo>
                <a:lnTo>
                  <a:pt x="55410" y="199478"/>
                </a:lnTo>
                <a:lnTo>
                  <a:pt x="72948" y="197383"/>
                </a:lnTo>
                <a:lnTo>
                  <a:pt x="97650" y="194576"/>
                </a:lnTo>
                <a:lnTo>
                  <a:pt x="118656" y="192506"/>
                </a:lnTo>
                <a:lnTo>
                  <a:pt x="133375" y="191490"/>
                </a:lnTo>
                <a:lnTo>
                  <a:pt x="147840" y="190614"/>
                </a:lnTo>
                <a:lnTo>
                  <a:pt x="150685" y="187401"/>
                </a:lnTo>
                <a:close/>
              </a:path>
              <a:path w="195580" h="289560">
                <a:moveTo>
                  <a:pt x="195249" y="222846"/>
                </a:moveTo>
                <a:lnTo>
                  <a:pt x="194538" y="209867"/>
                </a:lnTo>
                <a:lnTo>
                  <a:pt x="193992" y="195757"/>
                </a:lnTo>
                <a:lnTo>
                  <a:pt x="193954" y="194665"/>
                </a:lnTo>
                <a:lnTo>
                  <a:pt x="192976" y="178930"/>
                </a:lnTo>
                <a:lnTo>
                  <a:pt x="192900" y="177596"/>
                </a:lnTo>
                <a:lnTo>
                  <a:pt x="192595" y="173774"/>
                </a:lnTo>
                <a:lnTo>
                  <a:pt x="192595" y="258965"/>
                </a:lnTo>
                <a:lnTo>
                  <a:pt x="192595" y="260400"/>
                </a:lnTo>
                <a:lnTo>
                  <a:pt x="192493" y="261150"/>
                </a:lnTo>
                <a:lnTo>
                  <a:pt x="192595" y="258965"/>
                </a:lnTo>
                <a:lnTo>
                  <a:pt x="192595" y="173774"/>
                </a:lnTo>
                <a:lnTo>
                  <a:pt x="191554" y="160680"/>
                </a:lnTo>
                <a:lnTo>
                  <a:pt x="191427" y="158953"/>
                </a:lnTo>
                <a:lnTo>
                  <a:pt x="189471" y="141160"/>
                </a:lnTo>
                <a:lnTo>
                  <a:pt x="189230" y="138874"/>
                </a:lnTo>
                <a:lnTo>
                  <a:pt x="186715" y="120929"/>
                </a:lnTo>
                <a:lnTo>
                  <a:pt x="186359" y="118351"/>
                </a:lnTo>
                <a:lnTo>
                  <a:pt x="183222" y="99936"/>
                </a:lnTo>
                <a:lnTo>
                  <a:pt x="182638" y="96494"/>
                </a:lnTo>
                <a:lnTo>
                  <a:pt x="179108" y="79781"/>
                </a:lnTo>
                <a:lnTo>
                  <a:pt x="178206" y="75514"/>
                </a:lnTo>
                <a:lnTo>
                  <a:pt x="169494" y="42570"/>
                </a:lnTo>
                <a:lnTo>
                  <a:pt x="164426" y="24930"/>
                </a:lnTo>
                <a:lnTo>
                  <a:pt x="158432" y="2882"/>
                </a:lnTo>
                <a:lnTo>
                  <a:pt x="153377" y="0"/>
                </a:lnTo>
                <a:lnTo>
                  <a:pt x="143598" y="2667"/>
                </a:lnTo>
                <a:lnTo>
                  <a:pt x="140703" y="7696"/>
                </a:lnTo>
                <a:lnTo>
                  <a:pt x="146710" y="29997"/>
                </a:lnTo>
                <a:lnTo>
                  <a:pt x="151676" y="47472"/>
                </a:lnTo>
                <a:lnTo>
                  <a:pt x="151714" y="47650"/>
                </a:lnTo>
                <a:lnTo>
                  <a:pt x="160210" y="79883"/>
                </a:lnTo>
                <a:lnTo>
                  <a:pt x="160286" y="80238"/>
                </a:lnTo>
                <a:lnTo>
                  <a:pt x="164503" y="100253"/>
                </a:lnTo>
                <a:lnTo>
                  <a:pt x="168021" y="121107"/>
                </a:lnTo>
                <a:lnTo>
                  <a:pt x="170840" y="141224"/>
                </a:lnTo>
                <a:lnTo>
                  <a:pt x="170865" y="141452"/>
                </a:lnTo>
                <a:lnTo>
                  <a:pt x="172974" y="160845"/>
                </a:lnTo>
                <a:lnTo>
                  <a:pt x="174409" y="179044"/>
                </a:lnTo>
                <a:lnTo>
                  <a:pt x="175514" y="195846"/>
                </a:lnTo>
                <a:lnTo>
                  <a:pt x="176403" y="211378"/>
                </a:lnTo>
                <a:lnTo>
                  <a:pt x="177812" y="223951"/>
                </a:lnTo>
                <a:lnTo>
                  <a:pt x="177812" y="223583"/>
                </a:lnTo>
                <a:lnTo>
                  <a:pt x="177863" y="224294"/>
                </a:lnTo>
                <a:lnTo>
                  <a:pt x="177812" y="223951"/>
                </a:lnTo>
                <a:lnTo>
                  <a:pt x="177825" y="224294"/>
                </a:lnTo>
                <a:lnTo>
                  <a:pt x="180797" y="256362"/>
                </a:lnTo>
                <a:lnTo>
                  <a:pt x="180835" y="255714"/>
                </a:lnTo>
                <a:lnTo>
                  <a:pt x="180886" y="256260"/>
                </a:lnTo>
                <a:lnTo>
                  <a:pt x="180835" y="256476"/>
                </a:lnTo>
                <a:lnTo>
                  <a:pt x="180835" y="258203"/>
                </a:lnTo>
                <a:lnTo>
                  <a:pt x="180797" y="256362"/>
                </a:lnTo>
                <a:lnTo>
                  <a:pt x="179755" y="257416"/>
                </a:lnTo>
                <a:lnTo>
                  <a:pt x="179755" y="264109"/>
                </a:lnTo>
                <a:lnTo>
                  <a:pt x="182460" y="266827"/>
                </a:lnTo>
                <a:lnTo>
                  <a:pt x="183184" y="266827"/>
                </a:lnTo>
                <a:lnTo>
                  <a:pt x="189890" y="266827"/>
                </a:lnTo>
                <a:lnTo>
                  <a:pt x="192595" y="264109"/>
                </a:lnTo>
                <a:lnTo>
                  <a:pt x="192595" y="261874"/>
                </a:lnTo>
                <a:lnTo>
                  <a:pt x="192595" y="261150"/>
                </a:lnTo>
                <a:lnTo>
                  <a:pt x="192773" y="260400"/>
                </a:lnTo>
                <a:lnTo>
                  <a:pt x="192963" y="258965"/>
                </a:lnTo>
                <a:lnTo>
                  <a:pt x="192963" y="257149"/>
                </a:lnTo>
                <a:lnTo>
                  <a:pt x="192963" y="256425"/>
                </a:lnTo>
                <a:lnTo>
                  <a:pt x="192963" y="255714"/>
                </a:lnTo>
                <a:lnTo>
                  <a:pt x="192963" y="256425"/>
                </a:lnTo>
                <a:lnTo>
                  <a:pt x="193128" y="255714"/>
                </a:lnTo>
                <a:lnTo>
                  <a:pt x="194919" y="234581"/>
                </a:lnTo>
                <a:lnTo>
                  <a:pt x="195249" y="223583"/>
                </a:lnTo>
                <a:lnTo>
                  <a:pt x="195249" y="222846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40763" y="5932045"/>
            <a:ext cx="330819" cy="11736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32748" y="5731814"/>
            <a:ext cx="346210" cy="3415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0488" y="5888417"/>
            <a:ext cx="477964" cy="1641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45305" y="5732067"/>
            <a:ext cx="410832" cy="34465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47812" y="5467353"/>
            <a:ext cx="1539520" cy="72312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12894" y="5662886"/>
            <a:ext cx="528091" cy="34074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47373" y="5651636"/>
            <a:ext cx="1620202" cy="5463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14079" y="5644045"/>
            <a:ext cx="648423" cy="25185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30413" y="5548134"/>
            <a:ext cx="644483" cy="32894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0587011" y="5428500"/>
            <a:ext cx="226060" cy="382905"/>
          </a:xfrm>
          <a:custGeom>
            <a:avLst/>
            <a:gdLst/>
            <a:ahLst/>
            <a:cxnLst/>
            <a:rect l="l" t="t" r="r" b="b"/>
            <a:pathLst>
              <a:path w="226059" h="382904">
                <a:moveTo>
                  <a:pt x="141961" y="373503"/>
                </a:moveTo>
                <a:lnTo>
                  <a:pt x="177736" y="382615"/>
                </a:lnTo>
                <a:lnTo>
                  <a:pt x="180162" y="380532"/>
                </a:lnTo>
                <a:lnTo>
                  <a:pt x="180581" y="374978"/>
                </a:lnTo>
                <a:lnTo>
                  <a:pt x="179396" y="373602"/>
                </a:lnTo>
                <a:lnTo>
                  <a:pt x="142316" y="373602"/>
                </a:lnTo>
                <a:lnTo>
                  <a:pt x="141961" y="373503"/>
                </a:lnTo>
                <a:close/>
              </a:path>
              <a:path w="226059" h="382904">
                <a:moveTo>
                  <a:pt x="141630" y="373358"/>
                </a:moveTo>
                <a:lnTo>
                  <a:pt x="141961" y="373503"/>
                </a:lnTo>
                <a:lnTo>
                  <a:pt x="142316" y="373602"/>
                </a:lnTo>
                <a:lnTo>
                  <a:pt x="141630" y="373358"/>
                </a:lnTo>
                <a:close/>
              </a:path>
              <a:path w="226059" h="382904">
                <a:moveTo>
                  <a:pt x="179186" y="373358"/>
                </a:moveTo>
                <a:lnTo>
                  <a:pt x="141630" y="373358"/>
                </a:lnTo>
                <a:lnTo>
                  <a:pt x="142316" y="373602"/>
                </a:lnTo>
                <a:lnTo>
                  <a:pt x="179396" y="373602"/>
                </a:lnTo>
                <a:lnTo>
                  <a:pt x="179186" y="373358"/>
                </a:lnTo>
                <a:close/>
              </a:path>
              <a:path w="226059" h="382904">
                <a:moveTo>
                  <a:pt x="187460" y="248842"/>
                </a:moveTo>
                <a:lnTo>
                  <a:pt x="163588" y="248842"/>
                </a:lnTo>
                <a:lnTo>
                  <a:pt x="152717" y="269487"/>
                </a:lnTo>
                <a:lnTo>
                  <a:pt x="135445" y="303721"/>
                </a:lnTo>
                <a:lnTo>
                  <a:pt x="124256" y="341208"/>
                </a:lnTo>
                <a:lnTo>
                  <a:pt x="124167" y="350902"/>
                </a:lnTo>
                <a:lnTo>
                  <a:pt x="124739" y="357694"/>
                </a:lnTo>
                <a:lnTo>
                  <a:pt x="126326" y="362296"/>
                </a:lnTo>
                <a:lnTo>
                  <a:pt x="131178" y="369730"/>
                </a:lnTo>
                <a:lnTo>
                  <a:pt x="132905" y="370993"/>
                </a:lnTo>
                <a:lnTo>
                  <a:pt x="141961" y="373503"/>
                </a:lnTo>
                <a:lnTo>
                  <a:pt x="141630" y="373358"/>
                </a:lnTo>
                <a:lnTo>
                  <a:pt x="179186" y="373358"/>
                </a:lnTo>
                <a:lnTo>
                  <a:pt x="178498" y="372558"/>
                </a:lnTo>
                <a:lnTo>
                  <a:pt x="172400" y="372084"/>
                </a:lnTo>
                <a:lnTo>
                  <a:pt x="171754" y="372084"/>
                </a:lnTo>
                <a:lnTo>
                  <a:pt x="171043" y="371979"/>
                </a:lnTo>
                <a:lnTo>
                  <a:pt x="171281" y="371979"/>
                </a:lnTo>
                <a:lnTo>
                  <a:pt x="165282" y="370643"/>
                </a:lnTo>
                <a:lnTo>
                  <a:pt x="154993" y="368070"/>
                </a:lnTo>
                <a:lnTo>
                  <a:pt x="154698" y="368070"/>
                </a:lnTo>
                <a:lnTo>
                  <a:pt x="153885" y="367793"/>
                </a:lnTo>
                <a:lnTo>
                  <a:pt x="154069" y="367793"/>
                </a:lnTo>
                <a:lnTo>
                  <a:pt x="151191" y="366527"/>
                </a:lnTo>
                <a:lnTo>
                  <a:pt x="148208" y="366527"/>
                </a:lnTo>
                <a:lnTo>
                  <a:pt x="145694" y="364108"/>
                </a:lnTo>
                <a:lnTo>
                  <a:pt x="147036" y="364108"/>
                </a:lnTo>
                <a:lnTo>
                  <a:pt x="145988" y="361946"/>
                </a:lnTo>
                <a:lnTo>
                  <a:pt x="145592" y="361946"/>
                </a:lnTo>
                <a:lnTo>
                  <a:pt x="144856" y="359610"/>
                </a:lnTo>
                <a:lnTo>
                  <a:pt x="145208" y="359610"/>
                </a:lnTo>
                <a:lnTo>
                  <a:pt x="144892" y="357694"/>
                </a:lnTo>
                <a:lnTo>
                  <a:pt x="144576" y="357694"/>
                </a:lnTo>
                <a:lnTo>
                  <a:pt x="144487" y="355232"/>
                </a:lnTo>
                <a:lnTo>
                  <a:pt x="144787" y="355232"/>
                </a:lnTo>
                <a:lnTo>
                  <a:pt x="145233" y="349851"/>
                </a:lnTo>
                <a:lnTo>
                  <a:pt x="145694" y="343039"/>
                </a:lnTo>
                <a:lnTo>
                  <a:pt x="145757" y="342103"/>
                </a:lnTo>
                <a:lnTo>
                  <a:pt x="146905" y="335084"/>
                </a:lnTo>
                <a:lnTo>
                  <a:pt x="146748" y="335084"/>
                </a:lnTo>
                <a:lnTo>
                  <a:pt x="147180" y="333333"/>
                </a:lnTo>
                <a:lnTo>
                  <a:pt x="147333" y="333333"/>
                </a:lnTo>
                <a:lnTo>
                  <a:pt x="150108" y="325024"/>
                </a:lnTo>
                <a:lnTo>
                  <a:pt x="150355" y="324285"/>
                </a:lnTo>
                <a:lnTo>
                  <a:pt x="155191" y="312742"/>
                </a:lnTo>
                <a:lnTo>
                  <a:pt x="155473" y="312065"/>
                </a:lnTo>
                <a:lnTo>
                  <a:pt x="162687" y="297698"/>
                </a:lnTo>
                <a:lnTo>
                  <a:pt x="172049" y="279337"/>
                </a:lnTo>
                <a:lnTo>
                  <a:pt x="182778" y="258942"/>
                </a:lnTo>
                <a:lnTo>
                  <a:pt x="187460" y="248842"/>
                </a:lnTo>
                <a:close/>
              </a:path>
              <a:path w="226059" h="382904">
                <a:moveTo>
                  <a:pt x="171043" y="371979"/>
                </a:moveTo>
                <a:lnTo>
                  <a:pt x="171754" y="372084"/>
                </a:lnTo>
                <a:lnTo>
                  <a:pt x="171408" y="372007"/>
                </a:lnTo>
                <a:lnTo>
                  <a:pt x="171043" y="371979"/>
                </a:lnTo>
                <a:close/>
              </a:path>
              <a:path w="226059" h="382904">
                <a:moveTo>
                  <a:pt x="171408" y="372007"/>
                </a:moveTo>
                <a:lnTo>
                  <a:pt x="171754" y="372084"/>
                </a:lnTo>
                <a:lnTo>
                  <a:pt x="172400" y="372084"/>
                </a:lnTo>
                <a:lnTo>
                  <a:pt x="171408" y="372007"/>
                </a:lnTo>
                <a:close/>
              </a:path>
              <a:path w="226059" h="382904">
                <a:moveTo>
                  <a:pt x="171281" y="371979"/>
                </a:moveTo>
                <a:lnTo>
                  <a:pt x="171043" y="371979"/>
                </a:lnTo>
                <a:lnTo>
                  <a:pt x="171408" y="372007"/>
                </a:lnTo>
                <a:lnTo>
                  <a:pt x="171281" y="371979"/>
                </a:lnTo>
                <a:close/>
              </a:path>
              <a:path w="226059" h="382904">
                <a:moveTo>
                  <a:pt x="165324" y="370653"/>
                </a:moveTo>
                <a:close/>
              </a:path>
              <a:path w="226059" h="382904">
                <a:moveTo>
                  <a:pt x="165282" y="370643"/>
                </a:moveTo>
                <a:close/>
              </a:path>
              <a:path w="226059" h="382904">
                <a:moveTo>
                  <a:pt x="153885" y="367793"/>
                </a:moveTo>
                <a:lnTo>
                  <a:pt x="154698" y="368070"/>
                </a:lnTo>
                <a:lnTo>
                  <a:pt x="154310" y="367899"/>
                </a:lnTo>
                <a:lnTo>
                  <a:pt x="153885" y="367793"/>
                </a:lnTo>
                <a:close/>
              </a:path>
              <a:path w="226059" h="382904">
                <a:moveTo>
                  <a:pt x="154310" y="367899"/>
                </a:moveTo>
                <a:lnTo>
                  <a:pt x="154698" y="368070"/>
                </a:lnTo>
                <a:lnTo>
                  <a:pt x="154993" y="368070"/>
                </a:lnTo>
                <a:lnTo>
                  <a:pt x="154310" y="367899"/>
                </a:lnTo>
                <a:close/>
              </a:path>
              <a:path w="226059" h="382904">
                <a:moveTo>
                  <a:pt x="154069" y="367793"/>
                </a:moveTo>
                <a:lnTo>
                  <a:pt x="153885" y="367793"/>
                </a:lnTo>
                <a:lnTo>
                  <a:pt x="154310" y="367899"/>
                </a:lnTo>
                <a:lnTo>
                  <a:pt x="154069" y="367793"/>
                </a:lnTo>
                <a:close/>
              </a:path>
              <a:path w="226059" h="382904">
                <a:moveTo>
                  <a:pt x="145694" y="364108"/>
                </a:moveTo>
                <a:lnTo>
                  <a:pt x="148208" y="366527"/>
                </a:lnTo>
                <a:lnTo>
                  <a:pt x="147400" y="364859"/>
                </a:lnTo>
                <a:lnTo>
                  <a:pt x="145694" y="364108"/>
                </a:lnTo>
                <a:close/>
              </a:path>
              <a:path w="226059" h="382904">
                <a:moveTo>
                  <a:pt x="147400" y="364859"/>
                </a:moveTo>
                <a:lnTo>
                  <a:pt x="148208" y="366527"/>
                </a:lnTo>
                <a:lnTo>
                  <a:pt x="151191" y="366527"/>
                </a:lnTo>
                <a:lnTo>
                  <a:pt x="147400" y="364859"/>
                </a:lnTo>
                <a:close/>
              </a:path>
              <a:path w="226059" h="382904">
                <a:moveTo>
                  <a:pt x="147036" y="364108"/>
                </a:moveTo>
                <a:lnTo>
                  <a:pt x="145694" y="364108"/>
                </a:lnTo>
                <a:lnTo>
                  <a:pt x="147400" y="364859"/>
                </a:lnTo>
                <a:lnTo>
                  <a:pt x="147036" y="364108"/>
                </a:lnTo>
                <a:close/>
              </a:path>
              <a:path w="226059" h="382904">
                <a:moveTo>
                  <a:pt x="144856" y="359610"/>
                </a:moveTo>
                <a:lnTo>
                  <a:pt x="145592" y="361946"/>
                </a:lnTo>
                <a:lnTo>
                  <a:pt x="145389" y="360710"/>
                </a:lnTo>
                <a:lnTo>
                  <a:pt x="144856" y="359610"/>
                </a:lnTo>
                <a:close/>
              </a:path>
              <a:path w="226059" h="382904">
                <a:moveTo>
                  <a:pt x="145389" y="360710"/>
                </a:moveTo>
                <a:lnTo>
                  <a:pt x="145592" y="361946"/>
                </a:lnTo>
                <a:lnTo>
                  <a:pt x="145988" y="361946"/>
                </a:lnTo>
                <a:lnTo>
                  <a:pt x="145389" y="360710"/>
                </a:lnTo>
                <a:close/>
              </a:path>
              <a:path w="226059" h="382904">
                <a:moveTo>
                  <a:pt x="145208" y="359610"/>
                </a:moveTo>
                <a:lnTo>
                  <a:pt x="144856" y="359610"/>
                </a:lnTo>
                <a:lnTo>
                  <a:pt x="145389" y="360710"/>
                </a:lnTo>
                <a:lnTo>
                  <a:pt x="145208" y="359610"/>
                </a:lnTo>
                <a:close/>
              </a:path>
              <a:path w="226059" h="382904">
                <a:moveTo>
                  <a:pt x="144487" y="355232"/>
                </a:moveTo>
                <a:lnTo>
                  <a:pt x="144576" y="357694"/>
                </a:lnTo>
                <a:lnTo>
                  <a:pt x="144685" y="356430"/>
                </a:lnTo>
                <a:lnTo>
                  <a:pt x="144487" y="355232"/>
                </a:lnTo>
                <a:close/>
              </a:path>
              <a:path w="226059" h="382904">
                <a:moveTo>
                  <a:pt x="144685" y="356430"/>
                </a:moveTo>
                <a:lnTo>
                  <a:pt x="144576" y="357694"/>
                </a:lnTo>
                <a:lnTo>
                  <a:pt x="144892" y="357694"/>
                </a:lnTo>
                <a:lnTo>
                  <a:pt x="144685" y="356430"/>
                </a:lnTo>
                <a:close/>
              </a:path>
              <a:path w="226059" h="382904">
                <a:moveTo>
                  <a:pt x="144787" y="355232"/>
                </a:moveTo>
                <a:lnTo>
                  <a:pt x="144487" y="355232"/>
                </a:lnTo>
                <a:lnTo>
                  <a:pt x="144685" y="356430"/>
                </a:lnTo>
                <a:lnTo>
                  <a:pt x="144787" y="355232"/>
                </a:lnTo>
                <a:close/>
              </a:path>
              <a:path w="226059" h="382904">
                <a:moveTo>
                  <a:pt x="145723" y="342611"/>
                </a:moveTo>
                <a:lnTo>
                  <a:pt x="145656" y="343039"/>
                </a:lnTo>
                <a:lnTo>
                  <a:pt x="145723" y="342611"/>
                </a:lnTo>
                <a:close/>
              </a:path>
              <a:path w="226059" h="382904">
                <a:moveTo>
                  <a:pt x="145803" y="342103"/>
                </a:moveTo>
                <a:lnTo>
                  <a:pt x="145723" y="342611"/>
                </a:lnTo>
                <a:lnTo>
                  <a:pt x="145803" y="342103"/>
                </a:lnTo>
                <a:close/>
              </a:path>
              <a:path w="226059" h="382904">
                <a:moveTo>
                  <a:pt x="147180" y="333333"/>
                </a:moveTo>
                <a:lnTo>
                  <a:pt x="146748" y="335084"/>
                </a:lnTo>
                <a:lnTo>
                  <a:pt x="147044" y="334198"/>
                </a:lnTo>
                <a:lnTo>
                  <a:pt x="147180" y="333333"/>
                </a:lnTo>
                <a:close/>
              </a:path>
              <a:path w="226059" h="382904">
                <a:moveTo>
                  <a:pt x="147044" y="334198"/>
                </a:moveTo>
                <a:lnTo>
                  <a:pt x="146748" y="335084"/>
                </a:lnTo>
                <a:lnTo>
                  <a:pt x="146905" y="335084"/>
                </a:lnTo>
                <a:lnTo>
                  <a:pt x="147044" y="334198"/>
                </a:lnTo>
                <a:close/>
              </a:path>
              <a:path w="226059" h="382904">
                <a:moveTo>
                  <a:pt x="147333" y="333333"/>
                </a:moveTo>
                <a:lnTo>
                  <a:pt x="147180" y="333333"/>
                </a:lnTo>
                <a:lnTo>
                  <a:pt x="147044" y="334198"/>
                </a:lnTo>
                <a:lnTo>
                  <a:pt x="147333" y="333333"/>
                </a:lnTo>
                <a:close/>
              </a:path>
              <a:path w="226059" h="382904">
                <a:moveTo>
                  <a:pt x="150355" y="324285"/>
                </a:moveTo>
                <a:lnTo>
                  <a:pt x="150075" y="325024"/>
                </a:lnTo>
                <a:lnTo>
                  <a:pt x="150240" y="324630"/>
                </a:lnTo>
                <a:lnTo>
                  <a:pt x="150355" y="324285"/>
                </a:lnTo>
                <a:close/>
              </a:path>
              <a:path w="226059" h="382904">
                <a:moveTo>
                  <a:pt x="150240" y="324630"/>
                </a:moveTo>
                <a:lnTo>
                  <a:pt x="150075" y="325024"/>
                </a:lnTo>
                <a:lnTo>
                  <a:pt x="150240" y="324630"/>
                </a:lnTo>
                <a:close/>
              </a:path>
              <a:path w="226059" h="382904">
                <a:moveTo>
                  <a:pt x="150383" y="324285"/>
                </a:moveTo>
                <a:lnTo>
                  <a:pt x="150240" y="324630"/>
                </a:lnTo>
                <a:lnTo>
                  <a:pt x="150383" y="324285"/>
                </a:lnTo>
                <a:close/>
              </a:path>
              <a:path w="226059" h="382904">
                <a:moveTo>
                  <a:pt x="155305" y="312467"/>
                </a:moveTo>
                <a:lnTo>
                  <a:pt x="155168" y="312742"/>
                </a:lnTo>
                <a:lnTo>
                  <a:pt x="155305" y="312467"/>
                </a:lnTo>
                <a:close/>
              </a:path>
              <a:path w="226059" h="382904">
                <a:moveTo>
                  <a:pt x="155506" y="312065"/>
                </a:moveTo>
                <a:lnTo>
                  <a:pt x="155305" y="312467"/>
                </a:lnTo>
                <a:lnTo>
                  <a:pt x="155506" y="312065"/>
                </a:lnTo>
                <a:close/>
              </a:path>
              <a:path w="226059" h="382904">
                <a:moveTo>
                  <a:pt x="198182" y="224491"/>
                </a:moveTo>
                <a:lnTo>
                  <a:pt x="174878" y="224491"/>
                </a:lnTo>
                <a:lnTo>
                  <a:pt x="174650" y="225032"/>
                </a:lnTo>
                <a:lnTo>
                  <a:pt x="163443" y="249119"/>
                </a:lnTo>
                <a:lnTo>
                  <a:pt x="163588" y="248842"/>
                </a:lnTo>
                <a:lnTo>
                  <a:pt x="187460" y="248842"/>
                </a:lnTo>
                <a:lnTo>
                  <a:pt x="194525" y="233602"/>
                </a:lnTo>
                <a:lnTo>
                  <a:pt x="194754" y="233074"/>
                </a:lnTo>
                <a:lnTo>
                  <a:pt x="198182" y="224491"/>
                </a:lnTo>
                <a:close/>
              </a:path>
              <a:path w="226059" h="382904">
                <a:moveTo>
                  <a:pt x="174790" y="224682"/>
                </a:moveTo>
                <a:lnTo>
                  <a:pt x="174627" y="225032"/>
                </a:lnTo>
                <a:lnTo>
                  <a:pt x="174790" y="224682"/>
                </a:lnTo>
                <a:close/>
              </a:path>
              <a:path w="226059" h="382904">
                <a:moveTo>
                  <a:pt x="208257" y="198032"/>
                </a:moveTo>
                <a:lnTo>
                  <a:pt x="185445" y="198032"/>
                </a:lnTo>
                <a:lnTo>
                  <a:pt x="185229" y="198627"/>
                </a:lnTo>
                <a:lnTo>
                  <a:pt x="174790" y="224682"/>
                </a:lnTo>
                <a:lnTo>
                  <a:pt x="174878" y="224491"/>
                </a:lnTo>
                <a:lnTo>
                  <a:pt x="198182" y="224491"/>
                </a:lnTo>
                <a:lnTo>
                  <a:pt x="205778" y="205475"/>
                </a:lnTo>
                <a:lnTo>
                  <a:pt x="208257" y="198032"/>
                </a:lnTo>
                <a:close/>
              </a:path>
              <a:path w="226059" h="382904">
                <a:moveTo>
                  <a:pt x="185341" y="198292"/>
                </a:moveTo>
                <a:lnTo>
                  <a:pt x="185207" y="198627"/>
                </a:lnTo>
                <a:lnTo>
                  <a:pt x="185341" y="198292"/>
                </a:lnTo>
                <a:close/>
              </a:path>
              <a:path w="226059" h="382904">
                <a:moveTo>
                  <a:pt x="195041" y="169204"/>
                </a:moveTo>
                <a:lnTo>
                  <a:pt x="185341" y="198292"/>
                </a:lnTo>
                <a:lnTo>
                  <a:pt x="185445" y="198032"/>
                </a:lnTo>
                <a:lnTo>
                  <a:pt x="208257" y="198032"/>
                </a:lnTo>
                <a:lnTo>
                  <a:pt x="215849" y="175235"/>
                </a:lnTo>
                <a:lnTo>
                  <a:pt x="216255" y="173631"/>
                </a:lnTo>
                <a:lnTo>
                  <a:pt x="216874" y="169994"/>
                </a:lnTo>
                <a:lnTo>
                  <a:pt x="194906" y="169994"/>
                </a:lnTo>
                <a:lnTo>
                  <a:pt x="195041" y="169204"/>
                </a:lnTo>
                <a:close/>
              </a:path>
              <a:path w="226059" h="382904">
                <a:moveTo>
                  <a:pt x="195313" y="168389"/>
                </a:moveTo>
                <a:lnTo>
                  <a:pt x="195041" y="169204"/>
                </a:lnTo>
                <a:lnTo>
                  <a:pt x="194906" y="169994"/>
                </a:lnTo>
                <a:lnTo>
                  <a:pt x="195313" y="168389"/>
                </a:lnTo>
                <a:close/>
              </a:path>
              <a:path w="226059" h="382904">
                <a:moveTo>
                  <a:pt x="217148" y="168389"/>
                </a:moveTo>
                <a:lnTo>
                  <a:pt x="195313" y="168389"/>
                </a:lnTo>
                <a:lnTo>
                  <a:pt x="194906" y="169994"/>
                </a:lnTo>
                <a:lnTo>
                  <a:pt x="216874" y="169994"/>
                </a:lnTo>
                <a:lnTo>
                  <a:pt x="217148" y="168389"/>
                </a:lnTo>
                <a:close/>
              </a:path>
              <a:path w="226059" h="382904">
                <a:moveTo>
                  <a:pt x="222124" y="138315"/>
                </a:moveTo>
                <a:lnTo>
                  <a:pt x="200304" y="138315"/>
                </a:lnTo>
                <a:lnTo>
                  <a:pt x="200240" y="138798"/>
                </a:lnTo>
                <a:lnTo>
                  <a:pt x="195041" y="169204"/>
                </a:lnTo>
                <a:lnTo>
                  <a:pt x="195313" y="168389"/>
                </a:lnTo>
                <a:lnTo>
                  <a:pt x="217148" y="168389"/>
                </a:lnTo>
                <a:lnTo>
                  <a:pt x="221729" y="141477"/>
                </a:lnTo>
                <a:lnTo>
                  <a:pt x="222124" y="138315"/>
                </a:lnTo>
                <a:close/>
              </a:path>
              <a:path w="226059" h="382904">
                <a:moveTo>
                  <a:pt x="200291" y="138388"/>
                </a:moveTo>
                <a:lnTo>
                  <a:pt x="200222" y="138798"/>
                </a:lnTo>
                <a:lnTo>
                  <a:pt x="200291" y="138388"/>
                </a:lnTo>
                <a:close/>
              </a:path>
              <a:path w="226059" h="382904">
                <a:moveTo>
                  <a:pt x="225728" y="107111"/>
                </a:moveTo>
                <a:lnTo>
                  <a:pt x="204190" y="107111"/>
                </a:lnTo>
                <a:lnTo>
                  <a:pt x="204114" y="108978"/>
                </a:lnTo>
                <a:lnTo>
                  <a:pt x="203957" y="108978"/>
                </a:lnTo>
                <a:lnTo>
                  <a:pt x="200291" y="138388"/>
                </a:lnTo>
                <a:lnTo>
                  <a:pt x="222124" y="138315"/>
                </a:lnTo>
                <a:lnTo>
                  <a:pt x="225691" y="109804"/>
                </a:lnTo>
                <a:lnTo>
                  <a:pt x="225725" y="108978"/>
                </a:lnTo>
                <a:lnTo>
                  <a:pt x="204114" y="108978"/>
                </a:lnTo>
                <a:lnTo>
                  <a:pt x="204070" y="108075"/>
                </a:lnTo>
                <a:lnTo>
                  <a:pt x="225761" y="108075"/>
                </a:lnTo>
                <a:lnTo>
                  <a:pt x="225728" y="107111"/>
                </a:lnTo>
                <a:close/>
              </a:path>
              <a:path w="226059" h="382904">
                <a:moveTo>
                  <a:pt x="224384" y="79463"/>
                </a:moveTo>
                <a:lnTo>
                  <a:pt x="202679" y="79463"/>
                </a:lnTo>
                <a:lnTo>
                  <a:pt x="202742" y="80314"/>
                </a:lnTo>
                <a:lnTo>
                  <a:pt x="204070" y="108075"/>
                </a:lnTo>
                <a:lnTo>
                  <a:pt x="204190" y="107111"/>
                </a:lnTo>
                <a:lnTo>
                  <a:pt x="225728" y="107111"/>
                </a:lnTo>
                <a:lnTo>
                  <a:pt x="224384" y="79463"/>
                </a:lnTo>
                <a:close/>
              </a:path>
              <a:path w="226059" h="382904">
                <a:moveTo>
                  <a:pt x="70080" y="49771"/>
                </a:moveTo>
                <a:lnTo>
                  <a:pt x="31089" y="49771"/>
                </a:lnTo>
                <a:lnTo>
                  <a:pt x="1320" y="69684"/>
                </a:lnTo>
                <a:lnTo>
                  <a:pt x="0" y="76377"/>
                </a:lnTo>
                <a:lnTo>
                  <a:pt x="6603" y="86258"/>
                </a:lnTo>
                <a:lnTo>
                  <a:pt x="13284" y="87591"/>
                </a:lnTo>
                <a:lnTo>
                  <a:pt x="68199" y="50990"/>
                </a:lnTo>
                <a:lnTo>
                  <a:pt x="70080" y="49771"/>
                </a:lnTo>
                <a:close/>
              </a:path>
              <a:path w="226059" h="382904">
                <a:moveTo>
                  <a:pt x="202707" y="80037"/>
                </a:moveTo>
                <a:lnTo>
                  <a:pt x="202720" y="80314"/>
                </a:lnTo>
                <a:lnTo>
                  <a:pt x="202707" y="80037"/>
                </a:lnTo>
                <a:close/>
              </a:path>
              <a:path w="226059" h="382904">
                <a:moveTo>
                  <a:pt x="199651" y="56263"/>
                </a:moveTo>
                <a:lnTo>
                  <a:pt x="202707" y="80037"/>
                </a:lnTo>
                <a:lnTo>
                  <a:pt x="202679" y="79463"/>
                </a:lnTo>
                <a:lnTo>
                  <a:pt x="224384" y="79463"/>
                </a:lnTo>
                <a:lnTo>
                  <a:pt x="224332" y="78409"/>
                </a:lnTo>
                <a:lnTo>
                  <a:pt x="224256" y="77546"/>
                </a:lnTo>
                <a:lnTo>
                  <a:pt x="221657" y="57327"/>
                </a:lnTo>
                <a:lnTo>
                  <a:pt x="200025" y="57327"/>
                </a:lnTo>
                <a:lnTo>
                  <a:pt x="199651" y="56263"/>
                </a:lnTo>
                <a:close/>
              </a:path>
              <a:path w="226059" h="382904">
                <a:moveTo>
                  <a:pt x="199504" y="55117"/>
                </a:moveTo>
                <a:lnTo>
                  <a:pt x="199651" y="56263"/>
                </a:lnTo>
                <a:lnTo>
                  <a:pt x="200025" y="57327"/>
                </a:lnTo>
                <a:lnTo>
                  <a:pt x="199504" y="55117"/>
                </a:lnTo>
                <a:close/>
              </a:path>
              <a:path w="226059" h="382904">
                <a:moveTo>
                  <a:pt x="221373" y="55117"/>
                </a:moveTo>
                <a:lnTo>
                  <a:pt x="199504" y="55117"/>
                </a:lnTo>
                <a:lnTo>
                  <a:pt x="200025" y="57327"/>
                </a:lnTo>
                <a:lnTo>
                  <a:pt x="221657" y="57327"/>
                </a:lnTo>
                <a:lnTo>
                  <a:pt x="221373" y="55117"/>
                </a:lnTo>
                <a:close/>
              </a:path>
              <a:path w="226059" h="382904">
                <a:moveTo>
                  <a:pt x="193532" y="38822"/>
                </a:moveTo>
                <a:lnTo>
                  <a:pt x="199651" y="56263"/>
                </a:lnTo>
                <a:lnTo>
                  <a:pt x="199504" y="55117"/>
                </a:lnTo>
                <a:lnTo>
                  <a:pt x="221373" y="55117"/>
                </a:lnTo>
                <a:lnTo>
                  <a:pt x="221018" y="52349"/>
                </a:lnTo>
                <a:lnTo>
                  <a:pt x="220497" y="50139"/>
                </a:lnTo>
                <a:lnTo>
                  <a:pt x="217088" y="40424"/>
                </a:lnTo>
                <a:lnTo>
                  <a:pt x="194957" y="40424"/>
                </a:lnTo>
                <a:lnTo>
                  <a:pt x="193532" y="38822"/>
                </a:lnTo>
                <a:close/>
              </a:path>
              <a:path w="226059" h="382904">
                <a:moveTo>
                  <a:pt x="154673" y="0"/>
                </a:moveTo>
                <a:lnTo>
                  <a:pt x="105892" y="4381"/>
                </a:lnTo>
                <a:lnTo>
                  <a:pt x="56222" y="32842"/>
                </a:lnTo>
                <a:lnTo>
                  <a:pt x="31051" y="49796"/>
                </a:lnTo>
                <a:lnTo>
                  <a:pt x="70080" y="49771"/>
                </a:lnTo>
                <a:lnTo>
                  <a:pt x="90894" y="36372"/>
                </a:lnTo>
                <a:lnTo>
                  <a:pt x="91605" y="35915"/>
                </a:lnTo>
                <a:lnTo>
                  <a:pt x="110230" y="26034"/>
                </a:lnTo>
                <a:lnTo>
                  <a:pt x="108711" y="26034"/>
                </a:lnTo>
                <a:lnTo>
                  <a:pt x="112445" y="24853"/>
                </a:lnTo>
                <a:lnTo>
                  <a:pt x="117771" y="24853"/>
                </a:lnTo>
                <a:lnTo>
                  <a:pt x="132968" y="22872"/>
                </a:lnTo>
                <a:lnTo>
                  <a:pt x="132664" y="22872"/>
                </a:lnTo>
                <a:lnTo>
                  <a:pt x="133553" y="22796"/>
                </a:lnTo>
                <a:lnTo>
                  <a:pt x="134271" y="22796"/>
                </a:lnTo>
                <a:lnTo>
                  <a:pt x="154724" y="21826"/>
                </a:lnTo>
                <a:lnTo>
                  <a:pt x="153835" y="21716"/>
                </a:lnTo>
                <a:lnTo>
                  <a:pt x="207362" y="21716"/>
                </a:lnTo>
                <a:lnTo>
                  <a:pt x="156540" y="76"/>
                </a:lnTo>
                <a:lnTo>
                  <a:pt x="154673" y="0"/>
                </a:lnTo>
                <a:close/>
              </a:path>
              <a:path w="226059" h="382904">
                <a:moveTo>
                  <a:pt x="192824" y="36804"/>
                </a:moveTo>
                <a:lnTo>
                  <a:pt x="193532" y="38822"/>
                </a:lnTo>
                <a:lnTo>
                  <a:pt x="194957" y="40424"/>
                </a:lnTo>
                <a:lnTo>
                  <a:pt x="192824" y="36804"/>
                </a:lnTo>
                <a:close/>
              </a:path>
              <a:path w="226059" h="382904">
                <a:moveTo>
                  <a:pt x="215818" y="36804"/>
                </a:moveTo>
                <a:lnTo>
                  <a:pt x="192824" y="36804"/>
                </a:lnTo>
                <a:lnTo>
                  <a:pt x="194957" y="40424"/>
                </a:lnTo>
                <a:lnTo>
                  <a:pt x="217088" y="40424"/>
                </a:lnTo>
                <a:lnTo>
                  <a:pt x="215818" y="36804"/>
                </a:lnTo>
                <a:close/>
              </a:path>
              <a:path w="226059" h="382904">
                <a:moveTo>
                  <a:pt x="185061" y="29306"/>
                </a:moveTo>
                <a:lnTo>
                  <a:pt x="193532" y="38822"/>
                </a:lnTo>
                <a:lnTo>
                  <a:pt x="192824" y="36804"/>
                </a:lnTo>
                <a:lnTo>
                  <a:pt x="215818" y="36804"/>
                </a:lnTo>
                <a:lnTo>
                  <a:pt x="213523" y="30264"/>
                </a:lnTo>
                <a:lnTo>
                  <a:pt x="187337" y="30264"/>
                </a:lnTo>
                <a:lnTo>
                  <a:pt x="185061" y="29306"/>
                </a:lnTo>
                <a:close/>
              </a:path>
              <a:path w="226059" h="382904">
                <a:moveTo>
                  <a:pt x="91605" y="35915"/>
                </a:moveTo>
                <a:lnTo>
                  <a:pt x="90843" y="36372"/>
                </a:lnTo>
                <a:lnTo>
                  <a:pt x="91144" y="36212"/>
                </a:lnTo>
                <a:lnTo>
                  <a:pt x="91605" y="35915"/>
                </a:lnTo>
                <a:close/>
              </a:path>
              <a:path w="226059" h="382904">
                <a:moveTo>
                  <a:pt x="91144" y="36212"/>
                </a:moveTo>
                <a:lnTo>
                  <a:pt x="90843" y="36372"/>
                </a:lnTo>
                <a:lnTo>
                  <a:pt x="91144" y="36212"/>
                </a:lnTo>
                <a:close/>
              </a:path>
              <a:path w="226059" h="382904">
                <a:moveTo>
                  <a:pt x="91700" y="35915"/>
                </a:moveTo>
                <a:lnTo>
                  <a:pt x="91144" y="36212"/>
                </a:lnTo>
                <a:lnTo>
                  <a:pt x="91700" y="35915"/>
                </a:lnTo>
                <a:close/>
              </a:path>
              <a:path w="226059" h="382904">
                <a:moveTo>
                  <a:pt x="183426" y="27470"/>
                </a:moveTo>
                <a:lnTo>
                  <a:pt x="185061" y="29306"/>
                </a:lnTo>
                <a:lnTo>
                  <a:pt x="187337" y="30264"/>
                </a:lnTo>
                <a:lnTo>
                  <a:pt x="183426" y="27470"/>
                </a:lnTo>
                <a:close/>
              </a:path>
              <a:path w="226059" h="382904">
                <a:moveTo>
                  <a:pt x="212034" y="27470"/>
                </a:moveTo>
                <a:lnTo>
                  <a:pt x="183426" y="27470"/>
                </a:lnTo>
                <a:lnTo>
                  <a:pt x="187337" y="30264"/>
                </a:lnTo>
                <a:lnTo>
                  <a:pt x="213523" y="30264"/>
                </a:lnTo>
                <a:lnTo>
                  <a:pt x="213296" y="29616"/>
                </a:lnTo>
                <a:lnTo>
                  <a:pt x="212034" y="27470"/>
                </a:lnTo>
                <a:close/>
              </a:path>
              <a:path w="226059" h="382904">
                <a:moveTo>
                  <a:pt x="172486" y="24019"/>
                </a:moveTo>
                <a:lnTo>
                  <a:pt x="185061" y="29306"/>
                </a:lnTo>
                <a:lnTo>
                  <a:pt x="183426" y="27470"/>
                </a:lnTo>
                <a:lnTo>
                  <a:pt x="212034" y="27470"/>
                </a:lnTo>
                <a:lnTo>
                  <a:pt x="211175" y="26009"/>
                </a:lnTo>
                <a:lnTo>
                  <a:pt x="209573" y="24206"/>
                </a:lnTo>
                <a:lnTo>
                  <a:pt x="174002" y="24206"/>
                </a:lnTo>
                <a:lnTo>
                  <a:pt x="172486" y="24019"/>
                </a:lnTo>
                <a:close/>
              </a:path>
              <a:path w="226059" h="382904">
                <a:moveTo>
                  <a:pt x="112445" y="24853"/>
                </a:moveTo>
                <a:lnTo>
                  <a:pt x="108711" y="26034"/>
                </a:lnTo>
                <a:lnTo>
                  <a:pt x="110722" y="25772"/>
                </a:lnTo>
                <a:lnTo>
                  <a:pt x="112445" y="24853"/>
                </a:lnTo>
                <a:close/>
              </a:path>
              <a:path w="226059" h="382904">
                <a:moveTo>
                  <a:pt x="110722" y="25772"/>
                </a:moveTo>
                <a:lnTo>
                  <a:pt x="108711" y="26034"/>
                </a:lnTo>
                <a:lnTo>
                  <a:pt x="110230" y="26034"/>
                </a:lnTo>
                <a:lnTo>
                  <a:pt x="110722" y="25772"/>
                </a:lnTo>
                <a:close/>
              </a:path>
              <a:path w="226059" h="382904">
                <a:moveTo>
                  <a:pt x="117771" y="24853"/>
                </a:moveTo>
                <a:lnTo>
                  <a:pt x="112445" y="24853"/>
                </a:lnTo>
                <a:lnTo>
                  <a:pt x="110722" y="25772"/>
                </a:lnTo>
                <a:lnTo>
                  <a:pt x="117771" y="24853"/>
                </a:lnTo>
                <a:close/>
              </a:path>
              <a:path w="226059" h="382904">
                <a:moveTo>
                  <a:pt x="171119" y="23444"/>
                </a:moveTo>
                <a:lnTo>
                  <a:pt x="172486" y="24019"/>
                </a:lnTo>
                <a:lnTo>
                  <a:pt x="174002" y="24206"/>
                </a:lnTo>
                <a:lnTo>
                  <a:pt x="171119" y="23444"/>
                </a:lnTo>
                <a:close/>
              </a:path>
              <a:path w="226059" h="382904">
                <a:moveTo>
                  <a:pt x="208896" y="23444"/>
                </a:moveTo>
                <a:lnTo>
                  <a:pt x="171119" y="23444"/>
                </a:lnTo>
                <a:lnTo>
                  <a:pt x="174002" y="24206"/>
                </a:lnTo>
                <a:lnTo>
                  <a:pt x="209573" y="24206"/>
                </a:lnTo>
                <a:lnTo>
                  <a:pt x="208896" y="23444"/>
                </a:lnTo>
                <a:close/>
              </a:path>
              <a:path w="226059" h="382904">
                <a:moveTo>
                  <a:pt x="207362" y="21716"/>
                </a:moveTo>
                <a:lnTo>
                  <a:pt x="153835" y="21716"/>
                </a:lnTo>
                <a:lnTo>
                  <a:pt x="155701" y="21780"/>
                </a:lnTo>
                <a:lnTo>
                  <a:pt x="154724" y="21826"/>
                </a:lnTo>
                <a:lnTo>
                  <a:pt x="172486" y="24019"/>
                </a:lnTo>
                <a:lnTo>
                  <a:pt x="171119" y="23444"/>
                </a:lnTo>
                <a:lnTo>
                  <a:pt x="208896" y="23444"/>
                </a:lnTo>
                <a:lnTo>
                  <a:pt x="207362" y="21716"/>
                </a:lnTo>
                <a:close/>
              </a:path>
              <a:path w="226059" h="382904">
                <a:moveTo>
                  <a:pt x="133553" y="22796"/>
                </a:moveTo>
                <a:lnTo>
                  <a:pt x="132664" y="22872"/>
                </a:lnTo>
                <a:lnTo>
                  <a:pt x="133142" y="22850"/>
                </a:lnTo>
                <a:lnTo>
                  <a:pt x="133553" y="22796"/>
                </a:lnTo>
                <a:close/>
              </a:path>
              <a:path w="226059" h="382904">
                <a:moveTo>
                  <a:pt x="133142" y="22850"/>
                </a:moveTo>
                <a:lnTo>
                  <a:pt x="132664" y="22872"/>
                </a:lnTo>
                <a:lnTo>
                  <a:pt x="132968" y="22872"/>
                </a:lnTo>
                <a:lnTo>
                  <a:pt x="133142" y="22850"/>
                </a:lnTo>
                <a:close/>
              </a:path>
              <a:path w="226059" h="382904">
                <a:moveTo>
                  <a:pt x="134271" y="22796"/>
                </a:moveTo>
                <a:lnTo>
                  <a:pt x="133553" y="22796"/>
                </a:lnTo>
                <a:lnTo>
                  <a:pt x="133142" y="22850"/>
                </a:lnTo>
                <a:lnTo>
                  <a:pt x="134271" y="22796"/>
                </a:lnTo>
                <a:close/>
              </a:path>
              <a:path w="226059" h="382904">
                <a:moveTo>
                  <a:pt x="153835" y="21716"/>
                </a:moveTo>
                <a:lnTo>
                  <a:pt x="154724" y="21826"/>
                </a:lnTo>
                <a:lnTo>
                  <a:pt x="155701" y="21780"/>
                </a:lnTo>
                <a:lnTo>
                  <a:pt x="153835" y="21716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920552" y="5415889"/>
            <a:ext cx="234315" cy="393065"/>
          </a:xfrm>
          <a:custGeom>
            <a:avLst/>
            <a:gdLst/>
            <a:ahLst/>
            <a:cxnLst/>
            <a:rect l="l" t="t" r="r" b="b"/>
            <a:pathLst>
              <a:path w="234315" h="393064">
                <a:moveTo>
                  <a:pt x="218391" y="177850"/>
                </a:moveTo>
                <a:lnTo>
                  <a:pt x="195745" y="177850"/>
                </a:lnTo>
                <a:lnTo>
                  <a:pt x="188214" y="208812"/>
                </a:lnTo>
                <a:lnTo>
                  <a:pt x="182232" y="237279"/>
                </a:lnTo>
                <a:lnTo>
                  <a:pt x="176631" y="262778"/>
                </a:lnTo>
                <a:lnTo>
                  <a:pt x="176504" y="263431"/>
                </a:lnTo>
                <a:lnTo>
                  <a:pt x="173012" y="286078"/>
                </a:lnTo>
                <a:lnTo>
                  <a:pt x="171183" y="306476"/>
                </a:lnTo>
                <a:lnTo>
                  <a:pt x="170599" y="323413"/>
                </a:lnTo>
                <a:lnTo>
                  <a:pt x="170632" y="324637"/>
                </a:lnTo>
                <a:lnTo>
                  <a:pt x="176606" y="365636"/>
                </a:lnTo>
                <a:lnTo>
                  <a:pt x="192760" y="392981"/>
                </a:lnTo>
                <a:lnTo>
                  <a:pt x="199885" y="389082"/>
                </a:lnTo>
                <a:lnTo>
                  <a:pt x="201193" y="384623"/>
                </a:lnTo>
                <a:lnTo>
                  <a:pt x="197096" y="377099"/>
                </a:lnTo>
                <a:lnTo>
                  <a:pt x="194791" y="372762"/>
                </a:lnTo>
                <a:lnTo>
                  <a:pt x="194259" y="371760"/>
                </a:lnTo>
                <a:lnTo>
                  <a:pt x="191055" y="362491"/>
                </a:lnTo>
                <a:lnTo>
                  <a:pt x="190867" y="362043"/>
                </a:lnTo>
                <a:lnTo>
                  <a:pt x="190800" y="361603"/>
                </a:lnTo>
                <a:lnTo>
                  <a:pt x="188861" y="352765"/>
                </a:lnTo>
                <a:lnTo>
                  <a:pt x="188633" y="352765"/>
                </a:lnTo>
                <a:lnTo>
                  <a:pt x="188468" y="350972"/>
                </a:lnTo>
                <a:lnTo>
                  <a:pt x="188687" y="350972"/>
                </a:lnTo>
                <a:lnTo>
                  <a:pt x="189074" y="338410"/>
                </a:lnTo>
                <a:lnTo>
                  <a:pt x="189780" y="324637"/>
                </a:lnTo>
                <a:lnTo>
                  <a:pt x="191306" y="308103"/>
                </a:lnTo>
                <a:lnTo>
                  <a:pt x="193768" y="288808"/>
                </a:lnTo>
                <a:lnTo>
                  <a:pt x="197447" y="267465"/>
                </a:lnTo>
                <a:lnTo>
                  <a:pt x="197548" y="266880"/>
                </a:lnTo>
                <a:lnTo>
                  <a:pt x="203352" y="241827"/>
                </a:lnTo>
                <a:lnTo>
                  <a:pt x="209532" y="213727"/>
                </a:lnTo>
                <a:lnTo>
                  <a:pt x="217271" y="182869"/>
                </a:lnTo>
                <a:lnTo>
                  <a:pt x="218391" y="177850"/>
                </a:lnTo>
                <a:close/>
              </a:path>
              <a:path w="234315" h="393064">
                <a:moveTo>
                  <a:pt x="197103" y="377099"/>
                </a:moveTo>
                <a:close/>
              </a:path>
              <a:path w="234315" h="393064">
                <a:moveTo>
                  <a:pt x="194259" y="371760"/>
                </a:moveTo>
                <a:lnTo>
                  <a:pt x="194691" y="372762"/>
                </a:lnTo>
                <a:lnTo>
                  <a:pt x="194490" y="372195"/>
                </a:lnTo>
                <a:lnTo>
                  <a:pt x="194259" y="371760"/>
                </a:lnTo>
                <a:close/>
              </a:path>
              <a:path w="234315" h="393064">
                <a:moveTo>
                  <a:pt x="194490" y="372195"/>
                </a:moveTo>
                <a:lnTo>
                  <a:pt x="194691" y="372762"/>
                </a:lnTo>
                <a:lnTo>
                  <a:pt x="194490" y="372195"/>
                </a:lnTo>
                <a:close/>
              </a:path>
              <a:path w="234315" h="393064">
                <a:moveTo>
                  <a:pt x="194336" y="371760"/>
                </a:moveTo>
                <a:lnTo>
                  <a:pt x="194490" y="372195"/>
                </a:lnTo>
                <a:lnTo>
                  <a:pt x="194336" y="371760"/>
                </a:lnTo>
                <a:close/>
              </a:path>
              <a:path w="234315" h="393064">
                <a:moveTo>
                  <a:pt x="190741" y="361603"/>
                </a:moveTo>
                <a:lnTo>
                  <a:pt x="190995" y="362491"/>
                </a:lnTo>
                <a:lnTo>
                  <a:pt x="190897" y="362043"/>
                </a:lnTo>
                <a:lnTo>
                  <a:pt x="190741" y="361603"/>
                </a:lnTo>
                <a:close/>
              </a:path>
              <a:path w="234315" h="393064">
                <a:moveTo>
                  <a:pt x="190897" y="362043"/>
                </a:moveTo>
                <a:lnTo>
                  <a:pt x="190995" y="362491"/>
                </a:lnTo>
                <a:lnTo>
                  <a:pt x="190897" y="362043"/>
                </a:lnTo>
                <a:close/>
              </a:path>
              <a:path w="234315" h="393064">
                <a:moveTo>
                  <a:pt x="190800" y="361603"/>
                </a:moveTo>
                <a:lnTo>
                  <a:pt x="190897" y="362043"/>
                </a:lnTo>
                <a:lnTo>
                  <a:pt x="190800" y="361603"/>
                </a:lnTo>
                <a:close/>
              </a:path>
              <a:path w="234315" h="393064">
                <a:moveTo>
                  <a:pt x="188468" y="350972"/>
                </a:moveTo>
                <a:lnTo>
                  <a:pt x="188633" y="352765"/>
                </a:lnTo>
                <a:lnTo>
                  <a:pt x="188660" y="351850"/>
                </a:lnTo>
                <a:lnTo>
                  <a:pt x="188468" y="350972"/>
                </a:lnTo>
                <a:close/>
              </a:path>
              <a:path w="234315" h="393064">
                <a:moveTo>
                  <a:pt x="188660" y="351850"/>
                </a:moveTo>
                <a:lnTo>
                  <a:pt x="188633" y="352765"/>
                </a:lnTo>
                <a:lnTo>
                  <a:pt x="188861" y="352765"/>
                </a:lnTo>
                <a:lnTo>
                  <a:pt x="188660" y="351850"/>
                </a:lnTo>
                <a:close/>
              </a:path>
              <a:path w="234315" h="393064">
                <a:moveTo>
                  <a:pt x="188687" y="350972"/>
                </a:moveTo>
                <a:lnTo>
                  <a:pt x="188468" y="350972"/>
                </a:lnTo>
                <a:lnTo>
                  <a:pt x="188660" y="351850"/>
                </a:lnTo>
                <a:lnTo>
                  <a:pt x="188687" y="350972"/>
                </a:lnTo>
                <a:close/>
              </a:path>
              <a:path w="234315" h="393064">
                <a:moveTo>
                  <a:pt x="189074" y="338410"/>
                </a:moveTo>
                <a:lnTo>
                  <a:pt x="189064" y="338598"/>
                </a:lnTo>
                <a:lnTo>
                  <a:pt x="189074" y="338410"/>
                </a:lnTo>
                <a:close/>
              </a:path>
              <a:path w="234315" h="393064">
                <a:moveTo>
                  <a:pt x="189801" y="324236"/>
                </a:moveTo>
                <a:lnTo>
                  <a:pt x="189763" y="324637"/>
                </a:lnTo>
                <a:lnTo>
                  <a:pt x="189801" y="324236"/>
                </a:lnTo>
                <a:close/>
              </a:path>
              <a:path w="234315" h="393064">
                <a:moveTo>
                  <a:pt x="193818" y="288420"/>
                </a:moveTo>
                <a:lnTo>
                  <a:pt x="193751" y="288808"/>
                </a:lnTo>
                <a:lnTo>
                  <a:pt x="193818" y="288420"/>
                </a:lnTo>
                <a:close/>
              </a:path>
              <a:path w="234315" h="393064">
                <a:moveTo>
                  <a:pt x="197569" y="266880"/>
                </a:moveTo>
                <a:lnTo>
                  <a:pt x="197485" y="267241"/>
                </a:lnTo>
                <a:lnTo>
                  <a:pt x="197569" y="266880"/>
                </a:lnTo>
                <a:close/>
              </a:path>
              <a:path w="234315" h="393064">
                <a:moveTo>
                  <a:pt x="209615" y="213415"/>
                </a:moveTo>
                <a:lnTo>
                  <a:pt x="209537" y="213727"/>
                </a:lnTo>
                <a:lnTo>
                  <a:pt x="209615" y="213415"/>
                </a:lnTo>
                <a:close/>
              </a:path>
              <a:path w="234315" h="393064">
                <a:moveTo>
                  <a:pt x="225272" y="145669"/>
                </a:moveTo>
                <a:lnTo>
                  <a:pt x="202869" y="145669"/>
                </a:lnTo>
                <a:lnTo>
                  <a:pt x="202730" y="146380"/>
                </a:lnTo>
                <a:lnTo>
                  <a:pt x="195727" y="177923"/>
                </a:lnTo>
                <a:lnTo>
                  <a:pt x="218391" y="177850"/>
                </a:lnTo>
                <a:lnTo>
                  <a:pt x="224497" y="150469"/>
                </a:lnTo>
                <a:lnTo>
                  <a:pt x="225272" y="145669"/>
                </a:lnTo>
                <a:close/>
              </a:path>
              <a:path w="234315" h="393064">
                <a:moveTo>
                  <a:pt x="202770" y="146117"/>
                </a:moveTo>
                <a:lnTo>
                  <a:pt x="202712" y="146380"/>
                </a:lnTo>
                <a:lnTo>
                  <a:pt x="202770" y="146117"/>
                </a:lnTo>
                <a:close/>
              </a:path>
              <a:path w="234315" h="393064">
                <a:moveTo>
                  <a:pt x="230164" y="114325"/>
                </a:moveTo>
                <a:lnTo>
                  <a:pt x="207657" y="114325"/>
                </a:lnTo>
                <a:lnTo>
                  <a:pt x="202770" y="146117"/>
                </a:lnTo>
                <a:lnTo>
                  <a:pt x="202869" y="145669"/>
                </a:lnTo>
                <a:lnTo>
                  <a:pt x="225272" y="145669"/>
                </a:lnTo>
                <a:lnTo>
                  <a:pt x="229768" y="117805"/>
                </a:lnTo>
                <a:lnTo>
                  <a:pt x="230164" y="114325"/>
                </a:lnTo>
                <a:close/>
              </a:path>
              <a:path w="234315" h="393064">
                <a:moveTo>
                  <a:pt x="233216" y="85280"/>
                </a:moveTo>
                <a:lnTo>
                  <a:pt x="210832" y="85280"/>
                </a:lnTo>
                <a:lnTo>
                  <a:pt x="210781" y="86042"/>
                </a:lnTo>
                <a:lnTo>
                  <a:pt x="207615" y="114596"/>
                </a:lnTo>
                <a:lnTo>
                  <a:pt x="207657" y="114325"/>
                </a:lnTo>
                <a:lnTo>
                  <a:pt x="230164" y="114325"/>
                </a:lnTo>
                <a:lnTo>
                  <a:pt x="233083" y="87718"/>
                </a:lnTo>
                <a:lnTo>
                  <a:pt x="233216" y="85280"/>
                </a:lnTo>
                <a:close/>
              </a:path>
              <a:path w="234315" h="393064">
                <a:moveTo>
                  <a:pt x="109356" y="36791"/>
                </a:moveTo>
                <a:lnTo>
                  <a:pt x="62966" y="36791"/>
                </a:lnTo>
                <a:lnTo>
                  <a:pt x="34747" y="53098"/>
                </a:lnTo>
                <a:lnTo>
                  <a:pt x="1727" y="72859"/>
                </a:lnTo>
                <a:lnTo>
                  <a:pt x="0" y="79756"/>
                </a:lnTo>
                <a:lnTo>
                  <a:pt x="6362" y="90373"/>
                </a:lnTo>
                <a:lnTo>
                  <a:pt x="13233" y="92100"/>
                </a:lnTo>
                <a:lnTo>
                  <a:pt x="46150" y="72478"/>
                </a:lnTo>
                <a:lnTo>
                  <a:pt x="99505" y="41592"/>
                </a:lnTo>
                <a:lnTo>
                  <a:pt x="100202" y="41186"/>
                </a:lnTo>
                <a:lnTo>
                  <a:pt x="109356" y="36791"/>
                </a:lnTo>
                <a:close/>
              </a:path>
              <a:path w="234315" h="393064">
                <a:moveTo>
                  <a:pt x="210801" y="85560"/>
                </a:moveTo>
                <a:lnTo>
                  <a:pt x="210749" y="86042"/>
                </a:lnTo>
                <a:lnTo>
                  <a:pt x="210801" y="85560"/>
                </a:lnTo>
                <a:close/>
              </a:path>
              <a:path w="234315" h="393064">
                <a:moveTo>
                  <a:pt x="234214" y="60121"/>
                </a:moveTo>
                <a:lnTo>
                  <a:pt x="211861" y="60121"/>
                </a:lnTo>
                <a:lnTo>
                  <a:pt x="211861" y="61163"/>
                </a:lnTo>
                <a:lnTo>
                  <a:pt x="210801" y="85560"/>
                </a:lnTo>
                <a:lnTo>
                  <a:pt x="210832" y="85280"/>
                </a:lnTo>
                <a:lnTo>
                  <a:pt x="233216" y="85280"/>
                </a:lnTo>
                <a:lnTo>
                  <a:pt x="234221" y="61163"/>
                </a:lnTo>
                <a:lnTo>
                  <a:pt x="234214" y="60121"/>
                </a:lnTo>
                <a:close/>
              </a:path>
              <a:path w="234315" h="393064">
                <a:moveTo>
                  <a:pt x="211837" y="60699"/>
                </a:moveTo>
                <a:lnTo>
                  <a:pt x="211818" y="61163"/>
                </a:lnTo>
                <a:lnTo>
                  <a:pt x="211837" y="60699"/>
                </a:lnTo>
                <a:close/>
              </a:path>
              <a:path w="234315" h="393064">
                <a:moveTo>
                  <a:pt x="233183" y="40640"/>
                </a:moveTo>
                <a:lnTo>
                  <a:pt x="210794" y="40640"/>
                </a:lnTo>
                <a:lnTo>
                  <a:pt x="210985" y="42151"/>
                </a:lnTo>
                <a:lnTo>
                  <a:pt x="211837" y="60699"/>
                </a:lnTo>
                <a:lnTo>
                  <a:pt x="211861" y="60121"/>
                </a:lnTo>
                <a:lnTo>
                  <a:pt x="234214" y="60121"/>
                </a:lnTo>
                <a:lnTo>
                  <a:pt x="233183" y="40640"/>
                </a:lnTo>
                <a:close/>
              </a:path>
              <a:path w="234315" h="393064">
                <a:moveTo>
                  <a:pt x="210831" y="41344"/>
                </a:moveTo>
                <a:lnTo>
                  <a:pt x="210873" y="42151"/>
                </a:lnTo>
                <a:lnTo>
                  <a:pt x="210831" y="41344"/>
                </a:lnTo>
                <a:close/>
              </a:path>
              <a:path w="234315" h="393064">
                <a:moveTo>
                  <a:pt x="210794" y="40640"/>
                </a:moveTo>
                <a:lnTo>
                  <a:pt x="210878" y="41592"/>
                </a:lnTo>
                <a:lnTo>
                  <a:pt x="210985" y="42151"/>
                </a:lnTo>
                <a:lnTo>
                  <a:pt x="210794" y="40640"/>
                </a:lnTo>
                <a:close/>
              </a:path>
              <a:path w="234315" h="393064">
                <a:moveTo>
                  <a:pt x="100202" y="41186"/>
                </a:moveTo>
                <a:lnTo>
                  <a:pt x="99453" y="41592"/>
                </a:lnTo>
                <a:lnTo>
                  <a:pt x="99760" y="41443"/>
                </a:lnTo>
                <a:lnTo>
                  <a:pt x="100202" y="41186"/>
                </a:lnTo>
                <a:close/>
              </a:path>
              <a:path w="234315" h="393064">
                <a:moveTo>
                  <a:pt x="99760" y="41443"/>
                </a:moveTo>
                <a:lnTo>
                  <a:pt x="99453" y="41592"/>
                </a:lnTo>
                <a:lnTo>
                  <a:pt x="99760" y="41443"/>
                </a:lnTo>
                <a:close/>
              </a:path>
              <a:path w="234315" h="393064">
                <a:moveTo>
                  <a:pt x="100292" y="41186"/>
                </a:moveTo>
                <a:lnTo>
                  <a:pt x="99760" y="41443"/>
                </a:lnTo>
                <a:lnTo>
                  <a:pt x="100292" y="41186"/>
                </a:lnTo>
                <a:close/>
              </a:path>
              <a:path w="234315" h="393064">
                <a:moveTo>
                  <a:pt x="208617" y="29738"/>
                </a:moveTo>
                <a:lnTo>
                  <a:pt x="210831" y="41344"/>
                </a:lnTo>
                <a:lnTo>
                  <a:pt x="210794" y="40640"/>
                </a:lnTo>
                <a:lnTo>
                  <a:pt x="233183" y="40640"/>
                </a:lnTo>
                <a:lnTo>
                  <a:pt x="233121" y="39471"/>
                </a:lnTo>
                <a:lnTo>
                  <a:pt x="232943" y="37973"/>
                </a:lnTo>
                <a:lnTo>
                  <a:pt x="231786" y="31889"/>
                </a:lnTo>
                <a:lnTo>
                  <a:pt x="210324" y="31889"/>
                </a:lnTo>
                <a:lnTo>
                  <a:pt x="208617" y="29738"/>
                </a:lnTo>
                <a:close/>
              </a:path>
              <a:path w="234315" h="393064">
                <a:moveTo>
                  <a:pt x="186867" y="0"/>
                </a:moveTo>
                <a:lnTo>
                  <a:pt x="185915" y="0"/>
                </a:lnTo>
                <a:lnTo>
                  <a:pt x="166471" y="698"/>
                </a:lnTo>
                <a:lnTo>
                  <a:pt x="116090" y="8813"/>
                </a:lnTo>
                <a:lnTo>
                  <a:pt x="62915" y="36817"/>
                </a:lnTo>
                <a:lnTo>
                  <a:pt x="109356" y="36791"/>
                </a:lnTo>
                <a:lnTo>
                  <a:pt x="121329" y="30988"/>
                </a:lnTo>
                <a:lnTo>
                  <a:pt x="120472" y="30988"/>
                </a:lnTo>
                <a:lnTo>
                  <a:pt x="123215" y="30073"/>
                </a:lnTo>
                <a:lnTo>
                  <a:pt x="125106" y="30073"/>
                </a:lnTo>
                <a:lnTo>
                  <a:pt x="145380" y="26073"/>
                </a:lnTo>
                <a:lnTo>
                  <a:pt x="145249" y="26073"/>
                </a:lnTo>
                <a:lnTo>
                  <a:pt x="146024" y="25946"/>
                </a:lnTo>
                <a:lnTo>
                  <a:pt x="146264" y="25946"/>
                </a:lnTo>
                <a:lnTo>
                  <a:pt x="167678" y="23266"/>
                </a:lnTo>
                <a:lnTo>
                  <a:pt x="167309" y="23266"/>
                </a:lnTo>
                <a:lnTo>
                  <a:pt x="168287" y="23190"/>
                </a:lnTo>
                <a:lnTo>
                  <a:pt x="169321" y="23190"/>
                </a:lnTo>
                <a:lnTo>
                  <a:pt x="186253" y="22548"/>
                </a:lnTo>
                <a:lnTo>
                  <a:pt x="185826" y="22529"/>
                </a:lnTo>
                <a:lnTo>
                  <a:pt x="197890" y="22529"/>
                </a:lnTo>
                <a:lnTo>
                  <a:pt x="197548" y="22390"/>
                </a:lnTo>
                <a:lnTo>
                  <a:pt x="229979" y="22390"/>
                </a:lnTo>
                <a:lnTo>
                  <a:pt x="229730" y="21082"/>
                </a:lnTo>
                <a:lnTo>
                  <a:pt x="202349" y="762"/>
                </a:lnTo>
                <a:lnTo>
                  <a:pt x="186867" y="0"/>
                </a:lnTo>
                <a:close/>
              </a:path>
              <a:path w="234315" h="393064">
                <a:moveTo>
                  <a:pt x="208102" y="27038"/>
                </a:moveTo>
                <a:lnTo>
                  <a:pt x="208617" y="29738"/>
                </a:lnTo>
                <a:lnTo>
                  <a:pt x="210324" y="31889"/>
                </a:lnTo>
                <a:lnTo>
                  <a:pt x="208102" y="27038"/>
                </a:lnTo>
                <a:close/>
              </a:path>
              <a:path w="234315" h="393064">
                <a:moveTo>
                  <a:pt x="230863" y="27038"/>
                </a:moveTo>
                <a:lnTo>
                  <a:pt x="208102" y="27038"/>
                </a:lnTo>
                <a:lnTo>
                  <a:pt x="210324" y="31889"/>
                </a:lnTo>
                <a:lnTo>
                  <a:pt x="231786" y="31889"/>
                </a:lnTo>
                <a:lnTo>
                  <a:pt x="230863" y="27038"/>
                </a:lnTo>
                <a:close/>
              </a:path>
              <a:path w="234315" h="393064">
                <a:moveTo>
                  <a:pt x="123215" y="30073"/>
                </a:moveTo>
                <a:lnTo>
                  <a:pt x="120472" y="30988"/>
                </a:lnTo>
                <a:lnTo>
                  <a:pt x="121917" y="30702"/>
                </a:lnTo>
                <a:lnTo>
                  <a:pt x="123215" y="30073"/>
                </a:lnTo>
                <a:close/>
              </a:path>
              <a:path w="234315" h="393064">
                <a:moveTo>
                  <a:pt x="121917" y="30702"/>
                </a:moveTo>
                <a:lnTo>
                  <a:pt x="120472" y="30988"/>
                </a:lnTo>
                <a:lnTo>
                  <a:pt x="121329" y="30988"/>
                </a:lnTo>
                <a:lnTo>
                  <a:pt x="121917" y="30702"/>
                </a:lnTo>
                <a:close/>
              </a:path>
              <a:path w="234315" h="393064">
                <a:moveTo>
                  <a:pt x="125106" y="30073"/>
                </a:moveTo>
                <a:lnTo>
                  <a:pt x="123215" y="30073"/>
                </a:lnTo>
                <a:lnTo>
                  <a:pt x="121917" y="30702"/>
                </a:lnTo>
                <a:lnTo>
                  <a:pt x="125106" y="30073"/>
                </a:lnTo>
                <a:close/>
              </a:path>
              <a:path w="234315" h="393064">
                <a:moveTo>
                  <a:pt x="205293" y="25552"/>
                </a:moveTo>
                <a:lnTo>
                  <a:pt x="208617" y="29738"/>
                </a:lnTo>
                <a:lnTo>
                  <a:pt x="208102" y="27038"/>
                </a:lnTo>
                <a:lnTo>
                  <a:pt x="230863" y="27038"/>
                </a:lnTo>
                <a:lnTo>
                  <a:pt x="230790" y="26657"/>
                </a:lnTo>
                <a:lnTo>
                  <a:pt x="208000" y="26657"/>
                </a:lnTo>
                <a:lnTo>
                  <a:pt x="205293" y="25552"/>
                </a:lnTo>
                <a:close/>
              </a:path>
              <a:path w="234315" h="393064">
                <a:moveTo>
                  <a:pt x="203479" y="23266"/>
                </a:moveTo>
                <a:lnTo>
                  <a:pt x="205293" y="25552"/>
                </a:lnTo>
                <a:lnTo>
                  <a:pt x="208000" y="26657"/>
                </a:lnTo>
                <a:lnTo>
                  <a:pt x="203479" y="23266"/>
                </a:lnTo>
                <a:close/>
              </a:path>
              <a:path w="234315" h="393064">
                <a:moveTo>
                  <a:pt x="230145" y="23266"/>
                </a:moveTo>
                <a:lnTo>
                  <a:pt x="203479" y="23266"/>
                </a:lnTo>
                <a:lnTo>
                  <a:pt x="208000" y="26657"/>
                </a:lnTo>
                <a:lnTo>
                  <a:pt x="230790" y="26657"/>
                </a:lnTo>
                <a:lnTo>
                  <a:pt x="230145" y="23266"/>
                </a:lnTo>
                <a:close/>
              </a:path>
              <a:path w="234315" h="393064">
                <a:moveTo>
                  <a:pt x="146024" y="25946"/>
                </a:moveTo>
                <a:lnTo>
                  <a:pt x="145249" y="26073"/>
                </a:lnTo>
                <a:lnTo>
                  <a:pt x="145608" y="26028"/>
                </a:lnTo>
                <a:lnTo>
                  <a:pt x="146024" y="25946"/>
                </a:lnTo>
                <a:close/>
              </a:path>
              <a:path w="234315" h="393064">
                <a:moveTo>
                  <a:pt x="145608" y="26028"/>
                </a:moveTo>
                <a:lnTo>
                  <a:pt x="145249" y="26073"/>
                </a:lnTo>
                <a:lnTo>
                  <a:pt x="145380" y="26073"/>
                </a:lnTo>
                <a:lnTo>
                  <a:pt x="145608" y="26028"/>
                </a:lnTo>
                <a:close/>
              </a:path>
              <a:path w="234315" h="393064">
                <a:moveTo>
                  <a:pt x="146264" y="25946"/>
                </a:moveTo>
                <a:lnTo>
                  <a:pt x="146024" y="25946"/>
                </a:lnTo>
                <a:lnTo>
                  <a:pt x="145608" y="26028"/>
                </a:lnTo>
                <a:lnTo>
                  <a:pt x="146264" y="25946"/>
                </a:lnTo>
                <a:close/>
              </a:path>
              <a:path w="234315" h="393064">
                <a:moveTo>
                  <a:pt x="199359" y="23129"/>
                </a:moveTo>
                <a:lnTo>
                  <a:pt x="205293" y="25552"/>
                </a:lnTo>
                <a:lnTo>
                  <a:pt x="203479" y="23266"/>
                </a:lnTo>
                <a:lnTo>
                  <a:pt x="230145" y="23266"/>
                </a:lnTo>
                <a:lnTo>
                  <a:pt x="201307" y="23215"/>
                </a:lnTo>
                <a:lnTo>
                  <a:pt x="199359" y="23129"/>
                </a:lnTo>
                <a:close/>
              </a:path>
              <a:path w="234315" h="393064">
                <a:moveTo>
                  <a:pt x="168287" y="23190"/>
                </a:moveTo>
                <a:lnTo>
                  <a:pt x="167309" y="23266"/>
                </a:lnTo>
                <a:lnTo>
                  <a:pt x="167838" y="23246"/>
                </a:lnTo>
                <a:lnTo>
                  <a:pt x="168287" y="23190"/>
                </a:lnTo>
                <a:close/>
              </a:path>
              <a:path w="234315" h="393064">
                <a:moveTo>
                  <a:pt x="167838" y="23246"/>
                </a:moveTo>
                <a:lnTo>
                  <a:pt x="167309" y="23266"/>
                </a:lnTo>
                <a:lnTo>
                  <a:pt x="167678" y="23266"/>
                </a:lnTo>
                <a:lnTo>
                  <a:pt x="167838" y="23246"/>
                </a:lnTo>
                <a:close/>
              </a:path>
              <a:path w="234315" h="393064">
                <a:moveTo>
                  <a:pt x="169321" y="23190"/>
                </a:moveTo>
                <a:lnTo>
                  <a:pt x="168287" y="23190"/>
                </a:lnTo>
                <a:lnTo>
                  <a:pt x="167838" y="23246"/>
                </a:lnTo>
                <a:lnTo>
                  <a:pt x="169321" y="23190"/>
                </a:lnTo>
                <a:close/>
              </a:path>
              <a:path w="234315" h="393064">
                <a:moveTo>
                  <a:pt x="197548" y="22390"/>
                </a:moveTo>
                <a:lnTo>
                  <a:pt x="199359" y="23129"/>
                </a:lnTo>
                <a:lnTo>
                  <a:pt x="201307" y="23215"/>
                </a:lnTo>
                <a:lnTo>
                  <a:pt x="197548" y="22390"/>
                </a:lnTo>
                <a:close/>
              </a:path>
              <a:path w="234315" h="393064">
                <a:moveTo>
                  <a:pt x="229979" y="22390"/>
                </a:moveTo>
                <a:lnTo>
                  <a:pt x="197548" y="22390"/>
                </a:lnTo>
                <a:lnTo>
                  <a:pt x="201307" y="23215"/>
                </a:lnTo>
                <a:lnTo>
                  <a:pt x="230136" y="23215"/>
                </a:lnTo>
                <a:lnTo>
                  <a:pt x="229979" y="22390"/>
                </a:lnTo>
                <a:close/>
              </a:path>
              <a:path w="234315" h="393064">
                <a:moveTo>
                  <a:pt x="197890" y="22529"/>
                </a:moveTo>
                <a:lnTo>
                  <a:pt x="186753" y="22529"/>
                </a:lnTo>
                <a:lnTo>
                  <a:pt x="186253" y="22548"/>
                </a:lnTo>
                <a:lnTo>
                  <a:pt x="199359" y="23129"/>
                </a:lnTo>
                <a:lnTo>
                  <a:pt x="197890" y="22529"/>
                </a:lnTo>
                <a:close/>
              </a:path>
              <a:path w="234315" h="393064">
                <a:moveTo>
                  <a:pt x="186753" y="22529"/>
                </a:moveTo>
                <a:lnTo>
                  <a:pt x="185826" y="22529"/>
                </a:lnTo>
                <a:lnTo>
                  <a:pt x="186253" y="22548"/>
                </a:lnTo>
                <a:lnTo>
                  <a:pt x="186753" y="22529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16691" y="6000456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89">
                <a:moveTo>
                  <a:pt x="15925" y="25651"/>
                </a:moveTo>
                <a:lnTo>
                  <a:pt x="15925" y="30041"/>
                </a:lnTo>
                <a:lnTo>
                  <a:pt x="20002" y="34114"/>
                </a:lnTo>
                <a:lnTo>
                  <a:pt x="30048" y="34114"/>
                </a:lnTo>
                <a:lnTo>
                  <a:pt x="34124" y="30041"/>
                </a:lnTo>
                <a:lnTo>
                  <a:pt x="34124" y="27630"/>
                </a:lnTo>
                <a:lnTo>
                  <a:pt x="20104" y="27630"/>
                </a:lnTo>
                <a:lnTo>
                  <a:pt x="17113" y="25708"/>
                </a:lnTo>
                <a:lnTo>
                  <a:pt x="15925" y="25651"/>
                </a:lnTo>
                <a:close/>
              </a:path>
              <a:path w="34290" h="34289">
                <a:moveTo>
                  <a:pt x="17113" y="25708"/>
                </a:moveTo>
                <a:lnTo>
                  <a:pt x="20104" y="27630"/>
                </a:lnTo>
                <a:lnTo>
                  <a:pt x="19106" y="25803"/>
                </a:lnTo>
                <a:lnTo>
                  <a:pt x="17113" y="25708"/>
                </a:lnTo>
                <a:close/>
              </a:path>
              <a:path w="34290" h="34289">
                <a:moveTo>
                  <a:pt x="34124" y="19978"/>
                </a:moveTo>
                <a:lnTo>
                  <a:pt x="15925" y="19978"/>
                </a:lnTo>
                <a:lnTo>
                  <a:pt x="19027" y="25658"/>
                </a:lnTo>
                <a:lnTo>
                  <a:pt x="19545" y="25824"/>
                </a:lnTo>
                <a:lnTo>
                  <a:pt x="19117" y="25824"/>
                </a:lnTo>
                <a:lnTo>
                  <a:pt x="20104" y="27630"/>
                </a:lnTo>
                <a:lnTo>
                  <a:pt x="34124" y="27630"/>
                </a:lnTo>
                <a:lnTo>
                  <a:pt x="34124" y="25824"/>
                </a:lnTo>
                <a:lnTo>
                  <a:pt x="19545" y="25824"/>
                </a:lnTo>
                <a:lnTo>
                  <a:pt x="19106" y="25803"/>
                </a:lnTo>
                <a:lnTo>
                  <a:pt x="34124" y="25803"/>
                </a:lnTo>
                <a:lnTo>
                  <a:pt x="34124" y="19978"/>
                </a:lnTo>
                <a:close/>
              </a:path>
              <a:path w="34290" h="34289">
                <a:moveTo>
                  <a:pt x="19027" y="25658"/>
                </a:moveTo>
                <a:lnTo>
                  <a:pt x="19106" y="25803"/>
                </a:lnTo>
                <a:lnTo>
                  <a:pt x="19545" y="25824"/>
                </a:lnTo>
                <a:lnTo>
                  <a:pt x="19027" y="25658"/>
                </a:lnTo>
                <a:close/>
              </a:path>
              <a:path w="34290" h="34289">
                <a:moveTo>
                  <a:pt x="15925" y="24666"/>
                </a:moveTo>
                <a:lnTo>
                  <a:pt x="15925" y="24945"/>
                </a:lnTo>
                <a:lnTo>
                  <a:pt x="17113" y="25708"/>
                </a:lnTo>
                <a:lnTo>
                  <a:pt x="19106" y="25803"/>
                </a:lnTo>
                <a:lnTo>
                  <a:pt x="19006" y="25651"/>
                </a:lnTo>
                <a:lnTo>
                  <a:pt x="15925" y="24666"/>
                </a:lnTo>
                <a:close/>
              </a:path>
              <a:path w="34290" h="34289">
                <a:moveTo>
                  <a:pt x="15925" y="24945"/>
                </a:moveTo>
                <a:lnTo>
                  <a:pt x="15925" y="25651"/>
                </a:lnTo>
                <a:lnTo>
                  <a:pt x="17113" y="25708"/>
                </a:lnTo>
                <a:lnTo>
                  <a:pt x="15925" y="24945"/>
                </a:lnTo>
                <a:close/>
              </a:path>
              <a:path w="34290" h="34289">
                <a:moveTo>
                  <a:pt x="15925" y="19978"/>
                </a:moveTo>
                <a:lnTo>
                  <a:pt x="15925" y="24666"/>
                </a:lnTo>
                <a:lnTo>
                  <a:pt x="19027" y="25658"/>
                </a:lnTo>
                <a:lnTo>
                  <a:pt x="15925" y="19978"/>
                </a:lnTo>
                <a:close/>
              </a:path>
              <a:path w="34290" h="34289">
                <a:moveTo>
                  <a:pt x="10960" y="0"/>
                </a:moveTo>
                <a:lnTo>
                  <a:pt x="723" y="8465"/>
                </a:lnTo>
                <a:lnTo>
                  <a:pt x="0" y="16045"/>
                </a:lnTo>
                <a:lnTo>
                  <a:pt x="6388" y="23770"/>
                </a:lnTo>
                <a:lnTo>
                  <a:pt x="9550" y="25347"/>
                </a:lnTo>
                <a:lnTo>
                  <a:pt x="15925" y="25651"/>
                </a:lnTo>
                <a:lnTo>
                  <a:pt x="15925" y="24945"/>
                </a:lnTo>
                <a:lnTo>
                  <a:pt x="15062" y="24390"/>
                </a:lnTo>
                <a:lnTo>
                  <a:pt x="15925" y="24390"/>
                </a:lnTo>
                <a:lnTo>
                  <a:pt x="15925" y="19978"/>
                </a:lnTo>
                <a:lnTo>
                  <a:pt x="34124" y="19978"/>
                </a:lnTo>
                <a:lnTo>
                  <a:pt x="34124" y="16883"/>
                </a:lnTo>
                <a:lnTo>
                  <a:pt x="32550" y="14000"/>
                </a:lnTo>
                <a:lnTo>
                  <a:pt x="27787" y="10939"/>
                </a:lnTo>
                <a:lnTo>
                  <a:pt x="26987" y="10939"/>
                </a:lnTo>
                <a:lnTo>
                  <a:pt x="24904" y="9086"/>
                </a:lnTo>
                <a:lnTo>
                  <a:pt x="25454" y="9086"/>
                </a:lnTo>
                <a:lnTo>
                  <a:pt x="18529" y="716"/>
                </a:lnTo>
                <a:lnTo>
                  <a:pt x="10960" y="0"/>
                </a:lnTo>
                <a:close/>
              </a:path>
              <a:path w="34290" h="34289">
                <a:moveTo>
                  <a:pt x="15062" y="24390"/>
                </a:moveTo>
                <a:lnTo>
                  <a:pt x="15925" y="24945"/>
                </a:lnTo>
                <a:lnTo>
                  <a:pt x="15925" y="24666"/>
                </a:lnTo>
                <a:lnTo>
                  <a:pt x="15062" y="24390"/>
                </a:lnTo>
                <a:close/>
              </a:path>
              <a:path w="34290" h="34289">
                <a:moveTo>
                  <a:pt x="15925" y="24390"/>
                </a:moveTo>
                <a:lnTo>
                  <a:pt x="15062" y="24390"/>
                </a:lnTo>
                <a:lnTo>
                  <a:pt x="15925" y="24666"/>
                </a:lnTo>
                <a:lnTo>
                  <a:pt x="15925" y="24390"/>
                </a:lnTo>
                <a:close/>
              </a:path>
              <a:path w="34290" h="34289">
                <a:moveTo>
                  <a:pt x="24904" y="9086"/>
                </a:moveTo>
                <a:lnTo>
                  <a:pt x="26987" y="10939"/>
                </a:lnTo>
                <a:lnTo>
                  <a:pt x="26078" y="9841"/>
                </a:lnTo>
                <a:lnTo>
                  <a:pt x="24904" y="9086"/>
                </a:lnTo>
                <a:close/>
              </a:path>
              <a:path w="34290" h="34289">
                <a:moveTo>
                  <a:pt x="26078" y="9841"/>
                </a:moveTo>
                <a:lnTo>
                  <a:pt x="26987" y="10939"/>
                </a:lnTo>
                <a:lnTo>
                  <a:pt x="27787" y="10939"/>
                </a:lnTo>
                <a:lnTo>
                  <a:pt x="26078" y="9841"/>
                </a:lnTo>
                <a:close/>
              </a:path>
              <a:path w="34290" h="34289">
                <a:moveTo>
                  <a:pt x="25454" y="9086"/>
                </a:moveTo>
                <a:lnTo>
                  <a:pt x="24904" y="9086"/>
                </a:lnTo>
                <a:lnTo>
                  <a:pt x="26078" y="9841"/>
                </a:lnTo>
                <a:lnTo>
                  <a:pt x="25454" y="9086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inverter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-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shifting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2" y="1313027"/>
            <a:ext cx="4892070" cy="290970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08509" y="292646"/>
            <a:ext cx="5767705" cy="4245610"/>
            <a:chOff x="6008509" y="292646"/>
            <a:chExt cx="5767705" cy="42456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6146" y="634276"/>
              <a:ext cx="189900" cy="2534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8509" y="292646"/>
              <a:ext cx="5759742" cy="42025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40192" y="4415459"/>
              <a:ext cx="15875" cy="122555"/>
            </a:xfrm>
            <a:custGeom>
              <a:avLst/>
              <a:gdLst/>
              <a:ahLst/>
              <a:cxnLst/>
              <a:rect l="l" t="t" r="r" b="b"/>
              <a:pathLst>
                <a:path w="15875" h="122554">
                  <a:moveTo>
                    <a:pt x="15290" y="110401"/>
                  </a:moveTo>
                  <a:lnTo>
                    <a:pt x="1358" y="110401"/>
                  </a:lnTo>
                  <a:lnTo>
                    <a:pt x="1485" y="111328"/>
                  </a:lnTo>
                  <a:lnTo>
                    <a:pt x="1515" y="112496"/>
                  </a:lnTo>
                  <a:lnTo>
                    <a:pt x="8902" y="122504"/>
                  </a:lnTo>
                  <a:lnTo>
                    <a:pt x="12623" y="121716"/>
                  </a:lnTo>
                  <a:lnTo>
                    <a:pt x="15278" y="117640"/>
                  </a:lnTo>
                  <a:lnTo>
                    <a:pt x="15595" y="116078"/>
                  </a:lnTo>
                  <a:lnTo>
                    <a:pt x="15203" y="113957"/>
                  </a:lnTo>
                  <a:lnTo>
                    <a:pt x="15049" y="113626"/>
                  </a:lnTo>
                  <a:lnTo>
                    <a:pt x="15290" y="110401"/>
                  </a:lnTo>
                  <a:close/>
                </a:path>
                <a:path w="15875" h="122554">
                  <a:moveTo>
                    <a:pt x="15147" y="113653"/>
                  </a:moveTo>
                  <a:lnTo>
                    <a:pt x="15176" y="113957"/>
                  </a:lnTo>
                  <a:lnTo>
                    <a:pt x="15147" y="113653"/>
                  </a:lnTo>
                  <a:close/>
                </a:path>
                <a:path w="15875" h="122554">
                  <a:moveTo>
                    <a:pt x="15123" y="113398"/>
                  </a:moveTo>
                  <a:lnTo>
                    <a:pt x="15147" y="113653"/>
                  </a:lnTo>
                  <a:lnTo>
                    <a:pt x="15123" y="113398"/>
                  </a:lnTo>
                  <a:close/>
                </a:path>
                <a:path w="15875" h="122554">
                  <a:moveTo>
                    <a:pt x="15100" y="113398"/>
                  </a:moveTo>
                  <a:lnTo>
                    <a:pt x="15049" y="113626"/>
                  </a:lnTo>
                  <a:lnTo>
                    <a:pt x="15100" y="113398"/>
                  </a:lnTo>
                  <a:close/>
                </a:path>
                <a:path w="15875" h="122554">
                  <a:moveTo>
                    <a:pt x="15091" y="113067"/>
                  </a:moveTo>
                  <a:lnTo>
                    <a:pt x="15066" y="113398"/>
                  </a:lnTo>
                  <a:lnTo>
                    <a:pt x="15091" y="113067"/>
                  </a:lnTo>
                  <a:close/>
                </a:path>
                <a:path w="15875" h="122554">
                  <a:moveTo>
                    <a:pt x="15134" y="112496"/>
                  </a:moveTo>
                  <a:lnTo>
                    <a:pt x="15091" y="113067"/>
                  </a:lnTo>
                  <a:lnTo>
                    <a:pt x="15134" y="112496"/>
                  </a:lnTo>
                  <a:close/>
                </a:path>
                <a:path w="15875" h="122554">
                  <a:moveTo>
                    <a:pt x="1396" y="110897"/>
                  </a:moveTo>
                  <a:lnTo>
                    <a:pt x="1428" y="111328"/>
                  </a:lnTo>
                  <a:lnTo>
                    <a:pt x="1396" y="110897"/>
                  </a:lnTo>
                  <a:close/>
                </a:path>
                <a:path w="15875" h="122554">
                  <a:moveTo>
                    <a:pt x="14947" y="42926"/>
                  </a:moveTo>
                  <a:lnTo>
                    <a:pt x="253" y="42926"/>
                  </a:lnTo>
                  <a:lnTo>
                    <a:pt x="355" y="105359"/>
                  </a:lnTo>
                  <a:lnTo>
                    <a:pt x="520" y="106705"/>
                  </a:lnTo>
                  <a:lnTo>
                    <a:pt x="1396" y="110897"/>
                  </a:lnTo>
                  <a:lnTo>
                    <a:pt x="1358" y="110401"/>
                  </a:lnTo>
                  <a:lnTo>
                    <a:pt x="15290" y="110401"/>
                  </a:lnTo>
                  <a:lnTo>
                    <a:pt x="15265" y="109207"/>
                  </a:lnTo>
                  <a:lnTo>
                    <a:pt x="14890" y="105359"/>
                  </a:lnTo>
                  <a:lnTo>
                    <a:pt x="14863" y="104508"/>
                  </a:lnTo>
                  <a:lnTo>
                    <a:pt x="14947" y="42926"/>
                  </a:lnTo>
                  <a:close/>
                </a:path>
                <a:path w="15875" h="122554">
                  <a:moveTo>
                    <a:pt x="14854" y="104980"/>
                  </a:moveTo>
                  <a:lnTo>
                    <a:pt x="14846" y="105359"/>
                  </a:lnTo>
                  <a:lnTo>
                    <a:pt x="14854" y="104980"/>
                  </a:lnTo>
                  <a:close/>
                </a:path>
                <a:path w="15875" h="122554">
                  <a:moveTo>
                    <a:pt x="14863" y="104508"/>
                  </a:moveTo>
                  <a:lnTo>
                    <a:pt x="14854" y="104980"/>
                  </a:lnTo>
                  <a:lnTo>
                    <a:pt x="14863" y="104508"/>
                  </a:lnTo>
                  <a:close/>
                </a:path>
                <a:path w="15875" h="122554">
                  <a:moveTo>
                    <a:pt x="11150" y="0"/>
                  </a:moveTo>
                  <a:lnTo>
                    <a:pt x="3162" y="101"/>
                  </a:lnTo>
                  <a:lnTo>
                    <a:pt x="123" y="3200"/>
                  </a:lnTo>
                  <a:lnTo>
                    <a:pt x="0" y="7353"/>
                  </a:lnTo>
                  <a:lnTo>
                    <a:pt x="253" y="42984"/>
                  </a:lnTo>
                  <a:lnTo>
                    <a:pt x="14947" y="42926"/>
                  </a:lnTo>
                  <a:lnTo>
                    <a:pt x="14439" y="3200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0352" y="5027295"/>
            <a:ext cx="218453" cy="3461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1900" y="5158854"/>
            <a:ext cx="339775" cy="13735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378217" y="4817021"/>
            <a:ext cx="4028440" cy="877569"/>
            <a:chOff x="4378217" y="4817021"/>
            <a:chExt cx="4028440" cy="877569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2071" y="4883099"/>
              <a:ext cx="1273956" cy="2955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8217" y="4877409"/>
              <a:ext cx="1792750" cy="8170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0518" y="4968112"/>
              <a:ext cx="209003" cy="3627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97406" y="4817021"/>
              <a:ext cx="409105" cy="3188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9913" y="5266043"/>
              <a:ext cx="1415364" cy="41745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75726" y="4793081"/>
            <a:ext cx="543841" cy="3508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35816" y="4683874"/>
            <a:ext cx="1025473" cy="62397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42183" y="4974894"/>
            <a:ext cx="1228191" cy="138809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56645" y="5938494"/>
            <a:ext cx="324726" cy="2803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83259" y="5951782"/>
            <a:ext cx="970120" cy="259252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128003" y="5855270"/>
            <a:ext cx="247015" cy="497840"/>
          </a:xfrm>
          <a:custGeom>
            <a:avLst/>
            <a:gdLst/>
            <a:ahLst/>
            <a:cxnLst/>
            <a:rect l="l" t="t" r="r" b="b"/>
            <a:pathLst>
              <a:path w="247014" h="497839">
                <a:moveTo>
                  <a:pt x="4279" y="494768"/>
                </a:moveTo>
                <a:lnTo>
                  <a:pt x="5080" y="496570"/>
                </a:lnTo>
                <a:lnTo>
                  <a:pt x="11417" y="497840"/>
                </a:lnTo>
                <a:lnTo>
                  <a:pt x="14401" y="496570"/>
                </a:lnTo>
                <a:lnTo>
                  <a:pt x="8864" y="496570"/>
                </a:lnTo>
                <a:lnTo>
                  <a:pt x="4279" y="494768"/>
                </a:lnTo>
                <a:close/>
              </a:path>
              <a:path w="247014" h="497839">
                <a:moveTo>
                  <a:pt x="13041" y="474418"/>
                </a:moveTo>
                <a:lnTo>
                  <a:pt x="11480" y="474980"/>
                </a:lnTo>
                <a:lnTo>
                  <a:pt x="9588" y="474980"/>
                </a:lnTo>
                <a:lnTo>
                  <a:pt x="4309" y="477739"/>
                </a:lnTo>
                <a:lnTo>
                  <a:pt x="564" y="486410"/>
                </a:lnTo>
                <a:lnTo>
                  <a:pt x="4279" y="494768"/>
                </a:lnTo>
                <a:lnTo>
                  <a:pt x="8864" y="496570"/>
                </a:lnTo>
                <a:lnTo>
                  <a:pt x="14401" y="496570"/>
                </a:lnTo>
                <a:lnTo>
                  <a:pt x="17386" y="495300"/>
                </a:lnTo>
                <a:lnTo>
                  <a:pt x="16624" y="495300"/>
                </a:lnTo>
                <a:lnTo>
                  <a:pt x="20370" y="494030"/>
                </a:lnTo>
                <a:lnTo>
                  <a:pt x="44665" y="494030"/>
                </a:lnTo>
                <a:lnTo>
                  <a:pt x="56908" y="492760"/>
                </a:lnTo>
                <a:lnTo>
                  <a:pt x="57531" y="492760"/>
                </a:lnTo>
                <a:lnTo>
                  <a:pt x="60619" y="492448"/>
                </a:lnTo>
                <a:lnTo>
                  <a:pt x="61633" y="491490"/>
                </a:lnTo>
                <a:lnTo>
                  <a:pt x="61620" y="481330"/>
                </a:lnTo>
                <a:lnTo>
                  <a:pt x="57594" y="477520"/>
                </a:lnTo>
                <a:lnTo>
                  <a:pt x="20370" y="477520"/>
                </a:lnTo>
                <a:lnTo>
                  <a:pt x="13041" y="474418"/>
                </a:lnTo>
                <a:close/>
              </a:path>
              <a:path w="247014" h="497839">
                <a:moveTo>
                  <a:pt x="44843" y="494030"/>
                </a:moveTo>
                <a:lnTo>
                  <a:pt x="20370" y="494030"/>
                </a:lnTo>
                <a:lnTo>
                  <a:pt x="14401" y="496570"/>
                </a:lnTo>
                <a:lnTo>
                  <a:pt x="26009" y="496570"/>
                </a:lnTo>
                <a:lnTo>
                  <a:pt x="34645" y="495300"/>
                </a:lnTo>
                <a:lnTo>
                  <a:pt x="34404" y="495300"/>
                </a:lnTo>
                <a:lnTo>
                  <a:pt x="44843" y="494030"/>
                </a:lnTo>
                <a:close/>
              </a:path>
              <a:path w="247014" h="497839">
                <a:moveTo>
                  <a:pt x="20370" y="494030"/>
                </a:moveTo>
                <a:lnTo>
                  <a:pt x="16624" y="495300"/>
                </a:lnTo>
                <a:lnTo>
                  <a:pt x="17386" y="495300"/>
                </a:lnTo>
                <a:lnTo>
                  <a:pt x="20370" y="494030"/>
                </a:lnTo>
                <a:close/>
              </a:path>
              <a:path w="247014" h="497839">
                <a:moveTo>
                  <a:pt x="60619" y="492448"/>
                </a:moveTo>
                <a:lnTo>
                  <a:pt x="57531" y="492760"/>
                </a:lnTo>
                <a:lnTo>
                  <a:pt x="56908" y="492760"/>
                </a:lnTo>
                <a:lnTo>
                  <a:pt x="44665" y="494030"/>
                </a:lnTo>
                <a:lnTo>
                  <a:pt x="44843" y="494030"/>
                </a:lnTo>
                <a:lnTo>
                  <a:pt x="34404" y="495300"/>
                </a:lnTo>
                <a:lnTo>
                  <a:pt x="57607" y="495300"/>
                </a:lnTo>
                <a:lnTo>
                  <a:pt x="60619" y="492448"/>
                </a:lnTo>
                <a:close/>
              </a:path>
              <a:path w="247014" h="497839">
                <a:moveTo>
                  <a:pt x="563" y="486406"/>
                </a:moveTo>
                <a:lnTo>
                  <a:pt x="12" y="487680"/>
                </a:lnTo>
                <a:lnTo>
                  <a:pt x="2400" y="494030"/>
                </a:lnTo>
                <a:lnTo>
                  <a:pt x="4279" y="494768"/>
                </a:lnTo>
                <a:lnTo>
                  <a:pt x="563" y="486406"/>
                </a:lnTo>
                <a:close/>
              </a:path>
              <a:path w="247014" h="497839">
                <a:moveTo>
                  <a:pt x="110617" y="459740"/>
                </a:moveTo>
                <a:lnTo>
                  <a:pt x="78409" y="466090"/>
                </a:lnTo>
                <a:lnTo>
                  <a:pt x="79349" y="466090"/>
                </a:lnTo>
                <a:lnTo>
                  <a:pt x="66814" y="467360"/>
                </a:lnTo>
                <a:lnTo>
                  <a:pt x="54216" y="469900"/>
                </a:lnTo>
                <a:lnTo>
                  <a:pt x="54838" y="469900"/>
                </a:lnTo>
                <a:lnTo>
                  <a:pt x="42418" y="471170"/>
                </a:lnTo>
                <a:lnTo>
                  <a:pt x="31724" y="471170"/>
                </a:lnTo>
                <a:lnTo>
                  <a:pt x="23050" y="472440"/>
                </a:lnTo>
                <a:lnTo>
                  <a:pt x="16586" y="473710"/>
                </a:lnTo>
                <a:lnTo>
                  <a:pt x="15011" y="473710"/>
                </a:lnTo>
                <a:lnTo>
                  <a:pt x="13041" y="474418"/>
                </a:lnTo>
                <a:lnTo>
                  <a:pt x="20370" y="477520"/>
                </a:lnTo>
                <a:lnTo>
                  <a:pt x="57594" y="477520"/>
                </a:lnTo>
                <a:lnTo>
                  <a:pt x="61620" y="481330"/>
                </a:lnTo>
                <a:lnTo>
                  <a:pt x="61633" y="491490"/>
                </a:lnTo>
                <a:lnTo>
                  <a:pt x="60619" y="492448"/>
                </a:lnTo>
                <a:lnTo>
                  <a:pt x="70142" y="491490"/>
                </a:lnTo>
                <a:lnTo>
                  <a:pt x="69850" y="491490"/>
                </a:lnTo>
                <a:lnTo>
                  <a:pt x="82092" y="488950"/>
                </a:lnTo>
                <a:lnTo>
                  <a:pt x="83007" y="488950"/>
                </a:lnTo>
                <a:lnTo>
                  <a:pt x="95618" y="486410"/>
                </a:lnTo>
                <a:lnTo>
                  <a:pt x="95453" y="486410"/>
                </a:lnTo>
                <a:lnTo>
                  <a:pt x="114884" y="483870"/>
                </a:lnTo>
                <a:lnTo>
                  <a:pt x="115735" y="482600"/>
                </a:lnTo>
                <a:lnTo>
                  <a:pt x="130848" y="478790"/>
                </a:lnTo>
                <a:lnTo>
                  <a:pt x="130479" y="478790"/>
                </a:lnTo>
                <a:lnTo>
                  <a:pt x="151003" y="474980"/>
                </a:lnTo>
                <a:lnTo>
                  <a:pt x="152209" y="473710"/>
                </a:lnTo>
                <a:lnTo>
                  <a:pt x="166154" y="469900"/>
                </a:lnTo>
                <a:lnTo>
                  <a:pt x="179171" y="464820"/>
                </a:lnTo>
                <a:lnTo>
                  <a:pt x="186991" y="461010"/>
                </a:lnTo>
                <a:lnTo>
                  <a:pt x="109778" y="461010"/>
                </a:lnTo>
                <a:lnTo>
                  <a:pt x="110617" y="459740"/>
                </a:lnTo>
                <a:close/>
              </a:path>
              <a:path w="247014" h="497839">
                <a:moveTo>
                  <a:pt x="4309" y="477739"/>
                </a:moveTo>
                <a:lnTo>
                  <a:pt x="2298" y="478790"/>
                </a:lnTo>
                <a:lnTo>
                  <a:pt x="0" y="485140"/>
                </a:lnTo>
                <a:lnTo>
                  <a:pt x="563" y="486406"/>
                </a:lnTo>
                <a:lnTo>
                  <a:pt x="4309" y="477739"/>
                </a:lnTo>
                <a:close/>
              </a:path>
              <a:path w="247014" h="497839">
                <a:moveTo>
                  <a:pt x="11366" y="473710"/>
                </a:moveTo>
                <a:lnTo>
                  <a:pt x="4953" y="476250"/>
                </a:lnTo>
                <a:lnTo>
                  <a:pt x="4309" y="477739"/>
                </a:lnTo>
                <a:lnTo>
                  <a:pt x="9588" y="474980"/>
                </a:lnTo>
                <a:lnTo>
                  <a:pt x="11480" y="474980"/>
                </a:lnTo>
                <a:lnTo>
                  <a:pt x="13041" y="474418"/>
                </a:lnTo>
                <a:lnTo>
                  <a:pt x="11366" y="473710"/>
                </a:lnTo>
                <a:close/>
              </a:path>
              <a:path w="247014" h="497839">
                <a:moveTo>
                  <a:pt x="180695" y="438150"/>
                </a:moveTo>
                <a:lnTo>
                  <a:pt x="170243" y="443230"/>
                </a:lnTo>
                <a:lnTo>
                  <a:pt x="170624" y="443230"/>
                </a:lnTo>
                <a:lnTo>
                  <a:pt x="158013" y="447040"/>
                </a:lnTo>
                <a:lnTo>
                  <a:pt x="158305" y="447040"/>
                </a:lnTo>
                <a:lnTo>
                  <a:pt x="144614" y="452120"/>
                </a:lnTo>
                <a:lnTo>
                  <a:pt x="145783" y="452120"/>
                </a:lnTo>
                <a:lnTo>
                  <a:pt x="124904" y="455930"/>
                </a:lnTo>
                <a:lnTo>
                  <a:pt x="109778" y="461010"/>
                </a:lnTo>
                <a:lnTo>
                  <a:pt x="186991" y="461010"/>
                </a:lnTo>
                <a:lnTo>
                  <a:pt x="189598" y="459740"/>
                </a:lnTo>
                <a:lnTo>
                  <a:pt x="191096" y="459740"/>
                </a:lnTo>
                <a:lnTo>
                  <a:pt x="198983" y="454660"/>
                </a:lnTo>
                <a:lnTo>
                  <a:pt x="198513" y="454660"/>
                </a:lnTo>
                <a:lnTo>
                  <a:pt x="204825" y="452120"/>
                </a:lnTo>
                <a:lnTo>
                  <a:pt x="208749" y="449580"/>
                </a:lnTo>
                <a:lnTo>
                  <a:pt x="209435" y="449580"/>
                </a:lnTo>
                <a:lnTo>
                  <a:pt x="215137" y="444500"/>
                </a:lnTo>
                <a:lnTo>
                  <a:pt x="217589" y="440690"/>
                </a:lnTo>
                <a:lnTo>
                  <a:pt x="218287" y="439420"/>
                </a:lnTo>
                <a:lnTo>
                  <a:pt x="179260" y="439420"/>
                </a:lnTo>
                <a:lnTo>
                  <a:pt x="180695" y="438150"/>
                </a:lnTo>
                <a:close/>
              </a:path>
              <a:path w="247014" h="497839">
                <a:moveTo>
                  <a:pt x="196658" y="429972"/>
                </a:moveTo>
                <a:lnTo>
                  <a:pt x="193789" y="431800"/>
                </a:lnTo>
                <a:lnTo>
                  <a:pt x="187210" y="434340"/>
                </a:lnTo>
                <a:lnTo>
                  <a:pt x="179260" y="439420"/>
                </a:lnTo>
                <a:lnTo>
                  <a:pt x="218287" y="439420"/>
                </a:lnTo>
                <a:lnTo>
                  <a:pt x="218859" y="435610"/>
                </a:lnTo>
                <a:lnTo>
                  <a:pt x="218986" y="434340"/>
                </a:lnTo>
                <a:lnTo>
                  <a:pt x="196583" y="434340"/>
                </a:lnTo>
                <a:lnTo>
                  <a:pt x="196600" y="433070"/>
                </a:lnTo>
                <a:lnTo>
                  <a:pt x="196469" y="433070"/>
                </a:lnTo>
                <a:lnTo>
                  <a:pt x="196565" y="432787"/>
                </a:lnTo>
                <a:lnTo>
                  <a:pt x="196658" y="429972"/>
                </a:lnTo>
                <a:close/>
              </a:path>
              <a:path w="247014" h="497839">
                <a:moveTo>
                  <a:pt x="196838" y="432295"/>
                </a:moveTo>
                <a:lnTo>
                  <a:pt x="196660" y="432668"/>
                </a:lnTo>
                <a:lnTo>
                  <a:pt x="196583" y="434340"/>
                </a:lnTo>
                <a:lnTo>
                  <a:pt x="196838" y="432295"/>
                </a:lnTo>
                <a:close/>
              </a:path>
              <a:path w="247014" h="497839">
                <a:moveTo>
                  <a:pt x="218833" y="427990"/>
                </a:moveTo>
                <a:lnTo>
                  <a:pt x="200215" y="427990"/>
                </a:lnTo>
                <a:lnTo>
                  <a:pt x="197897" y="430078"/>
                </a:lnTo>
                <a:lnTo>
                  <a:pt x="196838" y="432295"/>
                </a:lnTo>
                <a:lnTo>
                  <a:pt x="196583" y="434340"/>
                </a:lnTo>
                <a:lnTo>
                  <a:pt x="218986" y="434340"/>
                </a:lnTo>
                <a:lnTo>
                  <a:pt x="218833" y="427990"/>
                </a:lnTo>
                <a:close/>
              </a:path>
              <a:path w="247014" h="497839">
                <a:moveTo>
                  <a:pt x="196605" y="432668"/>
                </a:moveTo>
                <a:lnTo>
                  <a:pt x="196469" y="433070"/>
                </a:lnTo>
                <a:lnTo>
                  <a:pt x="196604" y="432787"/>
                </a:lnTo>
                <a:close/>
              </a:path>
              <a:path w="247014" h="497839">
                <a:moveTo>
                  <a:pt x="196604" y="432787"/>
                </a:moveTo>
                <a:lnTo>
                  <a:pt x="196469" y="433070"/>
                </a:lnTo>
                <a:lnTo>
                  <a:pt x="196600" y="433070"/>
                </a:lnTo>
                <a:lnTo>
                  <a:pt x="196604" y="432787"/>
                </a:lnTo>
                <a:close/>
              </a:path>
              <a:path w="247014" h="497839">
                <a:moveTo>
                  <a:pt x="196900" y="431800"/>
                </a:moveTo>
                <a:lnTo>
                  <a:pt x="196605" y="432668"/>
                </a:lnTo>
                <a:lnTo>
                  <a:pt x="196838" y="432295"/>
                </a:lnTo>
                <a:lnTo>
                  <a:pt x="196900" y="431800"/>
                </a:lnTo>
                <a:close/>
              </a:path>
              <a:path w="247014" h="497839">
                <a:moveTo>
                  <a:pt x="198438" y="428762"/>
                </a:moveTo>
                <a:lnTo>
                  <a:pt x="197294" y="429260"/>
                </a:lnTo>
                <a:lnTo>
                  <a:pt x="197777" y="429260"/>
                </a:lnTo>
                <a:lnTo>
                  <a:pt x="196658" y="429972"/>
                </a:lnTo>
                <a:lnTo>
                  <a:pt x="196605" y="432668"/>
                </a:lnTo>
                <a:lnTo>
                  <a:pt x="196900" y="431800"/>
                </a:lnTo>
                <a:lnTo>
                  <a:pt x="197075" y="431800"/>
                </a:lnTo>
                <a:lnTo>
                  <a:pt x="197681" y="430530"/>
                </a:lnTo>
                <a:lnTo>
                  <a:pt x="197396" y="430530"/>
                </a:lnTo>
                <a:lnTo>
                  <a:pt x="198438" y="428762"/>
                </a:lnTo>
                <a:close/>
              </a:path>
              <a:path w="247014" h="497839">
                <a:moveTo>
                  <a:pt x="197075" y="431800"/>
                </a:moveTo>
                <a:lnTo>
                  <a:pt x="196900" y="431800"/>
                </a:lnTo>
                <a:lnTo>
                  <a:pt x="196838" y="432295"/>
                </a:lnTo>
                <a:lnTo>
                  <a:pt x="197075" y="431800"/>
                </a:lnTo>
                <a:close/>
              </a:path>
              <a:path w="247014" h="497839">
                <a:moveTo>
                  <a:pt x="198548" y="428714"/>
                </a:moveTo>
                <a:lnTo>
                  <a:pt x="197396" y="430530"/>
                </a:lnTo>
                <a:lnTo>
                  <a:pt x="197897" y="430078"/>
                </a:lnTo>
                <a:lnTo>
                  <a:pt x="198548" y="428714"/>
                </a:lnTo>
                <a:close/>
              </a:path>
              <a:path w="247014" h="497839">
                <a:moveTo>
                  <a:pt x="197897" y="430078"/>
                </a:moveTo>
                <a:lnTo>
                  <a:pt x="197396" y="430530"/>
                </a:lnTo>
                <a:lnTo>
                  <a:pt x="197681" y="430530"/>
                </a:lnTo>
                <a:lnTo>
                  <a:pt x="197897" y="430078"/>
                </a:lnTo>
                <a:close/>
              </a:path>
              <a:path w="247014" h="497839">
                <a:moveTo>
                  <a:pt x="200215" y="427990"/>
                </a:moveTo>
                <a:lnTo>
                  <a:pt x="198548" y="428714"/>
                </a:lnTo>
                <a:lnTo>
                  <a:pt x="197897" y="430078"/>
                </a:lnTo>
                <a:lnTo>
                  <a:pt x="200215" y="427990"/>
                </a:lnTo>
                <a:close/>
              </a:path>
              <a:path w="247014" h="497839">
                <a:moveTo>
                  <a:pt x="218744" y="420370"/>
                </a:moveTo>
                <a:lnTo>
                  <a:pt x="196824" y="420370"/>
                </a:lnTo>
                <a:lnTo>
                  <a:pt x="196837" y="421640"/>
                </a:lnTo>
                <a:lnTo>
                  <a:pt x="196744" y="427990"/>
                </a:lnTo>
                <a:lnTo>
                  <a:pt x="196658" y="429972"/>
                </a:lnTo>
                <a:lnTo>
                  <a:pt x="197777" y="429260"/>
                </a:lnTo>
                <a:lnTo>
                  <a:pt x="197294" y="429260"/>
                </a:lnTo>
                <a:lnTo>
                  <a:pt x="198438" y="428762"/>
                </a:lnTo>
                <a:lnTo>
                  <a:pt x="198894" y="427990"/>
                </a:lnTo>
                <a:lnTo>
                  <a:pt x="218833" y="427990"/>
                </a:lnTo>
                <a:lnTo>
                  <a:pt x="218744" y="420370"/>
                </a:lnTo>
                <a:close/>
              </a:path>
              <a:path w="247014" h="497839">
                <a:moveTo>
                  <a:pt x="198894" y="427990"/>
                </a:moveTo>
                <a:lnTo>
                  <a:pt x="198438" y="428762"/>
                </a:lnTo>
                <a:lnTo>
                  <a:pt x="198894" y="427990"/>
                </a:lnTo>
                <a:close/>
              </a:path>
              <a:path w="247014" h="497839">
                <a:moveTo>
                  <a:pt x="200215" y="427990"/>
                </a:moveTo>
                <a:lnTo>
                  <a:pt x="198894" y="427990"/>
                </a:lnTo>
                <a:lnTo>
                  <a:pt x="198548" y="428714"/>
                </a:lnTo>
                <a:lnTo>
                  <a:pt x="200215" y="427990"/>
                </a:lnTo>
                <a:close/>
              </a:path>
              <a:path w="247014" h="497839">
                <a:moveTo>
                  <a:pt x="196821" y="421135"/>
                </a:moveTo>
                <a:lnTo>
                  <a:pt x="196819" y="421640"/>
                </a:lnTo>
                <a:lnTo>
                  <a:pt x="196821" y="421135"/>
                </a:lnTo>
                <a:close/>
              </a:path>
              <a:path w="247014" h="497839">
                <a:moveTo>
                  <a:pt x="218366" y="411480"/>
                </a:moveTo>
                <a:lnTo>
                  <a:pt x="196519" y="411480"/>
                </a:lnTo>
                <a:lnTo>
                  <a:pt x="196821" y="421135"/>
                </a:lnTo>
                <a:lnTo>
                  <a:pt x="196824" y="420370"/>
                </a:lnTo>
                <a:lnTo>
                  <a:pt x="218744" y="420370"/>
                </a:lnTo>
                <a:lnTo>
                  <a:pt x="218366" y="411480"/>
                </a:lnTo>
                <a:close/>
              </a:path>
              <a:path w="247014" h="497839">
                <a:moveTo>
                  <a:pt x="235597" y="0"/>
                </a:moveTo>
                <a:lnTo>
                  <a:pt x="231736" y="1270"/>
                </a:lnTo>
                <a:lnTo>
                  <a:pt x="228473" y="1270"/>
                </a:lnTo>
                <a:lnTo>
                  <a:pt x="226453" y="2540"/>
                </a:lnTo>
                <a:lnTo>
                  <a:pt x="221373" y="5080"/>
                </a:lnTo>
                <a:lnTo>
                  <a:pt x="219798" y="6350"/>
                </a:lnTo>
                <a:lnTo>
                  <a:pt x="213283" y="11430"/>
                </a:lnTo>
                <a:lnTo>
                  <a:pt x="211620" y="13970"/>
                </a:lnTo>
                <a:lnTo>
                  <a:pt x="204736" y="22860"/>
                </a:lnTo>
                <a:lnTo>
                  <a:pt x="204025" y="24130"/>
                </a:lnTo>
                <a:lnTo>
                  <a:pt x="197421" y="34290"/>
                </a:lnTo>
                <a:lnTo>
                  <a:pt x="196303" y="36830"/>
                </a:lnTo>
                <a:lnTo>
                  <a:pt x="189407" y="62230"/>
                </a:lnTo>
                <a:lnTo>
                  <a:pt x="189204" y="62230"/>
                </a:lnTo>
                <a:lnTo>
                  <a:pt x="184848" y="85090"/>
                </a:lnTo>
                <a:lnTo>
                  <a:pt x="180746" y="119380"/>
                </a:lnTo>
                <a:lnTo>
                  <a:pt x="180638" y="121920"/>
                </a:lnTo>
                <a:lnTo>
                  <a:pt x="179666" y="149860"/>
                </a:lnTo>
                <a:lnTo>
                  <a:pt x="179273" y="181610"/>
                </a:lnTo>
                <a:lnTo>
                  <a:pt x="179260" y="214630"/>
                </a:lnTo>
                <a:lnTo>
                  <a:pt x="179984" y="238760"/>
                </a:lnTo>
                <a:lnTo>
                  <a:pt x="181089" y="262890"/>
                </a:lnTo>
                <a:lnTo>
                  <a:pt x="183591" y="297180"/>
                </a:lnTo>
                <a:lnTo>
                  <a:pt x="185051" y="318770"/>
                </a:lnTo>
                <a:lnTo>
                  <a:pt x="187274" y="340360"/>
                </a:lnTo>
                <a:lnTo>
                  <a:pt x="190868" y="364490"/>
                </a:lnTo>
                <a:lnTo>
                  <a:pt x="193370" y="384810"/>
                </a:lnTo>
                <a:lnTo>
                  <a:pt x="195529" y="400050"/>
                </a:lnTo>
                <a:lnTo>
                  <a:pt x="196557" y="412750"/>
                </a:lnTo>
                <a:lnTo>
                  <a:pt x="196519" y="411480"/>
                </a:lnTo>
                <a:lnTo>
                  <a:pt x="218366" y="411480"/>
                </a:lnTo>
                <a:lnTo>
                  <a:pt x="218312" y="410210"/>
                </a:lnTo>
                <a:lnTo>
                  <a:pt x="217170" y="397510"/>
                </a:lnTo>
                <a:lnTo>
                  <a:pt x="215011" y="381000"/>
                </a:lnTo>
                <a:lnTo>
                  <a:pt x="212471" y="360680"/>
                </a:lnTo>
                <a:lnTo>
                  <a:pt x="208864" y="336550"/>
                </a:lnTo>
                <a:lnTo>
                  <a:pt x="206903" y="317500"/>
                </a:lnTo>
                <a:lnTo>
                  <a:pt x="205346" y="295910"/>
                </a:lnTo>
                <a:lnTo>
                  <a:pt x="202831" y="261620"/>
                </a:lnTo>
                <a:lnTo>
                  <a:pt x="201809" y="238760"/>
                </a:lnTo>
                <a:lnTo>
                  <a:pt x="201028" y="214630"/>
                </a:lnTo>
                <a:lnTo>
                  <a:pt x="201040" y="181610"/>
                </a:lnTo>
                <a:lnTo>
                  <a:pt x="201345" y="151130"/>
                </a:lnTo>
                <a:lnTo>
                  <a:pt x="202501" y="121920"/>
                </a:lnTo>
                <a:lnTo>
                  <a:pt x="206375" y="87630"/>
                </a:lnTo>
                <a:lnTo>
                  <a:pt x="210540" y="67310"/>
                </a:lnTo>
                <a:lnTo>
                  <a:pt x="210337" y="67310"/>
                </a:lnTo>
                <a:lnTo>
                  <a:pt x="216416" y="45720"/>
                </a:lnTo>
                <a:lnTo>
                  <a:pt x="216128" y="45720"/>
                </a:lnTo>
                <a:lnTo>
                  <a:pt x="217131" y="43180"/>
                </a:lnTo>
                <a:lnTo>
                  <a:pt x="217539" y="43180"/>
                </a:lnTo>
                <a:lnTo>
                  <a:pt x="221773" y="35560"/>
                </a:lnTo>
                <a:lnTo>
                  <a:pt x="222478" y="34290"/>
                </a:lnTo>
                <a:lnTo>
                  <a:pt x="222698" y="34290"/>
                </a:lnTo>
                <a:lnTo>
                  <a:pt x="227542" y="27940"/>
                </a:lnTo>
                <a:lnTo>
                  <a:pt x="226872" y="27940"/>
                </a:lnTo>
                <a:lnTo>
                  <a:pt x="233311" y="22860"/>
                </a:lnTo>
                <a:lnTo>
                  <a:pt x="233519" y="22860"/>
                </a:lnTo>
                <a:lnTo>
                  <a:pt x="235187" y="21590"/>
                </a:lnTo>
                <a:lnTo>
                  <a:pt x="213131" y="21590"/>
                </a:lnTo>
                <a:lnTo>
                  <a:pt x="225374" y="20320"/>
                </a:lnTo>
                <a:lnTo>
                  <a:pt x="242697" y="20320"/>
                </a:lnTo>
                <a:lnTo>
                  <a:pt x="246156" y="16177"/>
                </a:lnTo>
                <a:lnTo>
                  <a:pt x="246598" y="10799"/>
                </a:lnTo>
                <a:lnTo>
                  <a:pt x="246185" y="5411"/>
                </a:lnTo>
                <a:lnTo>
                  <a:pt x="242747" y="1270"/>
                </a:lnTo>
                <a:lnTo>
                  <a:pt x="235597" y="0"/>
                </a:lnTo>
                <a:close/>
              </a:path>
              <a:path w="247014" h="497839">
                <a:moveTo>
                  <a:pt x="206768" y="316230"/>
                </a:moveTo>
                <a:lnTo>
                  <a:pt x="206794" y="317500"/>
                </a:lnTo>
                <a:lnTo>
                  <a:pt x="206768" y="316230"/>
                </a:lnTo>
                <a:close/>
              </a:path>
              <a:path w="247014" h="497839">
                <a:moveTo>
                  <a:pt x="201752" y="237490"/>
                </a:moveTo>
                <a:lnTo>
                  <a:pt x="201752" y="238760"/>
                </a:lnTo>
                <a:lnTo>
                  <a:pt x="201752" y="237490"/>
                </a:lnTo>
                <a:close/>
              </a:path>
              <a:path w="247014" h="497839">
                <a:moveTo>
                  <a:pt x="201396" y="149860"/>
                </a:moveTo>
                <a:lnTo>
                  <a:pt x="201345" y="151130"/>
                </a:lnTo>
                <a:lnTo>
                  <a:pt x="201396" y="149860"/>
                </a:lnTo>
                <a:close/>
              </a:path>
              <a:path w="247014" h="497839">
                <a:moveTo>
                  <a:pt x="206500" y="87630"/>
                </a:moveTo>
                <a:lnTo>
                  <a:pt x="206248" y="88900"/>
                </a:lnTo>
                <a:lnTo>
                  <a:pt x="206500" y="87630"/>
                </a:lnTo>
                <a:close/>
              </a:path>
              <a:path w="247014" h="497839">
                <a:moveTo>
                  <a:pt x="228473" y="1270"/>
                </a:moveTo>
                <a:lnTo>
                  <a:pt x="195199" y="1270"/>
                </a:lnTo>
                <a:lnTo>
                  <a:pt x="173964" y="2540"/>
                </a:lnTo>
                <a:lnTo>
                  <a:pt x="149745" y="2540"/>
                </a:lnTo>
                <a:lnTo>
                  <a:pt x="100888" y="5080"/>
                </a:lnTo>
                <a:lnTo>
                  <a:pt x="80352" y="7620"/>
                </a:lnTo>
                <a:lnTo>
                  <a:pt x="63423" y="8890"/>
                </a:lnTo>
                <a:lnTo>
                  <a:pt x="62826" y="8890"/>
                </a:lnTo>
                <a:lnTo>
                  <a:pt x="49530" y="11430"/>
                </a:lnTo>
                <a:lnTo>
                  <a:pt x="38747" y="13970"/>
                </a:lnTo>
                <a:lnTo>
                  <a:pt x="37922" y="13970"/>
                </a:lnTo>
                <a:lnTo>
                  <a:pt x="30238" y="16510"/>
                </a:lnTo>
                <a:lnTo>
                  <a:pt x="24142" y="17780"/>
                </a:lnTo>
                <a:lnTo>
                  <a:pt x="21513" y="19050"/>
                </a:lnTo>
                <a:lnTo>
                  <a:pt x="18707" y="21590"/>
                </a:lnTo>
                <a:lnTo>
                  <a:pt x="17602" y="21590"/>
                </a:lnTo>
                <a:lnTo>
                  <a:pt x="17059" y="22079"/>
                </a:lnTo>
                <a:lnTo>
                  <a:pt x="11933" y="27641"/>
                </a:lnTo>
                <a:lnTo>
                  <a:pt x="11887" y="31750"/>
                </a:lnTo>
                <a:lnTo>
                  <a:pt x="11986" y="33401"/>
                </a:lnTo>
                <a:lnTo>
                  <a:pt x="13868" y="35877"/>
                </a:lnTo>
                <a:lnTo>
                  <a:pt x="19362" y="40640"/>
                </a:lnTo>
                <a:lnTo>
                  <a:pt x="24155" y="44450"/>
                </a:lnTo>
                <a:lnTo>
                  <a:pt x="24828" y="45720"/>
                </a:lnTo>
                <a:lnTo>
                  <a:pt x="38912" y="55880"/>
                </a:lnTo>
                <a:lnTo>
                  <a:pt x="44488" y="54610"/>
                </a:lnTo>
                <a:lnTo>
                  <a:pt x="49999" y="46990"/>
                </a:lnTo>
                <a:lnTo>
                  <a:pt x="49352" y="41910"/>
                </a:lnTo>
                <a:lnTo>
                  <a:pt x="48183" y="40640"/>
                </a:lnTo>
                <a:lnTo>
                  <a:pt x="24257" y="40640"/>
                </a:lnTo>
                <a:lnTo>
                  <a:pt x="29781" y="36830"/>
                </a:lnTo>
                <a:lnTo>
                  <a:pt x="32004" y="35560"/>
                </a:lnTo>
                <a:lnTo>
                  <a:pt x="35864" y="35560"/>
                </a:lnTo>
                <a:lnTo>
                  <a:pt x="40731" y="33929"/>
                </a:lnTo>
                <a:lnTo>
                  <a:pt x="36499" y="30480"/>
                </a:lnTo>
                <a:lnTo>
                  <a:pt x="24765" y="20320"/>
                </a:lnTo>
                <a:lnTo>
                  <a:pt x="206703" y="20320"/>
                </a:lnTo>
                <a:lnTo>
                  <a:pt x="211620" y="13970"/>
                </a:lnTo>
                <a:lnTo>
                  <a:pt x="213283" y="11430"/>
                </a:lnTo>
                <a:lnTo>
                  <a:pt x="219798" y="6350"/>
                </a:lnTo>
                <a:lnTo>
                  <a:pt x="221373" y="5080"/>
                </a:lnTo>
                <a:lnTo>
                  <a:pt x="226453" y="2540"/>
                </a:lnTo>
                <a:lnTo>
                  <a:pt x="228473" y="1270"/>
                </a:lnTo>
                <a:close/>
              </a:path>
              <a:path w="247014" h="497839">
                <a:moveTo>
                  <a:pt x="217131" y="43180"/>
                </a:moveTo>
                <a:lnTo>
                  <a:pt x="216128" y="45720"/>
                </a:lnTo>
                <a:lnTo>
                  <a:pt x="216712" y="44668"/>
                </a:lnTo>
                <a:lnTo>
                  <a:pt x="217131" y="43180"/>
                </a:lnTo>
                <a:close/>
              </a:path>
              <a:path w="247014" h="497839">
                <a:moveTo>
                  <a:pt x="216712" y="44668"/>
                </a:moveTo>
                <a:lnTo>
                  <a:pt x="216128" y="45720"/>
                </a:lnTo>
                <a:lnTo>
                  <a:pt x="216416" y="45720"/>
                </a:lnTo>
                <a:lnTo>
                  <a:pt x="216712" y="44668"/>
                </a:lnTo>
                <a:close/>
              </a:path>
              <a:path w="247014" h="497839">
                <a:moveTo>
                  <a:pt x="217539" y="43180"/>
                </a:moveTo>
                <a:lnTo>
                  <a:pt x="217131" y="43180"/>
                </a:lnTo>
                <a:lnTo>
                  <a:pt x="216712" y="44668"/>
                </a:lnTo>
                <a:lnTo>
                  <a:pt x="217539" y="43180"/>
                </a:lnTo>
                <a:close/>
              </a:path>
              <a:path w="247014" h="497839">
                <a:moveTo>
                  <a:pt x="19271" y="40568"/>
                </a:moveTo>
                <a:close/>
              </a:path>
              <a:path w="247014" h="497839">
                <a:moveTo>
                  <a:pt x="29781" y="36830"/>
                </a:moveTo>
                <a:lnTo>
                  <a:pt x="24257" y="40640"/>
                </a:lnTo>
                <a:lnTo>
                  <a:pt x="48183" y="40640"/>
                </a:lnTo>
                <a:lnTo>
                  <a:pt x="45847" y="38100"/>
                </a:lnTo>
                <a:lnTo>
                  <a:pt x="29057" y="38100"/>
                </a:lnTo>
                <a:lnTo>
                  <a:pt x="29781" y="36830"/>
                </a:lnTo>
                <a:close/>
              </a:path>
              <a:path w="247014" h="497839">
                <a:moveTo>
                  <a:pt x="13868" y="35877"/>
                </a:moveTo>
                <a:lnTo>
                  <a:pt x="15557" y="38100"/>
                </a:lnTo>
                <a:lnTo>
                  <a:pt x="16167" y="38100"/>
                </a:lnTo>
                <a:lnTo>
                  <a:pt x="19271" y="40568"/>
                </a:lnTo>
                <a:lnTo>
                  <a:pt x="13868" y="35877"/>
                </a:lnTo>
                <a:close/>
              </a:path>
              <a:path w="247014" h="497839">
                <a:moveTo>
                  <a:pt x="30783" y="36612"/>
                </a:moveTo>
                <a:lnTo>
                  <a:pt x="29730" y="36830"/>
                </a:lnTo>
                <a:lnTo>
                  <a:pt x="29057" y="38100"/>
                </a:lnTo>
                <a:lnTo>
                  <a:pt x="30783" y="36612"/>
                </a:lnTo>
                <a:close/>
              </a:path>
              <a:path w="247014" h="497839">
                <a:moveTo>
                  <a:pt x="40731" y="33929"/>
                </a:moveTo>
                <a:lnTo>
                  <a:pt x="35864" y="35560"/>
                </a:lnTo>
                <a:lnTo>
                  <a:pt x="30783" y="36612"/>
                </a:lnTo>
                <a:lnTo>
                  <a:pt x="29057" y="38100"/>
                </a:lnTo>
                <a:lnTo>
                  <a:pt x="45847" y="38100"/>
                </a:lnTo>
                <a:lnTo>
                  <a:pt x="40731" y="33929"/>
                </a:lnTo>
                <a:close/>
              </a:path>
              <a:path w="247014" h="497839">
                <a:moveTo>
                  <a:pt x="32004" y="35560"/>
                </a:moveTo>
                <a:lnTo>
                  <a:pt x="29730" y="36830"/>
                </a:lnTo>
                <a:lnTo>
                  <a:pt x="30783" y="36612"/>
                </a:lnTo>
                <a:lnTo>
                  <a:pt x="32004" y="35560"/>
                </a:lnTo>
                <a:close/>
              </a:path>
              <a:path w="247014" h="497839">
                <a:moveTo>
                  <a:pt x="35877" y="35560"/>
                </a:moveTo>
                <a:lnTo>
                  <a:pt x="32004" y="35560"/>
                </a:lnTo>
                <a:lnTo>
                  <a:pt x="30783" y="36612"/>
                </a:lnTo>
                <a:lnTo>
                  <a:pt x="35877" y="35560"/>
                </a:lnTo>
                <a:close/>
              </a:path>
              <a:path w="247014" h="497839">
                <a:moveTo>
                  <a:pt x="11986" y="33401"/>
                </a:moveTo>
                <a:lnTo>
                  <a:pt x="12039" y="34290"/>
                </a:lnTo>
                <a:lnTo>
                  <a:pt x="13868" y="35877"/>
                </a:lnTo>
                <a:lnTo>
                  <a:pt x="11986" y="33401"/>
                </a:lnTo>
                <a:close/>
              </a:path>
              <a:path w="247014" h="497839">
                <a:moveTo>
                  <a:pt x="222478" y="34290"/>
                </a:moveTo>
                <a:lnTo>
                  <a:pt x="221729" y="35560"/>
                </a:lnTo>
                <a:lnTo>
                  <a:pt x="221890" y="35348"/>
                </a:lnTo>
                <a:lnTo>
                  <a:pt x="222478" y="34290"/>
                </a:lnTo>
                <a:close/>
              </a:path>
              <a:path w="247014" h="497839">
                <a:moveTo>
                  <a:pt x="221890" y="35348"/>
                </a:moveTo>
                <a:lnTo>
                  <a:pt x="221729" y="35560"/>
                </a:lnTo>
                <a:lnTo>
                  <a:pt x="221890" y="35348"/>
                </a:lnTo>
                <a:close/>
              </a:path>
              <a:path w="247014" h="497839">
                <a:moveTo>
                  <a:pt x="222698" y="34290"/>
                </a:moveTo>
                <a:lnTo>
                  <a:pt x="222478" y="34290"/>
                </a:lnTo>
                <a:lnTo>
                  <a:pt x="221890" y="35348"/>
                </a:lnTo>
                <a:lnTo>
                  <a:pt x="222698" y="34290"/>
                </a:lnTo>
                <a:close/>
              </a:path>
              <a:path w="247014" h="497839">
                <a:moveTo>
                  <a:pt x="206703" y="20320"/>
                </a:moveTo>
                <a:lnTo>
                  <a:pt x="24765" y="20320"/>
                </a:lnTo>
                <a:lnTo>
                  <a:pt x="36601" y="30480"/>
                </a:lnTo>
                <a:lnTo>
                  <a:pt x="40731" y="33929"/>
                </a:lnTo>
                <a:lnTo>
                  <a:pt x="43446" y="33020"/>
                </a:lnTo>
                <a:lnTo>
                  <a:pt x="42684" y="33020"/>
                </a:lnTo>
                <a:lnTo>
                  <a:pt x="53492" y="31750"/>
                </a:lnTo>
                <a:lnTo>
                  <a:pt x="53187" y="31750"/>
                </a:lnTo>
                <a:lnTo>
                  <a:pt x="66154" y="29210"/>
                </a:lnTo>
                <a:lnTo>
                  <a:pt x="65570" y="29210"/>
                </a:lnTo>
                <a:lnTo>
                  <a:pt x="103009" y="25400"/>
                </a:lnTo>
                <a:lnTo>
                  <a:pt x="102577" y="25400"/>
                </a:lnTo>
                <a:lnTo>
                  <a:pt x="125971" y="24130"/>
                </a:lnTo>
                <a:lnTo>
                  <a:pt x="125793" y="24130"/>
                </a:lnTo>
                <a:lnTo>
                  <a:pt x="150634" y="22860"/>
                </a:lnTo>
                <a:lnTo>
                  <a:pt x="150495" y="22860"/>
                </a:lnTo>
                <a:lnTo>
                  <a:pt x="174650" y="21590"/>
                </a:lnTo>
                <a:lnTo>
                  <a:pt x="205720" y="21590"/>
                </a:lnTo>
                <a:lnTo>
                  <a:pt x="206703" y="20320"/>
                </a:lnTo>
                <a:close/>
              </a:path>
              <a:path w="247014" h="497839">
                <a:moveTo>
                  <a:pt x="11809" y="30455"/>
                </a:moveTo>
                <a:lnTo>
                  <a:pt x="11696" y="33020"/>
                </a:lnTo>
                <a:lnTo>
                  <a:pt x="11986" y="33401"/>
                </a:lnTo>
                <a:lnTo>
                  <a:pt x="11809" y="30455"/>
                </a:lnTo>
                <a:close/>
              </a:path>
              <a:path w="247014" h="497839">
                <a:moveTo>
                  <a:pt x="11933" y="27641"/>
                </a:moveTo>
                <a:lnTo>
                  <a:pt x="11658" y="27940"/>
                </a:lnTo>
                <a:lnTo>
                  <a:pt x="11809" y="30455"/>
                </a:lnTo>
                <a:lnTo>
                  <a:pt x="11933" y="27641"/>
                </a:lnTo>
                <a:close/>
              </a:path>
              <a:path w="247014" h="497839">
                <a:moveTo>
                  <a:pt x="228511" y="26670"/>
                </a:moveTo>
                <a:lnTo>
                  <a:pt x="226872" y="27940"/>
                </a:lnTo>
                <a:lnTo>
                  <a:pt x="227542" y="27940"/>
                </a:lnTo>
                <a:lnTo>
                  <a:pt x="228511" y="26670"/>
                </a:lnTo>
                <a:close/>
              </a:path>
              <a:path w="247014" h="497839">
                <a:moveTo>
                  <a:pt x="17059" y="22079"/>
                </a:moveTo>
                <a:lnTo>
                  <a:pt x="11976" y="26670"/>
                </a:lnTo>
                <a:lnTo>
                  <a:pt x="11933" y="27641"/>
                </a:lnTo>
                <a:lnTo>
                  <a:pt x="17059" y="22079"/>
                </a:lnTo>
                <a:close/>
              </a:path>
              <a:path w="247014" h="497839">
                <a:moveTo>
                  <a:pt x="233519" y="22860"/>
                </a:moveTo>
                <a:lnTo>
                  <a:pt x="233311" y="22860"/>
                </a:lnTo>
                <a:lnTo>
                  <a:pt x="231851" y="24130"/>
                </a:lnTo>
                <a:lnTo>
                  <a:pt x="233519" y="22860"/>
                </a:lnTo>
                <a:close/>
              </a:path>
              <a:path w="247014" h="497839">
                <a:moveTo>
                  <a:pt x="20110" y="20320"/>
                </a:moveTo>
                <a:lnTo>
                  <a:pt x="18681" y="20320"/>
                </a:lnTo>
                <a:lnTo>
                  <a:pt x="17059" y="22079"/>
                </a:lnTo>
                <a:lnTo>
                  <a:pt x="17602" y="21590"/>
                </a:lnTo>
                <a:lnTo>
                  <a:pt x="18707" y="21590"/>
                </a:lnTo>
                <a:lnTo>
                  <a:pt x="20110" y="20320"/>
                </a:lnTo>
                <a:close/>
              </a:path>
              <a:path w="247014" h="497839">
                <a:moveTo>
                  <a:pt x="234315" y="20320"/>
                </a:moveTo>
                <a:lnTo>
                  <a:pt x="225374" y="20320"/>
                </a:lnTo>
                <a:lnTo>
                  <a:pt x="213131" y="21590"/>
                </a:lnTo>
                <a:lnTo>
                  <a:pt x="235102" y="21590"/>
                </a:lnTo>
                <a:lnTo>
                  <a:pt x="236330" y="20700"/>
                </a:lnTo>
                <a:lnTo>
                  <a:pt x="234315" y="20320"/>
                </a:lnTo>
                <a:close/>
              </a:path>
              <a:path w="247014" h="497839">
                <a:moveTo>
                  <a:pt x="236330" y="20700"/>
                </a:moveTo>
                <a:lnTo>
                  <a:pt x="235102" y="21590"/>
                </a:lnTo>
                <a:lnTo>
                  <a:pt x="235278" y="21520"/>
                </a:lnTo>
                <a:lnTo>
                  <a:pt x="236350" y="20704"/>
                </a:lnTo>
                <a:close/>
              </a:path>
              <a:path w="247014" h="497839">
                <a:moveTo>
                  <a:pt x="235278" y="21520"/>
                </a:moveTo>
                <a:lnTo>
                  <a:pt x="235102" y="21590"/>
                </a:lnTo>
                <a:lnTo>
                  <a:pt x="235278" y="21520"/>
                </a:lnTo>
                <a:close/>
              </a:path>
              <a:path w="247014" h="497839">
                <a:moveTo>
                  <a:pt x="237164" y="20857"/>
                </a:moveTo>
                <a:lnTo>
                  <a:pt x="235597" y="21590"/>
                </a:lnTo>
                <a:lnTo>
                  <a:pt x="238394" y="21089"/>
                </a:lnTo>
                <a:lnTo>
                  <a:pt x="237164" y="20857"/>
                </a:lnTo>
                <a:close/>
              </a:path>
              <a:path w="247014" h="497839">
                <a:moveTo>
                  <a:pt x="246156" y="16177"/>
                </a:moveTo>
                <a:lnTo>
                  <a:pt x="242697" y="20320"/>
                </a:lnTo>
                <a:lnTo>
                  <a:pt x="238394" y="21089"/>
                </a:lnTo>
                <a:lnTo>
                  <a:pt x="241046" y="21590"/>
                </a:lnTo>
                <a:lnTo>
                  <a:pt x="246024" y="17780"/>
                </a:lnTo>
                <a:lnTo>
                  <a:pt x="246156" y="16177"/>
                </a:lnTo>
                <a:close/>
              </a:path>
              <a:path w="247014" h="497839">
                <a:moveTo>
                  <a:pt x="236350" y="20704"/>
                </a:moveTo>
                <a:lnTo>
                  <a:pt x="235278" y="21520"/>
                </a:lnTo>
                <a:lnTo>
                  <a:pt x="237022" y="20830"/>
                </a:lnTo>
                <a:lnTo>
                  <a:pt x="236350" y="20704"/>
                </a:lnTo>
                <a:close/>
              </a:path>
              <a:path w="247014" h="497839">
                <a:moveTo>
                  <a:pt x="242697" y="20320"/>
                </a:moveTo>
                <a:lnTo>
                  <a:pt x="238315" y="20320"/>
                </a:lnTo>
                <a:lnTo>
                  <a:pt x="237164" y="20857"/>
                </a:lnTo>
                <a:lnTo>
                  <a:pt x="238394" y="21089"/>
                </a:lnTo>
                <a:lnTo>
                  <a:pt x="242697" y="20320"/>
                </a:lnTo>
                <a:close/>
              </a:path>
              <a:path w="247014" h="497839">
                <a:moveTo>
                  <a:pt x="238315" y="20320"/>
                </a:moveTo>
                <a:lnTo>
                  <a:pt x="237022" y="20830"/>
                </a:lnTo>
                <a:lnTo>
                  <a:pt x="237164" y="20857"/>
                </a:lnTo>
                <a:lnTo>
                  <a:pt x="238315" y="20320"/>
                </a:lnTo>
                <a:close/>
              </a:path>
              <a:path w="247014" h="497839">
                <a:moveTo>
                  <a:pt x="238315" y="20320"/>
                </a:moveTo>
                <a:lnTo>
                  <a:pt x="236855" y="20320"/>
                </a:lnTo>
                <a:lnTo>
                  <a:pt x="236350" y="20704"/>
                </a:lnTo>
                <a:lnTo>
                  <a:pt x="237022" y="20830"/>
                </a:lnTo>
                <a:lnTo>
                  <a:pt x="238315" y="20320"/>
                </a:lnTo>
                <a:close/>
              </a:path>
              <a:path w="247014" h="497839">
                <a:moveTo>
                  <a:pt x="236855" y="20320"/>
                </a:moveTo>
                <a:lnTo>
                  <a:pt x="236330" y="20700"/>
                </a:lnTo>
                <a:lnTo>
                  <a:pt x="236855" y="20320"/>
                </a:lnTo>
                <a:close/>
              </a:path>
              <a:path w="247014" h="497839">
                <a:moveTo>
                  <a:pt x="236855" y="20320"/>
                </a:moveTo>
                <a:lnTo>
                  <a:pt x="234315" y="20320"/>
                </a:lnTo>
                <a:lnTo>
                  <a:pt x="236330" y="20700"/>
                </a:lnTo>
                <a:lnTo>
                  <a:pt x="236855" y="20320"/>
                </a:lnTo>
                <a:close/>
              </a:path>
              <a:path w="247014" h="497839">
                <a:moveTo>
                  <a:pt x="246598" y="10799"/>
                </a:moveTo>
                <a:lnTo>
                  <a:pt x="246156" y="16177"/>
                </a:lnTo>
                <a:lnTo>
                  <a:pt x="246938" y="15240"/>
                </a:lnTo>
                <a:lnTo>
                  <a:pt x="246598" y="10799"/>
                </a:lnTo>
                <a:close/>
              </a:path>
              <a:path w="247014" h="497839">
                <a:moveTo>
                  <a:pt x="246185" y="5411"/>
                </a:moveTo>
                <a:lnTo>
                  <a:pt x="246598" y="10799"/>
                </a:lnTo>
                <a:lnTo>
                  <a:pt x="246964" y="6350"/>
                </a:lnTo>
                <a:lnTo>
                  <a:pt x="246185" y="5411"/>
                </a:lnTo>
                <a:close/>
              </a:path>
              <a:path w="247014" h="497839">
                <a:moveTo>
                  <a:pt x="241109" y="0"/>
                </a:moveTo>
                <a:lnTo>
                  <a:pt x="235597" y="0"/>
                </a:lnTo>
                <a:lnTo>
                  <a:pt x="242747" y="1270"/>
                </a:lnTo>
                <a:lnTo>
                  <a:pt x="246185" y="5411"/>
                </a:lnTo>
                <a:lnTo>
                  <a:pt x="246062" y="3810"/>
                </a:lnTo>
                <a:lnTo>
                  <a:pt x="241109" y="0"/>
                </a:lnTo>
                <a:close/>
              </a:path>
              <a:path w="247014" h="497839">
                <a:moveTo>
                  <a:pt x="235597" y="0"/>
                </a:moveTo>
                <a:lnTo>
                  <a:pt x="224777" y="0"/>
                </a:lnTo>
                <a:lnTo>
                  <a:pt x="212534" y="1270"/>
                </a:lnTo>
                <a:lnTo>
                  <a:pt x="231736" y="1270"/>
                </a:lnTo>
                <a:lnTo>
                  <a:pt x="235597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inverter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-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shifting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5276" y="2117763"/>
            <a:ext cx="395478" cy="3022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64559" y="954468"/>
            <a:ext cx="4353560" cy="2286635"/>
            <a:chOff x="3564559" y="954468"/>
            <a:chExt cx="4353560" cy="22866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4559" y="954468"/>
              <a:ext cx="4353068" cy="2285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87353" y="32311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327" y="0"/>
                  </a:moveTo>
                  <a:lnTo>
                    <a:pt x="2108" y="0"/>
                  </a:lnTo>
                  <a:lnTo>
                    <a:pt x="0" y="2120"/>
                  </a:lnTo>
                  <a:lnTo>
                    <a:pt x="0" y="7327"/>
                  </a:lnTo>
                  <a:lnTo>
                    <a:pt x="2108" y="9448"/>
                  </a:lnTo>
                  <a:lnTo>
                    <a:pt x="7327" y="9448"/>
                  </a:lnTo>
                  <a:lnTo>
                    <a:pt x="9436" y="7327"/>
                  </a:lnTo>
                  <a:lnTo>
                    <a:pt x="9436" y="4724"/>
                  </a:lnTo>
                  <a:lnTo>
                    <a:pt x="9436" y="2120"/>
                  </a:lnTo>
                  <a:lnTo>
                    <a:pt x="7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867584" y="1049883"/>
            <a:ext cx="308610" cy="41275"/>
          </a:xfrm>
          <a:custGeom>
            <a:avLst/>
            <a:gdLst/>
            <a:ahLst/>
            <a:cxnLst/>
            <a:rect l="l" t="t" r="r" b="b"/>
            <a:pathLst>
              <a:path w="308609" h="41275">
                <a:moveTo>
                  <a:pt x="307729" y="32003"/>
                </a:moveTo>
                <a:lnTo>
                  <a:pt x="293217" y="32003"/>
                </a:lnTo>
                <a:lnTo>
                  <a:pt x="294131" y="38455"/>
                </a:lnTo>
                <a:lnTo>
                  <a:pt x="297776" y="41186"/>
                </a:lnTo>
                <a:lnTo>
                  <a:pt x="305638" y="40068"/>
                </a:lnTo>
                <a:lnTo>
                  <a:pt x="308368" y="36423"/>
                </a:lnTo>
                <a:lnTo>
                  <a:pt x="307729" y="32003"/>
                </a:lnTo>
                <a:close/>
              </a:path>
              <a:path w="308609" h="41275">
                <a:moveTo>
                  <a:pt x="16321" y="25421"/>
                </a:moveTo>
                <a:lnTo>
                  <a:pt x="24206" y="27444"/>
                </a:lnTo>
                <a:lnTo>
                  <a:pt x="46316" y="32740"/>
                </a:lnTo>
                <a:lnTo>
                  <a:pt x="51053" y="29832"/>
                </a:lnTo>
                <a:lnTo>
                  <a:pt x="52086" y="25519"/>
                </a:lnTo>
                <a:lnTo>
                  <a:pt x="18046" y="25450"/>
                </a:lnTo>
                <a:lnTo>
                  <a:pt x="16321" y="25421"/>
                </a:lnTo>
                <a:close/>
              </a:path>
              <a:path w="308609" h="41275">
                <a:moveTo>
                  <a:pt x="293255" y="32268"/>
                </a:moveTo>
                <a:lnTo>
                  <a:pt x="293273" y="32397"/>
                </a:lnTo>
                <a:lnTo>
                  <a:pt x="293255" y="32268"/>
                </a:lnTo>
                <a:close/>
              </a:path>
              <a:path w="308609" h="41275">
                <a:moveTo>
                  <a:pt x="307222" y="28803"/>
                </a:moveTo>
                <a:lnTo>
                  <a:pt x="292557" y="28803"/>
                </a:lnTo>
                <a:lnTo>
                  <a:pt x="292785" y="29667"/>
                </a:lnTo>
                <a:lnTo>
                  <a:pt x="292764" y="29832"/>
                </a:lnTo>
                <a:lnTo>
                  <a:pt x="293255" y="32268"/>
                </a:lnTo>
                <a:lnTo>
                  <a:pt x="293217" y="32003"/>
                </a:lnTo>
                <a:lnTo>
                  <a:pt x="307729" y="32003"/>
                </a:lnTo>
                <a:lnTo>
                  <a:pt x="307414" y="29832"/>
                </a:lnTo>
                <a:lnTo>
                  <a:pt x="307222" y="28803"/>
                </a:lnTo>
                <a:close/>
              </a:path>
              <a:path w="308609" h="41275">
                <a:moveTo>
                  <a:pt x="292647" y="29252"/>
                </a:moveTo>
                <a:lnTo>
                  <a:pt x="292731" y="29667"/>
                </a:lnTo>
                <a:lnTo>
                  <a:pt x="292647" y="29252"/>
                </a:lnTo>
                <a:close/>
              </a:path>
              <a:path w="308609" h="41275">
                <a:moveTo>
                  <a:pt x="292557" y="28803"/>
                </a:moveTo>
                <a:lnTo>
                  <a:pt x="292647" y="29252"/>
                </a:lnTo>
                <a:lnTo>
                  <a:pt x="292785" y="29667"/>
                </a:lnTo>
                <a:lnTo>
                  <a:pt x="292557" y="28803"/>
                </a:lnTo>
                <a:close/>
              </a:path>
              <a:path w="308609" h="41275">
                <a:moveTo>
                  <a:pt x="290110" y="21380"/>
                </a:moveTo>
                <a:lnTo>
                  <a:pt x="290635" y="23215"/>
                </a:lnTo>
                <a:lnTo>
                  <a:pt x="292647" y="29252"/>
                </a:lnTo>
                <a:lnTo>
                  <a:pt x="292557" y="28803"/>
                </a:lnTo>
                <a:lnTo>
                  <a:pt x="307222" y="28803"/>
                </a:lnTo>
                <a:lnTo>
                  <a:pt x="306654" y="25984"/>
                </a:lnTo>
                <a:lnTo>
                  <a:pt x="306045" y="23977"/>
                </a:lnTo>
                <a:lnTo>
                  <a:pt x="305597" y="22631"/>
                </a:lnTo>
                <a:lnTo>
                  <a:pt x="293560" y="22631"/>
                </a:lnTo>
                <a:lnTo>
                  <a:pt x="290110" y="21380"/>
                </a:lnTo>
                <a:close/>
              </a:path>
              <a:path w="308609" h="41275">
                <a:moveTo>
                  <a:pt x="87198" y="4038"/>
                </a:moveTo>
                <a:lnTo>
                  <a:pt x="18046" y="4140"/>
                </a:lnTo>
                <a:lnTo>
                  <a:pt x="11069" y="4248"/>
                </a:lnTo>
                <a:lnTo>
                  <a:pt x="13855" y="4432"/>
                </a:lnTo>
                <a:lnTo>
                  <a:pt x="15697" y="5079"/>
                </a:lnTo>
                <a:lnTo>
                  <a:pt x="17177" y="6114"/>
                </a:lnTo>
                <a:lnTo>
                  <a:pt x="28905" y="9436"/>
                </a:lnTo>
                <a:lnTo>
                  <a:pt x="50634" y="16014"/>
                </a:lnTo>
                <a:lnTo>
                  <a:pt x="53173" y="20442"/>
                </a:lnTo>
                <a:lnTo>
                  <a:pt x="53209" y="20827"/>
                </a:lnTo>
                <a:lnTo>
                  <a:pt x="52086" y="25519"/>
                </a:lnTo>
                <a:lnTo>
                  <a:pt x="87198" y="25539"/>
                </a:lnTo>
                <a:lnTo>
                  <a:pt x="115265" y="24650"/>
                </a:lnTo>
                <a:lnTo>
                  <a:pt x="115049" y="24650"/>
                </a:lnTo>
                <a:lnTo>
                  <a:pt x="145199" y="24295"/>
                </a:lnTo>
                <a:lnTo>
                  <a:pt x="174713" y="23215"/>
                </a:lnTo>
                <a:lnTo>
                  <a:pt x="227202" y="21716"/>
                </a:lnTo>
                <a:lnTo>
                  <a:pt x="247954" y="21361"/>
                </a:lnTo>
                <a:lnTo>
                  <a:pt x="282990" y="21361"/>
                </a:lnTo>
                <a:lnTo>
                  <a:pt x="282651" y="21348"/>
                </a:lnTo>
                <a:lnTo>
                  <a:pt x="290023" y="21348"/>
                </a:lnTo>
                <a:lnTo>
                  <a:pt x="289077" y="21005"/>
                </a:lnTo>
                <a:lnTo>
                  <a:pt x="290004" y="21005"/>
                </a:lnTo>
                <a:lnTo>
                  <a:pt x="289102" y="17843"/>
                </a:lnTo>
                <a:lnTo>
                  <a:pt x="304054" y="17843"/>
                </a:lnTo>
                <a:lnTo>
                  <a:pt x="303653" y="16446"/>
                </a:lnTo>
                <a:lnTo>
                  <a:pt x="303174" y="16446"/>
                </a:lnTo>
                <a:lnTo>
                  <a:pt x="302920" y="13893"/>
                </a:lnTo>
                <a:lnTo>
                  <a:pt x="303380" y="13893"/>
                </a:lnTo>
                <a:lnTo>
                  <a:pt x="303934" y="7023"/>
                </a:lnTo>
                <a:lnTo>
                  <a:pt x="303984" y="5676"/>
                </a:lnTo>
                <a:lnTo>
                  <a:pt x="302603" y="4051"/>
                </a:lnTo>
                <a:lnTo>
                  <a:pt x="86995" y="4051"/>
                </a:lnTo>
                <a:lnTo>
                  <a:pt x="87198" y="4038"/>
                </a:lnTo>
                <a:close/>
              </a:path>
              <a:path w="308609" h="41275">
                <a:moveTo>
                  <a:pt x="52792" y="22567"/>
                </a:moveTo>
                <a:lnTo>
                  <a:pt x="18478" y="22567"/>
                </a:lnTo>
                <a:lnTo>
                  <a:pt x="15697" y="24511"/>
                </a:lnTo>
                <a:lnTo>
                  <a:pt x="14463" y="24944"/>
                </a:lnTo>
                <a:lnTo>
                  <a:pt x="16321" y="25421"/>
                </a:lnTo>
                <a:lnTo>
                  <a:pt x="18046" y="25450"/>
                </a:lnTo>
                <a:lnTo>
                  <a:pt x="52086" y="25519"/>
                </a:lnTo>
                <a:lnTo>
                  <a:pt x="52792" y="22567"/>
                </a:lnTo>
                <a:close/>
              </a:path>
              <a:path w="308609" h="41275">
                <a:moveTo>
                  <a:pt x="4766" y="24942"/>
                </a:moveTo>
                <a:lnTo>
                  <a:pt x="5295" y="25450"/>
                </a:lnTo>
                <a:lnTo>
                  <a:pt x="10526" y="25323"/>
                </a:lnTo>
                <a:lnTo>
                  <a:pt x="4766" y="24942"/>
                </a:lnTo>
                <a:close/>
              </a:path>
              <a:path w="308609" h="41275">
                <a:moveTo>
                  <a:pt x="14463" y="24944"/>
                </a:moveTo>
                <a:lnTo>
                  <a:pt x="13855" y="25158"/>
                </a:lnTo>
                <a:lnTo>
                  <a:pt x="11582" y="25298"/>
                </a:lnTo>
                <a:lnTo>
                  <a:pt x="10526" y="25323"/>
                </a:lnTo>
                <a:lnTo>
                  <a:pt x="16321" y="25421"/>
                </a:lnTo>
                <a:lnTo>
                  <a:pt x="14463" y="24944"/>
                </a:lnTo>
                <a:close/>
              </a:path>
              <a:path w="308609" h="41275">
                <a:moveTo>
                  <a:pt x="11069" y="4248"/>
                </a:moveTo>
                <a:lnTo>
                  <a:pt x="5237" y="4373"/>
                </a:lnTo>
                <a:lnTo>
                  <a:pt x="2857" y="6457"/>
                </a:lnTo>
                <a:lnTo>
                  <a:pt x="737" y="8664"/>
                </a:lnTo>
                <a:lnTo>
                  <a:pt x="348" y="14668"/>
                </a:lnTo>
                <a:lnTo>
                  <a:pt x="474" y="20442"/>
                </a:lnTo>
                <a:lnTo>
                  <a:pt x="2558" y="22821"/>
                </a:lnTo>
                <a:lnTo>
                  <a:pt x="4740" y="24917"/>
                </a:lnTo>
                <a:lnTo>
                  <a:pt x="10534" y="25323"/>
                </a:lnTo>
                <a:lnTo>
                  <a:pt x="11582" y="25298"/>
                </a:lnTo>
                <a:lnTo>
                  <a:pt x="13855" y="25158"/>
                </a:lnTo>
                <a:lnTo>
                  <a:pt x="14463" y="24944"/>
                </a:lnTo>
                <a:lnTo>
                  <a:pt x="10693" y="23977"/>
                </a:lnTo>
                <a:lnTo>
                  <a:pt x="18478" y="22567"/>
                </a:lnTo>
                <a:lnTo>
                  <a:pt x="52792" y="22567"/>
                </a:lnTo>
                <a:lnTo>
                  <a:pt x="53209" y="20827"/>
                </a:lnTo>
                <a:lnTo>
                  <a:pt x="53173" y="20442"/>
                </a:lnTo>
                <a:lnTo>
                  <a:pt x="50634" y="16014"/>
                </a:lnTo>
                <a:lnTo>
                  <a:pt x="28905" y="9436"/>
                </a:lnTo>
                <a:lnTo>
                  <a:pt x="20386" y="7023"/>
                </a:lnTo>
                <a:lnTo>
                  <a:pt x="18478" y="7023"/>
                </a:lnTo>
                <a:lnTo>
                  <a:pt x="15633" y="5676"/>
                </a:lnTo>
                <a:lnTo>
                  <a:pt x="16551" y="5676"/>
                </a:lnTo>
                <a:lnTo>
                  <a:pt x="15697" y="5079"/>
                </a:lnTo>
                <a:lnTo>
                  <a:pt x="13855" y="4432"/>
                </a:lnTo>
                <a:lnTo>
                  <a:pt x="11069" y="4248"/>
                </a:lnTo>
                <a:close/>
              </a:path>
              <a:path w="308609" h="41275">
                <a:moveTo>
                  <a:pt x="18478" y="22567"/>
                </a:moveTo>
                <a:lnTo>
                  <a:pt x="10693" y="23977"/>
                </a:lnTo>
                <a:lnTo>
                  <a:pt x="14463" y="24944"/>
                </a:lnTo>
                <a:lnTo>
                  <a:pt x="15697" y="24511"/>
                </a:lnTo>
                <a:lnTo>
                  <a:pt x="18478" y="22567"/>
                </a:lnTo>
                <a:close/>
              </a:path>
              <a:path w="308609" h="41275">
                <a:moveTo>
                  <a:pt x="2558" y="22821"/>
                </a:moveTo>
                <a:lnTo>
                  <a:pt x="4394" y="24917"/>
                </a:lnTo>
                <a:lnTo>
                  <a:pt x="4766" y="24942"/>
                </a:lnTo>
                <a:lnTo>
                  <a:pt x="2558" y="22821"/>
                </a:lnTo>
                <a:close/>
              </a:path>
              <a:path w="308609" h="41275">
                <a:moveTo>
                  <a:pt x="474" y="20442"/>
                </a:moveTo>
                <a:lnTo>
                  <a:pt x="482" y="20827"/>
                </a:lnTo>
                <a:lnTo>
                  <a:pt x="2558" y="22821"/>
                </a:lnTo>
                <a:lnTo>
                  <a:pt x="474" y="20442"/>
                </a:lnTo>
                <a:close/>
              </a:path>
              <a:path w="308609" h="41275">
                <a:moveTo>
                  <a:pt x="290064" y="21216"/>
                </a:moveTo>
                <a:lnTo>
                  <a:pt x="290110" y="21380"/>
                </a:lnTo>
                <a:lnTo>
                  <a:pt x="293560" y="22631"/>
                </a:lnTo>
                <a:lnTo>
                  <a:pt x="292626" y="21628"/>
                </a:lnTo>
                <a:lnTo>
                  <a:pt x="291998" y="21628"/>
                </a:lnTo>
                <a:lnTo>
                  <a:pt x="290563" y="21526"/>
                </a:lnTo>
                <a:lnTo>
                  <a:pt x="291521" y="21526"/>
                </a:lnTo>
                <a:lnTo>
                  <a:pt x="290064" y="21216"/>
                </a:lnTo>
                <a:close/>
              </a:path>
              <a:path w="308609" h="41275">
                <a:moveTo>
                  <a:pt x="304054" y="17843"/>
                </a:moveTo>
                <a:lnTo>
                  <a:pt x="289102" y="17843"/>
                </a:lnTo>
                <a:lnTo>
                  <a:pt x="293560" y="22631"/>
                </a:lnTo>
                <a:lnTo>
                  <a:pt x="305597" y="22631"/>
                </a:lnTo>
                <a:lnTo>
                  <a:pt x="304280" y="18630"/>
                </a:lnTo>
                <a:lnTo>
                  <a:pt x="304054" y="17843"/>
                </a:lnTo>
                <a:close/>
              </a:path>
              <a:path w="308609" h="41275">
                <a:moveTo>
                  <a:pt x="290563" y="21526"/>
                </a:moveTo>
                <a:lnTo>
                  <a:pt x="291998" y="21628"/>
                </a:lnTo>
                <a:lnTo>
                  <a:pt x="291640" y="21551"/>
                </a:lnTo>
                <a:lnTo>
                  <a:pt x="290563" y="21526"/>
                </a:lnTo>
                <a:close/>
              </a:path>
              <a:path w="308609" h="41275">
                <a:moveTo>
                  <a:pt x="289102" y="17843"/>
                </a:moveTo>
                <a:lnTo>
                  <a:pt x="290064" y="21216"/>
                </a:lnTo>
                <a:lnTo>
                  <a:pt x="291998" y="21628"/>
                </a:lnTo>
                <a:lnTo>
                  <a:pt x="292626" y="21628"/>
                </a:lnTo>
                <a:lnTo>
                  <a:pt x="289102" y="17843"/>
                </a:lnTo>
                <a:close/>
              </a:path>
              <a:path w="308609" h="41275">
                <a:moveTo>
                  <a:pt x="290023" y="21348"/>
                </a:moveTo>
                <a:lnTo>
                  <a:pt x="282651" y="21348"/>
                </a:lnTo>
                <a:lnTo>
                  <a:pt x="283044" y="21361"/>
                </a:lnTo>
                <a:lnTo>
                  <a:pt x="288086" y="21551"/>
                </a:lnTo>
                <a:lnTo>
                  <a:pt x="290159" y="21551"/>
                </a:lnTo>
                <a:lnTo>
                  <a:pt x="290058" y="21361"/>
                </a:lnTo>
                <a:close/>
              </a:path>
              <a:path w="308609" h="41275">
                <a:moveTo>
                  <a:pt x="291521" y="21526"/>
                </a:moveTo>
                <a:lnTo>
                  <a:pt x="290563" y="21526"/>
                </a:lnTo>
                <a:lnTo>
                  <a:pt x="291325" y="21551"/>
                </a:lnTo>
                <a:lnTo>
                  <a:pt x="291640" y="21551"/>
                </a:lnTo>
                <a:close/>
              </a:path>
              <a:path w="308609" h="41275">
                <a:moveTo>
                  <a:pt x="289077" y="21005"/>
                </a:moveTo>
                <a:lnTo>
                  <a:pt x="290110" y="21380"/>
                </a:lnTo>
                <a:lnTo>
                  <a:pt x="290064" y="21216"/>
                </a:lnTo>
                <a:lnTo>
                  <a:pt x="289077" y="21005"/>
                </a:lnTo>
                <a:close/>
              </a:path>
              <a:path w="308609" h="41275">
                <a:moveTo>
                  <a:pt x="282651" y="21348"/>
                </a:moveTo>
                <a:lnTo>
                  <a:pt x="282990" y="21361"/>
                </a:lnTo>
                <a:lnTo>
                  <a:pt x="282651" y="21348"/>
                </a:lnTo>
                <a:close/>
              </a:path>
              <a:path w="308609" h="41275">
                <a:moveTo>
                  <a:pt x="290004" y="21005"/>
                </a:moveTo>
                <a:lnTo>
                  <a:pt x="289077" y="21005"/>
                </a:lnTo>
                <a:lnTo>
                  <a:pt x="290064" y="21216"/>
                </a:lnTo>
                <a:lnTo>
                  <a:pt x="290004" y="21005"/>
                </a:lnTo>
                <a:close/>
              </a:path>
              <a:path w="308609" h="41275">
                <a:moveTo>
                  <a:pt x="346" y="14615"/>
                </a:moveTo>
                <a:lnTo>
                  <a:pt x="0" y="19900"/>
                </a:lnTo>
                <a:lnTo>
                  <a:pt x="474" y="20442"/>
                </a:lnTo>
                <a:lnTo>
                  <a:pt x="346" y="14615"/>
                </a:lnTo>
                <a:close/>
              </a:path>
              <a:path w="308609" h="41275">
                <a:moveTo>
                  <a:pt x="304280" y="18630"/>
                </a:moveTo>
                <a:lnTo>
                  <a:pt x="304368" y="18935"/>
                </a:lnTo>
                <a:lnTo>
                  <a:pt x="304280" y="18630"/>
                </a:lnTo>
                <a:close/>
              </a:path>
              <a:path w="308609" h="41275">
                <a:moveTo>
                  <a:pt x="302920" y="13893"/>
                </a:moveTo>
                <a:lnTo>
                  <a:pt x="303174" y="16446"/>
                </a:lnTo>
                <a:lnTo>
                  <a:pt x="303279" y="15144"/>
                </a:lnTo>
                <a:lnTo>
                  <a:pt x="302920" y="13893"/>
                </a:lnTo>
                <a:close/>
              </a:path>
              <a:path w="308609" h="41275">
                <a:moveTo>
                  <a:pt x="303279" y="15144"/>
                </a:moveTo>
                <a:lnTo>
                  <a:pt x="303174" y="16446"/>
                </a:lnTo>
                <a:lnTo>
                  <a:pt x="303653" y="16446"/>
                </a:lnTo>
                <a:lnTo>
                  <a:pt x="303279" y="15144"/>
                </a:lnTo>
                <a:close/>
              </a:path>
              <a:path w="308609" h="41275">
                <a:moveTo>
                  <a:pt x="303380" y="13893"/>
                </a:moveTo>
                <a:lnTo>
                  <a:pt x="302920" y="13893"/>
                </a:lnTo>
                <a:lnTo>
                  <a:pt x="303279" y="15144"/>
                </a:lnTo>
                <a:lnTo>
                  <a:pt x="303380" y="13893"/>
                </a:lnTo>
                <a:close/>
              </a:path>
              <a:path w="308609" h="41275">
                <a:moveTo>
                  <a:pt x="737" y="8664"/>
                </a:moveTo>
                <a:lnTo>
                  <a:pt x="228" y="9194"/>
                </a:lnTo>
                <a:lnTo>
                  <a:pt x="346" y="14615"/>
                </a:lnTo>
                <a:lnTo>
                  <a:pt x="737" y="8664"/>
                </a:lnTo>
                <a:close/>
              </a:path>
              <a:path w="308609" h="41275">
                <a:moveTo>
                  <a:pt x="2857" y="6457"/>
                </a:moveTo>
                <a:lnTo>
                  <a:pt x="761" y="8293"/>
                </a:lnTo>
                <a:lnTo>
                  <a:pt x="737" y="8664"/>
                </a:lnTo>
                <a:lnTo>
                  <a:pt x="2857" y="6457"/>
                </a:lnTo>
                <a:close/>
              </a:path>
              <a:path w="308609" h="41275">
                <a:moveTo>
                  <a:pt x="15633" y="5676"/>
                </a:moveTo>
                <a:lnTo>
                  <a:pt x="18478" y="7023"/>
                </a:lnTo>
                <a:lnTo>
                  <a:pt x="17177" y="6114"/>
                </a:lnTo>
                <a:lnTo>
                  <a:pt x="15633" y="5676"/>
                </a:lnTo>
                <a:close/>
              </a:path>
              <a:path w="308609" h="41275">
                <a:moveTo>
                  <a:pt x="17177" y="6114"/>
                </a:moveTo>
                <a:lnTo>
                  <a:pt x="18478" y="7023"/>
                </a:lnTo>
                <a:lnTo>
                  <a:pt x="20386" y="7023"/>
                </a:lnTo>
                <a:lnTo>
                  <a:pt x="17177" y="6114"/>
                </a:lnTo>
                <a:close/>
              </a:path>
              <a:path w="308609" h="41275">
                <a:moveTo>
                  <a:pt x="5237" y="4373"/>
                </a:moveTo>
                <a:lnTo>
                  <a:pt x="4851" y="4381"/>
                </a:lnTo>
                <a:lnTo>
                  <a:pt x="2857" y="6457"/>
                </a:lnTo>
                <a:lnTo>
                  <a:pt x="5237" y="4373"/>
                </a:lnTo>
                <a:close/>
              </a:path>
              <a:path w="308609" h="41275">
                <a:moveTo>
                  <a:pt x="16551" y="5676"/>
                </a:moveTo>
                <a:lnTo>
                  <a:pt x="15633" y="5676"/>
                </a:lnTo>
                <a:lnTo>
                  <a:pt x="17177" y="6114"/>
                </a:lnTo>
                <a:lnTo>
                  <a:pt x="16551" y="5676"/>
                </a:lnTo>
                <a:close/>
              </a:path>
              <a:path w="308609" h="41275">
                <a:moveTo>
                  <a:pt x="5778" y="3898"/>
                </a:moveTo>
                <a:lnTo>
                  <a:pt x="5237" y="4373"/>
                </a:lnTo>
                <a:lnTo>
                  <a:pt x="11069" y="4248"/>
                </a:lnTo>
                <a:lnTo>
                  <a:pt x="5778" y="3898"/>
                </a:lnTo>
                <a:close/>
              </a:path>
              <a:path w="308609" h="41275">
                <a:moveTo>
                  <a:pt x="290923" y="114"/>
                </a:moveTo>
                <a:lnTo>
                  <a:pt x="287693" y="114"/>
                </a:lnTo>
                <a:lnTo>
                  <a:pt x="282651" y="304"/>
                </a:lnTo>
                <a:lnTo>
                  <a:pt x="247586" y="304"/>
                </a:lnTo>
                <a:lnTo>
                  <a:pt x="226707" y="660"/>
                </a:lnTo>
                <a:lnTo>
                  <a:pt x="202450" y="1397"/>
                </a:lnTo>
                <a:lnTo>
                  <a:pt x="174091" y="2044"/>
                </a:lnTo>
                <a:lnTo>
                  <a:pt x="144424" y="3124"/>
                </a:lnTo>
                <a:lnTo>
                  <a:pt x="144678" y="3124"/>
                </a:lnTo>
                <a:lnTo>
                  <a:pt x="86995" y="4051"/>
                </a:lnTo>
                <a:lnTo>
                  <a:pt x="302603" y="4051"/>
                </a:lnTo>
                <a:lnTo>
                  <a:pt x="299605" y="520"/>
                </a:lnTo>
                <a:lnTo>
                  <a:pt x="294838" y="139"/>
                </a:lnTo>
                <a:lnTo>
                  <a:pt x="290563" y="139"/>
                </a:lnTo>
                <a:lnTo>
                  <a:pt x="290923" y="114"/>
                </a:lnTo>
                <a:close/>
              </a:path>
              <a:path w="308609" h="41275">
                <a:moveTo>
                  <a:pt x="293090" y="0"/>
                </a:moveTo>
                <a:lnTo>
                  <a:pt x="292544" y="0"/>
                </a:lnTo>
                <a:lnTo>
                  <a:pt x="290563" y="139"/>
                </a:lnTo>
                <a:lnTo>
                  <a:pt x="291325" y="114"/>
                </a:lnTo>
                <a:lnTo>
                  <a:pt x="294520" y="114"/>
                </a:lnTo>
                <a:lnTo>
                  <a:pt x="293090" y="0"/>
                </a:lnTo>
                <a:close/>
              </a:path>
              <a:path w="308609" h="41275">
                <a:moveTo>
                  <a:pt x="294520" y="114"/>
                </a:moveTo>
                <a:lnTo>
                  <a:pt x="291325" y="114"/>
                </a:lnTo>
                <a:lnTo>
                  <a:pt x="290563" y="139"/>
                </a:lnTo>
                <a:lnTo>
                  <a:pt x="294838" y="139"/>
                </a:lnTo>
                <a:lnTo>
                  <a:pt x="294520" y="114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335320" y="938390"/>
            <a:ext cx="2157095" cy="1143635"/>
            <a:chOff x="9335320" y="938390"/>
            <a:chExt cx="2157095" cy="11436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6799" y="1017333"/>
              <a:ext cx="663299" cy="1752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5320" y="938390"/>
              <a:ext cx="1342889" cy="7389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4589" y="1667560"/>
              <a:ext cx="1387608" cy="41385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68536" y="1791906"/>
            <a:ext cx="591540" cy="31508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8997708" y="2350439"/>
            <a:ext cx="182880" cy="24765"/>
          </a:xfrm>
          <a:custGeom>
            <a:avLst/>
            <a:gdLst/>
            <a:ahLst/>
            <a:cxnLst/>
            <a:rect l="l" t="t" r="r" b="b"/>
            <a:pathLst>
              <a:path w="182879" h="24764">
                <a:moveTo>
                  <a:pt x="15885" y="4415"/>
                </a:moveTo>
                <a:lnTo>
                  <a:pt x="3898" y="5461"/>
                </a:lnTo>
                <a:lnTo>
                  <a:pt x="0" y="10109"/>
                </a:lnTo>
                <a:lnTo>
                  <a:pt x="889" y="20408"/>
                </a:lnTo>
                <a:lnTo>
                  <a:pt x="5143" y="24231"/>
                </a:lnTo>
                <a:lnTo>
                  <a:pt x="17030" y="24015"/>
                </a:lnTo>
                <a:lnTo>
                  <a:pt x="17932" y="23952"/>
                </a:lnTo>
                <a:lnTo>
                  <a:pt x="23079" y="23385"/>
                </a:lnTo>
                <a:lnTo>
                  <a:pt x="22377" y="23367"/>
                </a:lnTo>
                <a:lnTo>
                  <a:pt x="23698" y="23317"/>
                </a:lnTo>
                <a:lnTo>
                  <a:pt x="85307" y="23317"/>
                </a:lnTo>
                <a:lnTo>
                  <a:pt x="90144" y="23215"/>
                </a:lnTo>
                <a:lnTo>
                  <a:pt x="108483" y="22860"/>
                </a:lnTo>
                <a:lnTo>
                  <a:pt x="125996" y="21767"/>
                </a:lnTo>
                <a:lnTo>
                  <a:pt x="125806" y="21767"/>
                </a:lnTo>
                <a:lnTo>
                  <a:pt x="152514" y="21043"/>
                </a:lnTo>
                <a:lnTo>
                  <a:pt x="166125" y="21043"/>
                </a:lnTo>
                <a:lnTo>
                  <a:pt x="163744" y="17602"/>
                </a:lnTo>
                <a:lnTo>
                  <a:pt x="163296" y="17602"/>
                </a:lnTo>
                <a:lnTo>
                  <a:pt x="160324" y="14630"/>
                </a:lnTo>
                <a:lnTo>
                  <a:pt x="160324" y="7289"/>
                </a:lnTo>
                <a:lnTo>
                  <a:pt x="163132" y="4470"/>
                </a:lnTo>
                <a:lnTo>
                  <a:pt x="15494" y="4470"/>
                </a:lnTo>
                <a:lnTo>
                  <a:pt x="15885" y="4415"/>
                </a:lnTo>
                <a:close/>
              </a:path>
              <a:path w="182879" h="24764">
                <a:moveTo>
                  <a:pt x="85307" y="23317"/>
                </a:moveTo>
                <a:lnTo>
                  <a:pt x="23698" y="23317"/>
                </a:lnTo>
                <a:lnTo>
                  <a:pt x="23079" y="23385"/>
                </a:lnTo>
                <a:lnTo>
                  <a:pt x="25971" y="23456"/>
                </a:lnTo>
                <a:lnTo>
                  <a:pt x="30391" y="23520"/>
                </a:lnTo>
                <a:lnTo>
                  <a:pt x="45986" y="23571"/>
                </a:lnTo>
                <a:lnTo>
                  <a:pt x="73215" y="23571"/>
                </a:lnTo>
                <a:lnTo>
                  <a:pt x="85307" y="23317"/>
                </a:lnTo>
                <a:close/>
              </a:path>
              <a:path w="182879" h="24764">
                <a:moveTo>
                  <a:pt x="23698" y="23317"/>
                </a:moveTo>
                <a:lnTo>
                  <a:pt x="22377" y="23367"/>
                </a:lnTo>
                <a:lnTo>
                  <a:pt x="23079" y="23385"/>
                </a:lnTo>
                <a:lnTo>
                  <a:pt x="23698" y="23317"/>
                </a:lnTo>
                <a:close/>
              </a:path>
              <a:path w="182879" h="24764">
                <a:moveTo>
                  <a:pt x="161772" y="14617"/>
                </a:moveTo>
                <a:lnTo>
                  <a:pt x="166001" y="21018"/>
                </a:lnTo>
                <a:lnTo>
                  <a:pt x="172173" y="22288"/>
                </a:lnTo>
                <a:lnTo>
                  <a:pt x="174021" y="21069"/>
                </a:lnTo>
                <a:lnTo>
                  <a:pt x="170459" y="21069"/>
                </a:lnTo>
                <a:lnTo>
                  <a:pt x="172897" y="20802"/>
                </a:lnTo>
                <a:lnTo>
                  <a:pt x="175287" y="20233"/>
                </a:lnTo>
                <a:lnTo>
                  <a:pt x="179277" y="17602"/>
                </a:lnTo>
                <a:lnTo>
                  <a:pt x="167322" y="17602"/>
                </a:lnTo>
                <a:lnTo>
                  <a:pt x="161772" y="14617"/>
                </a:lnTo>
                <a:close/>
              </a:path>
              <a:path w="182879" h="24764">
                <a:moveTo>
                  <a:pt x="175287" y="20233"/>
                </a:moveTo>
                <a:lnTo>
                  <a:pt x="172897" y="20802"/>
                </a:lnTo>
                <a:lnTo>
                  <a:pt x="170459" y="21069"/>
                </a:lnTo>
                <a:lnTo>
                  <a:pt x="174021" y="21069"/>
                </a:lnTo>
                <a:lnTo>
                  <a:pt x="175287" y="20233"/>
                </a:lnTo>
                <a:close/>
              </a:path>
              <a:path w="182879" h="24764">
                <a:moveTo>
                  <a:pt x="166125" y="21043"/>
                </a:moveTo>
                <a:lnTo>
                  <a:pt x="152209" y="21056"/>
                </a:lnTo>
                <a:lnTo>
                  <a:pt x="166186" y="21056"/>
                </a:lnTo>
                <a:close/>
              </a:path>
              <a:path w="182879" h="24764">
                <a:moveTo>
                  <a:pt x="180525" y="16778"/>
                </a:moveTo>
                <a:lnTo>
                  <a:pt x="175287" y="20233"/>
                </a:lnTo>
                <a:lnTo>
                  <a:pt x="178930" y="19367"/>
                </a:lnTo>
                <a:lnTo>
                  <a:pt x="180525" y="16778"/>
                </a:lnTo>
                <a:close/>
              </a:path>
              <a:path w="182879" h="24764">
                <a:moveTo>
                  <a:pt x="163752" y="4305"/>
                </a:moveTo>
                <a:lnTo>
                  <a:pt x="163296" y="4305"/>
                </a:lnTo>
                <a:lnTo>
                  <a:pt x="160324" y="7289"/>
                </a:lnTo>
                <a:lnTo>
                  <a:pt x="160324" y="14630"/>
                </a:lnTo>
                <a:lnTo>
                  <a:pt x="163296" y="17602"/>
                </a:lnTo>
                <a:lnTo>
                  <a:pt x="163744" y="17602"/>
                </a:lnTo>
                <a:lnTo>
                  <a:pt x="161772" y="14617"/>
                </a:lnTo>
                <a:lnTo>
                  <a:pt x="181684" y="14617"/>
                </a:lnTo>
                <a:lnTo>
                  <a:pt x="182004" y="13048"/>
                </a:lnTo>
                <a:lnTo>
                  <a:pt x="180636" y="7289"/>
                </a:lnTo>
                <a:lnTo>
                  <a:pt x="161772" y="7289"/>
                </a:lnTo>
                <a:lnTo>
                  <a:pt x="163752" y="4305"/>
                </a:lnTo>
                <a:close/>
              </a:path>
              <a:path w="182879" h="24764">
                <a:moveTo>
                  <a:pt x="181684" y="14617"/>
                </a:moveTo>
                <a:lnTo>
                  <a:pt x="161772" y="14617"/>
                </a:lnTo>
                <a:lnTo>
                  <a:pt x="167322" y="17602"/>
                </a:lnTo>
                <a:lnTo>
                  <a:pt x="179277" y="17602"/>
                </a:lnTo>
                <a:lnTo>
                  <a:pt x="180525" y="16778"/>
                </a:lnTo>
                <a:lnTo>
                  <a:pt x="181599" y="15035"/>
                </a:lnTo>
                <a:lnTo>
                  <a:pt x="181684" y="14617"/>
                </a:lnTo>
                <a:close/>
              </a:path>
              <a:path w="182879" h="24764">
                <a:moveTo>
                  <a:pt x="181599" y="15035"/>
                </a:moveTo>
                <a:lnTo>
                  <a:pt x="180525" y="16778"/>
                </a:lnTo>
                <a:lnTo>
                  <a:pt x="181355" y="16230"/>
                </a:lnTo>
                <a:lnTo>
                  <a:pt x="181599" y="15035"/>
                </a:lnTo>
                <a:close/>
              </a:path>
              <a:path w="182879" h="24764">
                <a:moveTo>
                  <a:pt x="182004" y="13048"/>
                </a:moveTo>
                <a:lnTo>
                  <a:pt x="181599" y="15035"/>
                </a:lnTo>
                <a:lnTo>
                  <a:pt x="182232" y="14008"/>
                </a:lnTo>
                <a:lnTo>
                  <a:pt x="182004" y="13048"/>
                </a:lnTo>
                <a:close/>
              </a:path>
              <a:path w="182879" h="24764">
                <a:moveTo>
                  <a:pt x="180553" y="6938"/>
                </a:moveTo>
                <a:lnTo>
                  <a:pt x="182004" y="13048"/>
                </a:lnTo>
                <a:lnTo>
                  <a:pt x="182613" y="10058"/>
                </a:lnTo>
                <a:lnTo>
                  <a:pt x="180553" y="6938"/>
                </a:lnTo>
                <a:close/>
              </a:path>
              <a:path w="182879" h="24764">
                <a:moveTo>
                  <a:pt x="170690" y="864"/>
                </a:moveTo>
                <a:lnTo>
                  <a:pt x="166522" y="1854"/>
                </a:lnTo>
                <a:lnTo>
                  <a:pt x="164376" y="3365"/>
                </a:lnTo>
                <a:lnTo>
                  <a:pt x="161772" y="7289"/>
                </a:lnTo>
                <a:lnTo>
                  <a:pt x="167322" y="4305"/>
                </a:lnTo>
                <a:lnTo>
                  <a:pt x="178814" y="4305"/>
                </a:lnTo>
                <a:lnTo>
                  <a:pt x="178193" y="3365"/>
                </a:lnTo>
                <a:lnTo>
                  <a:pt x="176047" y="1854"/>
                </a:lnTo>
                <a:lnTo>
                  <a:pt x="172897" y="1117"/>
                </a:lnTo>
                <a:lnTo>
                  <a:pt x="170690" y="864"/>
                </a:lnTo>
                <a:close/>
              </a:path>
              <a:path w="182879" h="24764">
                <a:moveTo>
                  <a:pt x="178814" y="4305"/>
                </a:moveTo>
                <a:lnTo>
                  <a:pt x="167322" y="4305"/>
                </a:lnTo>
                <a:lnTo>
                  <a:pt x="161772" y="7289"/>
                </a:lnTo>
                <a:lnTo>
                  <a:pt x="180636" y="7289"/>
                </a:lnTo>
                <a:lnTo>
                  <a:pt x="180553" y="6938"/>
                </a:lnTo>
                <a:lnTo>
                  <a:pt x="178814" y="4305"/>
                </a:lnTo>
                <a:close/>
              </a:path>
              <a:path w="182879" h="24764">
                <a:moveTo>
                  <a:pt x="174332" y="0"/>
                </a:moveTo>
                <a:lnTo>
                  <a:pt x="170690" y="864"/>
                </a:lnTo>
                <a:lnTo>
                  <a:pt x="172897" y="1117"/>
                </a:lnTo>
                <a:lnTo>
                  <a:pt x="176047" y="1854"/>
                </a:lnTo>
                <a:lnTo>
                  <a:pt x="178193" y="3365"/>
                </a:lnTo>
                <a:lnTo>
                  <a:pt x="180553" y="6938"/>
                </a:lnTo>
                <a:lnTo>
                  <a:pt x="179692" y="3314"/>
                </a:lnTo>
                <a:lnTo>
                  <a:pt x="174332" y="0"/>
                </a:lnTo>
                <a:close/>
              </a:path>
              <a:path w="182879" h="24764">
                <a:moveTo>
                  <a:pt x="163195" y="4406"/>
                </a:moveTo>
                <a:lnTo>
                  <a:pt x="15918" y="4415"/>
                </a:lnTo>
                <a:lnTo>
                  <a:pt x="15494" y="4470"/>
                </a:lnTo>
                <a:lnTo>
                  <a:pt x="163132" y="4470"/>
                </a:lnTo>
                <a:close/>
              </a:path>
              <a:path w="182879" h="24764">
                <a:moveTo>
                  <a:pt x="107749" y="2661"/>
                </a:moveTo>
                <a:lnTo>
                  <a:pt x="72783" y="3378"/>
                </a:lnTo>
                <a:lnTo>
                  <a:pt x="30479" y="3428"/>
                </a:lnTo>
                <a:lnTo>
                  <a:pt x="22377" y="3581"/>
                </a:lnTo>
                <a:lnTo>
                  <a:pt x="21247" y="3670"/>
                </a:lnTo>
                <a:lnTo>
                  <a:pt x="15885" y="4415"/>
                </a:lnTo>
                <a:lnTo>
                  <a:pt x="163195" y="4406"/>
                </a:lnTo>
                <a:lnTo>
                  <a:pt x="163752" y="4305"/>
                </a:lnTo>
                <a:lnTo>
                  <a:pt x="164376" y="3365"/>
                </a:lnTo>
                <a:lnTo>
                  <a:pt x="165368" y="2666"/>
                </a:lnTo>
                <a:lnTo>
                  <a:pt x="107657" y="2666"/>
                </a:lnTo>
                <a:close/>
              </a:path>
              <a:path w="182879" h="24764">
                <a:moveTo>
                  <a:pt x="170459" y="838"/>
                </a:moveTo>
                <a:lnTo>
                  <a:pt x="151868" y="864"/>
                </a:lnTo>
                <a:lnTo>
                  <a:pt x="140017" y="1219"/>
                </a:lnTo>
                <a:lnTo>
                  <a:pt x="124929" y="1587"/>
                </a:lnTo>
                <a:lnTo>
                  <a:pt x="107749" y="2661"/>
                </a:lnTo>
                <a:lnTo>
                  <a:pt x="108089" y="2654"/>
                </a:lnTo>
                <a:lnTo>
                  <a:pt x="165386" y="2654"/>
                </a:lnTo>
                <a:lnTo>
                  <a:pt x="166522" y="1854"/>
                </a:lnTo>
                <a:lnTo>
                  <a:pt x="170690" y="864"/>
                </a:lnTo>
                <a:lnTo>
                  <a:pt x="170459" y="83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9257241" y="2166150"/>
            <a:ext cx="2928620" cy="885825"/>
            <a:chOff x="9257241" y="2166150"/>
            <a:chExt cx="2928620" cy="88582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0520" y="2201430"/>
              <a:ext cx="556083" cy="2611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7241" y="2166150"/>
              <a:ext cx="2928232" cy="88534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8907" y="3919156"/>
            <a:ext cx="652395" cy="34255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000237" y="4050042"/>
            <a:ext cx="153035" cy="109855"/>
          </a:xfrm>
          <a:custGeom>
            <a:avLst/>
            <a:gdLst/>
            <a:ahLst/>
            <a:cxnLst/>
            <a:rect l="l" t="t" r="r" b="b"/>
            <a:pathLst>
              <a:path w="153035" h="109854">
                <a:moveTo>
                  <a:pt x="1473" y="88684"/>
                </a:moveTo>
                <a:lnTo>
                  <a:pt x="0" y="95199"/>
                </a:lnTo>
                <a:lnTo>
                  <a:pt x="1473" y="97510"/>
                </a:lnTo>
                <a:lnTo>
                  <a:pt x="1473" y="88684"/>
                </a:lnTo>
                <a:close/>
              </a:path>
              <a:path w="153035" h="109854">
                <a:moveTo>
                  <a:pt x="150202" y="6451"/>
                </a:moveTo>
                <a:lnTo>
                  <a:pt x="147523" y="3771"/>
                </a:lnTo>
                <a:lnTo>
                  <a:pt x="90144" y="3708"/>
                </a:lnTo>
                <a:lnTo>
                  <a:pt x="69430" y="736"/>
                </a:lnTo>
                <a:lnTo>
                  <a:pt x="68440" y="647"/>
                </a:lnTo>
                <a:lnTo>
                  <a:pt x="50101" y="0"/>
                </a:lnTo>
                <a:lnTo>
                  <a:pt x="49352" y="0"/>
                </a:lnTo>
                <a:lnTo>
                  <a:pt x="32423" y="685"/>
                </a:lnTo>
                <a:lnTo>
                  <a:pt x="31877" y="723"/>
                </a:lnTo>
                <a:lnTo>
                  <a:pt x="11125" y="2679"/>
                </a:lnTo>
                <a:lnTo>
                  <a:pt x="6985" y="7683"/>
                </a:lnTo>
                <a:lnTo>
                  <a:pt x="8026" y="18935"/>
                </a:lnTo>
                <a:lnTo>
                  <a:pt x="13042" y="23088"/>
                </a:lnTo>
                <a:lnTo>
                  <a:pt x="33820" y="21094"/>
                </a:lnTo>
                <a:lnTo>
                  <a:pt x="50165" y="19672"/>
                </a:lnTo>
                <a:lnTo>
                  <a:pt x="51168" y="19634"/>
                </a:lnTo>
                <a:lnTo>
                  <a:pt x="68440" y="19024"/>
                </a:lnTo>
                <a:lnTo>
                  <a:pt x="69430" y="18935"/>
                </a:lnTo>
                <a:lnTo>
                  <a:pt x="90144" y="15951"/>
                </a:lnTo>
                <a:lnTo>
                  <a:pt x="147459" y="15951"/>
                </a:lnTo>
                <a:lnTo>
                  <a:pt x="150202" y="13208"/>
                </a:lnTo>
                <a:lnTo>
                  <a:pt x="150202" y="6451"/>
                </a:lnTo>
                <a:close/>
              </a:path>
              <a:path w="153035" h="109854">
                <a:moveTo>
                  <a:pt x="152438" y="76835"/>
                </a:moveTo>
                <a:lnTo>
                  <a:pt x="151015" y="70205"/>
                </a:lnTo>
                <a:lnTo>
                  <a:pt x="150901" y="69646"/>
                </a:lnTo>
                <a:lnTo>
                  <a:pt x="147358" y="67348"/>
                </a:lnTo>
                <a:lnTo>
                  <a:pt x="133870" y="70243"/>
                </a:lnTo>
                <a:lnTo>
                  <a:pt x="134112" y="70205"/>
                </a:lnTo>
                <a:lnTo>
                  <a:pt x="133680" y="70281"/>
                </a:lnTo>
                <a:lnTo>
                  <a:pt x="119189" y="72390"/>
                </a:lnTo>
                <a:lnTo>
                  <a:pt x="91897" y="77063"/>
                </a:lnTo>
                <a:lnTo>
                  <a:pt x="67779" y="80962"/>
                </a:lnTo>
                <a:lnTo>
                  <a:pt x="43383" y="81711"/>
                </a:lnTo>
                <a:lnTo>
                  <a:pt x="26784" y="82778"/>
                </a:lnTo>
                <a:lnTo>
                  <a:pt x="26200" y="82829"/>
                </a:lnTo>
                <a:lnTo>
                  <a:pt x="17602" y="83883"/>
                </a:lnTo>
                <a:lnTo>
                  <a:pt x="17754" y="84023"/>
                </a:lnTo>
                <a:lnTo>
                  <a:pt x="17602" y="83883"/>
                </a:lnTo>
                <a:lnTo>
                  <a:pt x="11188" y="82473"/>
                </a:lnTo>
                <a:lnTo>
                  <a:pt x="8877" y="83947"/>
                </a:lnTo>
                <a:lnTo>
                  <a:pt x="6159" y="83947"/>
                </a:lnTo>
                <a:lnTo>
                  <a:pt x="1473" y="88633"/>
                </a:lnTo>
                <a:lnTo>
                  <a:pt x="1574" y="97701"/>
                </a:lnTo>
                <a:lnTo>
                  <a:pt x="1473" y="97510"/>
                </a:lnTo>
                <a:lnTo>
                  <a:pt x="1473" y="98005"/>
                </a:lnTo>
                <a:lnTo>
                  <a:pt x="3289" y="101346"/>
                </a:lnTo>
                <a:lnTo>
                  <a:pt x="4356" y="102031"/>
                </a:lnTo>
                <a:lnTo>
                  <a:pt x="5054" y="103111"/>
                </a:lnTo>
                <a:lnTo>
                  <a:pt x="8382" y="104927"/>
                </a:lnTo>
                <a:lnTo>
                  <a:pt x="8890" y="104927"/>
                </a:lnTo>
                <a:lnTo>
                  <a:pt x="9232" y="105143"/>
                </a:lnTo>
                <a:lnTo>
                  <a:pt x="10388" y="105778"/>
                </a:lnTo>
                <a:lnTo>
                  <a:pt x="18008" y="109296"/>
                </a:lnTo>
                <a:lnTo>
                  <a:pt x="22758" y="107556"/>
                </a:lnTo>
                <a:lnTo>
                  <a:pt x="23964" y="104927"/>
                </a:lnTo>
                <a:lnTo>
                  <a:pt x="24447" y="103911"/>
                </a:lnTo>
                <a:lnTo>
                  <a:pt x="29197" y="103073"/>
                </a:lnTo>
                <a:lnTo>
                  <a:pt x="45440" y="100584"/>
                </a:lnTo>
                <a:lnTo>
                  <a:pt x="46443" y="100368"/>
                </a:lnTo>
                <a:lnTo>
                  <a:pt x="69659" y="94170"/>
                </a:lnTo>
                <a:lnTo>
                  <a:pt x="69850" y="94119"/>
                </a:lnTo>
                <a:lnTo>
                  <a:pt x="70396" y="94030"/>
                </a:lnTo>
                <a:lnTo>
                  <a:pt x="121285" y="85534"/>
                </a:lnTo>
                <a:lnTo>
                  <a:pt x="132067" y="83947"/>
                </a:lnTo>
                <a:lnTo>
                  <a:pt x="136474" y="83299"/>
                </a:lnTo>
                <a:lnTo>
                  <a:pt x="147167" y="81013"/>
                </a:lnTo>
                <a:lnTo>
                  <a:pt x="147523" y="80937"/>
                </a:lnTo>
                <a:lnTo>
                  <a:pt x="150152" y="80378"/>
                </a:lnTo>
                <a:lnTo>
                  <a:pt x="152438" y="7683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01417" y="3815841"/>
            <a:ext cx="385914" cy="58468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61817" y="4557521"/>
            <a:ext cx="92989" cy="770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79813" y="3537140"/>
            <a:ext cx="637273" cy="92109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09239" y="3790975"/>
            <a:ext cx="1198066" cy="335394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988997" y="5138661"/>
            <a:ext cx="174625" cy="76200"/>
          </a:xfrm>
          <a:custGeom>
            <a:avLst/>
            <a:gdLst/>
            <a:ahLst/>
            <a:cxnLst/>
            <a:rect l="l" t="t" r="r" b="b"/>
            <a:pathLst>
              <a:path w="174625" h="76200">
                <a:moveTo>
                  <a:pt x="1041" y="22656"/>
                </a:moveTo>
                <a:lnTo>
                  <a:pt x="965" y="16852"/>
                </a:lnTo>
                <a:lnTo>
                  <a:pt x="0" y="18478"/>
                </a:lnTo>
                <a:lnTo>
                  <a:pt x="1041" y="22656"/>
                </a:lnTo>
                <a:close/>
              </a:path>
              <a:path w="174625" h="76200">
                <a:moveTo>
                  <a:pt x="171056" y="9982"/>
                </a:moveTo>
                <a:lnTo>
                  <a:pt x="170573" y="8559"/>
                </a:lnTo>
                <a:lnTo>
                  <a:pt x="169062" y="4102"/>
                </a:lnTo>
                <a:lnTo>
                  <a:pt x="167182" y="2222"/>
                </a:lnTo>
                <a:lnTo>
                  <a:pt x="166763" y="2082"/>
                </a:lnTo>
                <a:lnTo>
                  <a:pt x="165823" y="1765"/>
                </a:lnTo>
                <a:lnTo>
                  <a:pt x="164833" y="1435"/>
                </a:lnTo>
                <a:lnTo>
                  <a:pt x="164630" y="1320"/>
                </a:lnTo>
                <a:lnTo>
                  <a:pt x="164211" y="1193"/>
                </a:lnTo>
                <a:lnTo>
                  <a:pt x="162153" y="558"/>
                </a:lnTo>
                <a:lnTo>
                  <a:pt x="161975" y="508"/>
                </a:lnTo>
                <a:lnTo>
                  <a:pt x="161163" y="254"/>
                </a:lnTo>
                <a:lnTo>
                  <a:pt x="158305" y="0"/>
                </a:lnTo>
                <a:lnTo>
                  <a:pt x="156502" y="12"/>
                </a:lnTo>
                <a:lnTo>
                  <a:pt x="151828" y="520"/>
                </a:lnTo>
                <a:lnTo>
                  <a:pt x="143535" y="749"/>
                </a:lnTo>
                <a:lnTo>
                  <a:pt x="142684" y="812"/>
                </a:lnTo>
                <a:lnTo>
                  <a:pt x="132041" y="2082"/>
                </a:lnTo>
                <a:lnTo>
                  <a:pt x="118960" y="3390"/>
                </a:lnTo>
                <a:lnTo>
                  <a:pt x="72669" y="8559"/>
                </a:lnTo>
                <a:lnTo>
                  <a:pt x="57353" y="9982"/>
                </a:lnTo>
                <a:lnTo>
                  <a:pt x="171056" y="9982"/>
                </a:lnTo>
                <a:close/>
              </a:path>
              <a:path w="174625" h="76200">
                <a:moveTo>
                  <a:pt x="171272" y="10883"/>
                </a:moveTo>
                <a:lnTo>
                  <a:pt x="171157" y="10261"/>
                </a:lnTo>
                <a:lnTo>
                  <a:pt x="171056" y="9982"/>
                </a:lnTo>
                <a:lnTo>
                  <a:pt x="57188" y="9994"/>
                </a:lnTo>
                <a:lnTo>
                  <a:pt x="45732" y="10883"/>
                </a:lnTo>
                <a:lnTo>
                  <a:pt x="45681" y="10718"/>
                </a:lnTo>
                <a:lnTo>
                  <a:pt x="45529" y="10261"/>
                </a:lnTo>
                <a:lnTo>
                  <a:pt x="44424" y="6896"/>
                </a:lnTo>
                <a:lnTo>
                  <a:pt x="43776" y="6527"/>
                </a:lnTo>
                <a:lnTo>
                  <a:pt x="43776" y="11036"/>
                </a:lnTo>
                <a:lnTo>
                  <a:pt x="43535" y="11049"/>
                </a:lnTo>
                <a:lnTo>
                  <a:pt x="43776" y="11036"/>
                </a:lnTo>
                <a:lnTo>
                  <a:pt x="43776" y="6527"/>
                </a:lnTo>
                <a:lnTo>
                  <a:pt x="40081" y="4419"/>
                </a:lnTo>
                <a:lnTo>
                  <a:pt x="27749" y="7112"/>
                </a:lnTo>
                <a:lnTo>
                  <a:pt x="21107" y="8369"/>
                </a:lnTo>
                <a:lnTo>
                  <a:pt x="16637" y="9474"/>
                </a:lnTo>
                <a:lnTo>
                  <a:pt x="15824" y="9715"/>
                </a:lnTo>
                <a:lnTo>
                  <a:pt x="13893" y="10388"/>
                </a:lnTo>
                <a:lnTo>
                  <a:pt x="12382" y="10553"/>
                </a:lnTo>
                <a:lnTo>
                  <a:pt x="9906" y="11468"/>
                </a:lnTo>
                <a:lnTo>
                  <a:pt x="5346" y="11518"/>
                </a:lnTo>
                <a:lnTo>
                  <a:pt x="4013" y="12890"/>
                </a:lnTo>
                <a:lnTo>
                  <a:pt x="3225" y="13081"/>
                </a:lnTo>
                <a:lnTo>
                  <a:pt x="2273" y="14681"/>
                </a:lnTo>
                <a:lnTo>
                  <a:pt x="965" y="16014"/>
                </a:lnTo>
                <a:lnTo>
                  <a:pt x="965" y="16852"/>
                </a:lnTo>
                <a:lnTo>
                  <a:pt x="1181" y="16497"/>
                </a:lnTo>
                <a:lnTo>
                  <a:pt x="1079" y="22783"/>
                </a:lnTo>
                <a:lnTo>
                  <a:pt x="2438" y="28155"/>
                </a:lnTo>
                <a:lnTo>
                  <a:pt x="1041" y="22656"/>
                </a:lnTo>
                <a:lnTo>
                  <a:pt x="1104" y="26974"/>
                </a:lnTo>
                <a:lnTo>
                  <a:pt x="5600" y="31369"/>
                </a:lnTo>
                <a:lnTo>
                  <a:pt x="10934" y="31305"/>
                </a:lnTo>
                <a:lnTo>
                  <a:pt x="15963" y="31330"/>
                </a:lnTo>
                <a:lnTo>
                  <a:pt x="59042" y="29870"/>
                </a:lnTo>
                <a:lnTo>
                  <a:pt x="121272" y="22783"/>
                </a:lnTo>
                <a:lnTo>
                  <a:pt x="144576" y="19672"/>
                </a:lnTo>
                <a:lnTo>
                  <a:pt x="144729" y="19659"/>
                </a:lnTo>
                <a:lnTo>
                  <a:pt x="145910" y="19583"/>
                </a:lnTo>
                <a:lnTo>
                  <a:pt x="152958" y="19189"/>
                </a:lnTo>
                <a:lnTo>
                  <a:pt x="154089" y="19062"/>
                </a:lnTo>
                <a:lnTo>
                  <a:pt x="158521" y="18262"/>
                </a:lnTo>
                <a:lnTo>
                  <a:pt x="158737" y="18224"/>
                </a:lnTo>
                <a:lnTo>
                  <a:pt x="159435" y="18161"/>
                </a:lnTo>
                <a:lnTo>
                  <a:pt x="161163" y="18008"/>
                </a:lnTo>
                <a:lnTo>
                  <a:pt x="164211" y="17081"/>
                </a:lnTo>
                <a:lnTo>
                  <a:pt x="164630" y="16954"/>
                </a:lnTo>
                <a:lnTo>
                  <a:pt x="164833" y="16852"/>
                </a:lnTo>
                <a:lnTo>
                  <a:pt x="165836" y="16497"/>
                </a:lnTo>
                <a:lnTo>
                  <a:pt x="169049" y="15405"/>
                </a:lnTo>
                <a:lnTo>
                  <a:pt x="171272" y="10883"/>
                </a:lnTo>
                <a:close/>
              </a:path>
              <a:path w="174625" h="76200">
                <a:moveTo>
                  <a:pt x="174345" y="62433"/>
                </a:moveTo>
                <a:lnTo>
                  <a:pt x="171157" y="59245"/>
                </a:lnTo>
                <a:lnTo>
                  <a:pt x="98729" y="59232"/>
                </a:lnTo>
                <a:lnTo>
                  <a:pt x="78892" y="57873"/>
                </a:lnTo>
                <a:lnTo>
                  <a:pt x="66306" y="57505"/>
                </a:lnTo>
                <a:lnTo>
                  <a:pt x="50165" y="57391"/>
                </a:lnTo>
                <a:lnTo>
                  <a:pt x="45961" y="61531"/>
                </a:lnTo>
                <a:lnTo>
                  <a:pt x="45897" y="71805"/>
                </a:lnTo>
                <a:lnTo>
                  <a:pt x="50038" y="76009"/>
                </a:lnTo>
                <a:lnTo>
                  <a:pt x="55168" y="76034"/>
                </a:lnTo>
                <a:lnTo>
                  <a:pt x="66103" y="75958"/>
                </a:lnTo>
                <a:lnTo>
                  <a:pt x="66840" y="75946"/>
                </a:lnTo>
                <a:lnTo>
                  <a:pt x="79222" y="74853"/>
                </a:lnTo>
                <a:lnTo>
                  <a:pt x="98552" y="73520"/>
                </a:lnTo>
                <a:lnTo>
                  <a:pt x="171145" y="73520"/>
                </a:lnTo>
                <a:lnTo>
                  <a:pt x="174345" y="70319"/>
                </a:lnTo>
                <a:lnTo>
                  <a:pt x="174345" y="6243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465616" y="4962283"/>
            <a:ext cx="232257" cy="48619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80220" y="4772863"/>
            <a:ext cx="769429" cy="102830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812122" y="4827092"/>
            <a:ext cx="1247239" cy="397001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629313" y="4997043"/>
            <a:ext cx="219710" cy="83820"/>
          </a:xfrm>
          <a:custGeom>
            <a:avLst/>
            <a:gdLst/>
            <a:ahLst/>
            <a:cxnLst/>
            <a:rect l="l" t="t" r="r" b="b"/>
            <a:pathLst>
              <a:path w="219710" h="83820">
                <a:moveTo>
                  <a:pt x="160578" y="11569"/>
                </a:moveTo>
                <a:lnTo>
                  <a:pt x="160274" y="7378"/>
                </a:lnTo>
                <a:lnTo>
                  <a:pt x="157861" y="5308"/>
                </a:lnTo>
                <a:lnTo>
                  <a:pt x="158140" y="5638"/>
                </a:lnTo>
                <a:lnTo>
                  <a:pt x="157835" y="5283"/>
                </a:lnTo>
                <a:lnTo>
                  <a:pt x="154736" y="2578"/>
                </a:lnTo>
                <a:lnTo>
                  <a:pt x="152933" y="2705"/>
                </a:lnTo>
                <a:lnTo>
                  <a:pt x="151866" y="2425"/>
                </a:lnTo>
                <a:lnTo>
                  <a:pt x="151663" y="2400"/>
                </a:lnTo>
                <a:lnTo>
                  <a:pt x="151663" y="16484"/>
                </a:lnTo>
                <a:lnTo>
                  <a:pt x="149796" y="17221"/>
                </a:lnTo>
                <a:lnTo>
                  <a:pt x="150393" y="16979"/>
                </a:lnTo>
                <a:lnTo>
                  <a:pt x="151663" y="16484"/>
                </a:lnTo>
                <a:lnTo>
                  <a:pt x="151663" y="2400"/>
                </a:lnTo>
                <a:lnTo>
                  <a:pt x="64617" y="0"/>
                </a:lnTo>
                <a:lnTo>
                  <a:pt x="35801" y="0"/>
                </a:lnTo>
                <a:lnTo>
                  <a:pt x="0" y="11734"/>
                </a:lnTo>
                <a:lnTo>
                  <a:pt x="2628" y="22339"/>
                </a:lnTo>
                <a:lnTo>
                  <a:pt x="7950" y="25590"/>
                </a:lnTo>
                <a:lnTo>
                  <a:pt x="24396" y="21678"/>
                </a:lnTo>
                <a:lnTo>
                  <a:pt x="24638" y="21628"/>
                </a:lnTo>
                <a:lnTo>
                  <a:pt x="25501" y="21501"/>
                </a:lnTo>
                <a:lnTo>
                  <a:pt x="36525" y="19977"/>
                </a:lnTo>
                <a:lnTo>
                  <a:pt x="35801" y="19977"/>
                </a:lnTo>
                <a:lnTo>
                  <a:pt x="36703" y="19951"/>
                </a:lnTo>
                <a:lnTo>
                  <a:pt x="36525" y="19977"/>
                </a:lnTo>
                <a:lnTo>
                  <a:pt x="64617" y="19977"/>
                </a:lnTo>
                <a:lnTo>
                  <a:pt x="86779" y="19888"/>
                </a:lnTo>
                <a:lnTo>
                  <a:pt x="120167" y="19532"/>
                </a:lnTo>
                <a:lnTo>
                  <a:pt x="131013" y="19265"/>
                </a:lnTo>
                <a:lnTo>
                  <a:pt x="137325" y="18910"/>
                </a:lnTo>
                <a:lnTo>
                  <a:pt x="137629" y="19710"/>
                </a:lnTo>
                <a:lnTo>
                  <a:pt x="137756" y="19977"/>
                </a:lnTo>
                <a:lnTo>
                  <a:pt x="140766" y="21336"/>
                </a:lnTo>
                <a:lnTo>
                  <a:pt x="146367" y="19240"/>
                </a:lnTo>
                <a:lnTo>
                  <a:pt x="147307" y="18770"/>
                </a:lnTo>
                <a:lnTo>
                  <a:pt x="148501" y="18034"/>
                </a:lnTo>
                <a:lnTo>
                  <a:pt x="150863" y="17741"/>
                </a:lnTo>
                <a:lnTo>
                  <a:pt x="151866" y="17551"/>
                </a:lnTo>
                <a:lnTo>
                  <a:pt x="154228" y="16941"/>
                </a:lnTo>
                <a:lnTo>
                  <a:pt x="154355" y="16865"/>
                </a:lnTo>
                <a:lnTo>
                  <a:pt x="155867" y="17068"/>
                </a:lnTo>
                <a:lnTo>
                  <a:pt x="159219" y="14541"/>
                </a:lnTo>
                <a:lnTo>
                  <a:pt x="159448" y="12865"/>
                </a:lnTo>
                <a:lnTo>
                  <a:pt x="160578" y="11569"/>
                </a:lnTo>
                <a:close/>
              </a:path>
              <a:path w="219710" h="83820">
                <a:moveTo>
                  <a:pt x="219290" y="70789"/>
                </a:moveTo>
                <a:lnTo>
                  <a:pt x="216954" y="68465"/>
                </a:lnTo>
                <a:lnTo>
                  <a:pt x="213995" y="68414"/>
                </a:lnTo>
                <a:lnTo>
                  <a:pt x="170383" y="68414"/>
                </a:lnTo>
                <a:lnTo>
                  <a:pt x="152730" y="66065"/>
                </a:lnTo>
                <a:lnTo>
                  <a:pt x="134086" y="64643"/>
                </a:lnTo>
                <a:lnTo>
                  <a:pt x="95402" y="63169"/>
                </a:lnTo>
                <a:lnTo>
                  <a:pt x="75958" y="62788"/>
                </a:lnTo>
                <a:lnTo>
                  <a:pt x="58331" y="62064"/>
                </a:lnTo>
                <a:lnTo>
                  <a:pt x="44310" y="61772"/>
                </a:lnTo>
                <a:lnTo>
                  <a:pt x="42786" y="61747"/>
                </a:lnTo>
                <a:lnTo>
                  <a:pt x="43154" y="61772"/>
                </a:lnTo>
                <a:lnTo>
                  <a:pt x="42494" y="61734"/>
                </a:lnTo>
                <a:lnTo>
                  <a:pt x="42786" y="61747"/>
                </a:lnTo>
                <a:lnTo>
                  <a:pt x="33655" y="60947"/>
                </a:lnTo>
                <a:lnTo>
                  <a:pt x="33261" y="60540"/>
                </a:lnTo>
                <a:lnTo>
                  <a:pt x="28994" y="59359"/>
                </a:lnTo>
                <a:lnTo>
                  <a:pt x="28994" y="73380"/>
                </a:lnTo>
                <a:lnTo>
                  <a:pt x="27190" y="75615"/>
                </a:lnTo>
                <a:lnTo>
                  <a:pt x="24460" y="76517"/>
                </a:lnTo>
                <a:lnTo>
                  <a:pt x="27025" y="75666"/>
                </a:lnTo>
                <a:lnTo>
                  <a:pt x="27152" y="75628"/>
                </a:lnTo>
                <a:lnTo>
                  <a:pt x="28994" y="73380"/>
                </a:lnTo>
                <a:lnTo>
                  <a:pt x="28994" y="59359"/>
                </a:lnTo>
                <a:lnTo>
                  <a:pt x="27393" y="58902"/>
                </a:lnTo>
                <a:lnTo>
                  <a:pt x="27165" y="58851"/>
                </a:lnTo>
                <a:lnTo>
                  <a:pt x="27025" y="58788"/>
                </a:lnTo>
                <a:lnTo>
                  <a:pt x="21297" y="56908"/>
                </a:lnTo>
                <a:lnTo>
                  <a:pt x="17830" y="57543"/>
                </a:lnTo>
                <a:lnTo>
                  <a:pt x="17424" y="57873"/>
                </a:lnTo>
                <a:lnTo>
                  <a:pt x="16268" y="57708"/>
                </a:lnTo>
                <a:lnTo>
                  <a:pt x="11252" y="61493"/>
                </a:lnTo>
                <a:lnTo>
                  <a:pt x="11023" y="63055"/>
                </a:lnTo>
                <a:lnTo>
                  <a:pt x="9804" y="64046"/>
                </a:lnTo>
                <a:lnTo>
                  <a:pt x="9144" y="70294"/>
                </a:lnTo>
                <a:lnTo>
                  <a:pt x="9867" y="71208"/>
                </a:lnTo>
                <a:lnTo>
                  <a:pt x="9715" y="72364"/>
                </a:lnTo>
                <a:lnTo>
                  <a:pt x="13500" y="77381"/>
                </a:lnTo>
                <a:lnTo>
                  <a:pt x="18554" y="78105"/>
                </a:lnTo>
                <a:lnTo>
                  <a:pt x="21539" y="78765"/>
                </a:lnTo>
                <a:lnTo>
                  <a:pt x="57708" y="82473"/>
                </a:lnTo>
                <a:lnTo>
                  <a:pt x="75590" y="83197"/>
                </a:lnTo>
                <a:lnTo>
                  <a:pt x="95021" y="83527"/>
                </a:lnTo>
                <a:lnTo>
                  <a:pt x="114630" y="83540"/>
                </a:lnTo>
                <a:lnTo>
                  <a:pt x="115036" y="83540"/>
                </a:lnTo>
                <a:lnTo>
                  <a:pt x="134404" y="82753"/>
                </a:lnTo>
                <a:lnTo>
                  <a:pt x="152311" y="81394"/>
                </a:lnTo>
                <a:lnTo>
                  <a:pt x="170383" y="79006"/>
                </a:lnTo>
                <a:lnTo>
                  <a:pt x="216928" y="79006"/>
                </a:lnTo>
                <a:lnTo>
                  <a:pt x="217043" y="78879"/>
                </a:lnTo>
                <a:lnTo>
                  <a:pt x="219290" y="76631"/>
                </a:lnTo>
                <a:lnTo>
                  <a:pt x="219290" y="7078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26060" y="4697590"/>
            <a:ext cx="607060" cy="35979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40983" y="5137416"/>
            <a:ext cx="355892" cy="14061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012672" y="4446295"/>
            <a:ext cx="1695234" cy="72762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067393" y="4844262"/>
            <a:ext cx="179108" cy="10529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594824" y="4608131"/>
            <a:ext cx="646214" cy="317639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9639884" y="4991569"/>
            <a:ext cx="529590" cy="45085"/>
          </a:xfrm>
          <a:custGeom>
            <a:avLst/>
            <a:gdLst/>
            <a:ahLst/>
            <a:cxnLst/>
            <a:rect l="l" t="t" r="r" b="b"/>
            <a:pathLst>
              <a:path w="529590" h="45085">
                <a:moveTo>
                  <a:pt x="9211" y="21504"/>
                </a:moveTo>
                <a:lnTo>
                  <a:pt x="64655" y="32613"/>
                </a:lnTo>
                <a:lnTo>
                  <a:pt x="115036" y="37985"/>
                </a:lnTo>
                <a:lnTo>
                  <a:pt x="187325" y="42735"/>
                </a:lnTo>
                <a:lnTo>
                  <a:pt x="244208" y="44437"/>
                </a:lnTo>
                <a:lnTo>
                  <a:pt x="273862" y="44678"/>
                </a:lnTo>
                <a:lnTo>
                  <a:pt x="302628" y="45034"/>
                </a:lnTo>
                <a:lnTo>
                  <a:pt x="375843" y="45034"/>
                </a:lnTo>
                <a:lnTo>
                  <a:pt x="396011" y="44996"/>
                </a:lnTo>
                <a:lnTo>
                  <a:pt x="458939" y="44932"/>
                </a:lnTo>
                <a:lnTo>
                  <a:pt x="482307" y="44195"/>
                </a:lnTo>
                <a:lnTo>
                  <a:pt x="499579" y="43103"/>
                </a:lnTo>
                <a:lnTo>
                  <a:pt x="510730" y="42443"/>
                </a:lnTo>
                <a:lnTo>
                  <a:pt x="511530" y="42354"/>
                </a:lnTo>
                <a:lnTo>
                  <a:pt x="513422" y="42096"/>
                </a:lnTo>
                <a:lnTo>
                  <a:pt x="508591" y="37371"/>
                </a:lnTo>
                <a:lnTo>
                  <a:pt x="498398" y="36499"/>
                </a:lnTo>
                <a:lnTo>
                  <a:pt x="490092" y="35864"/>
                </a:lnTo>
                <a:lnTo>
                  <a:pt x="487349" y="32664"/>
                </a:lnTo>
                <a:lnTo>
                  <a:pt x="487908" y="25323"/>
                </a:lnTo>
                <a:lnTo>
                  <a:pt x="488442" y="24866"/>
                </a:lnTo>
                <a:lnTo>
                  <a:pt x="458317" y="24866"/>
                </a:lnTo>
                <a:lnTo>
                  <a:pt x="395998" y="24803"/>
                </a:lnTo>
                <a:lnTo>
                  <a:pt x="302869" y="24777"/>
                </a:lnTo>
                <a:lnTo>
                  <a:pt x="274078" y="24409"/>
                </a:lnTo>
                <a:lnTo>
                  <a:pt x="245378" y="23939"/>
                </a:lnTo>
                <a:lnTo>
                  <a:pt x="244728" y="23939"/>
                </a:lnTo>
                <a:lnTo>
                  <a:pt x="216718" y="23101"/>
                </a:lnTo>
                <a:lnTo>
                  <a:pt x="188302" y="22034"/>
                </a:lnTo>
                <a:lnTo>
                  <a:pt x="188480" y="22034"/>
                </a:lnTo>
                <a:lnTo>
                  <a:pt x="182231" y="21691"/>
                </a:lnTo>
                <a:lnTo>
                  <a:pt x="9882" y="21678"/>
                </a:lnTo>
                <a:lnTo>
                  <a:pt x="9211" y="21504"/>
                </a:lnTo>
                <a:close/>
              </a:path>
              <a:path w="529590" h="45085">
                <a:moveTo>
                  <a:pt x="515541" y="41807"/>
                </a:moveTo>
                <a:lnTo>
                  <a:pt x="513422" y="42096"/>
                </a:lnTo>
                <a:lnTo>
                  <a:pt x="514413" y="43065"/>
                </a:lnTo>
                <a:lnTo>
                  <a:pt x="521169" y="43002"/>
                </a:lnTo>
                <a:lnTo>
                  <a:pt x="521578" y="42585"/>
                </a:lnTo>
                <a:lnTo>
                  <a:pt x="515541" y="41807"/>
                </a:lnTo>
                <a:close/>
              </a:path>
              <a:path w="529590" h="45085">
                <a:moveTo>
                  <a:pt x="527806" y="36233"/>
                </a:moveTo>
                <a:lnTo>
                  <a:pt x="521578" y="42585"/>
                </a:lnTo>
                <a:lnTo>
                  <a:pt x="522147" y="42659"/>
                </a:lnTo>
                <a:lnTo>
                  <a:pt x="527507" y="38531"/>
                </a:lnTo>
                <a:lnTo>
                  <a:pt x="527806" y="36233"/>
                </a:lnTo>
                <a:close/>
              </a:path>
              <a:path w="529590" h="45085">
                <a:moveTo>
                  <a:pt x="522527" y="41617"/>
                </a:moveTo>
                <a:lnTo>
                  <a:pt x="516835" y="41630"/>
                </a:lnTo>
                <a:lnTo>
                  <a:pt x="515541" y="41807"/>
                </a:lnTo>
                <a:lnTo>
                  <a:pt x="521578" y="42585"/>
                </a:lnTo>
                <a:lnTo>
                  <a:pt x="522527" y="41617"/>
                </a:lnTo>
                <a:close/>
              </a:path>
              <a:path w="529590" h="45085">
                <a:moveTo>
                  <a:pt x="508591" y="37371"/>
                </a:moveTo>
                <a:lnTo>
                  <a:pt x="513422" y="42096"/>
                </a:lnTo>
                <a:lnTo>
                  <a:pt x="515541" y="41807"/>
                </a:lnTo>
                <a:lnTo>
                  <a:pt x="514172" y="41630"/>
                </a:lnTo>
                <a:lnTo>
                  <a:pt x="522527" y="41617"/>
                </a:lnTo>
                <a:lnTo>
                  <a:pt x="526486" y="37579"/>
                </a:lnTo>
                <a:lnTo>
                  <a:pt x="510971" y="37579"/>
                </a:lnTo>
                <a:lnTo>
                  <a:pt x="508591" y="37371"/>
                </a:lnTo>
                <a:close/>
              </a:path>
              <a:path w="529590" h="45085">
                <a:moveTo>
                  <a:pt x="516928" y="41617"/>
                </a:moveTo>
                <a:lnTo>
                  <a:pt x="514172" y="41630"/>
                </a:lnTo>
                <a:lnTo>
                  <a:pt x="515541" y="41807"/>
                </a:lnTo>
                <a:lnTo>
                  <a:pt x="516928" y="41617"/>
                </a:lnTo>
                <a:close/>
              </a:path>
              <a:path w="529590" h="45085">
                <a:moveTo>
                  <a:pt x="506882" y="35699"/>
                </a:moveTo>
                <a:lnTo>
                  <a:pt x="508591" y="37371"/>
                </a:lnTo>
                <a:lnTo>
                  <a:pt x="510971" y="37579"/>
                </a:lnTo>
                <a:lnTo>
                  <a:pt x="506882" y="35699"/>
                </a:lnTo>
                <a:close/>
              </a:path>
              <a:path w="529590" h="45085">
                <a:moveTo>
                  <a:pt x="527875" y="35699"/>
                </a:moveTo>
                <a:lnTo>
                  <a:pt x="506882" y="35699"/>
                </a:lnTo>
                <a:lnTo>
                  <a:pt x="510971" y="37579"/>
                </a:lnTo>
                <a:lnTo>
                  <a:pt x="526486" y="37579"/>
                </a:lnTo>
                <a:lnTo>
                  <a:pt x="527806" y="36233"/>
                </a:lnTo>
                <a:lnTo>
                  <a:pt x="527875" y="35699"/>
                </a:lnTo>
                <a:close/>
              </a:path>
              <a:path w="529590" h="45085">
                <a:moveTo>
                  <a:pt x="508064" y="36855"/>
                </a:moveTo>
                <a:lnTo>
                  <a:pt x="502691" y="36855"/>
                </a:lnTo>
                <a:lnTo>
                  <a:pt x="508591" y="37371"/>
                </a:lnTo>
                <a:lnTo>
                  <a:pt x="508064" y="36855"/>
                </a:lnTo>
                <a:close/>
              </a:path>
              <a:path w="529590" h="45085">
                <a:moveTo>
                  <a:pt x="497990" y="23122"/>
                </a:moveTo>
                <a:lnTo>
                  <a:pt x="489893" y="23622"/>
                </a:lnTo>
                <a:lnTo>
                  <a:pt x="487908" y="25323"/>
                </a:lnTo>
                <a:lnTo>
                  <a:pt x="487349" y="32664"/>
                </a:lnTo>
                <a:lnTo>
                  <a:pt x="490092" y="35864"/>
                </a:lnTo>
                <a:lnTo>
                  <a:pt x="498436" y="36499"/>
                </a:lnTo>
                <a:lnTo>
                  <a:pt x="502716" y="36868"/>
                </a:lnTo>
                <a:lnTo>
                  <a:pt x="508064" y="36855"/>
                </a:lnTo>
                <a:lnTo>
                  <a:pt x="506882" y="35699"/>
                </a:lnTo>
                <a:lnTo>
                  <a:pt x="527875" y="35699"/>
                </a:lnTo>
                <a:lnTo>
                  <a:pt x="528955" y="27402"/>
                </a:lnTo>
                <a:lnTo>
                  <a:pt x="527185" y="25666"/>
                </a:lnTo>
                <a:lnTo>
                  <a:pt x="507479" y="25666"/>
                </a:lnTo>
                <a:lnTo>
                  <a:pt x="509533" y="24080"/>
                </a:lnTo>
                <a:lnTo>
                  <a:pt x="498687" y="23177"/>
                </a:lnTo>
                <a:lnTo>
                  <a:pt x="497611" y="23177"/>
                </a:lnTo>
                <a:lnTo>
                  <a:pt x="497990" y="23122"/>
                </a:lnTo>
                <a:close/>
              </a:path>
              <a:path w="529590" h="45085">
                <a:moveTo>
                  <a:pt x="502691" y="36855"/>
                </a:moveTo>
                <a:lnTo>
                  <a:pt x="502836" y="36868"/>
                </a:lnTo>
                <a:lnTo>
                  <a:pt x="502691" y="36855"/>
                </a:lnTo>
                <a:close/>
              </a:path>
              <a:path w="529590" h="45085">
                <a:moveTo>
                  <a:pt x="528955" y="27402"/>
                </a:moveTo>
                <a:lnTo>
                  <a:pt x="527806" y="36233"/>
                </a:lnTo>
                <a:lnTo>
                  <a:pt x="529437" y="34569"/>
                </a:lnTo>
                <a:lnTo>
                  <a:pt x="529361" y="27800"/>
                </a:lnTo>
                <a:lnTo>
                  <a:pt x="528955" y="27402"/>
                </a:lnTo>
                <a:close/>
              </a:path>
              <a:path w="529590" h="45085">
                <a:moveTo>
                  <a:pt x="521933" y="21081"/>
                </a:moveTo>
                <a:lnTo>
                  <a:pt x="522808" y="21374"/>
                </a:lnTo>
                <a:lnTo>
                  <a:pt x="528955" y="27402"/>
                </a:lnTo>
                <a:lnTo>
                  <a:pt x="529031" y="26822"/>
                </a:lnTo>
                <a:lnTo>
                  <a:pt x="524890" y="21462"/>
                </a:lnTo>
                <a:lnTo>
                  <a:pt x="521933" y="21081"/>
                </a:lnTo>
                <a:close/>
              </a:path>
              <a:path w="529590" h="45085">
                <a:moveTo>
                  <a:pt x="509533" y="24080"/>
                </a:moveTo>
                <a:lnTo>
                  <a:pt x="507479" y="25666"/>
                </a:lnTo>
                <a:lnTo>
                  <a:pt x="512127" y="24307"/>
                </a:lnTo>
                <a:lnTo>
                  <a:pt x="509533" y="24080"/>
                </a:lnTo>
                <a:close/>
              </a:path>
              <a:path w="529590" h="45085">
                <a:moveTo>
                  <a:pt x="517648" y="20528"/>
                </a:moveTo>
                <a:lnTo>
                  <a:pt x="514172" y="20980"/>
                </a:lnTo>
                <a:lnTo>
                  <a:pt x="513384" y="21107"/>
                </a:lnTo>
                <a:lnTo>
                  <a:pt x="509533" y="24080"/>
                </a:lnTo>
                <a:lnTo>
                  <a:pt x="512127" y="24307"/>
                </a:lnTo>
                <a:lnTo>
                  <a:pt x="507479" y="25666"/>
                </a:lnTo>
                <a:lnTo>
                  <a:pt x="527185" y="25666"/>
                </a:lnTo>
                <a:lnTo>
                  <a:pt x="522808" y="21374"/>
                </a:lnTo>
                <a:lnTo>
                  <a:pt x="521933" y="21081"/>
                </a:lnTo>
                <a:lnTo>
                  <a:pt x="517648" y="20528"/>
                </a:lnTo>
                <a:close/>
              </a:path>
              <a:path w="529590" h="45085">
                <a:moveTo>
                  <a:pt x="458327" y="24866"/>
                </a:moveTo>
                <a:lnTo>
                  <a:pt x="458635" y="24866"/>
                </a:lnTo>
                <a:lnTo>
                  <a:pt x="458327" y="24866"/>
                </a:lnTo>
                <a:close/>
              </a:path>
              <a:path w="529590" h="45085">
                <a:moveTo>
                  <a:pt x="489271" y="24155"/>
                </a:moveTo>
                <a:lnTo>
                  <a:pt x="481050" y="24168"/>
                </a:lnTo>
                <a:lnTo>
                  <a:pt x="458327" y="24866"/>
                </a:lnTo>
                <a:lnTo>
                  <a:pt x="458635" y="24866"/>
                </a:lnTo>
                <a:lnTo>
                  <a:pt x="488442" y="24866"/>
                </a:lnTo>
                <a:lnTo>
                  <a:pt x="489271" y="24155"/>
                </a:lnTo>
                <a:close/>
              </a:path>
              <a:path w="529590" h="45085">
                <a:moveTo>
                  <a:pt x="375843" y="24764"/>
                </a:moveTo>
                <a:lnTo>
                  <a:pt x="302755" y="24764"/>
                </a:lnTo>
                <a:lnTo>
                  <a:pt x="382566" y="24777"/>
                </a:lnTo>
                <a:lnTo>
                  <a:pt x="375843" y="24764"/>
                </a:lnTo>
                <a:close/>
              </a:path>
              <a:path w="529590" h="45085">
                <a:moveTo>
                  <a:pt x="489893" y="23622"/>
                </a:moveTo>
                <a:lnTo>
                  <a:pt x="481157" y="24161"/>
                </a:lnTo>
                <a:lnTo>
                  <a:pt x="481355" y="24155"/>
                </a:lnTo>
                <a:lnTo>
                  <a:pt x="489271" y="24155"/>
                </a:lnTo>
                <a:lnTo>
                  <a:pt x="489893" y="23622"/>
                </a:lnTo>
                <a:close/>
              </a:path>
              <a:path w="529590" h="45085">
                <a:moveTo>
                  <a:pt x="510802" y="23101"/>
                </a:moveTo>
                <a:lnTo>
                  <a:pt x="498335" y="23101"/>
                </a:lnTo>
                <a:lnTo>
                  <a:pt x="498071" y="23129"/>
                </a:lnTo>
                <a:lnTo>
                  <a:pt x="509533" y="24080"/>
                </a:lnTo>
                <a:lnTo>
                  <a:pt x="510802" y="23101"/>
                </a:lnTo>
                <a:close/>
              </a:path>
              <a:path w="529590" h="45085">
                <a:moveTo>
                  <a:pt x="244601" y="23926"/>
                </a:moveTo>
                <a:lnTo>
                  <a:pt x="245378" y="23939"/>
                </a:lnTo>
                <a:lnTo>
                  <a:pt x="244601" y="23926"/>
                </a:lnTo>
                <a:close/>
              </a:path>
              <a:path w="529590" h="45085">
                <a:moveTo>
                  <a:pt x="491108" y="22580"/>
                </a:moveTo>
                <a:lnTo>
                  <a:pt x="489893" y="23622"/>
                </a:lnTo>
                <a:lnTo>
                  <a:pt x="497946" y="23119"/>
                </a:lnTo>
                <a:lnTo>
                  <a:pt x="491108" y="22580"/>
                </a:lnTo>
                <a:close/>
              </a:path>
              <a:path w="529590" h="45085">
                <a:moveTo>
                  <a:pt x="498009" y="23124"/>
                </a:moveTo>
                <a:lnTo>
                  <a:pt x="497611" y="23177"/>
                </a:lnTo>
                <a:lnTo>
                  <a:pt x="498071" y="23129"/>
                </a:lnTo>
                <a:close/>
              </a:path>
              <a:path w="529590" h="45085">
                <a:moveTo>
                  <a:pt x="498071" y="23129"/>
                </a:moveTo>
                <a:lnTo>
                  <a:pt x="497611" y="23177"/>
                </a:lnTo>
                <a:lnTo>
                  <a:pt x="498687" y="23177"/>
                </a:lnTo>
                <a:lnTo>
                  <a:pt x="498071" y="23129"/>
                </a:lnTo>
                <a:close/>
              </a:path>
              <a:path w="529590" h="45085">
                <a:moveTo>
                  <a:pt x="513555" y="21061"/>
                </a:moveTo>
                <a:lnTo>
                  <a:pt x="508680" y="21691"/>
                </a:lnTo>
                <a:lnTo>
                  <a:pt x="498046" y="23119"/>
                </a:lnTo>
                <a:lnTo>
                  <a:pt x="498335" y="23101"/>
                </a:lnTo>
                <a:lnTo>
                  <a:pt x="510818" y="23088"/>
                </a:lnTo>
                <a:lnTo>
                  <a:pt x="513384" y="21107"/>
                </a:lnTo>
                <a:lnTo>
                  <a:pt x="513555" y="21061"/>
                </a:lnTo>
                <a:close/>
              </a:path>
              <a:path w="529590" h="45085">
                <a:moveTo>
                  <a:pt x="216293" y="23088"/>
                </a:moveTo>
                <a:lnTo>
                  <a:pt x="216718" y="23101"/>
                </a:lnTo>
                <a:lnTo>
                  <a:pt x="216293" y="23088"/>
                </a:lnTo>
                <a:close/>
              </a:path>
              <a:path w="529590" h="45085">
                <a:moveTo>
                  <a:pt x="8610" y="21259"/>
                </a:moveTo>
                <a:lnTo>
                  <a:pt x="9211" y="21504"/>
                </a:lnTo>
                <a:lnTo>
                  <a:pt x="9931" y="21691"/>
                </a:lnTo>
                <a:lnTo>
                  <a:pt x="8610" y="21259"/>
                </a:lnTo>
                <a:close/>
              </a:path>
              <a:path w="529590" h="45085">
                <a:moveTo>
                  <a:pt x="33697" y="21259"/>
                </a:moveTo>
                <a:lnTo>
                  <a:pt x="8610" y="21259"/>
                </a:lnTo>
                <a:lnTo>
                  <a:pt x="9931" y="21691"/>
                </a:lnTo>
                <a:lnTo>
                  <a:pt x="182231" y="21691"/>
                </a:lnTo>
                <a:lnTo>
                  <a:pt x="178297" y="21475"/>
                </a:lnTo>
                <a:lnTo>
                  <a:pt x="50520" y="21475"/>
                </a:lnTo>
                <a:lnTo>
                  <a:pt x="33697" y="21259"/>
                </a:lnTo>
                <a:close/>
              </a:path>
              <a:path w="529590" h="45085">
                <a:moveTo>
                  <a:pt x="25798" y="21158"/>
                </a:moveTo>
                <a:lnTo>
                  <a:pt x="8007" y="21191"/>
                </a:lnTo>
                <a:lnTo>
                  <a:pt x="9211" y="21504"/>
                </a:lnTo>
                <a:lnTo>
                  <a:pt x="8610" y="21259"/>
                </a:lnTo>
                <a:lnTo>
                  <a:pt x="33697" y="21259"/>
                </a:lnTo>
                <a:lnTo>
                  <a:pt x="25798" y="21158"/>
                </a:lnTo>
                <a:close/>
              </a:path>
              <a:path w="529590" h="45085">
                <a:moveTo>
                  <a:pt x="50846" y="21158"/>
                </a:moveTo>
                <a:lnTo>
                  <a:pt x="25798" y="21158"/>
                </a:lnTo>
                <a:lnTo>
                  <a:pt x="50520" y="21475"/>
                </a:lnTo>
                <a:lnTo>
                  <a:pt x="50846" y="21158"/>
                </a:lnTo>
                <a:close/>
              </a:path>
              <a:path w="529590" h="45085">
                <a:moveTo>
                  <a:pt x="55267" y="9624"/>
                </a:moveTo>
                <a:lnTo>
                  <a:pt x="55129" y="16979"/>
                </a:lnTo>
                <a:lnTo>
                  <a:pt x="50520" y="21475"/>
                </a:lnTo>
                <a:lnTo>
                  <a:pt x="178297" y="21475"/>
                </a:lnTo>
                <a:lnTo>
                  <a:pt x="162559" y="20612"/>
                </a:lnTo>
                <a:lnTo>
                  <a:pt x="137744" y="19189"/>
                </a:lnTo>
                <a:lnTo>
                  <a:pt x="116796" y="17424"/>
                </a:lnTo>
                <a:lnTo>
                  <a:pt x="96979" y="15087"/>
                </a:lnTo>
                <a:lnTo>
                  <a:pt x="67256" y="11290"/>
                </a:lnTo>
                <a:lnTo>
                  <a:pt x="55267" y="9624"/>
                </a:lnTo>
                <a:close/>
              </a:path>
              <a:path w="529590" h="45085">
                <a:moveTo>
                  <a:pt x="4306" y="20228"/>
                </a:moveTo>
                <a:lnTo>
                  <a:pt x="5346" y="21196"/>
                </a:lnTo>
                <a:lnTo>
                  <a:pt x="8007" y="21191"/>
                </a:lnTo>
                <a:lnTo>
                  <a:pt x="4306" y="20228"/>
                </a:lnTo>
                <a:close/>
              </a:path>
              <a:path w="529590" h="45085">
                <a:moveTo>
                  <a:pt x="15773" y="0"/>
                </a:moveTo>
                <a:lnTo>
                  <a:pt x="399" y="11302"/>
                </a:lnTo>
                <a:lnTo>
                  <a:pt x="773" y="16436"/>
                </a:lnTo>
                <a:lnTo>
                  <a:pt x="1846" y="17941"/>
                </a:lnTo>
                <a:lnTo>
                  <a:pt x="4306" y="20228"/>
                </a:lnTo>
                <a:lnTo>
                  <a:pt x="8007" y="21191"/>
                </a:lnTo>
                <a:lnTo>
                  <a:pt x="25798" y="21158"/>
                </a:lnTo>
                <a:lnTo>
                  <a:pt x="50846" y="21158"/>
                </a:lnTo>
                <a:lnTo>
                  <a:pt x="55129" y="16979"/>
                </a:lnTo>
                <a:lnTo>
                  <a:pt x="55257" y="10401"/>
                </a:lnTo>
                <a:lnTo>
                  <a:pt x="21183" y="10401"/>
                </a:lnTo>
                <a:lnTo>
                  <a:pt x="12230" y="825"/>
                </a:lnTo>
                <a:lnTo>
                  <a:pt x="16725" y="825"/>
                </a:lnTo>
                <a:lnTo>
                  <a:pt x="15773" y="0"/>
                </a:lnTo>
                <a:close/>
              </a:path>
              <a:path w="529590" h="45085">
                <a:moveTo>
                  <a:pt x="519544" y="20281"/>
                </a:moveTo>
                <a:lnTo>
                  <a:pt x="517648" y="20528"/>
                </a:lnTo>
                <a:lnTo>
                  <a:pt x="521933" y="21081"/>
                </a:lnTo>
                <a:lnTo>
                  <a:pt x="519544" y="20281"/>
                </a:lnTo>
                <a:close/>
              </a:path>
              <a:path w="529590" h="45085">
                <a:moveTo>
                  <a:pt x="516229" y="20345"/>
                </a:moveTo>
                <a:lnTo>
                  <a:pt x="513555" y="21061"/>
                </a:lnTo>
                <a:lnTo>
                  <a:pt x="514184" y="20980"/>
                </a:lnTo>
                <a:lnTo>
                  <a:pt x="517648" y="20528"/>
                </a:lnTo>
                <a:lnTo>
                  <a:pt x="516229" y="20345"/>
                </a:lnTo>
                <a:close/>
              </a:path>
              <a:path w="529590" h="45085">
                <a:moveTo>
                  <a:pt x="1846" y="17941"/>
                </a:moveTo>
                <a:lnTo>
                  <a:pt x="3289" y="19964"/>
                </a:lnTo>
                <a:lnTo>
                  <a:pt x="4306" y="20228"/>
                </a:lnTo>
                <a:lnTo>
                  <a:pt x="1846" y="17941"/>
                </a:lnTo>
                <a:close/>
              </a:path>
              <a:path w="529590" h="45085">
                <a:moveTo>
                  <a:pt x="137859" y="19189"/>
                </a:moveTo>
                <a:lnTo>
                  <a:pt x="138010" y="19202"/>
                </a:lnTo>
                <a:lnTo>
                  <a:pt x="137859" y="19189"/>
                </a:lnTo>
                <a:close/>
              </a:path>
              <a:path w="529590" h="45085">
                <a:moveTo>
                  <a:pt x="773" y="16436"/>
                </a:moveTo>
                <a:lnTo>
                  <a:pt x="812" y="16979"/>
                </a:lnTo>
                <a:lnTo>
                  <a:pt x="1846" y="17941"/>
                </a:lnTo>
                <a:lnTo>
                  <a:pt x="773" y="16436"/>
                </a:lnTo>
                <a:close/>
              </a:path>
              <a:path w="529590" h="45085">
                <a:moveTo>
                  <a:pt x="116844" y="17430"/>
                </a:moveTo>
                <a:lnTo>
                  <a:pt x="117119" y="17462"/>
                </a:lnTo>
                <a:lnTo>
                  <a:pt x="116844" y="17430"/>
                </a:lnTo>
                <a:close/>
              </a:path>
              <a:path w="529590" h="45085">
                <a:moveTo>
                  <a:pt x="116796" y="17424"/>
                </a:moveTo>
                <a:close/>
              </a:path>
              <a:path w="529590" h="45085">
                <a:moveTo>
                  <a:pt x="365" y="10833"/>
                </a:moveTo>
                <a:lnTo>
                  <a:pt x="38" y="15405"/>
                </a:lnTo>
                <a:lnTo>
                  <a:pt x="773" y="16436"/>
                </a:lnTo>
                <a:lnTo>
                  <a:pt x="365" y="10833"/>
                </a:lnTo>
                <a:close/>
              </a:path>
              <a:path w="529590" h="45085">
                <a:moveTo>
                  <a:pt x="97004" y="15090"/>
                </a:moveTo>
                <a:close/>
              </a:path>
              <a:path w="529590" h="45085">
                <a:moveTo>
                  <a:pt x="96979" y="15087"/>
                </a:moveTo>
                <a:close/>
              </a:path>
              <a:path w="529590" h="45085">
                <a:moveTo>
                  <a:pt x="67256" y="11290"/>
                </a:moveTo>
                <a:close/>
              </a:path>
              <a:path w="529590" h="45085">
                <a:moveTo>
                  <a:pt x="791" y="4891"/>
                </a:moveTo>
                <a:lnTo>
                  <a:pt x="0" y="5803"/>
                </a:lnTo>
                <a:lnTo>
                  <a:pt x="365" y="10833"/>
                </a:lnTo>
                <a:lnTo>
                  <a:pt x="791" y="4891"/>
                </a:lnTo>
                <a:close/>
              </a:path>
              <a:path w="529590" h="45085">
                <a:moveTo>
                  <a:pt x="12230" y="825"/>
                </a:moveTo>
                <a:lnTo>
                  <a:pt x="21183" y="10401"/>
                </a:lnTo>
                <a:lnTo>
                  <a:pt x="20751" y="4317"/>
                </a:lnTo>
                <a:lnTo>
                  <a:pt x="18649" y="2494"/>
                </a:lnTo>
                <a:lnTo>
                  <a:pt x="16167" y="1600"/>
                </a:lnTo>
                <a:lnTo>
                  <a:pt x="14046" y="1079"/>
                </a:lnTo>
                <a:lnTo>
                  <a:pt x="12230" y="825"/>
                </a:lnTo>
                <a:close/>
              </a:path>
              <a:path w="529590" h="45085">
                <a:moveTo>
                  <a:pt x="18649" y="2494"/>
                </a:moveTo>
                <a:lnTo>
                  <a:pt x="20751" y="4317"/>
                </a:lnTo>
                <a:lnTo>
                  <a:pt x="21183" y="10401"/>
                </a:lnTo>
                <a:lnTo>
                  <a:pt x="55257" y="10401"/>
                </a:lnTo>
                <a:lnTo>
                  <a:pt x="55267" y="9624"/>
                </a:lnTo>
                <a:lnTo>
                  <a:pt x="44310" y="8102"/>
                </a:lnTo>
                <a:lnTo>
                  <a:pt x="44454" y="8102"/>
                </a:lnTo>
                <a:lnTo>
                  <a:pt x="29143" y="5003"/>
                </a:lnTo>
                <a:lnTo>
                  <a:pt x="21290" y="3301"/>
                </a:lnTo>
                <a:lnTo>
                  <a:pt x="20891" y="3301"/>
                </a:lnTo>
                <a:lnTo>
                  <a:pt x="19532" y="2920"/>
                </a:lnTo>
                <a:lnTo>
                  <a:pt x="19833" y="2920"/>
                </a:lnTo>
                <a:lnTo>
                  <a:pt x="18649" y="2494"/>
                </a:lnTo>
                <a:close/>
              </a:path>
              <a:path w="529590" h="45085">
                <a:moveTo>
                  <a:pt x="16223" y="390"/>
                </a:moveTo>
                <a:lnTo>
                  <a:pt x="18649" y="2494"/>
                </a:lnTo>
                <a:lnTo>
                  <a:pt x="20288" y="3084"/>
                </a:lnTo>
                <a:lnTo>
                  <a:pt x="29260" y="5029"/>
                </a:lnTo>
                <a:lnTo>
                  <a:pt x="44773" y="8166"/>
                </a:lnTo>
                <a:lnTo>
                  <a:pt x="55267" y="9624"/>
                </a:lnTo>
                <a:lnTo>
                  <a:pt x="55321" y="5664"/>
                </a:lnTo>
                <a:lnTo>
                  <a:pt x="50863" y="1028"/>
                </a:lnTo>
                <a:lnTo>
                  <a:pt x="25920" y="406"/>
                </a:lnTo>
                <a:lnTo>
                  <a:pt x="16223" y="390"/>
                </a:lnTo>
                <a:close/>
              </a:path>
              <a:path w="529590" h="45085">
                <a:moveTo>
                  <a:pt x="44773" y="8166"/>
                </a:moveTo>
                <a:lnTo>
                  <a:pt x="44957" y="8204"/>
                </a:lnTo>
                <a:lnTo>
                  <a:pt x="44773" y="8166"/>
                </a:lnTo>
                <a:close/>
              </a:path>
              <a:path w="529590" h="45085">
                <a:moveTo>
                  <a:pt x="44454" y="8102"/>
                </a:moveTo>
                <a:lnTo>
                  <a:pt x="44310" y="8102"/>
                </a:lnTo>
                <a:lnTo>
                  <a:pt x="44773" y="8166"/>
                </a:lnTo>
                <a:lnTo>
                  <a:pt x="44454" y="8102"/>
                </a:lnTo>
                <a:close/>
              </a:path>
              <a:path w="529590" h="45085">
                <a:moveTo>
                  <a:pt x="29108" y="5003"/>
                </a:moveTo>
                <a:lnTo>
                  <a:pt x="29260" y="5029"/>
                </a:lnTo>
                <a:lnTo>
                  <a:pt x="29108" y="5003"/>
                </a:lnTo>
                <a:close/>
              </a:path>
              <a:path w="529590" h="45085">
                <a:moveTo>
                  <a:pt x="29143" y="5003"/>
                </a:moveTo>
                <a:close/>
              </a:path>
              <a:path w="529590" h="45085">
                <a:moveTo>
                  <a:pt x="2020" y="3473"/>
                </a:moveTo>
                <a:lnTo>
                  <a:pt x="812" y="4597"/>
                </a:lnTo>
                <a:lnTo>
                  <a:pt x="791" y="4891"/>
                </a:lnTo>
                <a:lnTo>
                  <a:pt x="2020" y="3473"/>
                </a:lnTo>
                <a:close/>
              </a:path>
              <a:path w="529590" h="45085">
                <a:moveTo>
                  <a:pt x="4914" y="782"/>
                </a:moveTo>
                <a:lnTo>
                  <a:pt x="4317" y="825"/>
                </a:lnTo>
                <a:lnTo>
                  <a:pt x="2020" y="3473"/>
                </a:lnTo>
                <a:lnTo>
                  <a:pt x="4914" y="782"/>
                </a:lnTo>
                <a:close/>
              </a:path>
              <a:path w="529590" h="45085">
                <a:moveTo>
                  <a:pt x="19532" y="2920"/>
                </a:moveTo>
                <a:lnTo>
                  <a:pt x="20891" y="3301"/>
                </a:lnTo>
                <a:lnTo>
                  <a:pt x="20288" y="3084"/>
                </a:lnTo>
                <a:lnTo>
                  <a:pt x="19532" y="2920"/>
                </a:lnTo>
                <a:close/>
              </a:path>
              <a:path w="529590" h="45085">
                <a:moveTo>
                  <a:pt x="20288" y="3084"/>
                </a:moveTo>
                <a:lnTo>
                  <a:pt x="20891" y="3301"/>
                </a:lnTo>
                <a:lnTo>
                  <a:pt x="21290" y="3301"/>
                </a:lnTo>
                <a:lnTo>
                  <a:pt x="20288" y="3084"/>
                </a:lnTo>
                <a:close/>
              </a:path>
              <a:path w="529590" h="45085">
                <a:moveTo>
                  <a:pt x="19833" y="2920"/>
                </a:moveTo>
                <a:lnTo>
                  <a:pt x="19532" y="2920"/>
                </a:lnTo>
                <a:lnTo>
                  <a:pt x="20288" y="3084"/>
                </a:lnTo>
                <a:lnTo>
                  <a:pt x="19833" y="2920"/>
                </a:lnTo>
                <a:close/>
              </a:path>
              <a:path w="529590" h="45085">
                <a:moveTo>
                  <a:pt x="16725" y="825"/>
                </a:moveTo>
                <a:lnTo>
                  <a:pt x="12230" y="825"/>
                </a:lnTo>
                <a:lnTo>
                  <a:pt x="14046" y="1079"/>
                </a:lnTo>
                <a:lnTo>
                  <a:pt x="16167" y="1600"/>
                </a:lnTo>
                <a:lnTo>
                  <a:pt x="18649" y="2494"/>
                </a:lnTo>
                <a:lnTo>
                  <a:pt x="16725" y="825"/>
                </a:lnTo>
                <a:close/>
              </a:path>
              <a:path w="529590" h="45085">
                <a:moveTo>
                  <a:pt x="10486" y="380"/>
                </a:moveTo>
                <a:lnTo>
                  <a:pt x="5346" y="380"/>
                </a:lnTo>
                <a:lnTo>
                  <a:pt x="4914" y="782"/>
                </a:lnTo>
                <a:lnTo>
                  <a:pt x="10486" y="380"/>
                </a:lnTo>
                <a:close/>
              </a:path>
              <a:path w="529590" h="45085">
                <a:moveTo>
                  <a:pt x="16212" y="380"/>
                </a:moveTo>
                <a:lnTo>
                  <a:pt x="10807" y="380"/>
                </a:lnTo>
                <a:lnTo>
                  <a:pt x="16223" y="39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664648" y="5133289"/>
            <a:ext cx="323570" cy="17943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29574" y="4847094"/>
            <a:ext cx="411997" cy="1435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50546" y="3794886"/>
            <a:ext cx="156794" cy="161455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6217793" y="3838244"/>
            <a:ext cx="158750" cy="75565"/>
          </a:xfrm>
          <a:custGeom>
            <a:avLst/>
            <a:gdLst/>
            <a:ahLst/>
            <a:cxnLst/>
            <a:rect l="l" t="t" r="r" b="b"/>
            <a:pathLst>
              <a:path w="158750" h="75564">
                <a:moveTo>
                  <a:pt x="146088" y="5207"/>
                </a:moveTo>
                <a:lnTo>
                  <a:pt x="144018" y="3136"/>
                </a:lnTo>
                <a:lnTo>
                  <a:pt x="82296" y="3111"/>
                </a:lnTo>
                <a:lnTo>
                  <a:pt x="61277" y="736"/>
                </a:lnTo>
                <a:lnTo>
                  <a:pt x="60693" y="685"/>
                </a:lnTo>
                <a:lnTo>
                  <a:pt x="42367" y="0"/>
                </a:lnTo>
                <a:lnTo>
                  <a:pt x="39331" y="419"/>
                </a:lnTo>
                <a:lnTo>
                  <a:pt x="23291" y="5562"/>
                </a:lnTo>
                <a:lnTo>
                  <a:pt x="22301" y="5943"/>
                </a:lnTo>
                <a:lnTo>
                  <a:pt x="2260" y="14922"/>
                </a:lnTo>
                <a:lnTo>
                  <a:pt x="0" y="20878"/>
                </a:lnTo>
                <a:lnTo>
                  <a:pt x="4533" y="31013"/>
                </a:lnTo>
                <a:lnTo>
                  <a:pt x="10490" y="33274"/>
                </a:lnTo>
                <a:lnTo>
                  <a:pt x="15951" y="30822"/>
                </a:lnTo>
                <a:lnTo>
                  <a:pt x="29895" y="23444"/>
                </a:lnTo>
                <a:lnTo>
                  <a:pt x="30251" y="23266"/>
                </a:lnTo>
                <a:lnTo>
                  <a:pt x="60998" y="16319"/>
                </a:lnTo>
                <a:lnTo>
                  <a:pt x="61798" y="16217"/>
                </a:lnTo>
                <a:lnTo>
                  <a:pt x="82410" y="12471"/>
                </a:lnTo>
                <a:lnTo>
                  <a:pt x="143992" y="12471"/>
                </a:lnTo>
                <a:lnTo>
                  <a:pt x="146088" y="10375"/>
                </a:lnTo>
                <a:lnTo>
                  <a:pt x="146088" y="5207"/>
                </a:lnTo>
                <a:close/>
              </a:path>
              <a:path w="158750" h="75564">
                <a:moveTo>
                  <a:pt x="158737" y="62903"/>
                </a:moveTo>
                <a:lnTo>
                  <a:pt x="156171" y="60337"/>
                </a:lnTo>
                <a:lnTo>
                  <a:pt x="89547" y="60299"/>
                </a:lnTo>
                <a:lnTo>
                  <a:pt x="67513" y="57708"/>
                </a:lnTo>
                <a:lnTo>
                  <a:pt x="66878" y="57658"/>
                </a:lnTo>
                <a:lnTo>
                  <a:pt x="49631" y="56934"/>
                </a:lnTo>
                <a:lnTo>
                  <a:pt x="37528" y="56248"/>
                </a:lnTo>
                <a:lnTo>
                  <a:pt x="33794" y="56197"/>
                </a:lnTo>
                <a:lnTo>
                  <a:pt x="30899" y="54419"/>
                </a:lnTo>
                <a:lnTo>
                  <a:pt x="28714" y="54952"/>
                </a:lnTo>
                <a:lnTo>
                  <a:pt x="26644" y="54114"/>
                </a:lnTo>
                <a:lnTo>
                  <a:pt x="21031" y="56515"/>
                </a:lnTo>
                <a:lnTo>
                  <a:pt x="20891" y="56845"/>
                </a:lnTo>
                <a:lnTo>
                  <a:pt x="20548" y="56934"/>
                </a:lnTo>
                <a:lnTo>
                  <a:pt x="17386" y="62128"/>
                </a:lnTo>
                <a:lnTo>
                  <a:pt x="17907" y="64312"/>
                </a:lnTo>
                <a:lnTo>
                  <a:pt x="17081" y="66395"/>
                </a:lnTo>
                <a:lnTo>
                  <a:pt x="19481" y="71996"/>
                </a:lnTo>
                <a:lnTo>
                  <a:pt x="26797" y="74917"/>
                </a:lnTo>
                <a:lnTo>
                  <a:pt x="27432" y="74917"/>
                </a:lnTo>
                <a:lnTo>
                  <a:pt x="29972" y="75374"/>
                </a:lnTo>
                <a:lnTo>
                  <a:pt x="37477" y="75260"/>
                </a:lnTo>
                <a:lnTo>
                  <a:pt x="49199" y="75298"/>
                </a:lnTo>
                <a:lnTo>
                  <a:pt x="50406" y="75247"/>
                </a:lnTo>
                <a:lnTo>
                  <a:pt x="66878" y="74561"/>
                </a:lnTo>
                <a:lnTo>
                  <a:pt x="67513" y="74510"/>
                </a:lnTo>
                <a:lnTo>
                  <a:pt x="89547" y="71920"/>
                </a:lnTo>
                <a:lnTo>
                  <a:pt x="156133" y="71920"/>
                </a:lnTo>
                <a:lnTo>
                  <a:pt x="158737" y="69316"/>
                </a:lnTo>
                <a:lnTo>
                  <a:pt x="158737" y="6290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486532" y="3782999"/>
            <a:ext cx="118533" cy="1310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73077" y="3664800"/>
            <a:ext cx="400619" cy="28698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811782" y="4689309"/>
            <a:ext cx="587956" cy="4283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p-</a:t>
            </a:r>
            <a:r>
              <a:rPr sz="4000" dirty="0"/>
              <a:t>n</a:t>
            </a:r>
            <a:r>
              <a:rPr sz="4000" spc="10" dirty="0"/>
              <a:t> </a:t>
            </a:r>
            <a:r>
              <a:rPr sz="4000" spc="-10" dirty="0"/>
              <a:t>Junction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952447" y="1254175"/>
            <a:ext cx="9220835" cy="3987800"/>
            <a:chOff x="1952447" y="1254175"/>
            <a:chExt cx="9220835" cy="3987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7084" y="3334372"/>
              <a:ext cx="227629" cy="314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818" y="3116592"/>
              <a:ext cx="418909" cy="7696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447" y="1254175"/>
              <a:ext cx="8092712" cy="38734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4709" y="3174745"/>
              <a:ext cx="1178394" cy="387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9609" y="4017721"/>
              <a:ext cx="494423" cy="173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3612" y="4886858"/>
              <a:ext cx="650935" cy="3548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4796" y="4823734"/>
              <a:ext cx="1207928" cy="3471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7717" y="4664227"/>
              <a:ext cx="855645" cy="5137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7327" y="4667783"/>
              <a:ext cx="498144" cy="3623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2347" y="4814480"/>
              <a:ext cx="339347" cy="416128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629600" y="3770769"/>
            <a:ext cx="217804" cy="50800"/>
          </a:xfrm>
          <a:custGeom>
            <a:avLst/>
            <a:gdLst/>
            <a:ahLst/>
            <a:cxnLst/>
            <a:rect l="l" t="t" r="r" b="b"/>
            <a:pathLst>
              <a:path w="217805" h="50800">
                <a:moveTo>
                  <a:pt x="56876" y="40957"/>
                </a:moveTo>
                <a:lnTo>
                  <a:pt x="20193" y="40957"/>
                </a:lnTo>
                <a:lnTo>
                  <a:pt x="20764" y="41275"/>
                </a:lnTo>
                <a:lnTo>
                  <a:pt x="32956" y="48526"/>
                </a:lnTo>
                <a:lnTo>
                  <a:pt x="39339" y="50751"/>
                </a:lnTo>
                <a:lnTo>
                  <a:pt x="45854" y="50372"/>
                </a:lnTo>
                <a:lnTo>
                  <a:pt x="51753" y="47581"/>
                </a:lnTo>
                <a:lnTo>
                  <a:pt x="56286" y="42570"/>
                </a:lnTo>
                <a:lnTo>
                  <a:pt x="56876" y="40957"/>
                </a:lnTo>
                <a:close/>
              </a:path>
              <a:path w="217805" h="50800">
                <a:moveTo>
                  <a:pt x="189903" y="43306"/>
                </a:moveTo>
                <a:lnTo>
                  <a:pt x="195122" y="43929"/>
                </a:lnTo>
                <a:lnTo>
                  <a:pt x="196926" y="44056"/>
                </a:lnTo>
                <a:lnTo>
                  <a:pt x="201722" y="43446"/>
                </a:lnTo>
                <a:lnTo>
                  <a:pt x="192214" y="43446"/>
                </a:lnTo>
                <a:lnTo>
                  <a:pt x="189903" y="43306"/>
                </a:lnTo>
                <a:close/>
              </a:path>
              <a:path w="217805" h="50800">
                <a:moveTo>
                  <a:pt x="204710" y="42925"/>
                </a:moveTo>
                <a:lnTo>
                  <a:pt x="173215" y="42925"/>
                </a:lnTo>
                <a:lnTo>
                  <a:pt x="173926" y="42951"/>
                </a:lnTo>
                <a:lnTo>
                  <a:pt x="173761" y="42951"/>
                </a:lnTo>
                <a:lnTo>
                  <a:pt x="183870" y="43421"/>
                </a:lnTo>
                <a:lnTo>
                  <a:pt x="184734" y="43446"/>
                </a:lnTo>
                <a:lnTo>
                  <a:pt x="191074" y="43446"/>
                </a:lnTo>
                <a:lnTo>
                  <a:pt x="189903" y="43306"/>
                </a:lnTo>
                <a:lnTo>
                  <a:pt x="202821" y="43306"/>
                </a:lnTo>
                <a:lnTo>
                  <a:pt x="204394" y="43107"/>
                </a:lnTo>
                <a:lnTo>
                  <a:pt x="204666" y="42951"/>
                </a:lnTo>
                <a:lnTo>
                  <a:pt x="173926" y="42951"/>
                </a:lnTo>
                <a:lnTo>
                  <a:pt x="204669" y="42949"/>
                </a:lnTo>
                <a:close/>
              </a:path>
              <a:path w="217805" h="50800">
                <a:moveTo>
                  <a:pt x="202821" y="43306"/>
                </a:moveTo>
                <a:lnTo>
                  <a:pt x="189903" y="43306"/>
                </a:lnTo>
                <a:lnTo>
                  <a:pt x="192214" y="43446"/>
                </a:lnTo>
                <a:lnTo>
                  <a:pt x="201722" y="43446"/>
                </a:lnTo>
                <a:lnTo>
                  <a:pt x="202821" y="43306"/>
                </a:lnTo>
                <a:close/>
              </a:path>
              <a:path w="217805" h="50800">
                <a:moveTo>
                  <a:pt x="206704" y="41782"/>
                </a:moveTo>
                <a:lnTo>
                  <a:pt x="141655" y="41782"/>
                </a:lnTo>
                <a:lnTo>
                  <a:pt x="142189" y="41808"/>
                </a:lnTo>
                <a:lnTo>
                  <a:pt x="158127" y="42799"/>
                </a:lnTo>
                <a:lnTo>
                  <a:pt x="159118" y="42824"/>
                </a:lnTo>
                <a:lnTo>
                  <a:pt x="173724" y="42949"/>
                </a:lnTo>
                <a:lnTo>
                  <a:pt x="173215" y="42925"/>
                </a:lnTo>
                <a:lnTo>
                  <a:pt x="204710" y="42925"/>
                </a:lnTo>
                <a:lnTo>
                  <a:pt x="206704" y="41782"/>
                </a:lnTo>
                <a:close/>
              </a:path>
              <a:path w="217805" h="50800">
                <a:moveTo>
                  <a:pt x="141933" y="41800"/>
                </a:moveTo>
                <a:lnTo>
                  <a:pt x="142067" y="41808"/>
                </a:lnTo>
                <a:lnTo>
                  <a:pt x="141933" y="41800"/>
                </a:lnTo>
                <a:close/>
              </a:path>
              <a:path w="217805" h="50800">
                <a:moveTo>
                  <a:pt x="102506" y="39532"/>
                </a:moveTo>
                <a:lnTo>
                  <a:pt x="122008" y="41135"/>
                </a:lnTo>
                <a:lnTo>
                  <a:pt x="122948" y="41186"/>
                </a:lnTo>
                <a:lnTo>
                  <a:pt x="141933" y="41800"/>
                </a:lnTo>
                <a:lnTo>
                  <a:pt x="141655" y="41782"/>
                </a:lnTo>
                <a:lnTo>
                  <a:pt x="206704" y="41782"/>
                </a:lnTo>
                <a:lnTo>
                  <a:pt x="210605" y="39547"/>
                </a:lnTo>
                <a:lnTo>
                  <a:pt x="102895" y="39547"/>
                </a:lnTo>
                <a:lnTo>
                  <a:pt x="102506" y="39532"/>
                </a:lnTo>
                <a:close/>
              </a:path>
              <a:path w="217805" h="50800">
                <a:moveTo>
                  <a:pt x="20332" y="41040"/>
                </a:moveTo>
                <a:lnTo>
                  <a:pt x="20728" y="41275"/>
                </a:lnTo>
                <a:lnTo>
                  <a:pt x="20332" y="41040"/>
                </a:lnTo>
                <a:close/>
              </a:path>
              <a:path w="217805" h="50800">
                <a:moveTo>
                  <a:pt x="9944" y="35394"/>
                </a:moveTo>
                <a:lnTo>
                  <a:pt x="20332" y="41040"/>
                </a:lnTo>
                <a:lnTo>
                  <a:pt x="20193" y="40957"/>
                </a:lnTo>
                <a:lnTo>
                  <a:pt x="56876" y="40957"/>
                </a:lnTo>
                <a:lnTo>
                  <a:pt x="58031" y="37803"/>
                </a:lnTo>
                <a:lnTo>
                  <a:pt x="19100" y="37731"/>
                </a:lnTo>
                <a:lnTo>
                  <a:pt x="17157" y="37642"/>
                </a:lnTo>
                <a:lnTo>
                  <a:pt x="16319" y="37553"/>
                </a:lnTo>
                <a:lnTo>
                  <a:pt x="15493" y="37414"/>
                </a:lnTo>
                <a:lnTo>
                  <a:pt x="13896" y="36783"/>
                </a:lnTo>
                <a:lnTo>
                  <a:pt x="12208" y="36517"/>
                </a:lnTo>
                <a:lnTo>
                  <a:pt x="10537" y="35491"/>
                </a:lnTo>
                <a:lnTo>
                  <a:pt x="9944" y="35394"/>
                </a:lnTo>
                <a:close/>
              </a:path>
              <a:path w="217805" h="50800">
                <a:moveTo>
                  <a:pt x="210694" y="39496"/>
                </a:moveTo>
                <a:lnTo>
                  <a:pt x="102069" y="39496"/>
                </a:lnTo>
                <a:lnTo>
                  <a:pt x="102895" y="39547"/>
                </a:lnTo>
                <a:lnTo>
                  <a:pt x="210605" y="39547"/>
                </a:lnTo>
                <a:close/>
              </a:path>
              <a:path w="217805" h="50800">
                <a:moveTo>
                  <a:pt x="212046" y="37782"/>
                </a:moveTo>
                <a:lnTo>
                  <a:pt x="63881" y="37782"/>
                </a:lnTo>
                <a:lnTo>
                  <a:pt x="64858" y="37807"/>
                </a:lnTo>
                <a:lnTo>
                  <a:pt x="64368" y="37807"/>
                </a:lnTo>
                <a:lnTo>
                  <a:pt x="83375" y="38798"/>
                </a:lnTo>
                <a:lnTo>
                  <a:pt x="102506" y="39532"/>
                </a:lnTo>
                <a:lnTo>
                  <a:pt x="102069" y="39496"/>
                </a:lnTo>
                <a:lnTo>
                  <a:pt x="210702" y="39492"/>
                </a:lnTo>
                <a:lnTo>
                  <a:pt x="212026" y="37807"/>
                </a:lnTo>
                <a:lnTo>
                  <a:pt x="64858" y="37807"/>
                </a:lnTo>
                <a:lnTo>
                  <a:pt x="212026" y="37807"/>
                </a:lnTo>
                <a:close/>
              </a:path>
              <a:path w="217805" h="50800">
                <a:moveTo>
                  <a:pt x="72751" y="381"/>
                </a:moveTo>
                <a:lnTo>
                  <a:pt x="22085" y="381"/>
                </a:lnTo>
                <a:lnTo>
                  <a:pt x="25095" y="927"/>
                </a:lnTo>
                <a:lnTo>
                  <a:pt x="27800" y="2095"/>
                </a:lnTo>
                <a:lnTo>
                  <a:pt x="58354" y="30656"/>
                </a:lnTo>
                <a:lnTo>
                  <a:pt x="58405" y="36783"/>
                </a:lnTo>
                <a:lnTo>
                  <a:pt x="58031" y="37803"/>
                </a:lnTo>
                <a:lnTo>
                  <a:pt x="64362" y="37807"/>
                </a:lnTo>
                <a:lnTo>
                  <a:pt x="63881" y="37782"/>
                </a:lnTo>
                <a:lnTo>
                  <a:pt x="212046" y="37782"/>
                </a:lnTo>
                <a:lnTo>
                  <a:pt x="215196" y="33774"/>
                </a:lnTo>
                <a:lnTo>
                  <a:pt x="217220" y="26517"/>
                </a:lnTo>
                <a:lnTo>
                  <a:pt x="216269" y="19044"/>
                </a:lnTo>
                <a:lnTo>
                  <a:pt x="212651" y="12736"/>
                </a:lnTo>
                <a:lnTo>
                  <a:pt x="206933" y="8245"/>
                </a:lnTo>
                <a:lnTo>
                  <a:pt x="199682" y="6223"/>
                </a:lnTo>
                <a:lnTo>
                  <a:pt x="197713" y="6095"/>
                </a:lnTo>
                <a:lnTo>
                  <a:pt x="197917" y="6095"/>
                </a:lnTo>
                <a:lnTo>
                  <a:pt x="194221" y="5702"/>
                </a:lnTo>
                <a:lnTo>
                  <a:pt x="192716" y="5626"/>
                </a:lnTo>
                <a:lnTo>
                  <a:pt x="185623" y="5626"/>
                </a:lnTo>
                <a:lnTo>
                  <a:pt x="184734" y="5600"/>
                </a:lnTo>
                <a:lnTo>
                  <a:pt x="185076" y="5600"/>
                </a:lnTo>
                <a:lnTo>
                  <a:pt x="174955" y="5130"/>
                </a:lnTo>
                <a:lnTo>
                  <a:pt x="160426" y="5029"/>
                </a:lnTo>
                <a:lnTo>
                  <a:pt x="159435" y="4991"/>
                </a:lnTo>
                <a:lnTo>
                  <a:pt x="159803" y="4991"/>
                </a:lnTo>
                <a:lnTo>
                  <a:pt x="143408" y="3987"/>
                </a:lnTo>
                <a:lnTo>
                  <a:pt x="125771" y="3429"/>
                </a:lnTo>
                <a:lnTo>
                  <a:pt x="125107" y="3429"/>
                </a:lnTo>
                <a:lnTo>
                  <a:pt x="124167" y="3378"/>
                </a:lnTo>
                <a:lnTo>
                  <a:pt x="124484" y="3378"/>
                </a:lnTo>
                <a:lnTo>
                  <a:pt x="105168" y="1803"/>
                </a:lnTo>
                <a:lnTo>
                  <a:pt x="104343" y="1752"/>
                </a:lnTo>
                <a:lnTo>
                  <a:pt x="84830" y="1003"/>
                </a:lnTo>
                <a:lnTo>
                  <a:pt x="72751" y="381"/>
                </a:lnTo>
                <a:close/>
              </a:path>
              <a:path w="217805" h="50800">
                <a:moveTo>
                  <a:pt x="13896" y="36783"/>
                </a:moveTo>
                <a:lnTo>
                  <a:pt x="58031" y="37803"/>
                </a:lnTo>
                <a:lnTo>
                  <a:pt x="19583" y="37680"/>
                </a:lnTo>
                <a:lnTo>
                  <a:pt x="13896" y="36783"/>
                </a:lnTo>
                <a:close/>
              </a:path>
              <a:path w="217805" h="50800">
                <a:moveTo>
                  <a:pt x="10680" y="35514"/>
                </a:moveTo>
                <a:lnTo>
                  <a:pt x="13896" y="36783"/>
                </a:lnTo>
                <a:lnTo>
                  <a:pt x="19583" y="37680"/>
                </a:lnTo>
                <a:lnTo>
                  <a:pt x="20421" y="37642"/>
                </a:lnTo>
                <a:lnTo>
                  <a:pt x="21259" y="37553"/>
                </a:lnTo>
                <a:lnTo>
                  <a:pt x="22212" y="37388"/>
                </a:lnTo>
                <a:lnTo>
                  <a:pt x="10680" y="35514"/>
                </a:lnTo>
                <a:close/>
              </a:path>
              <a:path w="217805" h="50800">
                <a:moveTo>
                  <a:pt x="22085" y="381"/>
                </a:moveTo>
                <a:lnTo>
                  <a:pt x="326" y="17639"/>
                </a:lnTo>
                <a:lnTo>
                  <a:pt x="413" y="21373"/>
                </a:lnTo>
                <a:lnTo>
                  <a:pt x="22212" y="37388"/>
                </a:lnTo>
                <a:lnTo>
                  <a:pt x="21259" y="37553"/>
                </a:lnTo>
                <a:lnTo>
                  <a:pt x="20421" y="37642"/>
                </a:lnTo>
                <a:lnTo>
                  <a:pt x="19583" y="37680"/>
                </a:lnTo>
                <a:lnTo>
                  <a:pt x="58076" y="37680"/>
                </a:lnTo>
                <a:lnTo>
                  <a:pt x="58405" y="36783"/>
                </a:lnTo>
                <a:lnTo>
                  <a:pt x="58354" y="30656"/>
                </a:lnTo>
                <a:lnTo>
                  <a:pt x="56164" y="25002"/>
                </a:lnTo>
                <a:lnTo>
                  <a:pt x="51993" y="20370"/>
                </a:lnTo>
                <a:lnTo>
                  <a:pt x="40030" y="11214"/>
                </a:lnTo>
                <a:lnTo>
                  <a:pt x="27800" y="2095"/>
                </a:lnTo>
                <a:lnTo>
                  <a:pt x="25095" y="927"/>
                </a:lnTo>
                <a:lnTo>
                  <a:pt x="22085" y="381"/>
                </a:lnTo>
                <a:close/>
              </a:path>
              <a:path w="217805" h="50800">
                <a:moveTo>
                  <a:pt x="10537" y="35491"/>
                </a:moveTo>
                <a:lnTo>
                  <a:pt x="12208" y="36517"/>
                </a:lnTo>
                <a:lnTo>
                  <a:pt x="13896" y="36783"/>
                </a:lnTo>
                <a:lnTo>
                  <a:pt x="10680" y="35514"/>
                </a:lnTo>
                <a:lnTo>
                  <a:pt x="10537" y="35491"/>
                </a:lnTo>
                <a:close/>
              </a:path>
              <a:path w="217805" h="50800">
                <a:moveTo>
                  <a:pt x="10385" y="35398"/>
                </a:moveTo>
                <a:lnTo>
                  <a:pt x="10537" y="35491"/>
                </a:lnTo>
                <a:lnTo>
                  <a:pt x="10680" y="35514"/>
                </a:lnTo>
                <a:lnTo>
                  <a:pt x="10385" y="35398"/>
                </a:lnTo>
                <a:close/>
              </a:path>
              <a:path w="217805" h="50800">
                <a:moveTo>
                  <a:pt x="7411" y="33572"/>
                </a:moveTo>
                <a:lnTo>
                  <a:pt x="8548" y="34673"/>
                </a:lnTo>
                <a:lnTo>
                  <a:pt x="10385" y="35398"/>
                </a:lnTo>
                <a:lnTo>
                  <a:pt x="7411" y="33572"/>
                </a:lnTo>
                <a:close/>
              </a:path>
              <a:path w="217805" h="50800">
                <a:moveTo>
                  <a:pt x="4834" y="31076"/>
                </a:moveTo>
                <a:lnTo>
                  <a:pt x="6067" y="32746"/>
                </a:lnTo>
                <a:lnTo>
                  <a:pt x="7411" y="33572"/>
                </a:lnTo>
                <a:lnTo>
                  <a:pt x="4834" y="31076"/>
                </a:lnTo>
                <a:close/>
              </a:path>
              <a:path w="217805" h="50800">
                <a:moveTo>
                  <a:pt x="2744" y="28243"/>
                </a:moveTo>
                <a:lnTo>
                  <a:pt x="3371" y="29659"/>
                </a:lnTo>
                <a:lnTo>
                  <a:pt x="4834" y="31076"/>
                </a:lnTo>
                <a:lnTo>
                  <a:pt x="2744" y="28243"/>
                </a:lnTo>
                <a:close/>
              </a:path>
              <a:path w="217805" h="50800">
                <a:moveTo>
                  <a:pt x="1308" y="25002"/>
                </a:moveTo>
                <a:lnTo>
                  <a:pt x="1788" y="26947"/>
                </a:lnTo>
                <a:lnTo>
                  <a:pt x="2744" y="28243"/>
                </a:lnTo>
                <a:lnTo>
                  <a:pt x="1308" y="25002"/>
                </a:lnTo>
                <a:close/>
              </a:path>
              <a:path w="217805" h="50800">
                <a:moveTo>
                  <a:pt x="413" y="21373"/>
                </a:moveTo>
                <a:lnTo>
                  <a:pt x="452" y="23071"/>
                </a:lnTo>
                <a:lnTo>
                  <a:pt x="1308" y="25002"/>
                </a:lnTo>
                <a:lnTo>
                  <a:pt x="413" y="21373"/>
                </a:lnTo>
                <a:close/>
              </a:path>
              <a:path w="217805" h="50800">
                <a:moveTo>
                  <a:pt x="326" y="17639"/>
                </a:moveTo>
                <a:lnTo>
                  <a:pt x="0" y="19697"/>
                </a:lnTo>
                <a:lnTo>
                  <a:pt x="413" y="21373"/>
                </a:lnTo>
                <a:lnTo>
                  <a:pt x="326" y="17639"/>
                </a:lnTo>
                <a:close/>
              </a:path>
              <a:path w="217805" h="50800">
                <a:moveTo>
                  <a:pt x="898" y="14035"/>
                </a:moveTo>
                <a:lnTo>
                  <a:pt x="279" y="15608"/>
                </a:lnTo>
                <a:lnTo>
                  <a:pt x="326" y="17639"/>
                </a:lnTo>
                <a:lnTo>
                  <a:pt x="898" y="14035"/>
                </a:lnTo>
                <a:close/>
              </a:path>
              <a:path w="217805" h="50800">
                <a:moveTo>
                  <a:pt x="2291" y="10498"/>
                </a:moveTo>
                <a:lnTo>
                  <a:pt x="1170" y="12322"/>
                </a:lnTo>
                <a:lnTo>
                  <a:pt x="898" y="14035"/>
                </a:lnTo>
                <a:lnTo>
                  <a:pt x="2291" y="10498"/>
                </a:lnTo>
                <a:close/>
              </a:path>
              <a:path w="217805" h="50800">
                <a:moveTo>
                  <a:pt x="4125" y="7513"/>
                </a:moveTo>
                <a:lnTo>
                  <a:pt x="3015" y="8660"/>
                </a:lnTo>
                <a:lnTo>
                  <a:pt x="2291" y="10498"/>
                </a:lnTo>
                <a:lnTo>
                  <a:pt x="4125" y="7513"/>
                </a:lnTo>
                <a:close/>
              </a:path>
              <a:path w="217805" h="50800">
                <a:moveTo>
                  <a:pt x="6592" y="4964"/>
                </a:moveTo>
                <a:lnTo>
                  <a:pt x="5014" y="6129"/>
                </a:lnTo>
                <a:lnTo>
                  <a:pt x="4125" y="7513"/>
                </a:lnTo>
                <a:lnTo>
                  <a:pt x="6592" y="4964"/>
                </a:lnTo>
                <a:close/>
              </a:path>
              <a:path w="217805" h="50800">
                <a:moveTo>
                  <a:pt x="198230" y="6129"/>
                </a:moveTo>
                <a:lnTo>
                  <a:pt x="198513" y="6159"/>
                </a:lnTo>
                <a:lnTo>
                  <a:pt x="198697" y="6159"/>
                </a:lnTo>
                <a:lnTo>
                  <a:pt x="198230" y="6129"/>
                </a:lnTo>
                <a:close/>
              </a:path>
              <a:path w="217805" h="50800">
                <a:moveTo>
                  <a:pt x="197917" y="6095"/>
                </a:moveTo>
                <a:lnTo>
                  <a:pt x="197713" y="6095"/>
                </a:lnTo>
                <a:lnTo>
                  <a:pt x="198230" y="6129"/>
                </a:lnTo>
                <a:lnTo>
                  <a:pt x="197917" y="6095"/>
                </a:lnTo>
                <a:close/>
              </a:path>
              <a:path w="217805" h="50800">
                <a:moveTo>
                  <a:pt x="185076" y="5600"/>
                </a:moveTo>
                <a:lnTo>
                  <a:pt x="184734" y="5600"/>
                </a:lnTo>
                <a:lnTo>
                  <a:pt x="185623" y="5626"/>
                </a:lnTo>
                <a:lnTo>
                  <a:pt x="185076" y="5600"/>
                </a:lnTo>
                <a:close/>
              </a:path>
              <a:path w="217805" h="50800">
                <a:moveTo>
                  <a:pt x="192214" y="5600"/>
                </a:moveTo>
                <a:lnTo>
                  <a:pt x="185076" y="5600"/>
                </a:lnTo>
                <a:lnTo>
                  <a:pt x="185623" y="5626"/>
                </a:lnTo>
                <a:lnTo>
                  <a:pt x="192716" y="5626"/>
                </a:lnTo>
                <a:lnTo>
                  <a:pt x="192214" y="5600"/>
                </a:lnTo>
                <a:close/>
              </a:path>
              <a:path w="217805" h="50800">
                <a:moveTo>
                  <a:pt x="159435" y="4991"/>
                </a:moveTo>
                <a:lnTo>
                  <a:pt x="160426" y="5029"/>
                </a:lnTo>
                <a:lnTo>
                  <a:pt x="159867" y="4994"/>
                </a:lnTo>
                <a:lnTo>
                  <a:pt x="159435" y="4991"/>
                </a:lnTo>
                <a:close/>
              </a:path>
              <a:path w="217805" h="50800">
                <a:moveTo>
                  <a:pt x="159867" y="4994"/>
                </a:moveTo>
                <a:lnTo>
                  <a:pt x="160426" y="5029"/>
                </a:lnTo>
                <a:lnTo>
                  <a:pt x="163668" y="5029"/>
                </a:lnTo>
                <a:lnTo>
                  <a:pt x="159867" y="4994"/>
                </a:lnTo>
                <a:close/>
              </a:path>
              <a:path w="217805" h="50800">
                <a:moveTo>
                  <a:pt x="159803" y="4991"/>
                </a:moveTo>
                <a:lnTo>
                  <a:pt x="159435" y="4991"/>
                </a:lnTo>
                <a:lnTo>
                  <a:pt x="159867" y="4994"/>
                </a:lnTo>
                <a:close/>
              </a:path>
              <a:path w="217805" h="50800">
                <a:moveTo>
                  <a:pt x="9468" y="2841"/>
                </a:moveTo>
                <a:lnTo>
                  <a:pt x="8029" y="3479"/>
                </a:lnTo>
                <a:lnTo>
                  <a:pt x="6592" y="4964"/>
                </a:lnTo>
                <a:lnTo>
                  <a:pt x="9468" y="2841"/>
                </a:lnTo>
                <a:close/>
              </a:path>
              <a:path w="217805" h="50800">
                <a:moveTo>
                  <a:pt x="124685" y="3394"/>
                </a:moveTo>
                <a:lnTo>
                  <a:pt x="125107" y="3429"/>
                </a:lnTo>
                <a:lnTo>
                  <a:pt x="125771" y="3429"/>
                </a:lnTo>
                <a:lnTo>
                  <a:pt x="124685" y="3394"/>
                </a:lnTo>
                <a:close/>
              </a:path>
              <a:path w="217805" h="50800">
                <a:moveTo>
                  <a:pt x="124484" y="3378"/>
                </a:moveTo>
                <a:lnTo>
                  <a:pt x="124167" y="3378"/>
                </a:lnTo>
                <a:lnTo>
                  <a:pt x="124685" y="3394"/>
                </a:lnTo>
                <a:lnTo>
                  <a:pt x="124484" y="3378"/>
                </a:lnTo>
                <a:close/>
              </a:path>
              <a:path w="217805" h="50800">
                <a:moveTo>
                  <a:pt x="12646" y="1432"/>
                </a:moveTo>
                <a:lnTo>
                  <a:pt x="10740" y="1902"/>
                </a:lnTo>
                <a:lnTo>
                  <a:pt x="9468" y="2841"/>
                </a:lnTo>
                <a:lnTo>
                  <a:pt x="12646" y="1432"/>
                </a:lnTo>
                <a:close/>
              </a:path>
              <a:path w="217805" h="50800">
                <a:moveTo>
                  <a:pt x="16358" y="515"/>
                </a:moveTo>
                <a:lnTo>
                  <a:pt x="14620" y="556"/>
                </a:lnTo>
                <a:lnTo>
                  <a:pt x="12646" y="1432"/>
                </a:lnTo>
                <a:lnTo>
                  <a:pt x="16358" y="515"/>
                </a:lnTo>
                <a:close/>
              </a:path>
              <a:path w="217805" h="50800">
                <a:moveTo>
                  <a:pt x="84889" y="1006"/>
                </a:moveTo>
                <a:lnTo>
                  <a:pt x="85077" y="1016"/>
                </a:lnTo>
                <a:lnTo>
                  <a:pt x="84889" y="1006"/>
                </a:lnTo>
                <a:close/>
              </a:path>
              <a:path w="217805" h="50800">
                <a:moveTo>
                  <a:pt x="84830" y="1003"/>
                </a:moveTo>
                <a:close/>
              </a:path>
              <a:path w="217805" h="50800">
                <a:moveTo>
                  <a:pt x="64858" y="0"/>
                </a:moveTo>
                <a:lnTo>
                  <a:pt x="34150" y="12"/>
                </a:lnTo>
                <a:lnTo>
                  <a:pt x="19100" y="63"/>
                </a:lnTo>
                <a:lnTo>
                  <a:pt x="17983" y="114"/>
                </a:lnTo>
                <a:lnTo>
                  <a:pt x="16358" y="515"/>
                </a:lnTo>
                <a:lnTo>
                  <a:pt x="22085" y="381"/>
                </a:lnTo>
                <a:lnTo>
                  <a:pt x="72751" y="381"/>
                </a:lnTo>
                <a:lnTo>
                  <a:pt x="65849" y="25"/>
                </a:lnTo>
                <a:lnTo>
                  <a:pt x="64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78813" y="5055870"/>
            <a:ext cx="231775" cy="43815"/>
          </a:xfrm>
          <a:custGeom>
            <a:avLst/>
            <a:gdLst/>
            <a:ahLst/>
            <a:cxnLst/>
            <a:rect l="l" t="t" r="r" b="b"/>
            <a:pathLst>
              <a:path w="231775" h="43814">
                <a:moveTo>
                  <a:pt x="204621" y="42184"/>
                </a:moveTo>
                <a:lnTo>
                  <a:pt x="208800" y="43281"/>
                </a:lnTo>
                <a:lnTo>
                  <a:pt x="215617" y="42616"/>
                </a:lnTo>
                <a:lnTo>
                  <a:pt x="216273" y="42303"/>
                </a:lnTo>
                <a:lnTo>
                  <a:pt x="206959" y="42303"/>
                </a:lnTo>
                <a:lnTo>
                  <a:pt x="204621" y="42184"/>
                </a:lnTo>
                <a:close/>
              </a:path>
              <a:path w="231775" h="43814">
                <a:moveTo>
                  <a:pt x="200925" y="41003"/>
                </a:moveTo>
                <a:lnTo>
                  <a:pt x="201968" y="41440"/>
                </a:lnTo>
                <a:lnTo>
                  <a:pt x="204621" y="42184"/>
                </a:lnTo>
                <a:lnTo>
                  <a:pt x="206959" y="42303"/>
                </a:lnTo>
                <a:lnTo>
                  <a:pt x="200925" y="41003"/>
                </a:lnTo>
                <a:close/>
              </a:path>
              <a:path w="231775" h="43814">
                <a:moveTo>
                  <a:pt x="219042" y="40982"/>
                </a:moveTo>
                <a:lnTo>
                  <a:pt x="200875" y="40982"/>
                </a:lnTo>
                <a:lnTo>
                  <a:pt x="206959" y="42303"/>
                </a:lnTo>
                <a:lnTo>
                  <a:pt x="216273" y="42303"/>
                </a:lnTo>
                <a:lnTo>
                  <a:pt x="219042" y="40982"/>
                </a:lnTo>
                <a:close/>
              </a:path>
              <a:path w="231775" h="43814">
                <a:moveTo>
                  <a:pt x="202319" y="41579"/>
                </a:moveTo>
                <a:lnTo>
                  <a:pt x="198907" y="41579"/>
                </a:lnTo>
                <a:lnTo>
                  <a:pt x="199555" y="41643"/>
                </a:lnTo>
                <a:lnTo>
                  <a:pt x="203212" y="42075"/>
                </a:lnTo>
                <a:lnTo>
                  <a:pt x="204621" y="42184"/>
                </a:lnTo>
                <a:lnTo>
                  <a:pt x="202319" y="41579"/>
                </a:lnTo>
                <a:close/>
              </a:path>
              <a:path w="231775" h="43814">
                <a:moveTo>
                  <a:pt x="199225" y="41616"/>
                </a:moveTo>
                <a:lnTo>
                  <a:pt x="199459" y="41643"/>
                </a:lnTo>
                <a:lnTo>
                  <a:pt x="199225" y="41616"/>
                </a:lnTo>
                <a:close/>
              </a:path>
              <a:path w="231775" h="43814">
                <a:moveTo>
                  <a:pt x="193332" y="41135"/>
                </a:moveTo>
                <a:lnTo>
                  <a:pt x="199225" y="41616"/>
                </a:lnTo>
                <a:lnTo>
                  <a:pt x="198907" y="41579"/>
                </a:lnTo>
                <a:lnTo>
                  <a:pt x="202319" y="41579"/>
                </a:lnTo>
                <a:lnTo>
                  <a:pt x="201980" y="41490"/>
                </a:lnTo>
                <a:lnTo>
                  <a:pt x="201207" y="41147"/>
                </a:lnTo>
                <a:lnTo>
                  <a:pt x="193332" y="41135"/>
                </a:lnTo>
                <a:close/>
              </a:path>
              <a:path w="231775" h="43814">
                <a:moveTo>
                  <a:pt x="201375" y="41212"/>
                </a:moveTo>
                <a:lnTo>
                  <a:pt x="201870" y="41440"/>
                </a:lnTo>
                <a:lnTo>
                  <a:pt x="201375" y="41212"/>
                </a:lnTo>
                <a:close/>
              </a:path>
              <a:path w="231775" h="43814">
                <a:moveTo>
                  <a:pt x="200917" y="41002"/>
                </a:moveTo>
                <a:lnTo>
                  <a:pt x="201375" y="41212"/>
                </a:lnTo>
                <a:lnTo>
                  <a:pt x="201968" y="41440"/>
                </a:lnTo>
                <a:lnTo>
                  <a:pt x="200917" y="41002"/>
                </a:lnTo>
                <a:close/>
              </a:path>
              <a:path w="231775" h="43814">
                <a:moveTo>
                  <a:pt x="200710" y="40957"/>
                </a:moveTo>
                <a:lnTo>
                  <a:pt x="201375" y="41212"/>
                </a:lnTo>
                <a:lnTo>
                  <a:pt x="200921" y="41003"/>
                </a:lnTo>
                <a:lnTo>
                  <a:pt x="200710" y="40957"/>
                </a:lnTo>
                <a:close/>
              </a:path>
              <a:path w="231775" h="43814">
                <a:moveTo>
                  <a:pt x="220001" y="40525"/>
                </a:moveTo>
                <a:lnTo>
                  <a:pt x="184353" y="40525"/>
                </a:lnTo>
                <a:lnTo>
                  <a:pt x="193624" y="41147"/>
                </a:lnTo>
                <a:lnTo>
                  <a:pt x="201207" y="41147"/>
                </a:lnTo>
                <a:lnTo>
                  <a:pt x="200710" y="40957"/>
                </a:lnTo>
                <a:lnTo>
                  <a:pt x="219096" y="40957"/>
                </a:lnTo>
                <a:lnTo>
                  <a:pt x="220001" y="40525"/>
                </a:lnTo>
                <a:close/>
              </a:path>
              <a:path w="231775" h="43814">
                <a:moveTo>
                  <a:pt x="219096" y="40957"/>
                </a:moveTo>
                <a:lnTo>
                  <a:pt x="200710" y="40957"/>
                </a:lnTo>
                <a:lnTo>
                  <a:pt x="200917" y="41002"/>
                </a:lnTo>
                <a:lnTo>
                  <a:pt x="219042" y="40982"/>
                </a:lnTo>
                <a:close/>
              </a:path>
              <a:path w="231775" h="43814">
                <a:moveTo>
                  <a:pt x="172224" y="39904"/>
                </a:moveTo>
                <a:lnTo>
                  <a:pt x="184670" y="40551"/>
                </a:lnTo>
                <a:lnTo>
                  <a:pt x="184353" y="40525"/>
                </a:lnTo>
                <a:lnTo>
                  <a:pt x="220001" y="40525"/>
                </a:lnTo>
                <a:lnTo>
                  <a:pt x="221279" y="39916"/>
                </a:lnTo>
                <a:lnTo>
                  <a:pt x="172224" y="39904"/>
                </a:lnTo>
                <a:close/>
              </a:path>
              <a:path w="231775" h="43814">
                <a:moveTo>
                  <a:pt x="221306" y="39903"/>
                </a:moveTo>
                <a:lnTo>
                  <a:pt x="172212" y="39903"/>
                </a:lnTo>
                <a:lnTo>
                  <a:pt x="172618" y="39916"/>
                </a:lnTo>
                <a:lnTo>
                  <a:pt x="221306" y="39903"/>
                </a:lnTo>
                <a:close/>
              </a:path>
              <a:path w="231775" h="43814">
                <a:moveTo>
                  <a:pt x="156438" y="39420"/>
                </a:moveTo>
                <a:lnTo>
                  <a:pt x="172224" y="39904"/>
                </a:lnTo>
                <a:lnTo>
                  <a:pt x="221306" y="39903"/>
                </a:lnTo>
                <a:lnTo>
                  <a:pt x="221801" y="39667"/>
                </a:lnTo>
                <a:lnTo>
                  <a:pt x="222028" y="39433"/>
                </a:lnTo>
                <a:lnTo>
                  <a:pt x="156438" y="39420"/>
                </a:lnTo>
                <a:close/>
              </a:path>
              <a:path w="231775" h="43814">
                <a:moveTo>
                  <a:pt x="15141" y="38107"/>
                </a:moveTo>
                <a:lnTo>
                  <a:pt x="18034" y="38874"/>
                </a:lnTo>
                <a:lnTo>
                  <a:pt x="27965" y="39166"/>
                </a:lnTo>
                <a:lnTo>
                  <a:pt x="137655" y="39433"/>
                </a:lnTo>
                <a:lnTo>
                  <a:pt x="156853" y="39433"/>
                </a:lnTo>
                <a:lnTo>
                  <a:pt x="156438" y="39420"/>
                </a:lnTo>
                <a:lnTo>
                  <a:pt x="222040" y="39420"/>
                </a:lnTo>
                <a:lnTo>
                  <a:pt x="222547" y="38900"/>
                </a:lnTo>
                <a:lnTo>
                  <a:pt x="19570" y="38900"/>
                </a:lnTo>
                <a:lnTo>
                  <a:pt x="15141" y="38107"/>
                </a:lnTo>
                <a:close/>
              </a:path>
              <a:path w="231775" h="43814">
                <a:moveTo>
                  <a:pt x="222040" y="39420"/>
                </a:moveTo>
                <a:lnTo>
                  <a:pt x="156438" y="39420"/>
                </a:lnTo>
                <a:lnTo>
                  <a:pt x="157035" y="39433"/>
                </a:lnTo>
                <a:lnTo>
                  <a:pt x="222040" y="39420"/>
                </a:lnTo>
                <a:close/>
              </a:path>
              <a:path w="231775" h="43814">
                <a:moveTo>
                  <a:pt x="20319" y="558"/>
                </a:moveTo>
                <a:lnTo>
                  <a:pt x="274" y="20345"/>
                </a:lnTo>
                <a:lnTo>
                  <a:pt x="690" y="23291"/>
                </a:lnTo>
                <a:lnTo>
                  <a:pt x="19570" y="38900"/>
                </a:lnTo>
                <a:lnTo>
                  <a:pt x="70942" y="37604"/>
                </a:lnTo>
                <a:lnTo>
                  <a:pt x="78486" y="29629"/>
                </a:lnTo>
                <a:lnTo>
                  <a:pt x="77977" y="11112"/>
                </a:lnTo>
                <a:lnTo>
                  <a:pt x="70967" y="3835"/>
                </a:lnTo>
                <a:lnTo>
                  <a:pt x="20319" y="558"/>
                </a:lnTo>
                <a:close/>
              </a:path>
              <a:path w="231775" h="43814">
                <a:moveTo>
                  <a:pt x="175072" y="558"/>
                </a:moveTo>
                <a:lnTo>
                  <a:pt x="20319" y="558"/>
                </a:lnTo>
                <a:lnTo>
                  <a:pt x="70967" y="3835"/>
                </a:lnTo>
                <a:lnTo>
                  <a:pt x="77977" y="11112"/>
                </a:lnTo>
                <a:lnTo>
                  <a:pt x="78486" y="29629"/>
                </a:lnTo>
                <a:lnTo>
                  <a:pt x="70942" y="37604"/>
                </a:lnTo>
                <a:lnTo>
                  <a:pt x="19570" y="38900"/>
                </a:lnTo>
                <a:lnTo>
                  <a:pt x="222547" y="38900"/>
                </a:lnTo>
                <a:lnTo>
                  <a:pt x="226720" y="34607"/>
                </a:lnTo>
                <a:lnTo>
                  <a:pt x="230911" y="28384"/>
                </a:lnTo>
                <a:lnTo>
                  <a:pt x="231457" y="23291"/>
                </a:lnTo>
                <a:lnTo>
                  <a:pt x="226745" y="11366"/>
                </a:lnTo>
                <a:lnTo>
                  <a:pt x="208600" y="2857"/>
                </a:lnTo>
                <a:lnTo>
                  <a:pt x="207695" y="2857"/>
                </a:lnTo>
                <a:lnTo>
                  <a:pt x="206413" y="2755"/>
                </a:lnTo>
                <a:lnTo>
                  <a:pt x="206781" y="2755"/>
                </a:lnTo>
                <a:lnTo>
                  <a:pt x="202780" y="2311"/>
                </a:lnTo>
                <a:lnTo>
                  <a:pt x="196265" y="1777"/>
                </a:lnTo>
                <a:lnTo>
                  <a:pt x="186664" y="1142"/>
                </a:lnTo>
                <a:lnTo>
                  <a:pt x="175072" y="558"/>
                </a:lnTo>
                <a:close/>
              </a:path>
              <a:path w="231775" h="43814">
                <a:moveTo>
                  <a:pt x="11433" y="37124"/>
                </a:moveTo>
                <a:lnTo>
                  <a:pt x="12130" y="37568"/>
                </a:lnTo>
                <a:lnTo>
                  <a:pt x="15141" y="38107"/>
                </a:lnTo>
                <a:lnTo>
                  <a:pt x="11433" y="37124"/>
                </a:lnTo>
                <a:close/>
              </a:path>
              <a:path w="231775" h="43814">
                <a:moveTo>
                  <a:pt x="8424" y="35204"/>
                </a:moveTo>
                <a:lnTo>
                  <a:pt x="10667" y="36921"/>
                </a:lnTo>
                <a:lnTo>
                  <a:pt x="11433" y="37124"/>
                </a:lnTo>
                <a:lnTo>
                  <a:pt x="8424" y="35204"/>
                </a:lnTo>
                <a:close/>
              </a:path>
              <a:path w="231775" h="43814">
                <a:moveTo>
                  <a:pt x="5482" y="32953"/>
                </a:moveTo>
                <a:lnTo>
                  <a:pt x="5975" y="33642"/>
                </a:lnTo>
                <a:lnTo>
                  <a:pt x="8424" y="35204"/>
                </a:lnTo>
                <a:lnTo>
                  <a:pt x="5482" y="32953"/>
                </a:lnTo>
                <a:close/>
              </a:path>
              <a:path w="231775" h="43814">
                <a:moveTo>
                  <a:pt x="3424" y="30079"/>
                </a:moveTo>
                <a:lnTo>
                  <a:pt x="4824" y="32450"/>
                </a:lnTo>
                <a:lnTo>
                  <a:pt x="5482" y="32953"/>
                </a:lnTo>
                <a:lnTo>
                  <a:pt x="3424" y="30079"/>
                </a:lnTo>
                <a:close/>
              </a:path>
              <a:path w="231775" h="43814">
                <a:moveTo>
                  <a:pt x="1529" y="26869"/>
                </a:moveTo>
                <a:lnTo>
                  <a:pt x="1725" y="27705"/>
                </a:lnTo>
                <a:lnTo>
                  <a:pt x="3424" y="30079"/>
                </a:lnTo>
                <a:lnTo>
                  <a:pt x="1529" y="26869"/>
                </a:lnTo>
                <a:close/>
              </a:path>
              <a:path w="231775" h="43814">
                <a:moveTo>
                  <a:pt x="683" y="23261"/>
                </a:moveTo>
                <a:lnTo>
                  <a:pt x="1083" y="26114"/>
                </a:lnTo>
                <a:lnTo>
                  <a:pt x="1529" y="26869"/>
                </a:lnTo>
                <a:lnTo>
                  <a:pt x="683" y="23261"/>
                </a:lnTo>
                <a:close/>
              </a:path>
              <a:path w="231775" h="43814">
                <a:moveTo>
                  <a:pt x="149" y="19452"/>
                </a:moveTo>
                <a:lnTo>
                  <a:pt x="0" y="20345"/>
                </a:lnTo>
                <a:lnTo>
                  <a:pt x="683" y="23261"/>
                </a:lnTo>
                <a:lnTo>
                  <a:pt x="149" y="19452"/>
                </a:lnTo>
                <a:close/>
              </a:path>
              <a:path w="231775" h="43814">
                <a:moveTo>
                  <a:pt x="764" y="15777"/>
                </a:moveTo>
                <a:lnTo>
                  <a:pt x="25" y="18567"/>
                </a:lnTo>
                <a:lnTo>
                  <a:pt x="149" y="19452"/>
                </a:lnTo>
                <a:lnTo>
                  <a:pt x="764" y="15777"/>
                </a:lnTo>
                <a:close/>
              </a:path>
              <a:path w="231775" h="43814">
                <a:moveTo>
                  <a:pt x="1755" y="12037"/>
                </a:moveTo>
                <a:lnTo>
                  <a:pt x="1257" y="12831"/>
                </a:lnTo>
                <a:lnTo>
                  <a:pt x="764" y="15777"/>
                </a:lnTo>
                <a:lnTo>
                  <a:pt x="1755" y="12037"/>
                </a:lnTo>
                <a:close/>
              </a:path>
              <a:path w="231775" h="43814">
                <a:moveTo>
                  <a:pt x="3657" y="9005"/>
                </a:moveTo>
                <a:lnTo>
                  <a:pt x="2045" y="11112"/>
                </a:lnTo>
                <a:lnTo>
                  <a:pt x="1933" y="11366"/>
                </a:lnTo>
                <a:lnTo>
                  <a:pt x="1755" y="12037"/>
                </a:lnTo>
                <a:lnTo>
                  <a:pt x="3657" y="9005"/>
                </a:lnTo>
                <a:close/>
              </a:path>
              <a:path w="231775" h="43814">
                <a:moveTo>
                  <a:pt x="5906" y="6065"/>
                </a:moveTo>
                <a:lnTo>
                  <a:pt x="5165" y="6600"/>
                </a:lnTo>
                <a:lnTo>
                  <a:pt x="3657" y="9005"/>
                </a:lnTo>
                <a:lnTo>
                  <a:pt x="5906" y="6065"/>
                </a:lnTo>
                <a:close/>
              </a:path>
              <a:path w="231775" h="43814">
                <a:moveTo>
                  <a:pt x="8811" y="3963"/>
                </a:moveTo>
                <a:lnTo>
                  <a:pt x="6443" y="5362"/>
                </a:lnTo>
                <a:lnTo>
                  <a:pt x="5906" y="6065"/>
                </a:lnTo>
                <a:lnTo>
                  <a:pt x="8811" y="3963"/>
                </a:lnTo>
                <a:close/>
              </a:path>
              <a:path w="231775" h="43814">
                <a:moveTo>
                  <a:pt x="11993" y="2084"/>
                </a:moveTo>
                <a:lnTo>
                  <a:pt x="11126" y="2289"/>
                </a:lnTo>
                <a:lnTo>
                  <a:pt x="8811" y="3963"/>
                </a:lnTo>
                <a:lnTo>
                  <a:pt x="11993" y="2084"/>
                </a:lnTo>
                <a:close/>
              </a:path>
              <a:path w="231775" h="43814">
                <a:moveTo>
                  <a:pt x="206413" y="2755"/>
                </a:moveTo>
                <a:lnTo>
                  <a:pt x="207695" y="2857"/>
                </a:lnTo>
                <a:lnTo>
                  <a:pt x="207045" y="2785"/>
                </a:lnTo>
                <a:lnTo>
                  <a:pt x="206413" y="2755"/>
                </a:lnTo>
                <a:close/>
              </a:path>
              <a:path w="231775" h="43814">
                <a:moveTo>
                  <a:pt x="207045" y="2785"/>
                </a:moveTo>
                <a:lnTo>
                  <a:pt x="207695" y="2857"/>
                </a:lnTo>
                <a:lnTo>
                  <a:pt x="208600" y="2857"/>
                </a:lnTo>
                <a:lnTo>
                  <a:pt x="207045" y="2785"/>
                </a:lnTo>
                <a:close/>
              </a:path>
              <a:path w="231775" h="43814">
                <a:moveTo>
                  <a:pt x="206781" y="2755"/>
                </a:moveTo>
                <a:lnTo>
                  <a:pt x="206413" y="2755"/>
                </a:lnTo>
                <a:lnTo>
                  <a:pt x="207045" y="2785"/>
                </a:lnTo>
                <a:lnTo>
                  <a:pt x="206781" y="2755"/>
                </a:lnTo>
                <a:close/>
              </a:path>
              <a:path w="231775" h="43814">
                <a:moveTo>
                  <a:pt x="15661" y="1215"/>
                </a:moveTo>
                <a:lnTo>
                  <a:pt x="12775" y="1622"/>
                </a:lnTo>
                <a:lnTo>
                  <a:pt x="11993" y="2084"/>
                </a:lnTo>
                <a:lnTo>
                  <a:pt x="15661" y="1215"/>
                </a:lnTo>
                <a:close/>
              </a:path>
              <a:path w="231775" h="43814">
                <a:moveTo>
                  <a:pt x="157035" y="0"/>
                </a:moveTo>
                <a:lnTo>
                  <a:pt x="137655" y="12"/>
                </a:lnTo>
                <a:lnTo>
                  <a:pt x="27965" y="279"/>
                </a:lnTo>
                <a:lnTo>
                  <a:pt x="18541" y="533"/>
                </a:lnTo>
                <a:lnTo>
                  <a:pt x="15661" y="1215"/>
                </a:lnTo>
                <a:lnTo>
                  <a:pt x="20319" y="558"/>
                </a:lnTo>
                <a:lnTo>
                  <a:pt x="175072" y="558"/>
                </a:lnTo>
                <a:lnTo>
                  <a:pt x="173812" y="495"/>
                </a:lnTo>
                <a:lnTo>
                  <a:pt x="157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587434" y="5687409"/>
            <a:ext cx="828675" cy="431800"/>
            <a:chOff x="2587434" y="5687409"/>
            <a:chExt cx="828675" cy="43180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87434" y="5739845"/>
              <a:ext cx="358259" cy="3650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2638" y="5687409"/>
              <a:ext cx="443445" cy="431359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627386" y="5571392"/>
            <a:ext cx="2800985" cy="1036319"/>
            <a:chOff x="3627386" y="5571392"/>
            <a:chExt cx="2800985" cy="1036319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6168" y="5571392"/>
              <a:ext cx="961821" cy="4267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27386" y="5644424"/>
              <a:ext cx="2173732" cy="9630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86297" y="6190014"/>
              <a:ext cx="386270" cy="271780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677774" y="5448349"/>
            <a:ext cx="1400149" cy="5193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292947" y="5734342"/>
            <a:ext cx="494245" cy="15748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860598" y="5545963"/>
            <a:ext cx="888543" cy="553995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6504813" y="6132565"/>
            <a:ext cx="126364" cy="294005"/>
          </a:xfrm>
          <a:custGeom>
            <a:avLst/>
            <a:gdLst/>
            <a:ahLst/>
            <a:cxnLst/>
            <a:rect l="l" t="t" r="r" b="b"/>
            <a:pathLst>
              <a:path w="126365" h="294004">
                <a:moveTo>
                  <a:pt x="91280" y="162961"/>
                </a:moveTo>
                <a:lnTo>
                  <a:pt x="68135" y="162961"/>
                </a:lnTo>
                <a:lnTo>
                  <a:pt x="57492" y="181519"/>
                </a:lnTo>
                <a:lnTo>
                  <a:pt x="47307" y="199208"/>
                </a:lnTo>
                <a:lnTo>
                  <a:pt x="27635" y="242860"/>
                </a:lnTo>
                <a:lnTo>
                  <a:pt x="24295" y="266827"/>
                </a:lnTo>
                <a:lnTo>
                  <a:pt x="25069" y="269119"/>
                </a:lnTo>
                <a:lnTo>
                  <a:pt x="58508" y="291329"/>
                </a:lnTo>
                <a:lnTo>
                  <a:pt x="68452" y="293380"/>
                </a:lnTo>
                <a:lnTo>
                  <a:pt x="72415" y="290730"/>
                </a:lnTo>
                <a:lnTo>
                  <a:pt x="74040" y="282576"/>
                </a:lnTo>
                <a:lnTo>
                  <a:pt x="71412" y="278612"/>
                </a:lnTo>
                <a:lnTo>
                  <a:pt x="63506" y="277014"/>
                </a:lnTo>
                <a:lnTo>
                  <a:pt x="63233" y="277014"/>
                </a:lnTo>
                <a:lnTo>
                  <a:pt x="62356" y="276782"/>
                </a:lnTo>
                <a:lnTo>
                  <a:pt x="62530" y="276782"/>
                </a:lnTo>
                <a:lnTo>
                  <a:pt x="56464" y="274775"/>
                </a:lnTo>
                <a:lnTo>
                  <a:pt x="50510" y="272449"/>
                </a:lnTo>
                <a:lnTo>
                  <a:pt x="48996" y="272449"/>
                </a:lnTo>
                <a:lnTo>
                  <a:pt x="46583" y="270922"/>
                </a:lnTo>
                <a:lnTo>
                  <a:pt x="47367" y="270922"/>
                </a:lnTo>
                <a:lnTo>
                  <a:pt x="45815" y="269468"/>
                </a:lnTo>
                <a:lnTo>
                  <a:pt x="44500" y="269468"/>
                </a:lnTo>
                <a:lnTo>
                  <a:pt x="42748" y="266750"/>
                </a:lnTo>
                <a:lnTo>
                  <a:pt x="42341" y="266750"/>
                </a:lnTo>
                <a:lnTo>
                  <a:pt x="42049" y="262133"/>
                </a:lnTo>
                <a:lnTo>
                  <a:pt x="43250" y="262133"/>
                </a:lnTo>
                <a:lnTo>
                  <a:pt x="43915" y="258753"/>
                </a:lnTo>
                <a:lnTo>
                  <a:pt x="43962" y="258447"/>
                </a:lnTo>
                <a:lnTo>
                  <a:pt x="44089" y="258039"/>
                </a:lnTo>
                <a:lnTo>
                  <a:pt x="46429" y="249594"/>
                </a:lnTo>
                <a:lnTo>
                  <a:pt x="46672" y="248718"/>
                </a:lnTo>
                <a:lnTo>
                  <a:pt x="50713" y="238222"/>
                </a:lnTo>
                <a:lnTo>
                  <a:pt x="51041" y="237359"/>
                </a:lnTo>
                <a:lnTo>
                  <a:pt x="57551" y="224179"/>
                </a:lnTo>
                <a:lnTo>
                  <a:pt x="65375" y="209087"/>
                </a:lnTo>
                <a:lnTo>
                  <a:pt x="85991" y="173205"/>
                </a:lnTo>
                <a:lnTo>
                  <a:pt x="91280" y="162961"/>
                </a:lnTo>
                <a:close/>
              </a:path>
              <a:path w="126365" h="294004">
                <a:moveTo>
                  <a:pt x="62356" y="276782"/>
                </a:moveTo>
                <a:lnTo>
                  <a:pt x="63233" y="277014"/>
                </a:lnTo>
                <a:lnTo>
                  <a:pt x="62803" y="276872"/>
                </a:lnTo>
                <a:lnTo>
                  <a:pt x="62356" y="276782"/>
                </a:lnTo>
                <a:close/>
              </a:path>
              <a:path w="126365" h="294004">
                <a:moveTo>
                  <a:pt x="62803" y="276872"/>
                </a:moveTo>
                <a:lnTo>
                  <a:pt x="63233" y="277014"/>
                </a:lnTo>
                <a:lnTo>
                  <a:pt x="63506" y="277014"/>
                </a:lnTo>
                <a:lnTo>
                  <a:pt x="62803" y="276872"/>
                </a:lnTo>
                <a:close/>
              </a:path>
              <a:path w="126365" h="294004">
                <a:moveTo>
                  <a:pt x="62530" y="276782"/>
                </a:moveTo>
                <a:lnTo>
                  <a:pt x="62356" y="276782"/>
                </a:lnTo>
                <a:lnTo>
                  <a:pt x="62803" y="276872"/>
                </a:lnTo>
                <a:lnTo>
                  <a:pt x="62530" y="276782"/>
                </a:lnTo>
                <a:close/>
              </a:path>
              <a:path w="126365" h="294004">
                <a:moveTo>
                  <a:pt x="56677" y="274846"/>
                </a:moveTo>
                <a:lnTo>
                  <a:pt x="56832" y="274906"/>
                </a:lnTo>
                <a:lnTo>
                  <a:pt x="56677" y="274846"/>
                </a:lnTo>
                <a:close/>
              </a:path>
              <a:path w="126365" h="294004">
                <a:moveTo>
                  <a:pt x="56495" y="274775"/>
                </a:moveTo>
                <a:lnTo>
                  <a:pt x="56677" y="274846"/>
                </a:lnTo>
                <a:lnTo>
                  <a:pt x="56495" y="274775"/>
                </a:lnTo>
                <a:close/>
              </a:path>
              <a:path w="126365" h="294004">
                <a:moveTo>
                  <a:pt x="46583" y="270922"/>
                </a:moveTo>
                <a:lnTo>
                  <a:pt x="48996" y="272449"/>
                </a:lnTo>
                <a:lnTo>
                  <a:pt x="47923" y="271443"/>
                </a:lnTo>
                <a:lnTo>
                  <a:pt x="46583" y="270922"/>
                </a:lnTo>
                <a:close/>
              </a:path>
              <a:path w="126365" h="294004">
                <a:moveTo>
                  <a:pt x="47923" y="271443"/>
                </a:moveTo>
                <a:lnTo>
                  <a:pt x="48996" y="272449"/>
                </a:lnTo>
                <a:lnTo>
                  <a:pt x="50510" y="272449"/>
                </a:lnTo>
                <a:lnTo>
                  <a:pt x="47923" y="271443"/>
                </a:lnTo>
                <a:close/>
              </a:path>
              <a:path w="126365" h="294004">
                <a:moveTo>
                  <a:pt x="47367" y="270922"/>
                </a:moveTo>
                <a:lnTo>
                  <a:pt x="46583" y="270922"/>
                </a:lnTo>
                <a:lnTo>
                  <a:pt x="47923" y="271443"/>
                </a:lnTo>
                <a:lnTo>
                  <a:pt x="47367" y="270922"/>
                </a:lnTo>
                <a:close/>
              </a:path>
              <a:path w="126365" h="294004">
                <a:moveTo>
                  <a:pt x="42494" y="266355"/>
                </a:moveTo>
                <a:lnTo>
                  <a:pt x="44500" y="269468"/>
                </a:lnTo>
                <a:lnTo>
                  <a:pt x="43901" y="267674"/>
                </a:lnTo>
                <a:lnTo>
                  <a:pt x="42494" y="266355"/>
                </a:lnTo>
                <a:close/>
              </a:path>
              <a:path w="126365" h="294004">
                <a:moveTo>
                  <a:pt x="43901" y="267674"/>
                </a:moveTo>
                <a:lnTo>
                  <a:pt x="44500" y="269468"/>
                </a:lnTo>
                <a:lnTo>
                  <a:pt x="45815" y="269468"/>
                </a:lnTo>
                <a:lnTo>
                  <a:pt x="43901" y="267674"/>
                </a:lnTo>
                <a:close/>
              </a:path>
              <a:path w="126365" h="294004">
                <a:moveTo>
                  <a:pt x="43460" y="266355"/>
                </a:moveTo>
                <a:lnTo>
                  <a:pt x="42494" y="266355"/>
                </a:lnTo>
                <a:lnTo>
                  <a:pt x="43901" y="267674"/>
                </a:lnTo>
                <a:lnTo>
                  <a:pt x="43460" y="266355"/>
                </a:lnTo>
                <a:close/>
              </a:path>
              <a:path w="126365" h="294004">
                <a:moveTo>
                  <a:pt x="42049" y="262133"/>
                </a:moveTo>
                <a:lnTo>
                  <a:pt x="42341" y="266750"/>
                </a:lnTo>
                <a:lnTo>
                  <a:pt x="42805" y="264394"/>
                </a:lnTo>
                <a:lnTo>
                  <a:pt x="42049" y="262133"/>
                </a:lnTo>
                <a:close/>
              </a:path>
              <a:path w="126365" h="294004">
                <a:moveTo>
                  <a:pt x="42805" y="264394"/>
                </a:moveTo>
                <a:lnTo>
                  <a:pt x="42341" y="266750"/>
                </a:lnTo>
                <a:lnTo>
                  <a:pt x="42748" y="266750"/>
                </a:lnTo>
                <a:lnTo>
                  <a:pt x="42494" y="266355"/>
                </a:lnTo>
                <a:lnTo>
                  <a:pt x="43460" y="266355"/>
                </a:lnTo>
                <a:lnTo>
                  <a:pt x="42805" y="264394"/>
                </a:lnTo>
                <a:close/>
              </a:path>
              <a:path w="126365" h="294004">
                <a:moveTo>
                  <a:pt x="43250" y="262133"/>
                </a:moveTo>
                <a:lnTo>
                  <a:pt x="42049" y="262133"/>
                </a:lnTo>
                <a:lnTo>
                  <a:pt x="42805" y="264394"/>
                </a:lnTo>
                <a:lnTo>
                  <a:pt x="43250" y="262133"/>
                </a:lnTo>
                <a:close/>
              </a:path>
              <a:path w="126365" h="294004">
                <a:moveTo>
                  <a:pt x="44056" y="258039"/>
                </a:moveTo>
                <a:lnTo>
                  <a:pt x="43891" y="258753"/>
                </a:lnTo>
                <a:lnTo>
                  <a:pt x="43976" y="258447"/>
                </a:lnTo>
                <a:lnTo>
                  <a:pt x="44056" y="258039"/>
                </a:lnTo>
                <a:close/>
              </a:path>
              <a:path w="126365" h="294004">
                <a:moveTo>
                  <a:pt x="43976" y="258447"/>
                </a:moveTo>
                <a:lnTo>
                  <a:pt x="43891" y="258753"/>
                </a:lnTo>
                <a:lnTo>
                  <a:pt x="43976" y="258447"/>
                </a:lnTo>
                <a:close/>
              </a:path>
              <a:path w="126365" h="294004">
                <a:moveTo>
                  <a:pt x="44089" y="258039"/>
                </a:moveTo>
                <a:lnTo>
                  <a:pt x="43976" y="258447"/>
                </a:lnTo>
                <a:lnTo>
                  <a:pt x="44089" y="258039"/>
                </a:lnTo>
                <a:close/>
              </a:path>
              <a:path w="126365" h="294004">
                <a:moveTo>
                  <a:pt x="46672" y="248718"/>
                </a:moveTo>
                <a:lnTo>
                  <a:pt x="46393" y="249594"/>
                </a:lnTo>
                <a:lnTo>
                  <a:pt x="46528" y="249238"/>
                </a:lnTo>
                <a:lnTo>
                  <a:pt x="46672" y="248718"/>
                </a:lnTo>
                <a:close/>
              </a:path>
              <a:path w="126365" h="294004">
                <a:moveTo>
                  <a:pt x="46528" y="249238"/>
                </a:moveTo>
                <a:lnTo>
                  <a:pt x="46393" y="249594"/>
                </a:lnTo>
                <a:lnTo>
                  <a:pt x="46528" y="249238"/>
                </a:lnTo>
                <a:close/>
              </a:path>
              <a:path w="126365" h="294004">
                <a:moveTo>
                  <a:pt x="46726" y="248718"/>
                </a:moveTo>
                <a:lnTo>
                  <a:pt x="46528" y="249238"/>
                </a:lnTo>
                <a:lnTo>
                  <a:pt x="46726" y="248718"/>
                </a:lnTo>
                <a:close/>
              </a:path>
              <a:path w="126365" h="294004">
                <a:moveTo>
                  <a:pt x="51041" y="237359"/>
                </a:moveTo>
                <a:lnTo>
                  <a:pt x="50672" y="238222"/>
                </a:lnTo>
                <a:lnTo>
                  <a:pt x="50852" y="237854"/>
                </a:lnTo>
                <a:lnTo>
                  <a:pt x="51041" y="237359"/>
                </a:lnTo>
                <a:close/>
              </a:path>
              <a:path w="126365" h="294004">
                <a:moveTo>
                  <a:pt x="50852" y="237854"/>
                </a:moveTo>
                <a:lnTo>
                  <a:pt x="50672" y="238222"/>
                </a:lnTo>
                <a:lnTo>
                  <a:pt x="50852" y="237854"/>
                </a:lnTo>
                <a:close/>
              </a:path>
              <a:path w="126365" h="294004">
                <a:moveTo>
                  <a:pt x="51095" y="237359"/>
                </a:moveTo>
                <a:lnTo>
                  <a:pt x="50852" y="237854"/>
                </a:lnTo>
                <a:lnTo>
                  <a:pt x="51095" y="237359"/>
                </a:lnTo>
                <a:close/>
              </a:path>
              <a:path w="126365" h="294004">
                <a:moveTo>
                  <a:pt x="57492" y="181502"/>
                </a:moveTo>
                <a:close/>
              </a:path>
              <a:path w="126365" h="294004">
                <a:moveTo>
                  <a:pt x="111107" y="121446"/>
                </a:moveTo>
                <a:lnTo>
                  <a:pt x="89001" y="121446"/>
                </a:lnTo>
                <a:lnTo>
                  <a:pt x="88671" y="122198"/>
                </a:lnTo>
                <a:lnTo>
                  <a:pt x="78485" y="142876"/>
                </a:lnTo>
                <a:lnTo>
                  <a:pt x="67927" y="163324"/>
                </a:lnTo>
                <a:lnTo>
                  <a:pt x="68135" y="162961"/>
                </a:lnTo>
                <a:lnTo>
                  <a:pt x="91280" y="162961"/>
                </a:lnTo>
                <a:lnTo>
                  <a:pt x="96964" y="151950"/>
                </a:lnTo>
                <a:lnTo>
                  <a:pt x="107480" y="130519"/>
                </a:lnTo>
                <a:lnTo>
                  <a:pt x="107822" y="129766"/>
                </a:lnTo>
                <a:lnTo>
                  <a:pt x="111107" y="121446"/>
                </a:lnTo>
                <a:close/>
              </a:path>
              <a:path w="126365" h="294004">
                <a:moveTo>
                  <a:pt x="88831" y="121791"/>
                </a:moveTo>
                <a:lnTo>
                  <a:pt x="88632" y="122198"/>
                </a:lnTo>
                <a:lnTo>
                  <a:pt x="88831" y="121791"/>
                </a:lnTo>
                <a:close/>
              </a:path>
              <a:path w="126365" h="294004">
                <a:moveTo>
                  <a:pt x="89001" y="121446"/>
                </a:moveTo>
                <a:lnTo>
                  <a:pt x="88831" y="121791"/>
                </a:lnTo>
                <a:lnTo>
                  <a:pt x="88671" y="122198"/>
                </a:lnTo>
                <a:lnTo>
                  <a:pt x="89001" y="121446"/>
                </a:lnTo>
                <a:close/>
              </a:path>
              <a:path w="126365" h="294004">
                <a:moveTo>
                  <a:pt x="118637" y="99776"/>
                </a:moveTo>
                <a:lnTo>
                  <a:pt x="97535" y="99776"/>
                </a:lnTo>
                <a:lnTo>
                  <a:pt x="97116" y="101105"/>
                </a:lnTo>
                <a:lnTo>
                  <a:pt x="88831" y="121791"/>
                </a:lnTo>
                <a:lnTo>
                  <a:pt x="89001" y="121446"/>
                </a:lnTo>
                <a:lnTo>
                  <a:pt x="111107" y="121446"/>
                </a:lnTo>
                <a:lnTo>
                  <a:pt x="116674" y="107344"/>
                </a:lnTo>
                <a:lnTo>
                  <a:pt x="117106" y="106015"/>
                </a:lnTo>
                <a:lnTo>
                  <a:pt x="118637" y="99776"/>
                </a:lnTo>
                <a:close/>
              </a:path>
              <a:path w="126365" h="294004">
                <a:moveTo>
                  <a:pt x="97291" y="100395"/>
                </a:moveTo>
                <a:lnTo>
                  <a:pt x="97010" y="101105"/>
                </a:lnTo>
                <a:lnTo>
                  <a:pt x="97291" y="100395"/>
                </a:lnTo>
                <a:close/>
              </a:path>
              <a:path w="126365" h="294004">
                <a:moveTo>
                  <a:pt x="97535" y="99776"/>
                </a:moveTo>
                <a:lnTo>
                  <a:pt x="97291" y="100395"/>
                </a:lnTo>
                <a:lnTo>
                  <a:pt x="97116" y="101105"/>
                </a:lnTo>
                <a:lnTo>
                  <a:pt x="97535" y="99776"/>
                </a:lnTo>
                <a:close/>
              </a:path>
              <a:path w="126365" h="294004">
                <a:moveTo>
                  <a:pt x="123187" y="79675"/>
                </a:moveTo>
                <a:lnTo>
                  <a:pt x="102374" y="79675"/>
                </a:lnTo>
                <a:lnTo>
                  <a:pt x="102209" y="80497"/>
                </a:lnTo>
                <a:lnTo>
                  <a:pt x="97291" y="100395"/>
                </a:lnTo>
                <a:lnTo>
                  <a:pt x="97535" y="99776"/>
                </a:lnTo>
                <a:lnTo>
                  <a:pt x="118637" y="99776"/>
                </a:lnTo>
                <a:lnTo>
                  <a:pt x="122364" y="84585"/>
                </a:lnTo>
                <a:lnTo>
                  <a:pt x="122529" y="83762"/>
                </a:lnTo>
                <a:lnTo>
                  <a:pt x="123187" y="79675"/>
                </a:lnTo>
                <a:close/>
              </a:path>
              <a:path w="126365" h="294004">
                <a:moveTo>
                  <a:pt x="102279" y="80065"/>
                </a:moveTo>
                <a:lnTo>
                  <a:pt x="102173" y="80497"/>
                </a:lnTo>
                <a:lnTo>
                  <a:pt x="102279" y="80065"/>
                </a:lnTo>
                <a:close/>
              </a:path>
              <a:path w="126365" h="294004">
                <a:moveTo>
                  <a:pt x="102374" y="79675"/>
                </a:moveTo>
                <a:lnTo>
                  <a:pt x="102279" y="80065"/>
                </a:lnTo>
                <a:lnTo>
                  <a:pt x="102209" y="80497"/>
                </a:lnTo>
                <a:lnTo>
                  <a:pt x="102374" y="79675"/>
                </a:lnTo>
                <a:close/>
              </a:path>
              <a:path w="126365" h="294004">
                <a:moveTo>
                  <a:pt x="105409" y="60621"/>
                </a:moveTo>
                <a:lnTo>
                  <a:pt x="102279" y="80065"/>
                </a:lnTo>
                <a:lnTo>
                  <a:pt x="102374" y="79675"/>
                </a:lnTo>
                <a:lnTo>
                  <a:pt x="123187" y="79675"/>
                </a:lnTo>
                <a:lnTo>
                  <a:pt x="125856" y="63093"/>
                </a:lnTo>
                <a:lnTo>
                  <a:pt x="125983" y="61461"/>
                </a:lnTo>
                <a:lnTo>
                  <a:pt x="105409" y="61461"/>
                </a:lnTo>
                <a:lnTo>
                  <a:pt x="105409" y="60621"/>
                </a:lnTo>
                <a:close/>
              </a:path>
              <a:path w="126365" h="294004">
                <a:moveTo>
                  <a:pt x="125983" y="59828"/>
                </a:moveTo>
                <a:lnTo>
                  <a:pt x="105536" y="59828"/>
                </a:lnTo>
                <a:lnTo>
                  <a:pt x="105409" y="61461"/>
                </a:lnTo>
                <a:lnTo>
                  <a:pt x="125983" y="61461"/>
                </a:lnTo>
                <a:lnTo>
                  <a:pt x="125983" y="59828"/>
                </a:lnTo>
                <a:close/>
              </a:path>
              <a:path w="126365" h="294004">
                <a:moveTo>
                  <a:pt x="125983" y="43908"/>
                </a:moveTo>
                <a:lnTo>
                  <a:pt x="105397" y="43908"/>
                </a:lnTo>
                <a:lnTo>
                  <a:pt x="105498" y="45358"/>
                </a:lnTo>
                <a:lnTo>
                  <a:pt x="105409" y="60621"/>
                </a:lnTo>
                <a:lnTo>
                  <a:pt x="105536" y="59828"/>
                </a:lnTo>
                <a:lnTo>
                  <a:pt x="125983" y="59828"/>
                </a:lnTo>
                <a:lnTo>
                  <a:pt x="125983" y="43908"/>
                </a:lnTo>
                <a:close/>
              </a:path>
              <a:path w="126365" h="294004">
                <a:moveTo>
                  <a:pt x="101472" y="0"/>
                </a:moveTo>
                <a:lnTo>
                  <a:pt x="57124" y="10671"/>
                </a:lnTo>
                <a:lnTo>
                  <a:pt x="2908" y="29166"/>
                </a:lnTo>
                <a:lnTo>
                  <a:pt x="0" y="35078"/>
                </a:lnTo>
                <a:lnTo>
                  <a:pt x="3708" y="45951"/>
                </a:lnTo>
                <a:lnTo>
                  <a:pt x="9626" y="48854"/>
                </a:lnTo>
                <a:lnTo>
                  <a:pt x="63830" y="30288"/>
                </a:lnTo>
                <a:lnTo>
                  <a:pt x="84524" y="23639"/>
                </a:lnTo>
                <a:lnTo>
                  <a:pt x="84124" y="23639"/>
                </a:lnTo>
                <a:lnTo>
                  <a:pt x="85674" y="23270"/>
                </a:lnTo>
                <a:lnTo>
                  <a:pt x="86468" y="23270"/>
                </a:lnTo>
                <a:lnTo>
                  <a:pt x="97718" y="21496"/>
                </a:lnTo>
                <a:lnTo>
                  <a:pt x="94259" y="18981"/>
                </a:lnTo>
                <a:lnTo>
                  <a:pt x="120889" y="18981"/>
                </a:lnTo>
                <a:lnTo>
                  <a:pt x="117932" y="11418"/>
                </a:lnTo>
                <a:lnTo>
                  <a:pt x="116725" y="9841"/>
                </a:lnTo>
                <a:lnTo>
                  <a:pt x="104241" y="676"/>
                </a:lnTo>
                <a:lnTo>
                  <a:pt x="101472" y="0"/>
                </a:lnTo>
                <a:close/>
              </a:path>
              <a:path w="126365" h="294004">
                <a:moveTo>
                  <a:pt x="105397" y="44645"/>
                </a:moveTo>
                <a:lnTo>
                  <a:pt x="105398" y="45358"/>
                </a:lnTo>
                <a:lnTo>
                  <a:pt x="105397" y="44645"/>
                </a:lnTo>
                <a:close/>
              </a:path>
              <a:path w="126365" h="294004">
                <a:moveTo>
                  <a:pt x="103455" y="30956"/>
                </a:moveTo>
                <a:lnTo>
                  <a:pt x="105397" y="44645"/>
                </a:lnTo>
                <a:lnTo>
                  <a:pt x="105397" y="43908"/>
                </a:lnTo>
                <a:lnTo>
                  <a:pt x="125983" y="43908"/>
                </a:lnTo>
                <a:lnTo>
                  <a:pt x="125882" y="42470"/>
                </a:lnTo>
                <a:lnTo>
                  <a:pt x="124418" y="32085"/>
                </a:lnTo>
                <a:lnTo>
                  <a:pt x="103898" y="32085"/>
                </a:lnTo>
                <a:lnTo>
                  <a:pt x="103455" y="30956"/>
                </a:lnTo>
                <a:close/>
              </a:path>
              <a:path w="126365" h="294004">
                <a:moveTo>
                  <a:pt x="103289" y="29780"/>
                </a:moveTo>
                <a:lnTo>
                  <a:pt x="103455" y="30956"/>
                </a:lnTo>
                <a:lnTo>
                  <a:pt x="103898" y="32085"/>
                </a:lnTo>
                <a:lnTo>
                  <a:pt x="103289" y="29780"/>
                </a:lnTo>
                <a:close/>
              </a:path>
              <a:path w="126365" h="294004">
                <a:moveTo>
                  <a:pt x="124093" y="29780"/>
                </a:moveTo>
                <a:lnTo>
                  <a:pt x="103289" y="29780"/>
                </a:lnTo>
                <a:lnTo>
                  <a:pt x="103898" y="32085"/>
                </a:lnTo>
                <a:lnTo>
                  <a:pt x="124418" y="32085"/>
                </a:lnTo>
                <a:lnTo>
                  <a:pt x="124093" y="29780"/>
                </a:lnTo>
                <a:close/>
              </a:path>
              <a:path w="126365" h="294004">
                <a:moveTo>
                  <a:pt x="100555" y="23560"/>
                </a:moveTo>
                <a:lnTo>
                  <a:pt x="103455" y="30956"/>
                </a:lnTo>
                <a:lnTo>
                  <a:pt x="103289" y="29780"/>
                </a:lnTo>
                <a:lnTo>
                  <a:pt x="124093" y="29780"/>
                </a:lnTo>
                <a:lnTo>
                  <a:pt x="123685" y="26888"/>
                </a:lnTo>
                <a:lnTo>
                  <a:pt x="123273" y="25326"/>
                </a:lnTo>
                <a:lnTo>
                  <a:pt x="102984" y="25326"/>
                </a:lnTo>
                <a:lnTo>
                  <a:pt x="100555" y="23560"/>
                </a:lnTo>
                <a:close/>
              </a:path>
              <a:path w="126365" h="294004">
                <a:moveTo>
                  <a:pt x="99778" y="21171"/>
                </a:moveTo>
                <a:lnTo>
                  <a:pt x="99746" y="21496"/>
                </a:lnTo>
                <a:lnTo>
                  <a:pt x="100538" y="23516"/>
                </a:lnTo>
                <a:lnTo>
                  <a:pt x="102984" y="25326"/>
                </a:lnTo>
                <a:lnTo>
                  <a:pt x="99778" y="21171"/>
                </a:lnTo>
                <a:close/>
              </a:path>
              <a:path w="126365" h="294004">
                <a:moveTo>
                  <a:pt x="120889" y="18981"/>
                </a:moveTo>
                <a:lnTo>
                  <a:pt x="94259" y="18981"/>
                </a:lnTo>
                <a:lnTo>
                  <a:pt x="101942" y="20830"/>
                </a:lnTo>
                <a:lnTo>
                  <a:pt x="99778" y="21171"/>
                </a:lnTo>
                <a:lnTo>
                  <a:pt x="102984" y="25326"/>
                </a:lnTo>
                <a:lnTo>
                  <a:pt x="123273" y="25326"/>
                </a:lnTo>
                <a:lnTo>
                  <a:pt x="123075" y="24573"/>
                </a:lnTo>
                <a:lnTo>
                  <a:pt x="120889" y="18981"/>
                </a:lnTo>
                <a:close/>
              </a:path>
              <a:path w="126365" h="294004">
                <a:moveTo>
                  <a:pt x="85674" y="23270"/>
                </a:moveTo>
                <a:lnTo>
                  <a:pt x="84124" y="23639"/>
                </a:lnTo>
                <a:lnTo>
                  <a:pt x="84909" y="23516"/>
                </a:lnTo>
                <a:lnTo>
                  <a:pt x="85674" y="23270"/>
                </a:lnTo>
                <a:close/>
              </a:path>
              <a:path w="126365" h="294004">
                <a:moveTo>
                  <a:pt x="84909" y="23516"/>
                </a:moveTo>
                <a:lnTo>
                  <a:pt x="84124" y="23639"/>
                </a:lnTo>
                <a:lnTo>
                  <a:pt x="84524" y="23639"/>
                </a:lnTo>
                <a:lnTo>
                  <a:pt x="84909" y="23516"/>
                </a:lnTo>
                <a:close/>
              </a:path>
              <a:path w="126365" h="294004">
                <a:moveTo>
                  <a:pt x="99628" y="21195"/>
                </a:moveTo>
                <a:lnTo>
                  <a:pt x="97718" y="21496"/>
                </a:lnTo>
                <a:lnTo>
                  <a:pt x="100555" y="23560"/>
                </a:lnTo>
                <a:lnTo>
                  <a:pt x="99628" y="21195"/>
                </a:lnTo>
                <a:close/>
              </a:path>
              <a:path w="126365" h="294004">
                <a:moveTo>
                  <a:pt x="86468" y="23270"/>
                </a:moveTo>
                <a:lnTo>
                  <a:pt x="85674" y="23270"/>
                </a:lnTo>
                <a:lnTo>
                  <a:pt x="84909" y="23516"/>
                </a:lnTo>
                <a:lnTo>
                  <a:pt x="86468" y="23270"/>
                </a:lnTo>
                <a:close/>
              </a:path>
              <a:path w="126365" h="294004">
                <a:moveTo>
                  <a:pt x="94259" y="18981"/>
                </a:moveTo>
                <a:lnTo>
                  <a:pt x="97718" y="21496"/>
                </a:lnTo>
                <a:lnTo>
                  <a:pt x="99628" y="21195"/>
                </a:lnTo>
                <a:lnTo>
                  <a:pt x="99453" y="20750"/>
                </a:lnTo>
                <a:lnTo>
                  <a:pt x="101610" y="20750"/>
                </a:lnTo>
                <a:lnTo>
                  <a:pt x="94259" y="18981"/>
                </a:lnTo>
                <a:close/>
              </a:path>
              <a:path w="126365" h="294004">
                <a:moveTo>
                  <a:pt x="99453" y="20750"/>
                </a:moveTo>
                <a:lnTo>
                  <a:pt x="99628" y="21195"/>
                </a:lnTo>
                <a:lnTo>
                  <a:pt x="99778" y="21171"/>
                </a:lnTo>
                <a:lnTo>
                  <a:pt x="99453" y="20750"/>
                </a:lnTo>
                <a:close/>
              </a:path>
              <a:path w="126365" h="294004">
                <a:moveTo>
                  <a:pt x="101610" y="20750"/>
                </a:moveTo>
                <a:lnTo>
                  <a:pt x="99453" y="20750"/>
                </a:lnTo>
                <a:lnTo>
                  <a:pt x="99778" y="21171"/>
                </a:lnTo>
                <a:lnTo>
                  <a:pt x="101942" y="20830"/>
                </a:lnTo>
                <a:lnTo>
                  <a:pt x="101610" y="2075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77888" y="6109410"/>
            <a:ext cx="226695" cy="318135"/>
          </a:xfrm>
          <a:custGeom>
            <a:avLst/>
            <a:gdLst/>
            <a:ahLst/>
            <a:cxnLst/>
            <a:rect l="l" t="t" r="r" b="b"/>
            <a:pathLst>
              <a:path w="226695" h="318135">
                <a:moveTo>
                  <a:pt x="218299" y="57689"/>
                </a:moveTo>
                <a:lnTo>
                  <a:pt x="195478" y="57689"/>
                </a:lnTo>
                <a:lnTo>
                  <a:pt x="194995" y="59145"/>
                </a:lnTo>
                <a:lnTo>
                  <a:pt x="175247" y="108651"/>
                </a:lnTo>
                <a:lnTo>
                  <a:pt x="156400" y="163480"/>
                </a:lnTo>
                <a:lnTo>
                  <a:pt x="143713" y="212642"/>
                </a:lnTo>
                <a:lnTo>
                  <a:pt x="137871" y="252119"/>
                </a:lnTo>
                <a:lnTo>
                  <a:pt x="136802" y="269259"/>
                </a:lnTo>
                <a:lnTo>
                  <a:pt x="137003" y="281316"/>
                </a:lnTo>
                <a:lnTo>
                  <a:pt x="165988" y="315608"/>
                </a:lnTo>
                <a:lnTo>
                  <a:pt x="186905" y="318117"/>
                </a:lnTo>
                <a:lnTo>
                  <a:pt x="195554" y="318109"/>
                </a:lnTo>
                <a:lnTo>
                  <a:pt x="198983" y="314669"/>
                </a:lnTo>
                <a:lnTo>
                  <a:pt x="198970" y="306202"/>
                </a:lnTo>
                <a:lnTo>
                  <a:pt x="195569" y="302792"/>
                </a:lnTo>
                <a:lnTo>
                  <a:pt x="187490" y="302792"/>
                </a:lnTo>
                <a:lnTo>
                  <a:pt x="186905" y="302769"/>
                </a:lnTo>
                <a:lnTo>
                  <a:pt x="187192" y="302769"/>
                </a:lnTo>
                <a:lnTo>
                  <a:pt x="181462" y="302328"/>
                </a:lnTo>
                <a:lnTo>
                  <a:pt x="181292" y="302328"/>
                </a:lnTo>
                <a:lnTo>
                  <a:pt x="180835" y="302280"/>
                </a:lnTo>
                <a:lnTo>
                  <a:pt x="171608" y="301007"/>
                </a:lnTo>
                <a:lnTo>
                  <a:pt x="170726" y="301007"/>
                </a:lnTo>
                <a:lnTo>
                  <a:pt x="169392" y="300705"/>
                </a:lnTo>
                <a:lnTo>
                  <a:pt x="169792" y="300705"/>
                </a:lnTo>
                <a:lnTo>
                  <a:pt x="167740" y="300041"/>
                </a:lnTo>
                <a:lnTo>
                  <a:pt x="163868" y="300041"/>
                </a:lnTo>
                <a:lnTo>
                  <a:pt x="160324" y="297641"/>
                </a:lnTo>
                <a:lnTo>
                  <a:pt x="161876" y="297641"/>
                </a:lnTo>
                <a:lnTo>
                  <a:pt x="161015" y="296602"/>
                </a:lnTo>
                <a:lnTo>
                  <a:pt x="160058" y="296602"/>
                </a:lnTo>
                <a:lnTo>
                  <a:pt x="158292" y="293320"/>
                </a:lnTo>
                <a:lnTo>
                  <a:pt x="159060" y="293320"/>
                </a:lnTo>
                <a:lnTo>
                  <a:pt x="158626" y="291892"/>
                </a:lnTo>
                <a:lnTo>
                  <a:pt x="158038" y="291892"/>
                </a:lnTo>
                <a:lnTo>
                  <a:pt x="157594" y="288499"/>
                </a:lnTo>
                <a:lnTo>
                  <a:pt x="158169" y="288499"/>
                </a:lnTo>
                <a:lnTo>
                  <a:pt x="158449" y="281075"/>
                </a:lnTo>
                <a:lnTo>
                  <a:pt x="158638" y="269259"/>
                </a:lnTo>
                <a:lnTo>
                  <a:pt x="159751" y="254053"/>
                </a:lnTo>
                <a:lnTo>
                  <a:pt x="161608" y="236941"/>
                </a:lnTo>
                <a:lnTo>
                  <a:pt x="161696" y="236132"/>
                </a:lnTo>
                <a:lnTo>
                  <a:pt x="165243" y="217168"/>
                </a:lnTo>
                <a:lnTo>
                  <a:pt x="170649" y="194176"/>
                </a:lnTo>
                <a:lnTo>
                  <a:pt x="177440" y="169863"/>
                </a:lnTo>
                <a:lnTo>
                  <a:pt x="186134" y="143347"/>
                </a:lnTo>
                <a:lnTo>
                  <a:pt x="196042" y="116451"/>
                </a:lnTo>
                <a:lnTo>
                  <a:pt x="206028" y="90308"/>
                </a:lnTo>
                <a:lnTo>
                  <a:pt x="216001" y="66163"/>
                </a:lnTo>
                <a:lnTo>
                  <a:pt x="216484" y="64707"/>
                </a:lnTo>
                <a:lnTo>
                  <a:pt x="218299" y="57689"/>
                </a:lnTo>
                <a:close/>
              </a:path>
              <a:path w="226695" h="318135">
                <a:moveTo>
                  <a:pt x="187192" y="302769"/>
                </a:moveTo>
                <a:lnTo>
                  <a:pt x="186905" y="302769"/>
                </a:lnTo>
                <a:lnTo>
                  <a:pt x="187490" y="302792"/>
                </a:lnTo>
                <a:lnTo>
                  <a:pt x="187192" y="302769"/>
                </a:lnTo>
                <a:close/>
              </a:path>
              <a:path w="226695" h="318135">
                <a:moveTo>
                  <a:pt x="191325" y="302769"/>
                </a:moveTo>
                <a:lnTo>
                  <a:pt x="187192" y="302769"/>
                </a:lnTo>
                <a:lnTo>
                  <a:pt x="187490" y="302792"/>
                </a:lnTo>
                <a:lnTo>
                  <a:pt x="195569" y="302792"/>
                </a:lnTo>
                <a:lnTo>
                  <a:pt x="191325" y="302769"/>
                </a:lnTo>
                <a:close/>
              </a:path>
              <a:path w="226695" h="318135">
                <a:moveTo>
                  <a:pt x="181072" y="302298"/>
                </a:moveTo>
                <a:lnTo>
                  <a:pt x="181292" y="302328"/>
                </a:lnTo>
                <a:lnTo>
                  <a:pt x="181462" y="302328"/>
                </a:lnTo>
                <a:lnTo>
                  <a:pt x="181072" y="302298"/>
                </a:lnTo>
                <a:close/>
              </a:path>
              <a:path w="226695" h="318135">
                <a:moveTo>
                  <a:pt x="180938" y="302280"/>
                </a:moveTo>
                <a:lnTo>
                  <a:pt x="181072" y="302298"/>
                </a:lnTo>
                <a:lnTo>
                  <a:pt x="180938" y="302280"/>
                </a:lnTo>
                <a:close/>
              </a:path>
              <a:path w="226695" h="318135">
                <a:moveTo>
                  <a:pt x="169392" y="300705"/>
                </a:moveTo>
                <a:lnTo>
                  <a:pt x="170726" y="301007"/>
                </a:lnTo>
                <a:lnTo>
                  <a:pt x="170083" y="300799"/>
                </a:lnTo>
                <a:lnTo>
                  <a:pt x="169392" y="300705"/>
                </a:lnTo>
                <a:close/>
              </a:path>
              <a:path w="226695" h="318135">
                <a:moveTo>
                  <a:pt x="170083" y="300799"/>
                </a:moveTo>
                <a:lnTo>
                  <a:pt x="170726" y="301007"/>
                </a:lnTo>
                <a:lnTo>
                  <a:pt x="171608" y="301007"/>
                </a:lnTo>
                <a:lnTo>
                  <a:pt x="170083" y="300799"/>
                </a:lnTo>
                <a:close/>
              </a:path>
              <a:path w="226695" h="318135">
                <a:moveTo>
                  <a:pt x="169792" y="300705"/>
                </a:moveTo>
                <a:lnTo>
                  <a:pt x="169392" y="300705"/>
                </a:lnTo>
                <a:lnTo>
                  <a:pt x="170083" y="300799"/>
                </a:lnTo>
                <a:lnTo>
                  <a:pt x="169792" y="300705"/>
                </a:lnTo>
                <a:close/>
              </a:path>
              <a:path w="226695" h="318135">
                <a:moveTo>
                  <a:pt x="160324" y="297641"/>
                </a:moveTo>
                <a:lnTo>
                  <a:pt x="163868" y="300041"/>
                </a:lnTo>
                <a:lnTo>
                  <a:pt x="162446" y="298327"/>
                </a:lnTo>
                <a:lnTo>
                  <a:pt x="160324" y="297641"/>
                </a:lnTo>
                <a:close/>
              </a:path>
              <a:path w="226695" h="318135">
                <a:moveTo>
                  <a:pt x="162446" y="298327"/>
                </a:moveTo>
                <a:lnTo>
                  <a:pt x="163868" y="300041"/>
                </a:lnTo>
                <a:lnTo>
                  <a:pt x="167740" y="300041"/>
                </a:lnTo>
                <a:lnTo>
                  <a:pt x="162446" y="298327"/>
                </a:lnTo>
                <a:close/>
              </a:path>
              <a:path w="226695" h="318135">
                <a:moveTo>
                  <a:pt x="161876" y="297641"/>
                </a:moveTo>
                <a:lnTo>
                  <a:pt x="160324" y="297641"/>
                </a:lnTo>
                <a:lnTo>
                  <a:pt x="162446" y="298327"/>
                </a:lnTo>
                <a:lnTo>
                  <a:pt x="161876" y="297641"/>
                </a:lnTo>
                <a:close/>
              </a:path>
              <a:path w="226695" h="318135">
                <a:moveTo>
                  <a:pt x="158292" y="293320"/>
                </a:moveTo>
                <a:lnTo>
                  <a:pt x="160058" y="296602"/>
                </a:lnTo>
                <a:lnTo>
                  <a:pt x="159504" y="294780"/>
                </a:lnTo>
                <a:lnTo>
                  <a:pt x="158292" y="293320"/>
                </a:lnTo>
                <a:close/>
              </a:path>
              <a:path w="226695" h="318135">
                <a:moveTo>
                  <a:pt x="159504" y="294780"/>
                </a:moveTo>
                <a:lnTo>
                  <a:pt x="160058" y="296602"/>
                </a:lnTo>
                <a:lnTo>
                  <a:pt x="161015" y="296602"/>
                </a:lnTo>
                <a:lnTo>
                  <a:pt x="159504" y="294780"/>
                </a:lnTo>
                <a:close/>
              </a:path>
              <a:path w="226695" h="318135">
                <a:moveTo>
                  <a:pt x="159060" y="293320"/>
                </a:moveTo>
                <a:lnTo>
                  <a:pt x="158292" y="293320"/>
                </a:lnTo>
                <a:lnTo>
                  <a:pt x="159504" y="294780"/>
                </a:lnTo>
                <a:lnTo>
                  <a:pt x="159060" y="293320"/>
                </a:lnTo>
                <a:close/>
              </a:path>
              <a:path w="226695" h="318135">
                <a:moveTo>
                  <a:pt x="157594" y="288499"/>
                </a:moveTo>
                <a:lnTo>
                  <a:pt x="158038" y="291892"/>
                </a:lnTo>
                <a:lnTo>
                  <a:pt x="158104" y="290178"/>
                </a:lnTo>
                <a:lnTo>
                  <a:pt x="157594" y="288499"/>
                </a:lnTo>
                <a:close/>
              </a:path>
              <a:path w="226695" h="318135">
                <a:moveTo>
                  <a:pt x="158104" y="290178"/>
                </a:moveTo>
                <a:lnTo>
                  <a:pt x="158038" y="291892"/>
                </a:lnTo>
                <a:lnTo>
                  <a:pt x="158626" y="291892"/>
                </a:lnTo>
                <a:lnTo>
                  <a:pt x="158104" y="290178"/>
                </a:lnTo>
                <a:close/>
              </a:path>
              <a:path w="226695" h="318135">
                <a:moveTo>
                  <a:pt x="158169" y="288499"/>
                </a:moveTo>
                <a:lnTo>
                  <a:pt x="157594" y="288499"/>
                </a:lnTo>
                <a:lnTo>
                  <a:pt x="158104" y="290178"/>
                </a:lnTo>
                <a:lnTo>
                  <a:pt x="158169" y="288499"/>
                </a:lnTo>
                <a:close/>
              </a:path>
              <a:path w="226695" h="318135">
                <a:moveTo>
                  <a:pt x="158642" y="268999"/>
                </a:moveTo>
                <a:lnTo>
                  <a:pt x="158623" y="269259"/>
                </a:lnTo>
                <a:lnTo>
                  <a:pt x="158642" y="268999"/>
                </a:lnTo>
                <a:close/>
              </a:path>
              <a:path w="226695" h="318135">
                <a:moveTo>
                  <a:pt x="158670" y="268615"/>
                </a:moveTo>
                <a:lnTo>
                  <a:pt x="158642" y="268999"/>
                </a:lnTo>
                <a:lnTo>
                  <a:pt x="158670" y="268615"/>
                </a:lnTo>
                <a:close/>
              </a:path>
              <a:path w="226695" h="318135">
                <a:moveTo>
                  <a:pt x="159793" y="253683"/>
                </a:moveTo>
                <a:lnTo>
                  <a:pt x="159753" y="254053"/>
                </a:lnTo>
                <a:lnTo>
                  <a:pt x="159793" y="253683"/>
                </a:lnTo>
                <a:close/>
              </a:path>
              <a:path w="226695" h="318135">
                <a:moveTo>
                  <a:pt x="161646" y="236595"/>
                </a:moveTo>
                <a:lnTo>
                  <a:pt x="161582" y="236941"/>
                </a:lnTo>
                <a:lnTo>
                  <a:pt x="161646" y="236595"/>
                </a:lnTo>
                <a:close/>
              </a:path>
              <a:path w="226695" h="318135">
                <a:moveTo>
                  <a:pt x="161731" y="236132"/>
                </a:moveTo>
                <a:lnTo>
                  <a:pt x="161646" y="236595"/>
                </a:lnTo>
                <a:lnTo>
                  <a:pt x="161731" y="236132"/>
                </a:lnTo>
                <a:close/>
              </a:path>
              <a:path w="226695" h="318135">
                <a:moveTo>
                  <a:pt x="165304" y="216839"/>
                </a:moveTo>
                <a:lnTo>
                  <a:pt x="165226" y="217168"/>
                </a:lnTo>
                <a:lnTo>
                  <a:pt x="165304" y="216839"/>
                </a:lnTo>
                <a:close/>
              </a:path>
              <a:path w="226695" h="318135">
                <a:moveTo>
                  <a:pt x="170770" y="193744"/>
                </a:moveTo>
                <a:lnTo>
                  <a:pt x="170649" y="194176"/>
                </a:lnTo>
                <a:lnTo>
                  <a:pt x="170770" y="193744"/>
                </a:lnTo>
                <a:close/>
              </a:path>
              <a:path w="226695" h="318135">
                <a:moveTo>
                  <a:pt x="177585" y="169393"/>
                </a:moveTo>
                <a:lnTo>
                  <a:pt x="177488" y="169690"/>
                </a:lnTo>
                <a:lnTo>
                  <a:pt x="177585" y="169393"/>
                </a:lnTo>
                <a:close/>
              </a:path>
              <a:path w="226695" h="318135">
                <a:moveTo>
                  <a:pt x="210172" y="0"/>
                </a:moveTo>
                <a:lnTo>
                  <a:pt x="169163" y="8058"/>
                </a:lnTo>
                <a:lnTo>
                  <a:pt x="121861" y="23517"/>
                </a:lnTo>
                <a:lnTo>
                  <a:pt x="74968" y="44472"/>
                </a:lnTo>
                <a:lnTo>
                  <a:pt x="1777" y="85434"/>
                </a:lnTo>
                <a:lnTo>
                  <a:pt x="0" y="91765"/>
                </a:lnTo>
                <a:lnTo>
                  <a:pt x="5575" y="101718"/>
                </a:lnTo>
                <a:lnTo>
                  <a:pt x="11798" y="103531"/>
                </a:lnTo>
                <a:lnTo>
                  <a:pt x="63399" y="75789"/>
                </a:lnTo>
                <a:lnTo>
                  <a:pt x="85598" y="63892"/>
                </a:lnTo>
                <a:lnTo>
                  <a:pt x="105114" y="54016"/>
                </a:lnTo>
                <a:lnTo>
                  <a:pt x="106006" y="53564"/>
                </a:lnTo>
                <a:lnTo>
                  <a:pt x="106160" y="53564"/>
                </a:lnTo>
                <a:lnTo>
                  <a:pt x="129805" y="44420"/>
                </a:lnTo>
                <a:lnTo>
                  <a:pt x="153531" y="35827"/>
                </a:lnTo>
                <a:lnTo>
                  <a:pt x="154190" y="35589"/>
                </a:lnTo>
                <a:lnTo>
                  <a:pt x="175017" y="29671"/>
                </a:lnTo>
                <a:lnTo>
                  <a:pt x="191954" y="25350"/>
                </a:lnTo>
                <a:lnTo>
                  <a:pt x="192582" y="25190"/>
                </a:lnTo>
                <a:lnTo>
                  <a:pt x="192724" y="25190"/>
                </a:lnTo>
                <a:lnTo>
                  <a:pt x="203803" y="23141"/>
                </a:lnTo>
                <a:lnTo>
                  <a:pt x="203911" y="17887"/>
                </a:lnTo>
                <a:lnTo>
                  <a:pt x="202819" y="14617"/>
                </a:lnTo>
                <a:lnTo>
                  <a:pt x="225871" y="14617"/>
                </a:lnTo>
                <a:lnTo>
                  <a:pt x="225539" y="12580"/>
                </a:lnTo>
                <a:lnTo>
                  <a:pt x="222376" y="3064"/>
                </a:lnTo>
                <a:lnTo>
                  <a:pt x="218135" y="5"/>
                </a:lnTo>
                <a:lnTo>
                  <a:pt x="210172" y="0"/>
                </a:lnTo>
                <a:close/>
              </a:path>
              <a:path w="226695" h="318135">
                <a:moveTo>
                  <a:pt x="195194" y="58377"/>
                </a:moveTo>
                <a:lnTo>
                  <a:pt x="194877" y="59145"/>
                </a:lnTo>
                <a:lnTo>
                  <a:pt x="195194" y="58377"/>
                </a:lnTo>
                <a:close/>
              </a:path>
              <a:path w="226695" h="318135">
                <a:moveTo>
                  <a:pt x="195478" y="57689"/>
                </a:moveTo>
                <a:lnTo>
                  <a:pt x="195194" y="58377"/>
                </a:lnTo>
                <a:lnTo>
                  <a:pt x="194995" y="59145"/>
                </a:lnTo>
                <a:lnTo>
                  <a:pt x="195478" y="57689"/>
                </a:lnTo>
                <a:close/>
              </a:path>
              <a:path w="226695" h="318135">
                <a:moveTo>
                  <a:pt x="223196" y="38334"/>
                </a:moveTo>
                <a:lnTo>
                  <a:pt x="200380" y="38334"/>
                </a:lnTo>
                <a:lnTo>
                  <a:pt x="195194" y="58377"/>
                </a:lnTo>
                <a:lnTo>
                  <a:pt x="195478" y="57689"/>
                </a:lnTo>
                <a:lnTo>
                  <a:pt x="218299" y="57689"/>
                </a:lnTo>
                <a:lnTo>
                  <a:pt x="221919" y="43689"/>
                </a:lnTo>
                <a:lnTo>
                  <a:pt x="223196" y="38334"/>
                </a:lnTo>
                <a:close/>
              </a:path>
              <a:path w="226695" h="318135">
                <a:moveTo>
                  <a:pt x="106006" y="53564"/>
                </a:moveTo>
                <a:lnTo>
                  <a:pt x="104990" y="54016"/>
                </a:lnTo>
                <a:lnTo>
                  <a:pt x="105512" y="53815"/>
                </a:lnTo>
                <a:lnTo>
                  <a:pt x="106006" y="53564"/>
                </a:lnTo>
                <a:close/>
              </a:path>
              <a:path w="226695" h="318135">
                <a:moveTo>
                  <a:pt x="105512" y="53815"/>
                </a:moveTo>
                <a:lnTo>
                  <a:pt x="104990" y="54016"/>
                </a:lnTo>
                <a:lnTo>
                  <a:pt x="105512" y="53815"/>
                </a:lnTo>
                <a:close/>
              </a:path>
              <a:path w="226695" h="318135">
                <a:moveTo>
                  <a:pt x="106160" y="53564"/>
                </a:moveTo>
                <a:lnTo>
                  <a:pt x="106006" y="53564"/>
                </a:lnTo>
                <a:lnTo>
                  <a:pt x="105512" y="53815"/>
                </a:lnTo>
                <a:lnTo>
                  <a:pt x="106160" y="53564"/>
                </a:lnTo>
                <a:close/>
              </a:path>
              <a:path w="226695" h="318135">
                <a:moveTo>
                  <a:pt x="225871" y="14617"/>
                </a:moveTo>
                <a:lnTo>
                  <a:pt x="202819" y="14617"/>
                </a:lnTo>
                <a:lnTo>
                  <a:pt x="213359" y="22205"/>
                </a:lnTo>
                <a:lnTo>
                  <a:pt x="210874" y="22208"/>
                </a:lnTo>
                <a:lnTo>
                  <a:pt x="204163" y="23084"/>
                </a:lnTo>
                <a:lnTo>
                  <a:pt x="204064" y="23517"/>
                </a:lnTo>
                <a:lnTo>
                  <a:pt x="203911" y="24811"/>
                </a:lnTo>
                <a:lnTo>
                  <a:pt x="203602" y="24811"/>
                </a:lnTo>
                <a:lnTo>
                  <a:pt x="200362" y="38406"/>
                </a:lnTo>
                <a:lnTo>
                  <a:pt x="223196" y="38334"/>
                </a:lnTo>
                <a:lnTo>
                  <a:pt x="225805" y="27386"/>
                </a:lnTo>
                <a:lnTo>
                  <a:pt x="226110" y="24811"/>
                </a:lnTo>
                <a:lnTo>
                  <a:pt x="203911" y="24811"/>
                </a:lnTo>
                <a:lnTo>
                  <a:pt x="203911" y="23517"/>
                </a:lnTo>
                <a:lnTo>
                  <a:pt x="226110" y="23517"/>
                </a:lnTo>
                <a:lnTo>
                  <a:pt x="226110" y="16085"/>
                </a:lnTo>
                <a:lnTo>
                  <a:pt x="225871" y="14617"/>
                </a:lnTo>
                <a:close/>
              </a:path>
              <a:path w="226695" h="318135">
                <a:moveTo>
                  <a:pt x="154190" y="35589"/>
                </a:moveTo>
                <a:lnTo>
                  <a:pt x="153454" y="35827"/>
                </a:lnTo>
                <a:lnTo>
                  <a:pt x="153818" y="35723"/>
                </a:lnTo>
                <a:lnTo>
                  <a:pt x="154190" y="35589"/>
                </a:lnTo>
                <a:close/>
              </a:path>
              <a:path w="226695" h="318135">
                <a:moveTo>
                  <a:pt x="153818" y="35723"/>
                </a:moveTo>
                <a:lnTo>
                  <a:pt x="153454" y="35827"/>
                </a:lnTo>
                <a:lnTo>
                  <a:pt x="153818" y="35723"/>
                </a:lnTo>
                <a:close/>
              </a:path>
              <a:path w="226695" h="318135">
                <a:moveTo>
                  <a:pt x="154290" y="35589"/>
                </a:moveTo>
                <a:lnTo>
                  <a:pt x="153818" y="35723"/>
                </a:lnTo>
                <a:lnTo>
                  <a:pt x="154290" y="35589"/>
                </a:lnTo>
                <a:close/>
              </a:path>
              <a:path w="226695" h="318135">
                <a:moveTo>
                  <a:pt x="192208" y="25285"/>
                </a:moveTo>
                <a:lnTo>
                  <a:pt x="191858" y="25350"/>
                </a:lnTo>
                <a:lnTo>
                  <a:pt x="192208" y="25285"/>
                </a:lnTo>
                <a:close/>
              </a:path>
              <a:path w="226695" h="318135">
                <a:moveTo>
                  <a:pt x="192724" y="25190"/>
                </a:moveTo>
                <a:lnTo>
                  <a:pt x="192582" y="25190"/>
                </a:lnTo>
                <a:lnTo>
                  <a:pt x="192208" y="25285"/>
                </a:lnTo>
                <a:lnTo>
                  <a:pt x="192724" y="25190"/>
                </a:lnTo>
                <a:close/>
              </a:path>
              <a:path w="226695" h="318135">
                <a:moveTo>
                  <a:pt x="204115" y="23090"/>
                </a:moveTo>
                <a:lnTo>
                  <a:pt x="203911" y="24811"/>
                </a:lnTo>
                <a:lnTo>
                  <a:pt x="204115" y="23090"/>
                </a:lnTo>
                <a:close/>
              </a:path>
              <a:path w="226695" h="318135">
                <a:moveTo>
                  <a:pt x="203911" y="17887"/>
                </a:moveTo>
                <a:lnTo>
                  <a:pt x="203911" y="23111"/>
                </a:lnTo>
                <a:lnTo>
                  <a:pt x="204216" y="22238"/>
                </a:lnTo>
                <a:lnTo>
                  <a:pt x="210640" y="22238"/>
                </a:lnTo>
                <a:lnTo>
                  <a:pt x="210874" y="22208"/>
                </a:lnTo>
                <a:lnTo>
                  <a:pt x="210172" y="22208"/>
                </a:lnTo>
                <a:lnTo>
                  <a:pt x="211594" y="22114"/>
                </a:lnTo>
                <a:lnTo>
                  <a:pt x="213232" y="22114"/>
                </a:lnTo>
                <a:lnTo>
                  <a:pt x="209738" y="19598"/>
                </a:lnTo>
                <a:lnTo>
                  <a:pt x="204482" y="19598"/>
                </a:lnTo>
                <a:lnTo>
                  <a:pt x="203911" y="17887"/>
                </a:lnTo>
                <a:close/>
              </a:path>
              <a:path w="226695" h="318135">
                <a:moveTo>
                  <a:pt x="204216" y="22238"/>
                </a:moveTo>
                <a:lnTo>
                  <a:pt x="204011" y="23095"/>
                </a:lnTo>
                <a:lnTo>
                  <a:pt x="204216" y="22238"/>
                </a:lnTo>
                <a:close/>
              </a:path>
              <a:path w="226695" h="318135">
                <a:moveTo>
                  <a:pt x="204431" y="23049"/>
                </a:moveTo>
                <a:lnTo>
                  <a:pt x="204115" y="23090"/>
                </a:lnTo>
                <a:lnTo>
                  <a:pt x="204431" y="23049"/>
                </a:lnTo>
                <a:close/>
              </a:path>
              <a:path w="226695" h="318135">
                <a:moveTo>
                  <a:pt x="210640" y="22238"/>
                </a:moveTo>
                <a:lnTo>
                  <a:pt x="204216" y="22238"/>
                </a:lnTo>
                <a:lnTo>
                  <a:pt x="204116" y="23079"/>
                </a:lnTo>
                <a:lnTo>
                  <a:pt x="204304" y="23049"/>
                </a:lnTo>
                <a:lnTo>
                  <a:pt x="210640" y="22238"/>
                </a:lnTo>
                <a:close/>
              </a:path>
              <a:path w="226695" h="318135">
                <a:moveTo>
                  <a:pt x="211594" y="22114"/>
                </a:moveTo>
                <a:lnTo>
                  <a:pt x="210172" y="22208"/>
                </a:lnTo>
                <a:lnTo>
                  <a:pt x="210893" y="22205"/>
                </a:lnTo>
                <a:lnTo>
                  <a:pt x="211594" y="22114"/>
                </a:lnTo>
                <a:close/>
              </a:path>
              <a:path w="226695" h="318135">
                <a:moveTo>
                  <a:pt x="213232" y="22114"/>
                </a:moveTo>
                <a:lnTo>
                  <a:pt x="211594" y="22114"/>
                </a:lnTo>
                <a:lnTo>
                  <a:pt x="210878" y="22207"/>
                </a:lnTo>
                <a:lnTo>
                  <a:pt x="213359" y="22205"/>
                </a:lnTo>
                <a:lnTo>
                  <a:pt x="213232" y="22114"/>
                </a:lnTo>
                <a:close/>
              </a:path>
              <a:path w="226695" h="318135">
                <a:moveTo>
                  <a:pt x="203911" y="16085"/>
                </a:moveTo>
                <a:lnTo>
                  <a:pt x="203911" y="17887"/>
                </a:lnTo>
                <a:lnTo>
                  <a:pt x="204482" y="19598"/>
                </a:lnTo>
                <a:lnTo>
                  <a:pt x="203911" y="16085"/>
                </a:lnTo>
                <a:close/>
              </a:path>
              <a:path w="226695" h="318135">
                <a:moveTo>
                  <a:pt x="204858" y="16085"/>
                </a:moveTo>
                <a:lnTo>
                  <a:pt x="203911" y="16085"/>
                </a:lnTo>
                <a:lnTo>
                  <a:pt x="204482" y="19598"/>
                </a:lnTo>
                <a:lnTo>
                  <a:pt x="209738" y="19598"/>
                </a:lnTo>
                <a:lnTo>
                  <a:pt x="204858" y="16085"/>
                </a:lnTo>
                <a:close/>
              </a:path>
              <a:path w="226695" h="318135">
                <a:moveTo>
                  <a:pt x="202819" y="14617"/>
                </a:moveTo>
                <a:lnTo>
                  <a:pt x="203911" y="17887"/>
                </a:lnTo>
                <a:lnTo>
                  <a:pt x="203911" y="16085"/>
                </a:lnTo>
                <a:lnTo>
                  <a:pt x="204858" y="16085"/>
                </a:lnTo>
                <a:lnTo>
                  <a:pt x="202819" y="14617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inverter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-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shifting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5276" y="2117763"/>
            <a:ext cx="395478" cy="3022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64559" y="954468"/>
            <a:ext cx="4353560" cy="2286635"/>
            <a:chOff x="3564559" y="954468"/>
            <a:chExt cx="4353560" cy="22866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4559" y="954468"/>
              <a:ext cx="4353068" cy="2285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87353" y="32311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327" y="0"/>
                  </a:moveTo>
                  <a:lnTo>
                    <a:pt x="2108" y="0"/>
                  </a:lnTo>
                  <a:lnTo>
                    <a:pt x="0" y="2120"/>
                  </a:lnTo>
                  <a:lnTo>
                    <a:pt x="0" y="7327"/>
                  </a:lnTo>
                  <a:lnTo>
                    <a:pt x="2108" y="9448"/>
                  </a:lnTo>
                  <a:lnTo>
                    <a:pt x="7327" y="9448"/>
                  </a:lnTo>
                  <a:lnTo>
                    <a:pt x="9436" y="7327"/>
                  </a:lnTo>
                  <a:lnTo>
                    <a:pt x="9436" y="4724"/>
                  </a:lnTo>
                  <a:lnTo>
                    <a:pt x="9436" y="2120"/>
                  </a:lnTo>
                  <a:lnTo>
                    <a:pt x="7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867584" y="1049883"/>
            <a:ext cx="308610" cy="41275"/>
          </a:xfrm>
          <a:custGeom>
            <a:avLst/>
            <a:gdLst/>
            <a:ahLst/>
            <a:cxnLst/>
            <a:rect l="l" t="t" r="r" b="b"/>
            <a:pathLst>
              <a:path w="308609" h="41275">
                <a:moveTo>
                  <a:pt x="307729" y="32003"/>
                </a:moveTo>
                <a:lnTo>
                  <a:pt x="293217" y="32003"/>
                </a:lnTo>
                <a:lnTo>
                  <a:pt x="294131" y="38455"/>
                </a:lnTo>
                <a:lnTo>
                  <a:pt x="297776" y="41186"/>
                </a:lnTo>
                <a:lnTo>
                  <a:pt x="305638" y="40068"/>
                </a:lnTo>
                <a:lnTo>
                  <a:pt x="308368" y="36423"/>
                </a:lnTo>
                <a:lnTo>
                  <a:pt x="307729" y="32003"/>
                </a:lnTo>
                <a:close/>
              </a:path>
              <a:path w="308609" h="41275">
                <a:moveTo>
                  <a:pt x="16321" y="25421"/>
                </a:moveTo>
                <a:lnTo>
                  <a:pt x="24206" y="27444"/>
                </a:lnTo>
                <a:lnTo>
                  <a:pt x="46316" y="32740"/>
                </a:lnTo>
                <a:lnTo>
                  <a:pt x="51053" y="29832"/>
                </a:lnTo>
                <a:lnTo>
                  <a:pt x="52086" y="25519"/>
                </a:lnTo>
                <a:lnTo>
                  <a:pt x="18046" y="25450"/>
                </a:lnTo>
                <a:lnTo>
                  <a:pt x="16321" y="25421"/>
                </a:lnTo>
                <a:close/>
              </a:path>
              <a:path w="308609" h="41275">
                <a:moveTo>
                  <a:pt x="293255" y="32268"/>
                </a:moveTo>
                <a:lnTo>
                  <a:pt x="293273" y="32397"/>
                </a:lnTo>
                <a:lnTo>
                  <a:pt x="293255" y="32268"/>
                </a:lnTo>
                <a:close/>
              </a:path>
              <a:path w="308609" h="41275">
                <a:moveTo>
                  <a:pt x="307222" y="28803"/>
                </a:moveTo>
                <a:lnTo>
                  <a:pt x="292557" y="28803"/>
                </a:lnTo>
                <a:lnTo>
                  <a:pt x="292785" y="29667"/>
                </a:lnTo>
                <a:lnTo>
                  <a:pt x="292764" y="29832"/>
                </a:lnTo>
                <a:lnTo>
                  <a:pt x="293255" y="32268"/>
                </a:lnTo>
                <a:lnTo>
                  <a:pt x="293217" y="32003"/>
                </a:lnTo>
                <a:lnTo>
                  <a:pt x="307729" y="32003"/>
                </a:lnTo>
                <a:lnTo>
                  <a:pt x="307414" y="29832"/>
                </a:lnTo>
                <a:lnTo>
                  <a:pt x="307222" y="28803"/>
                </a:lnTo>
                <a:close/>
              </a:path>
              <a:path w="308609" h="41275">
                <a:moveTo>
                  <a:pt x="292647" y="29252"/>
                </a:moveTo>
                <a:lnTo>
                  <a:pt x="292731" y="29667"/>
                </a:lnTo>
                <a:lnTo>
                  <a:pt x="292647" y="29252"/>
                </a:lnTo>
                <a:close/>
              </a:path>
              <a:path w="308609" h="41275">
                <a:moveTo>
                  <a:pt x="292557" y="28803"/>
                </a:moveTo>
                <a:lnTo>
                  <a:pt x="292647" y="29252"/>
                </a:lnTo>
                <a:lnTo>
                  <a:pt x="292785" y="29667"/>
                </a:lnTo>
                <a:lnTo>
                  <a:pt x="292557" y="28803"/>
                </a:lnTo>
                <a:close/>
              </a:path>
              <a:path w="308609" h="41275">
                <a:moveTo>
                  <a:pt x="290110" y="21380"/>
                </a:moveTo>
                <a:lnTo>
                  <a:pt x="290635" y="23215"/>
                </a:lnTo>
                <a:lnTo>
                  <a:pt x="292647" y="29252"/>
                </a:lnTo>
                <a:lnTo>
                  <a:pt x="292557" y="28803"/>
                </a:lnTo>
                <a:lnTo>
                  <a:pt x="307222" y="28803"/>
                </a:lnTo>
                <a:lnTo>
                  <a:pt x="306654" y="25984"/>
                </a:lnTo>
                <a:lnTo>
                  <a:pt x="306045" y="23977"/>
                </a:lnTo>
                <a:lnTo>
                  <a:pt x="305597" y="22631"/>
                </a:lnTo>
                <a:lnTo>
                  <a:pt x="293560" y="22631"/>
                </a:lnTo>
                <a:lnTo>
                  <a:pt x="290110" y="21380"/>
                </a:lnTo>
                <a:close/>
              </a:path>
              <a:path w="308609" h="41275">
                <a:moveTo>
                  <a:pt x="87198" y="4038"/>
                </a:moveTo>
                <a:lnTo>
                  <a:pt x="18046" y="4140"/>
                </a:lnTo>
                <a:lnTo>
                  <a:pt x="11069" y="4248"/>
                </a:lnTo>
                <a:lnTo>
                  <a:pt x="13855" y="4432"/>
                </a:lnTo>
                <a:lnTo>
                  <a:pt x="15697" y="5079"/>
                </a:lnTo>
                <a:lnTo>
                  <a:pt x="17177" y="6114"/>
                </a:lnTo>
                <a:lnTo>
                  <a:pt x="28905" y="9436"/>
                </a:lnTo>
                <a:lnTo>
                  <a:pt x="50634" y="16014"/>
                </a:lnTo>
                <a:lnTo>
                  <a:pt x="53173" y="20442"/>
                </a:lnTo>
                <a:lnTo>
                  <a:pt x="53209" y="20827"/>
                </a:lnTo>
                <a:lnTo>
                  <a:pt x="52086" y="25519"/>
                </a:lnTo>
                <a:lnTo>
                  <a:pt x="87198" y="25539"/>
                </a:lnTo>
                <a:lnTo>
                  <a:pt x="115265" y="24650"/>
                </a:lnTo>
                <a:lnTo>
                  <a:pt x="115049" y="24650"/>
                </a:lnTo>
                <a:lnTo>
                  <a:pt x="145199" y="24295"/>
                </a:lnTo>
                <a:lnTo>
                  <a:pt x="174713" y="23215"/>
                </a:lnTo>
                <a:lnTo>
                  <a:pt x="227202" y="21716"/>
                </a:lnTo>
                <a:lnTo>
                  <a:pt x="247954" y="21361"/>
                </a:lnTo>
                <a:lnTo>
                  <a:pt x="282990" y="21361"/>
                </a:lnTo>
                <a:lnTo>
                  <a:pt x="282651" y="21348"/>
                </a:lnTo>
                <a:lnTo>
                  <a:pt x="290023" y="21348"/>
                </a:lnTo>
                <a:lnTo>
                  <a:pt x="289077" y="21005"/>
                </a:lnTo>
                <a:lnTo>
                  <a:pt x="290004" y="21005"/>
                </a:lnTo>
                <a:lnTo>
                  <a:pt x="289102" y="17843"/>
                </a:lnTo>
                <a:lnTo>
                  <a:pt x="304054" y="17843"/>
                </a:lnTo>
                <a:lnTo>
                  <a:pt x="303653" y="16446"/>
                </a:lnTo>
                <a:lnTo>
                  <a:pt x="303174" y="16446"/>
                </a:lnTo>
                <a:lnTo>
                  <a:pt x="302920" y="13893"/>
                </a:lnTo>
                <a:lnTo>
                  <a:pt x="303380" y="13893"/>
                </a:lnTo>
                <a:lnTo>
                  <a:pt x="303934" y="7023"/>
                </a:lnTo>
                <a:lnTo>
                  <a:pt x="303984" y="5676"/>
                </a:lnTo>
                <a:lnTo>
                  <a:pt x="302603" y="4051"/>
                </a:lnTo>
                <a:lnTo>
                  <a:pt x="86995" y="4051"/>
                </a:lnTo>
                <a:lnTo>
                  <a:pt x="87198" y="4038"/>
                </a:lnTo>
                <a:close/>
              </a:path>
              <a:path w="308609" h="41275">
                <a:moveTo>
                  <a:pt x="52792" y="22567"/>
                </a:moveTo>
                <a:lnTo>
                  <a:pt x="18478" y="22567"/>
                </a:lnTo>
                <a:lnTo>
                  <a:pt x="15697" y="24511"/>
                </a:lnTo>
                <a:lnTo>
                  <a:pt x="14463" y="24944"/>
                </a:lnTo>
                <a:lnTo>
                  <a:pt x="16321" y="25421"/>
                </a:lnTo>
                <a:lnTo>
                  <a:pt x="18046" y="25450"/>
                </a:lnTo>
                <a:lnTo>
                  <a:pt x="52086" y="25519"/>
                </a:lnTo>
                <a:lnTo>
                  <a:pt x="52792" y="22567"/>
                </a:lnTo>
                <a:close/>
              </a:path>
              <a:path w="308609" h="41275">
                <a:moveTo>
                  <a:pt x="4766" y="24942"/>
                </a:moveTo>
                <a:lnTo>
                  <a:pt x="5295" y="25450"/>
                </a:lnTo>
                <a:lnTo>
                  <a:pt x="10526" y="25323"/>
                </a:lnTo>
                <a:lnTo>
                  <a:pt x="4766" y="24942"/>
                </a:lnTo>
                <a:close/>
              </a:path>
              <a:path w="308609" h="41275">
                <a:moveTo>
                  <a:pt x="14463" y="24944"/>
                </a:moveTo>
                <a:lnTo>
                  <a:pt x="13855" y="25158"/>
                </a:lnTo>
                <a:lnTo>
                  <a:pt x="11582" y="25298"/>
                </a:lnTo>
                <a:lnTo>
                  <a:pt x="10526" y="25323"/>
                </a:lnTo>
                <a:lnTo>
                  <a:pt x="16321" y="25421"/>
                </a:lnTo>
                <a:lnTo>
                  <a:pt x="14463" y="24944"/>
                </a:lnTo>
                <a:close/>
              </a:path>
              <a:path w="308609" h="41275">
                <a:moveTo>
                  <a:pt x="11069" y="4248"/>
                </a:moveTo>
                <a:lnTo>
                  <a:pt x="5237" y="4373"/>
                </a:lnTo>
                <a:lnTo>
                  <a:pt x="2857" y="6457"/>
                </a:lnTo>
                <a:lnTo>
                  <a:pt x="737" y="8664"/>
                </a:lnTo>
                <a:lnTo>
                  <a:pt x="348" y="14668"/>
                </a:lnTo>
                <a:lnTo>
                  <a:pt x="474" y="20442"/>
                </a:lnTo>
                <a:lnTo>
                  <a:pt x="2558" y="22821"/>
                </a:lnTo>
                <a:lnTo>
                  <a:pt x="4740" y="24917"/>
                </a:lnTo>
                <a:lnTo>
                  <a:pt x="10534" y="25323"/>
                </a:lnTo>
                <a:lnTo>
                  <a:pt x="11582" y="25298"/>
                </a:lnTo>
                <a:lnTo>
                  <a:pt x="13855" y="25158"/>
                </a:lnTo>
                <a:lnTo>
                  <a:pt x="14463" y="24944"/>
                </a:lnTo>
                <a:lnTo>
                  <a:pt x="10693" y="23977"/>
                </a:lnTo>
                <a:lnTo>
                  <a:pt x="18478" y="22567"/>
                </a:lnTo>
                <a:lnTo>
                  <a:pt x="52792" y="22567"/>
                </a:lnTo>
                <a:lnTo>
                  <a:pt x="53209" y="20827"/>
                </a:lnTo>
                <a:lnTo>
                  <a:pt x="53173" y="20442"/>
                </a:lnTo>
                <a:lnTo>
                  <a:pt x="50634" y="16014"/>
                </a:lnTo>
                <a:lnTo>
                  <a:pt x="28905" y="9436"/>
                </a:lnTo>
                <a:lnTo>
                  <a:pt x="20386" y="7023"/>
                </a:lnTo>
                <a:lnTo>
                  <a:pt x="18478" y="7023"/>
                </a:lnTo>
                <a:lnTo>
                  <a:pt x="15633" y="5676"/>
                </a:lnTo>
                <a:lnTo>
                  <a:pt x="16551" y="5676"/>
                </a:lnTo>
                <a:lnTo>
                  <a:pt x="15697" y="5079"/>
                </a:lnTo>
                <a:lnTo>
                  <a:pt x="13855" y="4432"/>
                </a:lnTo>
                <a:lnTo>
                  <a:pt x="11069" y="4248"/>
                </a:lnTo>
                <a:close/>
              </a:path>
              <a:path w="308609" h="41275">
                <a:moveTo>
                  <a:pt x="18478" y="22567"/>
                </a:moveTo>
                <a:lnTo>
                  <a:pt x="10693" y="23977"/>
                </a:lnTo>
                <a:lnTo>
                  <a:pt x="14463" y="24944"/>
                </a:lnTo>
                <a:lnTo>
                  <a:pt x="15697" y="24511"/>
                </a:lnTo>
                <a:lnTo>
                  <a:pt x="18478" y="22567"/>
                </a:lnTo>
                <a:close/>
              </a:path>
              <a:path w="308609" h="41275">
                <a:moveTo>
                  <a:pt x="2558" y="22821"/>
                </a:moveTo>
                <a:lnTo>
                  <a:pt x="4394" y="24917"/>
                </a:lnTo>
                <a:lnTo>
                  <a:pt x="4766" y="24942"/>
                </a:lnTo>
                <a:lnTo>
                  <a:pt x="2558" y="22821"/>
                </a:lnTo>
                <a:close/>
              </a:path>
              <a:path w="308609" h="41275">
                <a:moveTo>
                  <a:pt x="474" y="20442"/>
                </a:moveTo>
                <a:lnTo>
                  <a:pt x="482" y="20827"/>
                </a:lnTo>
                <a:lnTo>
                  <a:pt x="2558" y="22821"/>
                </a:lnTo>
                <a:lnTo>
                  <a:pt x="474" y="20442"/>
                </a:lnTo>
                <a:close/>
              </a:path>
              <a:path w="308609" h="41275">
                <a:moveTo>
                  <a:pt x="290064" y="21216"/>
                </a:moveTo>
                <a:lnTo>
                  <a:pt x="290110" y="21380"/>
                </a:lnTo>
                <a:lnTo>
                  <a:pt x="293560" y="22631"/>
                </a:lnTo>
                <a:lnTo>
                  <a:pt x="292626" y="21628"/>
                </a:lnTo>
                <a:lnTo>
                  <a:pt x="291998" y="21628"/>
                </a:lnTo>
                <a:lnTo>
                  <a:pt x="290563" y="21526"/>
                </a:lnTo>
                <a:lnTo>
                  <a:pt x="291521" y="21526"/>
                </a:lnTo>
                <a:lnTo>
                  <a:pt x="290064" y="21216"/>
                </a:lnTo>
                <a:close/>
              </a:path>
              <a:path w="308609" h="41275">
                <a:moveTo>
                  <a:pt x="304054" y="17843"/>
                </a:moveTo>
                <a:lnTo>
                  <a:pt x="289102" y="17843"/>
                </a:lnTo>
                <a:lnTo>
                  <a:pt x="293560" y="22631"/>
                </a:lnTo>
                <a:lnTo>
                  <a:pt x="305597" y="22631"/>
                </a:lnTo>
                <a:lnTo>
                  <a:pt x="304280" y="18630"/>
                </a:lnTo>
                <a:lnTo>
                  <a:pt x="304054" y="17843"/>
                </a:lnTo>
                <a:close/>
              </a:path>
              <a:path w="308609" h="41275">
                <a:moveTo>
                  <a:pt x="290563" y="21526"/>
                </a:moveTo>
                <a:lnTo>
                  <a:pt x="291998" y="21628"/>
                </a:lnTo>
                <a:lnTo>
                  <a:pt x="291640" y="21551"/>
                </a:lnTo>
                <a:lnTo>
                  <a:pt x="290563" y="21526"/>
                </a:lnTo>
                <a:close/>
              </a:path>
              <a:path w="308609" h="41275">
                <a:moveTo>
                  <a:pt x="289102" y="17843"/>
                </a:moveTo>
                <a:lnTo>
                  <a:pt x="290064" y="21216"/>
                </a:lnTo>
                <a:lnTo>
                  <a:pt x="291998" y="21628"/>
                </a:lnTo>
                <a:lnTo>
                  <a:pt x="292626" y="21628"/>
                </a:lnTo>
                <a:lnTo>
                  <a:pt x="289102" y="17843"/>
                </a:lnTo>
                <a:close/>
              </a:path>
              <a:path w="308609" h="41275">
                <a:moveTo>
                  <a:pt x="290023" y="21348"/>
                </a:moveTo>
                <a:lnTo>
                  <a:pt x="282651" y="21348"/>
                </a:lnTo>
                <a:lnTo>
                  <a:pt x="283044" y="21361"/>
                </a:lnTo>
                <a:lnTo>
                  <a:pt x="288086" y="21551"/>
                </a:lnTo>
                <a:lnTo>
                  <a:pt x="290159" y="21551"/>
                </a:lnTo>
                <a:lnTo>
                  <a:pt x="290058" y="21361"/>
                </a:lnTo>
                <a:close/>
              </a:path>
              <a:path w="308609" h="41275">
                <a:moveTo>
                  <a:pt x="291521" y="21526"/>
                </a:moveTo>
                <a:lnTo>
                  <a:pt x="290563" y="21526"/>
                </a:lnTo>
                <a:lnTo>
                  <a:pt x="291325" y="21551"/>
                </a:lnTo>
                <a:lnTo>
                  <a:pt x="291640" y="21551"/>
                </a:lnTo>
                <a:close/>
              </a:path>
              <a:path w="308609" h="41275">
                <a:moveTo>
                  <a:pt x="289077" y="21005"/>
                </a:moveTo>
                <a:lnTo>
                  <a:pt x="290110" y="21380"/>
                </a:lnTo>
                <a:lnTo>
                  <a:pt x="290064" y="21216"/>
                </a:lnTo>
                <a:lnTo>
                  <a:pt x="289077" y="21005"/>
                </a:lnTo>
                <a:close/>
              </a:path>
              <a:path w="308609" h="41275">
                <a:moveTo>
                  <a:pt x="282651" y="21348"/>
                </a:moveTo>
                <a:lnTo>
                  <a:pt x="282990" y="21361"/>
                </a:lnTo>
                <a:lnTo>
                  <a:pt x="282651" y="21348"/>
                </a:lnTo>
                <a:close/>
              </a:path>
              <a:path w="308609" h="41275">
                <a:moveTo>
                  <a:pt x="290004" y="21005"/>
                </a:moveTo>
                <a:lnTo>
                  <a:pt x="289077" y="21005"/>
                </a:lnTo>
                <a:lnTo>
                  <a:pt x="290064" y="21216"/>
                </a:lnTo>
                <a:lnTo>
                  <a:pt x="290004" y="21005"/>
                </a:lnTo>
                <a:close/>
              </a:path>
              <a:path w="308609" h="41275">
                <a:moveTo>
                  <a:pt x="346" y="14615"/>
                </a:moveTo>
                <a:lnTo>
                  <a:pt x="0" y="19900"/>
                </a:lnTo>
                <a:lnTo>
                  <a:pt x="474" y="20442"/>
                </a:lnTo>
                <a:lnTo>
                  <a:pt x="346" y="14615"/>
                </a:lnTo>
                <a:close/>
              </a:path>
              <a:path w="308609" h="41275">
                <a:moveTo>
                  <a:pt x="304280" y="18630"/>
                </a:moveTo>
                <a:lnTo>
                  <a:pt x="304368" y="18935"/>
                </a:lnTo>
                <a:lnTo>
                  <a:pt x="304280" y="18630"/>
                </a:lnTo>
                <a:close/>
              </a:path>
              <a:path w="308609" h="41275">
                <a:moveTo>
                  <a:pt x="302920" y="13893"/>
                </a:moveTo>
                <a:lnTo>
                  <a:pt x="303174" y="16446"/>
                </a:lnTo>
                <a:lnTo>
                  <a:pt x="303279" y="15144"/>
                </a:lnTo>
                <a:lnTo>
                  <a:pt x="302920" y="13893"/>
                </a:lnTo>
                <a:close/>
              </a:path>
              <a:path w="308609" h="41275">
                <a:moveTo>
                  <a:pt x="303279" y="15144"/>
                </a:moveTo>
                <a:lnTo>
                  <a:pt x="303174" y="16446"/>
                </a:lnTo>
                <a:lnTo>
                  <a:pt x="303653" y="16446"/>
                </a:lnTo>
                <a:lnTo>
                  <a:pt x="303279" y="15144"/>
                </a:lnTo>
                <a:close/>
              </a:path>
              <a:path w="308609" h="41275">
                <a:moveTo>
                  <a:pt x="303380" y="13893"/>
                </a:moveTo>
                <a:lnTo>
                  <a:pt x="302920" y="13893"/>
                </a:lnTo>
                <a:lnTo>
                  <a:pt x="303279" y="15144"/>
                </a:lnTo>
                <a:lnTo>
                  <a:pt x="303380" y="13893"/>
                </a:lnTo>
                <a:close/>
              </a:path>
              <a:path w="308609" h="41275">
                <a:moveTo>
                  <a:pt x="737" y="8664"/>
                </a:moveTo>
                <a:lnTo>
                  <a:pt x="228" y="9194"/>
                </a:lnTo>
                <a:lnTo>
                  <a:pt x="346" y="14615"/>
                </a:lnTo>
                <a:lnTo>
                  <a:pt x="737" y="8664"/>
                </a:lnTo>
                <a:close/>
              </a:path>
              <a:path w="308609" h="41275">
                <a:moveTo>
                  <a:pt x="2857" y="6457"/>
                </a:moveTo>
                <a:lnTo>
                  <a:pt x="761" y="8293"/>
                </a:lnTo>
                <a:lnTo>
                  <a:pt x="737" y="8664"/>
                </a:lnTo>
                <a:lnTo>
                  <a:pt x="2857" y="6457"/>
                </a:lnTo>
                <a:close/>
              </a:path>
              <a:path w="308609" h="41275">
                <a:moveTo>
                  <a:pt x="15633" y="5676"/>
                </a:moveTo>
                <a:lnTo>
                  <a:pt x="18478" y="7023"/>
                </a:lnTo>
                <a:lnTo>
                  <a:pt x="17177" y="6114"/>
                </a:lnTo>
                <a:lnTo>
                  <a:pt x="15633" y="5676"/>
                </a:lnTo>
                <a:close/>
              </a:path>
              <a:path w="308609" h="41275">
                <a:moveTo>
                  <a:pt x="17177" y="6114"/>
                </a:moveTo>
                <a:lnTo>
                  <a:pt x="18478" y="7023"/>
                </a:lnTo>
                <a:lnTo>
                  <a:pt x="20386" y="7023"/>
                </a:lnTo>
                <a:lnTo>
                  <a:pt x="17177" y="6114"/>
                </a:lnTo>
                <a:close/>
              </a:path>
              <a:path w="308609" h="41275">
                <a:moveTo>
                  <a:pt x="5237" y="4373"/>
                </a:moveTo>
                <a:lnTo>
                  <a:pt x="4851" y="4381"/>
                </a:lnTo>
                <a:lnTo>
                  <a:pt x="2857" y="6457"/>
                </a:lnTo>
                <a:lnTo>
                  <a:pt x="5237" y="4373"/>
                </a:lnTo>
                <a:close/>
              </a:path>
              <a:path w="308609" h="41275">
                <a:moveTo>
                  <a:pt x="16551" y="5676"/>
                </a:moveTo>
                <a:lnTo>
                  <a:pt x="15633" y="5676"/>
                </a:lnTo>
                <a:lnTo>
                  <a:pt x="17177" y="6114"/>
                </a:lnTo>
                <a:lnTo>
                  <a:pt x="16551" y="5676"/>
                </a:lnTo>
                <a:close/>
              </a:path>
              <a:path w="308609" h="41275">
                <a:moveTo>
                  <a:pt x="5778" y="3898"/>
                </a:moveTo>
                <a:lnTo>
                  <a:pt x="5237" y="4373"/>
                </a:lnTo>
                <a:lnTo>
                  <a:pt x="11069" y="4248"/>
                </a:lnTo>
                <a:lnTo>
                  <a:pt x="5778" y="3898"/>
                </a:lnTo>
                <a:close/>
              </a:path>
              <a:path w="308609" h="41275">
                <a:moveTo>
                  <a:pt x="290923" y="114"/>
                </a:moveTo>
                <a:lnTo>
                  <a:pt x="287693" y="114"/>
                </a:lnTo>
                <a:lnTo>
                  <a:pt x="282651" y="304"/>
                </a:lnTo>
                <a:lnTo>
                  <a:pt x="247586" y="304"/>
                </a:lnTo>
                <a:lnTo>
                  <a:pt x="226707" y="660"/>
                </a:lnTo>
                <a:lnTo>
                  <a:pt x="202450" y="1397"/>
                </a:lnTo>
                <a:lnTo>
                  <a:pt x="174091" y="2044"/>
                </a:lnTo>
                <a:lnTo>
                  <a:pt x="144424" y="3124"/>
                </a:lnTo>
                <a:lnTo>
                  <a:pt x="144678" y="3124"/>
                </a:lnTo>
                <a:lnTo>
                  <a:pt x="86995" y="4051"/>
                </a:lnTo>
                <a:lnTo>
                  <a:pt x="302603" y="4051"/>
                </a:lnTo>
                <a:lnTo>
                  <a:pt x="299605" y="520"/>
                </a:lnTo>
                <a:lnTo>
                  <a:pt x="294838" y="139"/>
                </a:lnTo>
                <a:lnTo>
                  <a:pt x="290563" y="139"/>
                </a:lnTo>
                <a:lnTo>
                  <a:pt x="290923" y="114"/>
                </a:lnTo>
                <a:close/>
              </a:path>
              <a:path w="308609" h="41275">
                <a:moveTo>
                  <a:pt x="293090" y="0"/>
                </a:moveTo>
                <a:lnTo>
                  <a:pt x="292544" y="0"/>
                </a:lnTo>
                <a:lnTo>
                  <a:pt x="290563" y="139"/>
                </a:lnTo>
                <a:lnTo>
                  <a:pt x="291325" y="114"/>
                </a:lnTo>
                <a:lnTo>
                  <a:pt x="294520" y="114"/>
                </a:lnTo>
                <a:lnTo>
                  <a:pt x="293090" y="0"/>
                </a:lnTo>
                <a:close/>
              </a:path>
              <a:path w="308609" h="41275">
                <a:moveTo>
                  <a:pt x="294520" y="114"/>
                </a:moveTo>
                <a:lnTo>
                  <a:pt x="291325" y="114"/>
                </a:lnTo>
                <a:lnTo>
                  <a:pt x="290563" y="139"/>
                </a:lnTo>
                <a:lnTo>
                  <a:pt x="294838" y="139"/>
                </a:lnTo>
                <a:lnTo>
                  <a:pt x="294520" y="114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335320" y="938390"/>
            <a:ext cx="2157095" cy="1143635"/>
            <a:chOff x="9335320" y="938390"/>
            <a:chExt cx="2157095" cy="11436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6799" y="1017333"/>
              <a:ext cx="663299" cy="1752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5320" y="938390"/>
              <a:ext cx="1342889" cy="7389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4589" y="1667560"/>
              <a:ext cx="1387608" cy="41385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68536" y="1791906"/>
            <a:ext cx="591540" cy="31508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8997708" y="2350439"/>
            <a:ext cx="182880" cy="24765"/>
          </a:xfrm>
          <a:custGeom>
            <a:avLst/>
            <a:gdLst/>
            <a:ahLst/>
            <a:cxnLst/>
            <a:rect l="l" t="t" r="r" b="b"/>
            <a:pathLst>
              <a:path w="182879" h="24764">
                <a:moveTo>
                  <a:pt x="15885" y="4415"/>
                </a:moveTo>
                <a:lnTo>
                  <a:pt x="3898" y="5461"/>
                </a:lnTo>
                <a:lnTo>
                  <a:pt x="0" y="10109"/>
                </a:lnTo>
                <a:lnTo>
                  <a:pt x="889" y="20408"/>
                </a:lnTo>
                <a:lnTo>
                  <a:pt x="5143" y="24231"/>
                </a:lnTo>
                <a:lnTo>
                  <a:pt x="17030" y="24015"/>
                </a:lnTo>
                <a:lnTo>
                  <a:pt x="17932" y="23952"/>
                </a:lnTo>
                <a:lnTo>
                  <a:pt x="23079" y="23385"/>
                </a:lnTo>
                <a:lnTo>
                  <a:pt x="22377" y="23367"/>
                </a:lnTo>
                <a:lnTo>
                  <a:pt x="23698" y="23317"/>
                </a:lnTo>
                <a:lnTo>
                  <a:pt x="85307" y="23317"/>
                </a:lnTo>
                <a:lnTo>
                  <a:pt x="90144" y="23215"/>
                </a:lnTo>
                <a:lnTo>
                  <a:pt x="108483" y="22860"/>
                </a:lnTo>
                <a:lnTo>
                  <a:pt x="125996" y="21767"/>
                </a:lnTo>
                <a:lnTo>
                  <a:pt x="125806" y="21767"/>
                </a:lnTo>
                <a:lnTo>
                  <a:pt x="152514" y="21043"/>
                </a:lnTo>
                <a:lnTo>
                  <a:pt x="166125" y="21043"/>
                </a:lnTo>
                <a:lnTo>
                  <a:pt x="163744" y="17602"/>
                </a:lnTo>
                <a:lnTo>
                  <a:pt x="163296" y="17602"/>
                </a:lnTo>
                <a:lnTo>
                  <a:pt x="160324" y="14630"/>
                </a:lnTo>
                <a:lnTo>
                  <a:pt x="160324" y="7289"/>
                </a:lnTo>
                <a:lnTo>
                  <a:pt x="163132" y="4470"/>
                </a:lnTo>
                <a:lnTo>
                  <a:pt x="15494" y="4470"/>
                </a:lnTo>
                <a:lnTo>
                  <a:pt x="15885" y="4415"/>
                </a:lnTo>
                <a:close/>
              </a:path>
              <a:path w="182879" h="24764">
                <a:moveTo>
                  <a:pt x="85307" y="23317"/>
                </a:moveTo>
                <a:lnTo>
                  <a:pt x="23698" y="23317"/>
                </a:lnTo>
                <a:lnTo>
                  <a:pt x="23079" y="23385"/>
                </a:lnTo>
                <a:lnTo>
                  <a:pt x="25971" y="23456"/>
                </a:lnTo>
                <a:lnTo>
                  <a:pt x="30391" y="23520"/>
                </a:lnTo>
                <a:lnTo>
                  <a:pt x="45986" y="23571"/>
                </a:lnTo>
                <a:lnTo>
                  <a:pt x="73215" y="23571"/>
                </a:lnTo>
                <a:lnTo>
                  <a:pt x="85307" y="23317"/>
                </a:lnTo>
                <a:close/>
              </a:path>
              <a:path w="182879" h="24764">
                <a:moveTo>
                  <a:pt x="23698" y="23317"/>
                </a:moveTo>
                <a:lnTo>
                  <a:pt x="22377" y="23367"/>
                </a:lnTo>
                <a:lnTo>
                  <a:pt x="23079" y="23385"/>
                </a:lnTo>
                <a:lnTo>
                  <a:pt x="23698" y="23317"/>
                </a:lnTo>
                <a:close/>
              </a:path>
              <a:path w="182879" h="24764">
                <a:moveTo>
                  <a:pt x="161772" y="14617"/>
                </a:moveTo>
                <a:lnTo>
                  <a:pt x="166001" y="21018"/>
                </a:lnTo>
                <a:lnTo>
                  <a:pt x="172173" y="22288"/>
                </a:lnTo>
                <a:lnTo>
                  <a:pt x="174021" y="21069"/>
                </a:lnTo>
                <a:lnTo>
                  <a:pt x="170459" y="21069"/>
                </a:lnTo>
                <a:lnTo>
                  <a:pt x="172897" y="20802"/>
                </a:lnTo>
                <a:lnTo>
                  <a:pt x="175287" y="20233"/>
                </a:lnTo>
                <a:lnTo>
                  <a:pt x="179277" y="17602"/>
                </a:lnTo>
                <a:lnTo>
                  <a:pt x="167322" y="17602"/>
                </a:lnTo>
                <a:lnTo>
                  <a:pt x="161772" y="14617"/>
                </a:lnTo>
                <a:close/>
              </a:path>
              <a:path w="182879" h="24764">
                <a:moveTo>
                  <a:pt x="175287" y="20233"/>
                </a:moveTo>
                <a:lnTo>
                  <a:pt x="172897" y="20802"/>
                </a:lnTo>
                <a:lnTo>
                  <a:pt x="170459" y="21069"/>
                </a:lnTo>
                <a:lnTo>
                  <a:pt x="174021" y="21069"/>
                </a:lnTo>
                <a:lnTo>
                  <a:pt x="175287" y="20233"/>
                </a:lnTo>
                <a:close/>
              </a:path>
              <a:path w="182879" h="24764">
                <a:moveTo>
                  <a:pt x="166125" y="21043"/>
                </a:moveTo>
                <a:lnTo>
                  <a:pt x="152209" y="21056"/>
                </a:lnTo>
                <a:lnTo>
                  <a:pt x="166186" y="21056"/>
                </a:lnTo>
                <a:close/>
              </a:path>
              <a:path w="182879" h="24764">
                <a:moveTo>
                  <a:pt x="180525" y="16778"/>
                </a:moveTo>
                <a:lnTo>
                  <a:pt x="175287" y="20233"/>
                </a:lnTo>
                <a:lnTo>
                  <a:pt x="178930" y="19367"/>
                </a:lnTo>
                <a:lnTo>
                  <a:pt x="180525" y="16778"/>
                </a:lnTo>
                <a:close/>
              </a:path>
              <a:path w="182879" h="24764">
                <a:moveTo>
                  <a:pt x="163752" y="4305"/>
                </a:moveTo>
                <a:lnTo>
                  <a:pt x="163296" y="4305"/>
                </a:lnTo>
                <a:lnTo>
                  <a:pt x="160324" y="7289"/>
                </a:lnTo>
                <a:lnTo>
                  <a:pt x="160324" y="14630"/>
                </a:lnTo>
                <a:lnTo>
                  <a:pt x="163296" y="17602"/>
                </a:lnTo>
                <a:lnTo>
                  <a:pt x="163744" y="17602"/>
                </a:lnTo>
                <a:lnTo>
                  <a:pt x="161772" y="14617"/>
                </a:lnTo>
                <a:lnTo>
                  <a:pt x="181684" y="14617"/>
                </a:lnTo>
                <a:lnTo>
                  <a:pt x="182004" y="13048"/>
                </a:lnTo>
                <a:lnTo>
                  <a:pt x="180636" y="7289"/>
                </a:lnTo>
                <a:lnTo>
                  <a:pt x="161772" y="7289"/>
                </a:lnTo>
                <a:lnTo>
                  <a:pt x="163752" y="4305"/>
                </a:lnTo>
                <a:close/>
              </a:path>
              <a:path w="182879" h="24764">
                <a:moveTo>
                  <a:pt x="181684" y="14617"/>
                </a:moveTo>
                <a:lnTo>
                  <a:pt x="161772" y="14617"/>
                </a:lnTo>
                <a:lnTo>
                  <a:pt x="167322" y="17602"/>
                </a:lnTo>
                <a:lnTo>
                  <a:pt x="179277" y="17602"/>
                </a:lnTo>
                <a:lnTo>
                  <a:pt x="180525" y="16778"/>
                </a:lnTo>
                <a:lnTo>
                  <a:pt x="181599" y="15035"/>
                </a:lnTo>
                <a:lnTo>
                  <a:pt x="181684" y="14617"/>
                </a:lnTo>
                <a:close/>
              </a:path>
              <a:path w="182879" h="24764">
                <a:moveTo>
                  <a:pt x="181599" y="15035"/>
                </a:moveTo>
                <a:lnTo>
                  <a:pt x="180525" y="16778"/>
                </a:lnTo>
                <a:lnTo>
                  <a:pt x="181355" y="16230"/>
                </a:lnTo>
                <a:lnTo>
                  <a:pt x="181599" y="15035"/>
                </a:lnTo>
                <a:close/>
              </a:path>
              <a:path w="182879" h="24764">
                <a:moveTo>
                  <a:pt x="182004" y="13048"/>
                </a:moveTo>
                <a:lnTo>
                  <a:pt x="181599" y="15035"/>
                </a:lnTo>
                <a:lnTo>
                  <a:pt x="182232" y="14008"/>
                </a:lnTo>
                <a:lnTo>
                  <a:pt x="182004" y="13048"/>
                </a:lnTo>
                <a:close/>
              </a:path>
              <a:path w="182879" h="24764">
                <a:moveTo>
                  <a:pt x="180553" y="6938"/>
                </a:moveTo>
                <a:lnTo>
                  <a:pt x="182004" y="13048"/>
                </a:lnTo>
                <a:lnTo>
                  <a:pt x="182613" y="10058"/>
                </a:lnTo>
                <a:lnTo>
                  <a:pt x="180553" y="6938"/>
                </a:lnTo>
                <a:close/>
              </a:path>
              <a:path w="182879" h="24764">
                <a:moveTo>
                  <a:pt x="170690" y="864"/>
                </a:moveTo>
                <a:lnTo>
                  <a:pt x="166522" y="1854"/>
                </a:lnTo>
                <a:lnTo>
                  <a:pt x="164376" y="3365"/>
                </a:lnTo>
                <a:lnTo>
                  <a:pt x="161772" y="7289"/>
                </a:lnTo>
                <a:lnTo>
                  <a:pt x="167322" y="4305"/>
                </a:lnTo>
                <a:lnTo>
                  <a:pt x="178814" y="4305"/>
                </a:lnTo>
                <a:lnTo>
                  <a:pt x="178193" y="3365"/>
                </a:lnTo>
                <a:lnTo>
                  <a:pt x="176047" y="1854"/>
                </a:lnTo>
                <a:lnTo>
                  <a:pt x="172897" y="1117"/>
                </a:lnTo>
                <a:lnTo>
                  <a:pt x="170690" y="864"/>
                </a:lnTo>
                <a:close/>
              </a:path>
              <a:path w="182879" h="24764">
                <a:moveTo>
                  <a:pt x="178814" y="4305"/>
                </a:moveTo>
                <a:lnTo>
                  <a:pt x="167322" y="4305"/>
                </a:lnTo>
                <a:lnTo>
                  <a:pt x="161772" y="7289"/>
                </a:lnTo>
                <a:lnTo>
                  <a:pt x="180636" y="7289"/>
                </a:lnTo>
                <a:lnTo>
                  <a:pt x="180553" y="6938"/>
                </a:lnTo>
                <a:lnTo>
                  <a:pt x="178814" y="4305"/>
                </a:lnTo>
                <a:close/>
              </a:path>
              <a:path w="182879" h="24764">
                <a:moveTo>
                  <a:pt x="174332" y="0"/>
                </a:moveTo>
                <a:lnTo>
                  <a:pt x="170690" y="864"/>
                </a:lnTo>
                <a:lnTo>
                  <a:pt x="172897" y="1117"/>
                </a:lnTo>
                <a:lnTo>
                  <a:pt x="176047" y="1854"/>
                </a:lnTo>
                <a:lnTo>
                  <a:pt x="178193" y="3365"/>
                </a:lnTo>
                <a:lnTo>
                  <a:pt x="180553" y="6938"/>
                </a:lnTo>
                <a:lnTo>
                  <a:pt x="179692" y="3314"/>
                </a:lnTo>
                <a:lnTo>
                  <a:pt x="174332" y="0"/>
                </a:lnTo>
                <a:close/>
              </a:path>
              <a:path w="182879" h="24764">
                <a:moveTo>
                  <a:pt x="163195" y="4406"/>
                </a:moveTo>
                <a:lnTo>
                  <a:pt x="15918" y="4415"/>
                </a:lnTo>
                <a:lnTo>
                  <a:pt x="15494" y="4470"/>
                </a:lnTo>
                <a:lnTo>
                  <a:pt x="163132" y="4470"/>
                </a:lnTo>
                <a:close/>
              </a:path>
              <a:path w="182879" h="24764">
                <a:moveTo>
                  <a:pt x="107749" y="2661"/>
                </a:moveTo>
                <a:lnTo>
                  <a:pt x="72783" y="3378"/>
                </a:lnTo>
                <a:lnTo>
                  <a:pt x="30479" y="3428"/>
                </a:lnTo>
                <a:lnTo>
                  <a:pt x="22377" y="3581"/>
                </a:lnTo>
                <a:lnTo>
                  <a:pt x="21247" y="3670"/>
                </a:lnTo>
                <a:lnTo>
                  <a:pt x="15885" y="4415"/>
                </a:lnTo>
                <a:lnTo>
                  <a:pt x="163195" y="4406"/>
                </a:lnTo>
                <a:lnTo>
                  <a:pt x="163752" y="4305"/>
                </a:lnTo>
                <a:lnTo>
                  <a:pt x="164376" y="3365"/>
                </a:lnTo>
                <a:lnTo>
                  <a:pt x="165368" y="2666"/>
                </a:lnTo>
                <a:lnTo>
                  <a:pt x="107657" y="2666"/>
                </a:lnTo>
                <a:close/>
              </a:path>
              <a:path w="182879" h="24764">
                <a:moveTo>
                  <a:pt x="170459" y="838"/>
                </a:moveTo>
                <a:lnTo>
                  <a:pt x="151868" y="864"/>
                </a:lnTo>
                <a:lnTo>
                  <a:pt x="140017" y="1219"/>
                </a:lnTo>
                <a:lnTo>
                  <a:pt x="124929" y="1587"/>
                </a:lnTo>
                <a:lnTo>
                  <a:pt x="107749" y="2661"/>
                </a:lnTo>
                <a:lnTo>
                  <a:pt x="108089" y="2654"/>
                </a:lnTo>
                <a:lnTo>
                  <a:pt x="165386" y="2654"/>
                </a:lnTo>
                <a:lnTo>
                  <a:pt x="166522" y="1854"/>
                </a:lnTo>
                <a:lnTo>
                  <a:pt x="170690" y="864"/>
                </a:lnTo>
                <a:lnTo>
                  <a:pt x="170459" y="83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9257241" y="2166150"/>
            <a:ext cx="2928620" cy="885825"/>
            <a:chOff x="9257241" y="2166150"/>
            <a:chExt cx="2928620" cy="88582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0520" y="2201430"/>
              <a:ext cx="556083" cy="2611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7241" y="2166150"/>
              <a:ext cx="2928232" cy="88534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8907" y="3919156"/>
            <a:ext cx="652395" cy="34255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000237" y="4050042"/>
            <a:ext cx="153035" cy="109855"/>
          </a:xfrm>
          <a:custGeom>
            <a:avLst/>
            <a:gdLst/>
            <a:ahLst/>
            <a:cxnLst/>
            <a:rect l="l" t="t" r="r" b="b"/>
            <a:pathLst>
              <a:path w="153035" h="109854">
                <a:moveTo>
                  <a:pt x="1473" y="88684"/>
                </a:moveTo>
                <a:lnTo>
                  <a:pt x="0" y="95199"/>
                </a:lnTo>
                <a:lnTo>
                  <a:pt x="1473" y="97510"/>
                </a:lnTo>
                <a:lnTo>
                  <a:pt x="1473" y="88684"/>
                </a:lnTo>
                <a:close/>
              </a:path>
              <a:path w="153035" h="109854">
                <a:moveTo>
                  <a:pt x="150202" y="6451"/>
                </a:moveTo>
                <a:lnTo>
                  <a:pt x="147523" y="3771"/>
                </a:lnTo>
                <a:lnTo>
                  <a:pt x="90144" y="3708"/>
                </a:lnTo>
                <a:lnTo>
                  <a:pt x="69430" y="736"/>
                </a:lnTo>
                <a:lnTo>
                  <a:pt x="68440" y="647"/>
                </a:lnTo>
                <a:lnTo>
                  <a:pt x="50101" y="0"/>
                </a:lnTo>
                <a:lnTo>
                  <a:pt x="49352" y="0"/>
                </a:lnTo>
                <a:lnTo>
                  <a:pt x="32423" y="685"/>
                </a:lnTo>
                <a:lnTo>
                  <a:pt x="31877" y="723"/>
                </a:lnTo>
                <a:lnTo>
                  <a:pt x="11125" y="2679"/>
                </a:lnTo>
                <a:lnTo>
                  <a:pt x="6985" y="7683"/>
                </a:lnTo>
                <a:lnTo>
                  <a:pt x="8026" y="18935"/>
                </a:lnTo>
                <a:lnTo>
                  <a:pt x="13042" y="23088"/>
                </a:lnTo>
                <a:lnTo>
                  <a:pt x="33820" y="21094"/>
                </a:lnTo>
                <a:lnTo>
                  <a:pt x="50165" y="19672"/>
                </a:lnTo>
                <a:lnTo>
                  <a:pt x="51168" y="19634"/>
                </a:lnTo>
                <a:lnTo>
                  <a:pt x="68440" y="19024"/>
                </a:lnTo>
                <a:lnTo>
                  <a:pt x="69430" y="18935"/>
                </a:lnTo>
                <a:lnTo>
                  <a:pt x="90144" y="15951"/>
                </a:lnTo>
                <a:lnTo>
                  <a:pt x="147459" y="15951"/>
                </a:lnTo>
                <a:lnTo>
                  <a:pt x="150202" y="13208"/>
                </a:lnTo>
                <a:lnTo>
                  <a:pt x="150202" y="6451"/>
                </a:lnTo>
                <a:close/>
              </a:path>
              <a:path w="153035" h="109854">
                <a:moveTo>
                  <a:pt x="152438" y="76835"/>
                </a:moveTo>
                <a:lnTo>
                  <a:pt x="151015" y="70205"/>
                </a:lnTo>
                <a:lnTo>
                  <a:pt x="150901" y="69646"/>
                </a:lnTo>
                <a:lnTo>
                  <a:pt x="147358" y="67348"/>
                </a:lnTo>
                <a:lnTo>
                  <a:pt x="133870" y="70243"/>
                </a:lnTo>
                <a:lnTo>
                  <a:pt x="134112" y="70205"/>
                </a:lnTo>
                <a:lnTo>
                  <a:pt x="133680" y="70281"/>
                </a:lnTo>
                <a:lnTo>
                  <a:pt x="119189" y="72390"/>
                </a:lnTo>
                <a:lnTo>
                  <a:pt x="91897" y="77063"/>
                </a:lnTo>
                <a:lnTo>
                  <a:pt x="67779" y="80962"/>
                </a:lnTo>
                <a:lnTo>
                  <a:pt x="43383" y="81711"/>
                </a:lnTo>
                <a:lnTo>
                  <a:pt x="26784" y="82778"/>
                </a:lnTo>
                <a:lnTo>
                  <a:pt x="26200" y="82829"/>
                </a:lnTo>
                <a:lnTo>
                  <a:pt x="17602" y="83883"/>
                </a:lnTo>
                <a:lnTo>
                  <a:pt x="17754" y="84023"/>
                </a:lnTo>
                <a:lnTo>
                  <a:pt x="17602" y="83883"/>
                </a:lnTo>
                <a:lnTo>
                  <a:pt x="11188" y="82473"/>
                </a:lnTo>
                <a:lnTo>
                  <a:pt x="8877" y="83947"/>
                </a:lnTo>
                <a:lnTo>
                  <a:pt x="6159" y="83947"/>
                </a:lnTo>
                <a:lnTo>
                  <a:pt x="1473" y="88633"/>
                </a:lnTo>
                <a:lnTo>
                  <a:pt x="1574" y="97701"/>
                </a:lnTo>
                <a:lnTo>
                  <a:pt x="1473" y="97510"/>
                </a:lnTo>
                <a:lnTo>
                  <a:pt x="1473" y="98005"/>
                </a:lnTo>
                <a:lnTo>
                  <a:pt x="3289" y="101346"/>
                </a:lnTo>
                <a:lnTo>
                  <a:pt x="4356" y="102031"/>
                </a:lnTo>
                <a:lnTo>
                  <a:pt x="5054" y="103111"/>
                </a:lnTo>
                <a:lnTo>
                  <a:pt x="8382" y="104927"/>
                </a:lnTo>
                <a:lnTo>
                  <a:pt x="8890" y="104927"/>
                </a:lnTo>
                <a:lnTo>
                  <a:pt x="9232" y="105143"/>
                </a:lnTo>
                <a:lnTo>
                  <a:pt x="10388" y="105778"/>
                </a:lnTo>
                <a:lnTo>
                  <a:pt x="18008" y="109296"/>
                </a:lnTo>
                <a:lnTo>
                  <a:pt x="22758" y="107556"/>
                </a:lnTo>
                <a:lnTo>
                  <a:pt x="23964" y="104927"/>
                </a:lnTo>
                <a:lnTo>
                  <a:pt x="24447" y="103911"/>
                </a:lnTo>
                <a:lnTo>
                  <a:pt x="29197" y="103073"/>
                </a:lnTo>
                <a:lnTo>
                  <a:pt x="45440" y="100584"/>
                </a:lnTo>
                <a:lnTo>
                  <a:pt x="46443" y="100368"/>
                </a:lnTo>
                <a:lnTo>
                  <a:pt x="69659" y="94170"/>
                </a:lnTo>
                <a:lnTo>
                  <a:pt x="69850" y="94119"/>
                </a:lnTo>
                <a:lnTo>
                  <a:pt x="70396" y="94030"/>
                </a:lnTo>
                <a:lnTo>
                  <a:pt x="121285" y="85534"/>
                </a:lnTo>
                <a:lnTo>
                  <a:pt x="132067" y="83947"/>
                </a:lnTo>
                <a:lnTo>
                  <a:pt x="136474" y="83299"/>
                </a:lnTo>
                <a:lnTo>
                  <a:pt x="147167" y="81013"/>
                </a:lnTo>
                <a:lnTo>
                  <a:pt x="147523" y="80937"/>
                </a:lnTo>
                <a:lnTo>
                  <a:pt x="150152" y="80378"/>
                </a:lnTo>
                <a:lnTo>
                  <a:pt x="152438" y="7683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92667" y="3743413"/>
            <a:ext cx="646214" cy="31763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437726" y="4126852"/>
            <a:ext cx="529590" cy="45085"/>
          </a:xfrm>
          <a:custGeom>
            <a:avLst/>
            <a:gdLst/>
            <a:ahLst/>
            <a:cxnLst/>
            <a:rect l="l" t="t" r="r" b="b"/>
            <a:pathLst>
              <a:path w="529589" h="45085">
                <a:moveTo>
                  <a:pt x="9206" y="21503"/>
                </a:moveTo>
                <a:lnTo>
                  <a:pt x="64655" y="32613"/>
                </a:lnTo>
                <a:lnTo>
                  <a:pt x="114922" y="37972"/>
                </a:lnTo>
                <a:lnTo>
                  <a:pt x="187502" y="42735"/>
                </a:lnTo>
                <a:lnTo>
                  <a:pt x="244208" y="44437"/>
                </a:lnTo>
                <a:lnTo>
                  <a:pt x="273862" y="44678"/>
                </a:lnTo>
                <a:lnTo>
                  <a:pt x="302615" y="45034"/>
                </a:lnTo>
                <a:lnTo>
                  <a:pt x="375843" y="45034"/>
                </a:lnTo>
                <a:lnTo>
                  <a:pt x="396011" y="44996"/>
                </a:lnTo>
                <a:lnTo>
                  <a:pt x="458939" y="44932"/>
                </a:lnTo>
                <a:lnTo>
                  <a:pt x="482307" y="44195"/>
                </a:lnTo>
                <a:lnTo>
                  <a:pt x="499579" y="43103"/>
                </a:lnTo>
                <a:lnTo>
                  <a:pt x="510730" y="42443"/>
                </a:lnTo>
                <a:lnTo>
                  <a:pt x="511530" y="42354"/>
                </a:lnTo>
                <a:lnTo>
                  <a:pt x="513412" y="42097"/>
                </a:lnTo>
                <a:lnTo>
                  <a:pt x="508588" y="37370"/>
                </a:lnTo>
                <a:lnTo>
                  <a:pt x="502691" y="36855"/>
                </a:lnTo>
                <a:lnTo>
                  <a:pt x="498398" y="36499"/>
                </a:lnTo>
                <a:lnTo>
                  <a:pt x="490093" y="35864"/>
                </a:lnTo>
                <a:lnTo>
                  <a:pt x="487349" y="32664"/>
                </a:lnTo>
                <a:lnTo>
                  <a:pt x="487908" y="25323"/>
                </a:lnTo>
                <a:lnTo>
                  <a:pt x="488442" y="24866"/>
                </a:lnTo>
                <a:lnTo>
                  <a:pt x="458317" y="24866"/>
                </a:lnTo>
                <a:lnTo>
                  <a:pt x="395998" y="24803"/>
                </a:lnTo>
                <a:lnTo>
                  <a:pt x="302869" y="24764"/>
                </a:lnTo>
                <a:lnTo>
                  <a:pt x="274078" y="24409"/>
                </a:lnTo>
                <a:lnTo>
                  <a:pt x="244589" y="23926"/>
                </a:lnTo>
                <a:lnTo>
                  <a:pt x="244729" y="23926"/>
                </a:lnTo>
                <a:lnTo>
                  <a:pt x="216724" y="23101"/>
                </a:lnTo>
                <a:lnTo>
                  <a:pt x="216382" y="23101"/>
                </a:lnTo>
                <a:lnTo>
                  <a:pt x="188302" y="22034"/>
                </a:lnTo>
                <a:lnTo>
                  <a:pt x="188480" y="22034"/>
                </a:lnTo>
                <a:lnTo>
                  <a:pt x="182231" y="21691"/>
                </a:lnTo>
                <a:lnTo>
                  <a:pt x="9882" y="21678"/>
                </a:lnTo>
                <a:lnTo>
                  <a:pt x="9206" y="21503"/>
                </a:lnTo>
                <a:close/>
              </a:path>
              <a:path w="529589" h="45085">
                <a:moveTo>
                  <a:pt x="515541" y="41807"/>
                </a:moveTo>
                <a:lnTo>
                  <a:pt x="513412" y="42097"/>
                </a:lnTo>
                <a:lnTo>
                  <a:pt x="514400" y="43065"/>
                </a:lnTo>
                <a:lnTo>
                  <a:pt x="521169" y="43002"/>
                </a:lnTo>
                <a:lnTo>
                  <a:pt x="521578" y="42585"/>
                </a:lnTo>
                <a:lnTo>
                  <a:pt x="515541" y="41807"/>
                </a:lnTo>
                <a:close/>
              </a:path>
              <a:path w="529589" h="45085">
                <a:moveTo>
                  <a:pt x="527803" y="36236"/>
                </a:moveTo>
                <a:lnTo>
                  <a:pt x="521578" y="42585"/>
                </a:lnTo>
                <a:lnTo>
                  <a:pt x="522147" y="42659"/>
                </a:lnTo>
                <a:lnTo>
                  <a:pt x="527507" y="38531"/>
                </a:lnTo>
                <a:lnTo>
                  <a:pt x="527803" y="36236"/>
                </a:lnTo>
                <a:close/>
              </a:path>
              <a:path w="529589" h="45085">
                <a:moveTo>
                  <a:pt x="522527" y="41617"/>
                </a:moveTo>
                <a:lnTo>
                  <a:pt x="516835" y="41630"/>
                </a:lnTo>
                <a:lnTo>
                  <a:pt x="515541" y="41807"/>
                </a:lnTo>
                <a:lnTo>
                  <a:pt x="521578" y="42585"/>
                </a:lnTo>
                <a:lnTo>
                  <a:pt x="522527" y="41617"/>
                </a:lnTo>
                <a:close/>
              </a:path>
              <a:path w="529589" h="45085">
                <a:moveTo>
                  <a:pt x="508588" y="37370"/>
                </a:moveTo>
                <a:lnTo>
                  <a:pt x="513412" y="42097"/>
                </a:lnTo>
                <a:lnTo>
                  <a:pt x="515541" y="41807"/>
                </a:lnTo>
                <a:lnTo>
                  <a:pt x="514172" y="41630"/>
                </a:lnTo>
                <a:lnTo>
                  <a:pt x="522527" y="41617"/>
                </a:lnTo>
                <a:lnTo>
                  <a:pt x="526486" y="37579"/>
                </a:lnTo>
                <a:lnTo>
                  <a:pt x="510971" y="37579"/>
                </a:lnTo>
                <a:lnTo>
                  <a:pt x="508588" y="37370"/>
                </a:lnTo>
                <a:close/>
              </a:path>
              <a:path w="529589" h="45085">
                <a:moveTo>
                  <a:pt x="516928" y="41617"/>
                </a:moveTo>
                <a:lnTo>
                  <a:pt x="514172" y="41630"/>
                </a:lnTo>
                <a:lnTo>
                  <a:pt x="515541" y="41807"/>
                </a:lnTo>
                <a:lnTo>
                  <a:pt x="516928" y="41617"/>
                </a:lnTo>
                <a:close/>
              </a:path>
              <a:path w="529589" h="45085">
                <a:moveTo>
                  <a:pt x="506882" y="35699"/>
                </a:moveTo>
                <a:lnTo>
                  <a:pt x="508588" y="37370"/>
                </a:lnTo>
                <a:lnTo>
                  <a:pt x="510971" y="37579"/>
                </a:lnTo>
                <a:lnTo>
                  <a:pt x="506882" y="35699"/>
                </a:lnTo>
                <a:close/>
              </a:path>
              <a:path w="529589" h="45085">
                <a:moveTo>
                  <a:pt x="527872" y="35699"/>
                </a:moveTo>
                <a:lnTo>
                  <a:pt x="506882" y="35699"/>
                </a:lnTo>
                <a:lnTo>
                  <a:pt x="510971" y="37579"/>
                </a:lnTo>
                <a:lnTo>
                  <a:pt x="526486" y="37579"/>
                </a:lnTo>
                <a:lnTo>
                  <a:pt x="527803" y="36236"/>
                </a:lnTo>
                <a:lnTo>
                  <a:pt x="527872" y="35699"/>
                </a:lnTo>
                <a:close/>
              </a:path>
              <a:path w="529589" h="45085">
                <a:moveTo>
                  <a:pt x="498046" y="23119"/>
                </a:moveTo>
                <a:lnTo>
                  <a:pt x="489893" y="23622"/>
                </a:lnTo>
                <a:lnTo>
                  <a:pt x="487908" y="25323"/>
                </a:lnTo>
                <a:lnTo>
                  <a:pt x="487349" y="32664"/>
                </a:lnTo>
                <a:lnTo>
                  <a:pt x="490093" y="35864"/>
                </a:lnTo>
                <a:lnTo>
                  <a:pt x="498436" y="36499"/>
                </a:lnTo>
                <a:lnTo>
                  <a:pt x="502716" y="36855"/>
                </a:lnTo>
                <a:lnTo>
                  <a:pt x="508588" y="37370"/>
                </a:lnTo>
                <a:lnTo>
                  <a:pt x="506882" y="35699"/>
                </a:lnTo>
                <a:lnTo>
                  <a:pt x="527872" y="35699"/>
                </a:lnTo>
                <a:lnTo>
                  <a:pt x="528944" y="27391"/>
                </a:lnTo>
                <a:lnTo>
                  <a:pt x="527185" y="25666"/>
                </a:lnTo>
                <a:lnTo>
                  <a:pt x="507479" y="25666"/>
                </a:lnTo>
                <a:lnTo>
                  <a:pt x="509529" y="24083"/>
                </a:lnTo>
                <a:lnTo>
                  <a:pt x="498952" y="23177"/>
                </a:lnTo>
                <a:lnTo>
                  <a:pt x="497611" y="23177"/>
                </a:lnTo>
                <a:lnTo>
                  <a:pt x="498046" y="23119"/>
                </a:lnTo>
                <a:close/>
              </a:path>
              <a:path w="529589" h="45085">
                <a:moveTo>
                  <a:pt x="528944" y="27391"/>
                </a:moveTo>
                <a:lnTo>
                  <a:pt x="527803" y="36236"/>
                </a:lnTo>
                <a:lnTo>
                  <a:pt x="529437" y="34569"/>
                </a:lnTo>
                <a:lnTo>
                  <a:pt x="529361" y="27800"/>
                </a:lnTo>
                <a:lnTo>
                  <a:pt x="528944" y="27391"/>
                </a:lnTo>
                <a:close/>
              </a:path>
              <a:path w="529589" h="45085">
                <a:moveTo>
                  <a:pt x="521933" y="21081"/>
                </a:moveTo>
                <a:lnTo>
                  <a:pt x="522808" y="21374"/>
                </a:lnTo>
                <a:lnTo>
                  <a:pt x="528944" y="27391"/>
                </a:lnTo>
                <a:lnTo>
                  <a:pt x="529018" y="26822"/>
                </a:lnTo>
                <a:lnTo>
                  <a:pt x="524890" y="21462"/>
                </a:lnTo>
                <a:lnTo>
                  <a:pt x="521933" y="21081"/>
                </a:lnTo>
                <a:close/>
              </a:path>
              <a:path w="529589" h="45085">
                <a:moveTo>
                  <a:pt x="509529" y="24083"/>
                </a:moveTo>
                <a:lnTo>
                  <a:pt x="507479" y="25666"/>
                </a:lnTo>
                <a:lnTo>
                  <a:pt x="512127" y="24307"/>
                </a:lnTo>
                <a:lnTo>
                  <a:pt x="509529" y="24083"/>
                </a:lnTo>
                <a:close/>
              </a:path>
              <a:path w="529589" h="45085">
                <a:moveTo>
                  <a:pt x="517645" y="20528"/>
                </a:moveTo>
                <a:lnTo>
                  <a:pt x="513384" y="21107"/>
                </a:lnTo>
                <a:lnTo>
                  <a:pt x="509529" y="24083"/>
                </a:lnTo>
                <a:lnTo>
                  <a:pt x="512127" y="24307"/>
                </a:lnTo>
                <a:lnTo>
                  <a:pt x="507479" y="25666"/>
                </a:lnTo>
                <a:lnTo>
                  <a:pt x="527185" y="25666"/>
                </a:lnTo>
                <a:lnTo>
                  <a:pt x="522808" y="21374"/>
                </a:lnTo>
                <a:lnTo>
                  <a:pt x="521933" y="21081"/>
                </a:lnTo>
                <a:lnTo>
                  <a:pt x="517645" y="20528"/>
                </a:lnTo>
                <a:close/>
              </a:path>
              <a:path w="529589" h="45085">
                <a:moveTo>
                  <a:pt x="458327" y="24866"/>
                </a:moveTo>
                <a:lnTo>
                  <a:pt x="458635" y="24866"/>
                </a:lnTo>
                <a:lnTo>
                  <a:pt x="458327" y="24866"/>
                </a:lnTo>
                <a:close/>
              </a:path>
              <a:path w="529589" h="45085">
                <a:moveTo>
                  <a:pt x="489271" y="24155"/>
                </a:moveTo>
                <a:lnTo>
                  <a:pt x="481050" y="24168"/>
                </a:lnTo>
                <a:lnTo>
                  <a:pt x="458327" y="24866"/>
                </a:lnTo>
                <a:lnTo>
                  <a:pt x="458635" y="24866"/>
                </a:lnTo>
                <a:lnTo>
                  <a:pt x="488442" y="24866"/>
                </a:lnTo>
                <a:lnTo>
                  <a:pt x="489271" y="24155"/>
                </a:lnTo>
                <a:close/>
              </a:path>
              <a:path w="529589" h="45085">
                <a:moveTo>
                  <a:pt x="489893" y="23622"/>
                </a:moveTo>
                <a:lnTo>
                  <a:pt x="481157" y="24161"/>
                </a:lnTo>
                <a:lnTo>
                  <a:pt x="481355" y="24155"/>
                </a:lnTo>
                <a:lnTo>
                  <a:pt x="489271" y="24155"/>
                </a:lnTo>
                <a:lnTo>
                  <a:pt x="489893" y="23622"/>
                </a:lnTo>
                <a:close/>
              </a:path>
              <a:path w="529589" h="45085">
                <a:moveTo>
                  <a:pt x="510802" y="23101"/>
                </a:moveTo>
                <a:lnTo>
                  <a:pt x="498185" y="23119"/>
                </a:lnTo>
                <a:lnTo>
                  <a:pt x="509529" y="24083"/>
                </a:lnTo>
                <a:lnTo>
                  <a:pt x="510802" y="23101"/>
                </a:lnTo>
                <a:close/>
              </a:path>
              <a:path w="529589" h="45085">
                <a:moveTo>
                  <a:pt x="491108" y="22580"/>
                </a:moveTo>
                <a:lnTo>
                  <a:pt x="489893" y="23622"/>
                </a:lnTo>
                <a:lnTo>
                  <a:pt x="498096" y="23112"/>
                </a:lnTo>
                <a:lnTo>
                  <a:pt x="491108" y="22580"/>
                </a:lnTo>
                <a:close/>
              </a:path>
              <a:path w="529589" h="45085">
                <a:moveTo>
                  <a:pt x="498123" y="23114"/>
                </a:moveTo>
                <a:lnTo>
                  <a:pt x="497611" y="23177"/>
                </a:lnTo>
                <a:lnTo>
                  <a:pt x="498165" y="23119"/>
                </a:lnTo>
                <a:close/>
              </a:path>
              <a:path w="529589" h="45085">
                <a:moveTo>
                  <a:pt x="498174" y="23118"/>
                </a:moveTo>
                <a:lnTo>
                  <a:pt x="497611" y="23177"/>
                </a:lnTo>
                <a:lnTo>
                  <a:pt x="498952" y="23177"/>
                </a:lnTo>
                <a:lnTo>
                  <a:pt x="498174" y="23118"/>
                </a:lnTo>
                <a:close/>
              </a:path>
              <a:path w="529589" h="45085">
                <a:moveTo>
                  <a:pt x="513576" y="21055"/>
                </a:moveTo>
                <a:lnTo>
                  <a:pt x="508680" y="21691"/>
                </a:lnTo>
                <a:lnTo>
                  <a:pt x="498123" y="23114"/>
                </a:lnTo>
                <a:lnTo>
                  <a:pt x="510818" y="23088"/>
                </a:lnTo>
                <a:lnTo>
                  <a:pt x="513384" y="21107"/>
                </a:lnTo>
                <a:lnTo>
                  <a:pt x="513576" y="21055"/>
                </a:lnTo>
                <a:close/>
              </a:path>
              <a:path w="529589" h="45085">
                <a:moveTo>
                  <a:pt x="216293" y="23088"/>
                </a:moveTo>
                <a:lnTo>
                  <a:pt x="216724" y="23101"/>
                </a:lnTo>
                <a:lnTo>
                  <a:pt x="216293" y="23088"/>
                </a:lnTo>
                <a:close/>
              </a:path>
              <a:path w="529589" h="45085">
                <a:moveTo>
                  <a:pt x="8610" y="21259"/>
                </a:moveTo>
                <a:lnTo>
                  <a:pt x="9206" y="21503"/>
                </a:lnTo>
                <a:lnTo>
                  <a:pt x="9931" y="21691"/>
                </a:lnTo>
                <a:lnTo>
                  <a:pt x="8610" y="21259"/>
                </a:lnTo>
                <a:close/>
              </a:path>
              <a:path w="529589" h="45085">
                <a:moveTo>
                  <a:pt x="33697" y="21259"/>
                </a:moveTo>
                <a:lnTo>
                  <a:pt x="8610" y="21259"/>
                </a:lnTo>
                <a:lnTo>
                  <a:pt x="9931" y="21691"/>
                </a:lnTo>
                <a:lnTo>
                  <a:pt x="182231" y="21691"/>
                </a:lnTo>
                <a:lnTo>
                  <a:pt x="178297" y="21475"/>
                </a:lnTo>
                <a:lnTo>
                  <a:pt x="50520" y="21475"/>
                </a:lnTo>
                <a:lnTo>
                  <a:pt x="33697" y="21259"/>
                </a:lnTo>
                <a:close/>
              </a:path>
              <a:path w="529589" h="45085">
                <a:moveTo>
                  <a:pt x="25793" y="21158"/>
                </a:moveTo>
                <a:lnTo>
                  <a:pt x="7965" y="21180"/>
                </a:lnTo>
                <a:lnTo>
                  <a:pt x="9206" y="21503"/>
                </a:lnTo>
                <a:lnTo>
                  <a:pt x="8610" y="21259"/>
                </a:lnTo>
                <a:lnTo>
                  <a:pt x="33697" y="21259"/>
                </a:lnTo>
                <a:lnTo>
                  <a:pt x="25793" y="21158"/>
                </a:lnTo>
                <a:close/>
              </a:path>
              <a:path w="529589" h="45085">
                <a:moveTo>
                  <a:pt x="50846" y="21158"/>
                </a:moveTo>
                <a:lnTo>
                  <a:pt x="25793" y="21158"/>
                </a:lnTo>
                <a:lnTo>
                  <a:pt x="50520" y="21475"/>
                </a:lnTo>
                <a:lnTo>
                  <a:pt x="50846" y="21158"/>
                </a:lnTo>
                <a:close/>
              </a:path>
              <a:path w="529589" h="45085">
                <a:moveTo>
                  <a:pt x="55267" y="9625"/>
                </a:moveTo>
                <a:lnTo>
                  <a:pt x="55129" y="16979"/>
                </a:lnTo>
                <a:lnTo>
                  <a:pt x="50520" y="21475"/>
                </a:lnTo>
                <a:lnTo>
                  <a:pt x="178297" y="21475"/>
                </a:lnTo>
                <a:lnTo>
                  <a:pt x="162560" y="20612"/>
                </a:lnTo>
                <a:lnTo>
                  <a:pt x="137731" y="19189"/>
                </a:lnTo>
                <a:lnTo>
                  <a:pt x="137859" y="19189"/>
                </a:lnTo>
                <a:lnTo>
                  <a:pt x="116796" y="17424"/>
                </a:lnTo>
                <a:lnTo>
                  <a:pt x="96979" y="15087"/>
                </a:lnTo>
                <a:lnTo>
                  <a:pt x="67256" y="11290"/>
                </a:lnTo>
                <a:lnTo>
                  <a:pt x="55267" y="9625"/>
                </a:lnTo>
                <a:close/>
              </a:path>
              <a:path w="529589" h="45085">
                <a:moveTo>
                  <a:pt x="4317" y="20231"/>
                </a:moveTo>
                <a:lnTo>
                  <a:pt x="5346" y="21183"/>
                </a:lnTo>
                <a:lnTo>
                  <a:pt x="7965" y="21180"/>
                </a:lnTo>
                <a:lnTo>
                  <a:pt x="4317" y="20231"/>
                </a:lnTo>
                <a:close/>
              </a:path>
              <a:path w="529589" h="45085">
                <a:moveTo>
                  <a:pt x="10530" y="377"/>
                </a:moveTo>
                <a:lnTo>
                  <a:pt x="393" y="11302"/>
                </a:lnTo>
                <a:lnTo>
                  <a:pt x="760" y="16432"/>
                </a:lnTo>
                <a:lnTo>
                  <a:pt x="1843" y="17944"/>
                </a:lnTo>
                <a:lnTo>
                  <a:pt x="4317" y="20231"/>
                </a:lnTo>
                <a:lnTo>
                  <a:pt x="7965" y="21180"/>
                </a:lnTo>
                <a:lnTo>
                  <a:pt x="25793" y="21158"/>
                </a:lnTo>
                <a:lnTo>
                  <a:pt x="50846" y="21158"/>
                </a:lnTo>
                <a:lnTo>
                  <a:pt x="55129" y="16979"/>
                </a:lnTo>
                <a:lnTo>
                  <a:pt x="55257" y="10401"/>
                </a:lnTo>
                <a:lnTo>
                  <a:pt x="21183" y="10401"/>
                </a:lnTo>
                <a:lnTo>
                  <a:pt x="12230" y="825"/>
                </a:lnTo>
                <a:lnTo>
                  <a:pt x="16727" y="825"/>
                </a:lnTo>
                <a:lnTo>
                  <a:pt x="16222" y="388"/>
                </a:lnTo>
                <a:lnTo>
                  <a:pt x="10530" y="377"/>
                </a:lnTo>
                <a:close/>
              </a:path>
              <a:path w="529589" h="45085">
                <a:moveTo>
                  <a:pt x="519544" y="20281"/>
                </a:moveTo>
                <a:lnTo>
                  <a:pt x="517645" y="20528"/>
                </a:lnTo>
                <a:lnTo>
                  <a:pt x="521933" y="21081"/>
                </a:lnTo>
                <a:lnTo>
                  <a:pt x="519544" y="20281"/>
                </a:lnTo>
                <a:close/>
              </a:path>
              <a:path w="529589" h="45085">
                <a:moveTo>
                  <a:pt x="516229" y="20345"/>
                </a:moveTo>
                <a:lnTo>
                  <a:pt x="513576" y="21055"/>
                </a:lnTo>
                <a:lnTo>
                  <a:pt x="517645" y="20528"/>
                </a:lnTo>
                <a:lnTo>
                  <a:pt x="516229" y="20345"/>
                </a:lnTo>
                <a:close/>
              </a:path>
              <a:path w="529589" h="45085">
                <a:moveTo>
                  <a:pt x="1843" y="17944"/>
                </a:moveTo>
                <a:lnTo>
                  <a:pt x="3289" y="19964"/>
                </a:lnTo>
                <a:lnTo>
                  <a:pt x="4317" y="20231"/>
                </a:lnTo>
                <a:lnTo>
                  <a:pt x="1843" y="17944"/>
                </a:lnTo>
                <a:close/>
              </a:path>
              <a:path w="529589" h="45085">
                <a:moveTo>
                  <a:pt x="137859" y="19189"/>
                </a:moveTo>
                <a:lnTo>
                  <a:pt x="137731" y="19189"/>
                </a:lnTo>
                <a:lnTo>
                  <a:pt x="138010" y="19202"/>
                </a:lnTo>
                <a:lnTo>
                  <a:pt x="137859" y="19189"/>
                </a:lnTo>
                <a:close/>
              </a:path>
              <a:path w="529589" h="45085">
                <a:moveTo>
                  <a:pt x="760" y="16432"/>
                </a:moveTo>
                <a:lnTo>
                  <a:pt x="800" y="16979"/>
                </a:lnTo>
                <a:lnTo>
                  <a:pt x="1843" y="17944"/>
                </a:lnTo>
                <a:lnTo>
                  <a:pt x="760" y="16432"/>
                </a:lnTo>
                <a:close/>
              </a:path>
              <a:path w="529589" h="45085">
                <a:moveTo>
                  <a:pt x="116875" y="17433"/>
                </a:moveTo>
                <a:lnTo>
                  <a:pt x="117119" y="17462"/>
                </a:lnTo>
                <a:lnTo>
                  <a:pt x="116875" y="17433"/>
                </a:lnTo>
                <a:close/>
              </a:path>
              <a:path w="529589" h="45085">
                <a:moveTo>
                  <a:pt x="116796" y="17424"/>
                </a:moveTo>
                <a:close/>
              </a:path>
              <a:path w="529589" h="45085">
                <a:moveTo>
                  <a:pt x="356" y="10784"/>
                </a:moveTo>
                <a:lnTo>
                  <a:pt x="25" y="15405"/>
                </a:lnTo>
                <a:lnTo>
                  <a:pt x="760" y="16432"/>
                </a:lnTo>
                <a:lnTo>
                  <a:pt x="356" y="10784"/>
                </a:lnTo>
                <a:close/>
              </a:path>
              <a:path w="529589" h="45085">
                <a:moveTo>
                  <a:pt x="97004" y="15090"/>
                </a:moveTo>
                <a:close/>
              </a:path>
              <a:path w="529589" h="45085">
                <a:moveTo>
                  <a:pt x="96979" y="15087"/>
                </a:moveTo>
                <a:close/>
              </a:path>
              <a:path w="529589" h="45085">
                <a:moveTo>
                  <a:pt x="67256" y="11290"/>
                </a:moveTo>
                <a:close/>
              </a:path>
              <a:path w="529589" h="45085">
                <a:moveTo>
                  <a:pt x="777" y="4907"/>
                </a:moveTo>
                <a:lnTo>
                  <a:pt x="0" y="5803"/>
                </a:lnTo>
                <a:lnTo>
                  <a:pt x="356" y="10784"/>
                </a:lnTo>
                <a:lnTo>
                  <a:pt x="777" y="4907"/>
                </a:lnTo>
                <a:close/>
              </a:path>
              <a:path w="529589" h="45085">
                <a:moveTo>
                  <a:pt x="12230" y="825"/>
                </a:moveTo>
                <a:lnTo>
                  <a:pt x="21183" y="10401"/>
                </a:lnTo>
                <a:lnTo>
                  <a:pt x="20751" y="4305"/>
                </a:lnTo>
                <a:lnTo>
                  <a:pt x="18668" y="2503"/>
                </a:lnTo>
                <a:lnTo>
                  <a:pt x="16167" y="1600"/>
                </a:lnTo>
                <a:lnTo>
                  <a:pt x="14046" y="1079"/>
                </a:lnTo>
                <a:lnTo>
                  <a:pt x="12230" y="825"/>
                </a:lnTo>
                <a:close/>
              </a:path>
              <a:path w="529589" h="45085">
                <a:moveTo>
                  <a:pt x="18668" y="2503"/>
                </a:moveTo>
                <a:lnTo>
                  <a:pt x="20751" y="4305"/>
                </a:lnTo>
                <a:lnTo>
                  <a:pt x="21183" y="10401"/>
                </a:lnTo>
                <a:lnTo>
                  <a:pt x="55257" y="10401"/>
                </a:lnTo>
                <a:lnTo>
                  <a:pt x="55267" y="9625"/>
                </a:lnTo>
                <a:lnTo>
                  <a:pt x="44297" y="8102"/>
                </a:lnTo>
                <a:lnTo>
                  <a:pt x="44456" y="8102"/>
                </a:lnTo>
                <a:lnTo>
                  <a:pt x="29296" y="5029"/>
                </a:lnTo>
                <a:lnTo>
                  <a:pt x="21328" y="3301"/>
                </a:lnTo>
                <a:lnTo>
                  <a:pt x="20878" y="3301"/>
                </a:lnTo>
                <a:lnTo>
                  <a:pt x="19519" y="2908"/>
                </a:lnTo>
                <a:lnTo>
                  <a:pt x="19788" y="2908"/>
                </a:lnTo>
                <a:lnTo>
                  <a:pt x="18668" y="2503"/>
                </a:lnTo>
                <a:close/>
              </a:path>
              <a:path w="529589" h="45085">
                <a:moveTo>
                  <a:pt x="54684" y="4991"/>
                </a:moveTo>
                <a:lnTo>
                  <a:pt x="29108" y="4991"/>
                </a:lnTo>
                <a:lnTo>
                  <a:pt x="44802" y="8172"/>
                </a:lnTo>
                <a:lnTo>
                  <a:pt x="55267" y="9625"/>
                </a:lnTo>
                <a:lnTo>
                  <a:pt x="55321" y="5651"/>
                </a:lnTo>
                <a:lnTo>
                  <a:pt x="54684" y="4991"/>
                </a:lnTo>
                <a:close/>
              </a:path>
              <a:path w="529589" h="45085">
                <a:moveTo>
                  <a:pt x="44802" y="8172"/>
                </a:moveTo>
                <a:lnTo>
                  <a:pt x="44957" y="8204"/>
                </a:lnTo>
                <a:lnTo>
                  <a:pt x="44802" y="8172"/>
                </a:lnTo>
                <a:close/>
              </a:path>
              <a:path w="529589" h="45085">
                <a:moveTo>
                  <a:pt x="44456" y="8102"/>
                </a:moveTo>
                <a:lnTo>
                  <a:pt x="44297" y="8102"/>
                </a:lnTo>
                <a:lnTo>
                  <a:pt x="44802" y="8172"/>
                </a:lnTo>
                <a:lnTo>
                  <a:pt x="44456" y="8102"/>
                </a:lnTo>
                <a:close/>
              </a:path>
              <a:path w="529589" h="45085">
                <a:moveTo>
                  <a:pt x="16222" y="388"/>
                </a:moveTo>
                <a:lnTo>
                  <a:pt x="18668" y="2503"/>
                </a:lnTo>
                <a:lnTo>
                  <a:pt x="20196" y="3055"/>
                </a:lnTo>
                <a:lnTo>
                  <a:pt x="29260" y="5029"/>
                </a:lnTo>
                <a:lnTo>
                  <a:pt x="29108" y="4991"/>
                </a:lnTo>
                <a:lnTo>
                  <a:pt x="54684" y="4991"/>
                </a:lnTo>
                <a:lnTo>
                  <a:pt x="50863" y="1028"/>
                </a:lnTo>
                <a:lnTo>
                  <a:pt x="26162" y="406"/>
                </a:lnTo>
                <a:lnTo>
                  <a:pt x="16222" y="388"/>
                </a:lnTo>
                <a:close/>
              </a:path>
              <a:path w="529589" h="45085">
                <a:moveTo>
                  <a:pt x="29108" y="4991"/>
                </a:moveTo>
                <a:lnTo>
                  <a:pt x="29260" y="5029"/>
                </a:lnTo>
                <a:lnTo>
                  <a:pt x="29108" y="4991"/>
                </a:lnTo>
                <a:close/>
              </a:path>
              <a:path w="529589" h="45085">
                <a:moveTo>
                  <a:pt x="2075" y="3411"/>
                </a:moveTo>
                <a:lnTo>
                  <a:pt x="800" y="4597"/>
                </a:lnTo>
                <a:lnTo>
                  <a:pt x="777" y="4907"/>
                </a:lnTo>
                <a:lnTo>
                  <a:pt x="2075" y="3411"/>
                </a:lnTo>
                <a:close/>
              </a:path>
              <a:path w="529589" h="45085">
                <a:moveTo>
                  <a:pt x="4900" y="783"/>
                </a:moveTo>
                <a:lnTo>
                  <a:pt x="4318" y="825"/>
                </a:lnTo>
                <a:lnTo>
                  <a:pt x="2075" y="3411"/>
                </a:lnTo>
                <a:lnTo>
                  <a:pt x="4900" y="783"/>
                </a:lnTo>
                <a:close/>
              </a:path>
              <a:path w="529589" h="45085">
                <a:moveTo>
                  <a:pt x="19519" y="2908"/>
                </a:moveTo>
                <a:lnTo>
                  <a:pt x="20878" y="3301"/>
                </a:lnTo>
                <a:lnTo>
                  <a:pt x="20196" y="3055"/>
                </a:lnTo>
                <a:lnTo>
                  <a:pt x="19519" y="2908"/>
                </a:lnTo>
                <a:close/>
              </a:path>
              <a:path w="529589" h="45085">
                <a:moveTo>
                  <a:pt x="20196" y="3055"/>
                </a:moveTo>
                <a:lnTo>
                  <a:pt x="20878" y="3301"/>
                </a:lnTo>
                <a:lnTo>
                  <a:pt x="21328" y="3301"/>
                </a:lnTo>
                <a:lnTo>
                  <a:pt x="20196" y="3055"/>
                </a:lnTo>
                <a:close/>
              </a:path>
              <a:path w="529589" h="45085">
                <a:moveTo>
                  <a:pt x="19788" y="2908"/>
                </a:moveTo>
                <a:lnTo>
                  <a:pt x="19519" y="2908"/>
                </a:lnTo>
                <a:lnTo>
                  <a:pt x="20196" y="3055"/>
                </a:lnTo>
                <a:lnTo>
                  <a:pt x="19788" y="2908"/>
                </a:lnTo>
                <a:close/>
              </a:path>
              <a:path w="529589" h="45085">
                <a:moveTo>
                  <a:pt x="16727" y="825"/>
                </a:moveTo>
                <a:lnTo>
                  <a:pt x="12230" y="825"/>
                </a:lnTo>
                <a:lnTo>
                  <a:pt x="14046" y="1079"/>
                </a:lnTo>
                <a:lnTo>
                  <a:pt x="16167" y="1600"/>
                </a:lnTo>
                <a:lnTo>
                  <a:pt x="18668" y="2503"/>
                </a:lnTo>
                <a:lnTo>
                  <a:pt x="16727" y="825"/>
                </a:lnTo>
                <a:close/>
              </a:path>
              <a:path w="529589" h="45085">
                <a:moveTo>
                  <a:pt x="5346" y="368"/>
                </a:moveTo>
                <a:lnTo>
                  <a:pt x="4900" y="783"/>
                </a:lnTo>
                <a:lnTo>
                  <a:pt x="10530" y="377"/>
                </a:lnTo>
                <a:lnTo>
                  <a:pt x="5346" y="368"/>
                </a:lnTo>
                <a:close/>
              </a:path>
              <a:path w="529589" h="45085">
                <a:moveTo>
                  <a:pt x="15773" y="0"/>
                </a:moveTo>
                <a:lnTo>
                  <a:pt x="10530" y="377"/>
                </a:lnTo>
                <a:lnTo>
                  <a:pt x="16222" y="388"/>
                </a:lnTo>
                <a:lnTo>
                  <a:pt x="15773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62491" y="4268571"/>
            <a:ext cx="323570" cy="17943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9343" y="4908041"/>
            <a:ext cx="539095" cy="25003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847710" y="4984838"/>
            <a:ext cx="183515" cy="88900"/>
          </a:xfrm>
          <a:custGeom>
            <a:avLst/>
            <a:gdLst/>
            <a:ahLst/>
            <a:cxnLst/>
            <a:rect l="l" t="t" r="r" b="b"/>
            <a:pathLst>
              <a:path w="183514" h="88900">
                <a:moveTo>
                  <a:pt x="158775" y="5537"/>
                </a:moveTo>
                <a:lnTo>
                  <a:pt x="156692" y="3467"/>
                </a:lnTo>
                <a:lnTo>
                  <a:pt x="102920" y="3429"/>
                </a:lnTo>
                <a:lnTo>
                  <a:pt x="85585" y="1054"/>
                </a:lnTo>
                <a:lnTo>
                  <a:pt x="85064" y="1003"/>
                </a:lnTo>
                <a:lnTo>
                  <a:pt x="72999" y="190"/>
                </a:lnTo>
                <a:lnTo>
                  <a:pt x="70751" y="38"/>
                </a:lnTo>
                <a:lnTo>
                  <a:pt x="70065" y="25"/>
                </a:lnTo>
                <a:lnTo>
                  <a:pt x="56273" y="190"/>
                </a:lnTo>
                <a:lnTo>
                  <a:pt x="56146" y="190"/>
                </a:lnTo>
                <a:lnTo>
                  <a:pt x="56007" y="190"/>
                </a:lnTo>
                <a:lnTo>
                  <a:pt x="44043" y="0"/>
                </a:lnTo>
                <a:lnTo>
                  <a:pt x="32931" y="165"/>
                </a:lnTo>
                <a:lnTo>
                  <a:pt x="0" y="16230"/>
                </a:lnTo>
                <a:lnTo>
                  <a:pt x="4140" y="26987"/>
                </a:lnTo>
                <a:lnTo>
                  <a:pt x="10134" y="29692"/>
                </a:lnTo>
                <a:lnTo>
                  <a:pt x="25349" y="23990"/>
                </a:lnTo>
                <a:lnTo>
                  <a:pt x="25971" y="23761"/>
                </a:lnTo>
                <a:lnTo>
                  <a:pt x="25552" y="23926"/>
                </a:lnTo>
                <a:lnTo>
                  <a:pt x="26060" y="23761"/>
                </a:lnTo>
                <a:lnTo>
                  <a:pt x="34696" y="21170"/>
                </a:lnTo>
                <a:lnTo>
                  <a:pt x="34925" y="21107"/>
                </a:lnTo>
                <a:lnTo>
                  <a:pt x="41694" y="20751"/>
                </a:lnTo>
                <a:lnTo>
                  <a:pt x="44640" y="20599"/>
                </a:lnTo>
                <a:lnTo>
                  <a:pt x="56845" y="19697"/>
                </a:lnTo>
                <a:lnTo>
                  <a:pt x="57505" y="19621"/>
                </a:lnTo>
                <a:lnTo>
                  <a:pt x="71221" y="17665"/>
                </a:lnTo>
                <a:lnTo>
                  <a:pt x="85877" y="15925"/>
                </a:lnTo>
                <a:lnTo>
                  <a:pt x="102958" y="12890"/>
                </a:lnTo>
                <a:lnTo>
                  <a:pt x="156654" y="12890"/>
                </a:lnTo>
                <a:lnTo>
                  <a:pt x="158775" y="10769"/>
                </a:lnTo>
                <a:lnTo>
                  <a:pt x="158775" y="5537"/>
                </a:lnTo>
                <a:close/>
              </a:path>
              <a:path w="183514" h="88900">
                <a:moveTo>
                  <a:pt x="180682" y="81153"/>
                </a:moveTo>
                <a:lnTo>
                  <a:pt x="109308" y="81178"/>
                </a:lnTo>
                <a:lnTo>
                  <a:pt x="131724" y="81534"/>
                </a:lnTo>
                <a:lnTo>
                  <a:pt x="180301" y="81534"/>
                </a:lnTo>
                <a:lnTo>
                  <a:pt x="180682" y="81153"/>
                </a:lnTo>
                <a:close/>
              </a:path>
              <a:path w="183514" h="88900">
                <a:moveTo>
                  <a:pt x="183502" y="70459"/>
                </a:moveTo>
                <a:lnTo>
                  <a:pt x="180301" y="67259"/>
                </a:lnTo>
                <a:lnTo>
                  <a:pt x="131838" y="67259"/>
                </a:lnTo>
                <a:lnTo>
                  <a:pt x="110769" y="66929"/>
                </a:lnTo>
                <a:lnTo>
                  <a:pt x="109575" y="66929"/>
                </a:lnTo>
                <a:lnTo>
                  <a:pt x="109181" y="66916"/>
                </a:lnTo>
                <a:lnTo>
                  <a:pt x="59334" y="63411"/>
                </a:lnTo>
                <a:lnTo>
                  <a:pt x="47104" y="62992"/>
                </a:lnTo>
                <a:lnTo>
                  <a:pt x="37312" y="62509"/>
                </a:lnTo>
                <a:lnTo>
                  <a:pt x="36817" y="61836"/>
                </a:lnTo>
                <a:lnTo>
                  <a:pt x="30784" y="61010"/>
                </a:lnTo>
                <a:lnTo>
                  <a:pt x="29337" y="62115"/>
                </a:lnTo>
                <a:lnTo>
                  <a:pt x="27546" y="62014"/>
                </a:lnTo>
                <a:lnTo>
                  <a:pt x="23025" y="66090"/>
                </a:lnTo>
                <a:lnTo>
                  <a:pt x="22974" y="66929"/>
                </a:lnTo>
                <a:lnTo>
                  <a:pt x="22961" y="67259"/>
                </a:lnTo>
                <a:lnTo>
                  <a:pt x="22618" y="74168"/>
                </a:lnTo>
                <a:lnTo>
                  <a:pt x="22974" y="66929"/>
                </a:lnTo>
                <a:lnTo>
                  <a:pt x="22326" y="67424"/>
                </a:lnTo>
                <a:lnTo>
                  <a:pt x="21501" y="73456"/>
                </a:lnTo>
                <a:lnTo>
                  <a:pt x="23253" y="75793"/>
                </a:lnTo>
                <a:lnTo>
                  <a:pt x="23698" y="76873"/>
                </a:lnTo>
                <a:lnTo>
                  <a:pt x="25133" y="78270"/>
                </a:lnTo>
                <a:lnTo>
                  <a:pt x="26416" y="79946"/>
                </a:lnTo>
                <a:lnTo>
                  <a:pt x="27457" y="80505"/>
                </a:lnTo>
                <a:lnTo>
                  <a:pt x="30035" y="82956"/>
                </a:lnTo>
                <a:lnTo>
                  <a:pt x="36106" y="88684"/>
                </a:lnTo>
                <a:lnTo>
                  <a:pt x="41402" y="88519"/>
                </a:lnTo>
                <a:lnTo>
                  <a:pt x="46990" y="82600"/>
                </a:lnTo>
                <a:lnTo>
                  <a:pt x="47040" y="82219"/>
                </a:lnTo>
                <a:lnTo>
                  <a:pt x="84772" y="82956"/>
                </a:lnTo>
                <a:lnTo>
                  <a:pt x="85585" y="82931"/>
                </a:lnTo>
                <a:lnTo>
                  <a:pt x="109308" y="81178"/>
                </a:lnTo>
                <a:lnTo>
                  <a:pt x="108927" y="81165"/>
                </a:lnTo>
                <a:lnTo>
                  <a:pt x="109575" y="81153"/>
                </a:lnTo>
                <a:lnTo>
                  <a:pt x="180682" y="81153"/>
                </a:lnTo>
                <a:lnTo>
                  <a:pt x="183502" y="78333"/>
                </a:lnTo>
                <a:lnTo>
                  <a:pt x="183502" y="70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27416" y="3828757"/>
            <a:ext cx="939491" cy="40819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57551" y="4731880"/>
            <a:ext cx="627849" cy="34094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38615" y="5141658"/>
            <a:ext cx="289509" cy="19003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293808" y="4897526"/>
            <a:ext cx="370516" cy="1460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40024" y="4727879"/>
            <a:ext cx="521702" cy="41785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758156" y="4468063"/>
            <a:ext cx="946721" cy="109772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31410" y="4341609"/>
            <a:ext cx="579168" cy="31610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40812" y="4247260"/>
            <a:ext cx="448326" cy="298513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493686" y="4309274"/>
            <a:ext cx="151130" cy="69850"/>
          </a:xfrm>
          <a:custGeom>
            <a:avLst/>
            <a:gdLst/>
            <a:ahLst/>
            <a:cxnLst/>
            <a:rect l="l" t="t" r="r" b="b"/>
            <a:pathLst>
              <a:path w="151129" h="69850">
                <a:moveTo>
                  <a:pt x="47726" y="69316"/>
                </a:moveTo>
                <a:lnTo>
                  <a:pt x="42799" y="69049"/>
                </a:lnTo>
                <a:lnTo>
                  <a:pt x="43078" y="69316"/>
                </a:lnTo>
                <a:lnTo>
                  <a:pt x="47726" y="69316"/>
                </a:lnTo>
                <a:close/>
              </a:path>
              <a:path w="151129" h="69850">
                <a:moveTo>
                  <a:pt x="51612" y="51269"/>
                </a:moveTo>
                <a:lnTo>
                  <a:pt x="50990" y="51092"/>
                </a:lnTo>
                <a:lnTo>
                  <a:pt x="48399" y="51092"/>
                </a:lnTo>
                <a:lnTo>
                  <a:pt x="51612" y="51269"/>
                </a:lnTo>
                <a:close/>
              </a:path>
              <a:path w="151129" h="69850">
                <a:moveTo>
                  <a:pt x="149479" y="63296"/>
                </a:moveTo>
                <a:lnTo>
                  <a:pt x="149453" y="57073"/>
                </a:lnTo>
                <a:lnTo>
                  <a:pt x="146977" y="54610"/>
                </a:lnTo>
                <a:lnTo>
                  <a:pt x="89789" y="54584"/>
                </a:lnTo>
                <a:lnTo>
                  <a:pt x="71678" y="52806"/>
                </a:lnTo>
                <a:lnTo>
                  <a:pt x="58407" y="51854"/>
                </a:lnTo>
                <a:lnTo>
                  <a:pt x="58064" y="51841"/>
                </a:lnTo>
                <a:lnTo>
                  <a:pt x="53251" y="51346"/>
                </a:lnTo>
                <a:lnTo>
                  <a:pt x="51612" y="51269"/>
                </a:lnTo>
                <a:lnTo>
                  <a:pt x="43561" y="50838"/>
                </a:lnTo>
                <a:lnTo>
                  <a:pt x="43268" y="51092"/>
                </a:lnTo>
                <a:lnTo>
                  <a:pt x="43078" y="51092"/>
                </a:lnTo>
                <a:lnTo>
                  <a:pt x="41351" y="52819"/>
                </a:lnTo>
                <a:lnTo>
                  <a:pt x="39370" y="54584"/>
                </a:lnTo>
                <a:lnTo>
                  <a:pt x="39255" y="54914"/>
                </a:lnTo>
                <a:lnTo>
                  <a:pt x="39001" y="55168"/>
                </a:lnTo>
                <a:lnTo>
                  <a:pt x="39001" y="59842"/>
                </a:lnTo>
                <a:lnTo>
                  <a:pt x="38747" y="64744"/>
                </a:lnTo>
                <a:lnTo>
                  <a:pt x="39001" y="65036"/>
                </a:lnTo>
                <a:lnTo>
                  <a:pt x="39001" y="65227"/>
                </a:lnTo>
                <a:lnTo>
                  <a:pt x="40767" y="67017"/>
                </a:lnTo>
                <a:lnTo>
                  <a:pt x="42595" y="69037"/>
                </a:lnTo>
                <a:lnTo>
                  <a:pt x="42799" y="69049"/>
                </a:lnTo>
                <a:lnTo>
                  <a:pt x="47726" y="69316"/>
                </a:lnTo>
                <a:lnTo>
                  <a:pt x="51155" y="69303"/>
                </a:lnTo>
                <a:lnTo>
                  <a:pt x="52197" y="69227"/>
                </a:lnTo>
                <a:lnTo>
                  <a:pt x="54013" y="68973"/>
                </a:lnTo>
                <a:lnTo>
                  <a:pt x="53251" y="69049"/>
                </a:lnTo>
                <a:lnTo>
                  <a:pt x="54013" y="68973"/>
                </a:lnTo>
                <a:lnTo>
                  <a:pt x="58064" y="68567"/>
                </a:lnTo>
                <a:lnTo>
                  <a:pt x="71882" y="67576"/>
                </a:lnTo>
                <a:lnTo>
                  <a:pt x="89789" y="65811"/>
                </a:lnTo>
                <a:lnTo>
                  <a:pt x="146964" y="65811"/>
                </a:lnTo>
                <a:lnTo>
                  <a:pt x="149479" y="63296"/>
                </a:lnTo>
                <a:close/>
              </a:path>
              <a:path w="151129" h="69850">
                <a:moveTo>
                  <a:pt x="150799" y="7010"/>
                </a:moveTo>
                <a:lnTo>
                  <a:pt x="148869" y="5080"/>
                </a:lnTo>
                <a:lnTo>
                  <a:pt x="98094" y="5029"/>
                </a:lnTo>
                <a:lnTo>
                  <a:pt x="80492" y="2374"/>
                </a:lnTo>
                <a:lnTo>
                  <a:pt x="62890" y="965"/>
                </a:lnTo>
                <a:lnTo>
                  <a:pt x="47447" y="254"/>
                </a:lnTo>
                <a:lnTo>
                  <a:pt x="33147" y="0"/>
                </a:lnTo>
                <a:lnTo>
                  <a:pt x="30505" y="330"/>
                </a:lnTo>
                <a:lnTo>
                  <a:pt x="18630" y="3581"/>
                </a:lnTo>
                <a:lnTo>
                  <a:pt x="17475" y="3975"/>
                </a:lnTo>
                <a:lnTo>
                  <a:pt x="2260" y="10325"/>
                </a:lnTo>
                <a:lnTo>
                  <a:pt x="0" y="15836"/>
                </a:lnTo>
                <a:lnTo>
                  <a:pt x="3987" y="25387"/>
                </a:lnTo>
                <a:lnTo>
                  <a:pt x="9448" y="27647"/>
                </a:lnTo>
                <a:lnTo>
                  <a:pt x="23787" y="21780"/>
                </a:lnTo>
                <a:lnTo>
                  <a:pt x="24168" y="21628"/>
                </a:lnTo>
                <a:lnTo>
                  <a:pt x="24942" y="21412"/>
                </a:lnTo>
                <a:lnTo>
                  <a:pt x="34251" y="18872"/>
                </a:lnTo>
                <a:lnTo>
                  <a:pt x="47447" y="18618"/>
                </a:lnTo>
                <a:lnTo>
                  <a:pt x="49123" y="18542"/>
                </a:lnTo>
                <a:lnTo>
                  <a:pt x="63182" y="17907"/>
                </a:lnTo>
                <a:lnTo>
                  <a:pt x="80492" y="16497"/>
                </a:lnTo>
                <a:lnTo>
                  <a:pt x="98094" y="13843"/>
                </a:lnTo>
                <a:lnTo>
                  <a:pt x="148818" y="13843"/>
                </a:lnTo>
                <a:lnTo>
                  <a:pt x="150799" y="11874"/>
                </a:lnTo>
                <a:lnTo>
                  <a:pt x="150799" y="701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68157" y="4087317"/>
            <a:ext cx="496354" cy="53234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873931" y="4243120"/>
            <a:ext cx="916333" cy="1905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898722" y="4216158"/>
            <a:ext cx="697489" cy="14474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45223" y="5218544"/>
            <a:ext cx="115254" cy="32525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281178" y="5195506"/>
            <a:ext cx="391629" cy="23540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292132" y="5139893"/>
            <a:ext cx="425987" cy="265531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7863129" y="5211025"/>
            <a:ext cx="168275" cy="97155"/>
          </a:xfrm>
          <a:custGeom>
            <a:avLst/>
            <a:gdLst/>
            <a:ahLst/>
            <a:cxnLst/>
            <a:rect l="l" t="t" r="r" b="b"/>
            <a:pathLst>
              <a:path w="168275" h="97154">
                <a:moveTo>
                  <a:pt x="15824" y="83350"/>
                </a:moveTo>
                <a:lnTo>
                  <a:pt x="14541" y="86855"/>
                </a:lnTo>
                <a:lnTo>
                  <a:pt x="15798" y="89611"/>
                </a:lnTo>
                <a:lnTo>
                  <a:pt x="15824" y="83350"/>
                </a:lnTo>
                <a:close/>
              </a:path>
              <a:path w="168275" h="97154">
                <a:moveTo>
                  <a:pt x="166331" y="6934"/>
                </a:moveTo>
                <a:lnTo>
                  <a:pt x="164007" y="4635"/>
                </a:lnTo>
                <a:lnTo>
                  <a:pt x="110744" y="4584"/>
                </a:lnTo>
                <a:lnTo>
                  <a:pt x="89115" y="1612"/>
                </a:lnTo>
                <a:lnTo>
                  <a:pt x="88392" y="1549"/>
                </a:lnTo>
                <a:lnTo>
                  <a:pt x="68643" y="571"/>
                </a:lnTo>
                <a:lnTo>
                  <a:pt x="49034" y="0"/>
                </a:lnTo>
                <a:lnTo>
                  <a:pt x="28765" y="393"/>
                </a:lnTo>
                <a:lnTo>
                  <a:pt x="4368" y="1676"/>
                </a:lnTo>
                <a:lnTo>
                  <a:pt x="0" y="6515"/>
                </a:lnTo>
                <a:lnTo>
                  <a:pt x="596" y="17868"/>
                </a:lnTo>
                <a:lnTo>
                  <a:pt x="5448" y="22237"/>
                </a:lnTo>
                <a:lnTo>
                  <a:pt x="11125" y="21932"/>
                </a:lnTo>
                <a:lnTo>
                  <a:pt x="29946" y="20751"/>
                </a:lnTo>
                <a:lnTo>
                  <a:pt x="49047" y="19697"/>
                </a:lnTo>
                <a:lnTo>
                  <a:pt x="68453" y="19138"/>
                </a:lnTo>
                <a:lnTo>
                  <a:pt x="88392" y="18161"/>
                </a:lnTo>
                <a:lnTo>
                  <a:pt x="89115" y="18097"/>
                </a:lnTo>
                <a:lnTo>
                  <a:pt x="110744" y="15113"/>
                </a:lnTo>
                <a:lnTo>
                  <a:pt x="163969" y="15113"/>
                </a:lnTo>
                <a:lnTo>
                  <a:pt x="166331" y="12763"/>
                </a:lnTo>
                <a:lnTo>
                  <a:pt x="166331" y="6934"/>
                </a:lnTo>
                <a:close/>
              </a:path>
              <a:path w="168275" h="97154">
                <a:moveTo>
                  <a:pt x="167881" y="73469"/>
                </a:moveTo>
                <a:lnTo>
                  <a:pt x="166522" y="66903"/>
                </a:lnTo>
                <a:lnTo>
                  <a:pt x="166039" y="64566"/>
                </a:lnTo>
                <a:lnTo>
                  <a:pt x="161683" y="61709"/>
                </a:lnTo>
                <a:lnTo>
                  <a:pt x="136626" y="66903"/>
                </a:lnTo>
                <a:lnTo>
                  <a:pt x="136486" y="66929"/>
                </a:lnTo>
                <a:lnTo>
                  <a:pt x="86004" y="75831"/>
                </a:lnTo>
                <a:lnTo>
                  <a:pt x="85471" y="75907"/>
                </a:lnTo>
                <a:lnTo>
                  <a:pt x="63360" y="78308"/>
                </a:lnTo>
                <a:lnTo>
                  <a:pt x="61798" y="78346"/>
                </a:lnTo>
                <a:lnTo>
                  <a:pt x="47840" y="78740"/>
                </a:lnTo>
                <a:lnTo>
                  <a:pt x="61785" y="78346"/>
                </a:lnTo>
                <a:lnTo>
                  <a:pt x="61493" y="77190"/>
                </a:lnTo>
                <a:lnTo>
                  <a:pt x="60553" y="74955"/>
                </a:lnTo>
                <a:lnTo>
                  <a:pt x="56946" y="68694"/>
                </a:lnTo>
                <a:lnTo>
                  <a:pt x="51574" y="66789"/>
                </a:lnTo>
                <a:lnTo>
                  <a:pt x="32854" y="74002"/>
                </a:lnTo>
                <a:lnTo>
                  <a:pt x="30505" y="74955"/>
                </a:lnTo>
                <a:lnTo>
                  <a:pt x="22974" y="78435"/>
                </a:lnTo>
                <a:lnTo>
                  <a:pt x="19951" y="78422"/>
                </a:lnTo>
                <a:lnTo>
                  <a:pt x="17284" y="81064"/>
                </a:lnTo>
                <a:lnTo>
                  <a:pt x="16548" y="81407"/>
                </a:lnTo>
                <a:lnTo>
                  <a:pt x="16306" y="82042"/>
                </a:lnTo>
                <a:lnTo>
                  <a:pt x="15836" y="82511"/>
                </a:lnTo>
                <a:lnTo>
                  <a:pt x="15824" y="83350"/>
                </a:lnTo>
                <a:lnTo>
                  <a:pt x="15913" y="83083"/>
                </a:lnTo>
                <a:lnTo>
                  <a:pt x="15798" y="89611"/>
                </a:lnTo>
                <a:lnTo>
                  <a:pt x="15798" y="92646"/>
                </a:lnTo>
                <a:lnTo>
                  <a:pt x="19888" y="96761"/>
                </a:lnTo>
                <a:lnTo>
                  <a:pt x="21386" y="96774"/>
                </a:lnTo>
                <a:lnTo>
                  <a:pt x="22517" y="96774"/>
                </a:lnTo>
                <a:lnTo>
                  <a:pt x="26352" y="96774"/>
                </a:lnTo>
                <a:lnTo>
                  <a:pt x="34010" y="96748"/>
                </a:lnTo>
                <a:lnTo>
                  <a:pt x="87795" y="92189"/>
                </a:lnTo>
                <a:lnTo>
                  <a:pt x="96329" y="90690"/>
                </a:lnTo>
                <a:lnTo>
                  <a:pt x="120777" y="86347"/>
                </a:lnTo>
                <a:lnTo>
                  <a:pt x="139687" y="83070"/>
                </a:lnTo>
                <a:lnTo>
                  <a:pt x="162496" y="78346"/>
                </a:lnTo>
                <a:lnTo>
                  <a:pt x="162750" y="78295"/>
                </a:lnTo>
                <a:lnTo>
                  <a:pt x="63538" y="78308"/>
                </a:lnTo>
                <a:lnTo>
                  <a:pt x="162750" y="78295"/>
                </a:lnTo>
                <a:lnTo>
                  <a:pt x="165023" y="77825"/>
                </a:lnTo>
                <a:lnTo>
                  <a:pt x="166281" y="75907"/>
                </a:lnTo>
                <a:lnTo>
                  <a:pt x="167881" y="7346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102816" y="5143588"/>
            <a:ext cx="180873" cy="16125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267337" y="3803878"/>
            <a:ext cx="137528" cy="14352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479440" y="3721201"/>
            <a:ext cx="743102" cy="304622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inverter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–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reducing harmonics </a:t>
            </a:r>
            <a:r>
              <a:rPr sz="2200" b="0" spc="-10" dirty="0">
                <a:latin typeface="Arial"/>
                <a:cs typeface="Arial"/>
              </a:rPr>
              <a:t>actively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69210" y="1279601"/>
            <a:ext cx="6532880" cy="4298950"/>
            <a:chOff x="2269210" y="1279601"/>
            <a:chExt cx="6532880" cy="4298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9210" y="1279601"/>
              <a:ext cx="6532308" cy="42987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3183" y="3762108"/>
              <a:ext cx="213451" cy="1569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6110" y="4182376"/>
              <a:ext cx="158940" cy="1733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6462" y="4428629"/>
              <a:ext cx="176009" cy="1633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19737" y="4518151"/>
              <a:ext cx="2242820" cy="54610"/>
            </a:xfrm>
            <a:custGeom>
              <a:avLst/>
              <a:gdLst/>
              <a:ahLst/>
              <a:cxnLst/>
              <a:rect l="l" t="t" r="r" b="b"/>
              <a:pathLst>
                <a:path w="2242820" h="54610">
                  <a:moveTo>
                    <a:pt x="79692" y="34201"/>
                  </a:moveTo>
                  <a:lnTo>
                    <a:pt x="78143" y="27343"/>
                  </a:lnTo>
                  <a:lnTo>
                    <a:pt x="77050" y="26504"/>
                  </a:lnTo>
                  <a:lnTo>
                    <a:pt x="75806" y="25539"/>
                  </a:lnTo>
                  <a:lnTo>
                    <a:pt x="75247" y="25107"/>
                  </a:lnTo>
                  <a:lnTo>
                    <a:pt x="63665" y="25539"/>
                  </a:lnTo>
                  <a:lnTo>
                    <a:pt x="63982" y="25527"/>
                  </a:lnTo>
                  <a:lnTo>
                    <a:pt x="54267" y="25476"/>
                  </a:lnTo>
                  <a:lnTo>
                    <a:pt x="53822" y="25476"/>
                  </a:lnTo>
                  <a:lnTo>
                    <a:pt x="32283" y="26492"/>
                  </a:lnTo>
                  <a:lnTo>
                    <a:pt x="32105" y="26492"/>
                  </a:lnTo>
                  <a:lnTo>
                    <a:pt x="4483" y="26416"/>
                  </a:lnTo>
                  <a:lnTo>
                    <a:pt x="25" y="30848"/>
                  </a:lnTo>
                  <a:lnTo>
                    <a:pt x="0" y="41821"/>
                  </a:lnTo>
                  <a:lnTo>
                    <a:pt x="4432" y="46278"/>
                  </a:lnTo>
                  <a:lnTo>
                    <a:pt x="9906" y="46291"/>
                  </a:lnTo>
                  <a:lnTo>
                    <a:pt x="10604" y="46266"/>
                  </a:lnTo>
                  <a:lnTo>
                    <a:pt x="55499" y="42113"/>
                  </a:lnTo>
                  <a:lnTo>
                    <a:pt x="77393" y="37858"/>
                  </a:lnTo>
                  <a:lnTo>
                    <a:pt x="79692" y="34201"/>
                  </a:lnTo>
                  <a:close/>
                </a:path>
                <a:path w="2242820" h="54610">
                  <a:moveTo>
                    <a:pt x="591553" y="23812"/>
                  </a:moveTo>
                  <a:lnTo>
                    <a:pt x="591439" y="19634"/>
                  </a:lnTo>
                  <a:lnTo>
                    <a:pt x="591350" y="16281"/>
                  </a:lnTo>
                  <a:lnTo>
                    <a:pt x="588378" y="13309"/>
                  </a:lnTo>
                  <a:lnTo>
                    <a:pt x="573532" y="12915"/>
                  </a:lnTo>
                  <a:lnTo>
                    <a:pt x="572046" y="13030"/>
                  </a:lnTo>
                  <a:lnTo>
                    <a:pt x="536067" y="19634"/>
                  </a:lnTo>
                  <a:lnTo>
                    <a:pt x="535927" y="19659"/>
                  </a:lnTo>
                  <a:lnTo>
                    <a:pt x="478447" y="29184"/>
                  </a:lnTo>
                  <a:lnTo>
                    <a:pt x="475348" y="33515"/>
                  </a:lnTo>
                  <a:lnTo>
                    <a:pt x="476872" y="42697"/>
                  </a:lnTo>
                  <a:lnTo>
                    <a:pt x="481215" y="45796"/>
                  </a:lnTo>
                  <a:lnTo>
                    <a:pt x="485978" y="44996"/>
                  </a:lnTo>
                  <a:lnTo>
                    <a:pt x="512203" y="40030"/>
                  </a:lnTo>
                  <a:lnTo>
                    <a:pt x="538988" y="35013"/>
                  </a:lnTo>
                  <a:lnTo>
                    <a:pt x="574116" y="27406"/>
                  </a:lnTo>
                  <a:lnTo>
                    <a:pt x="579805" y="27241"/>
                  </a:lnTo>
                  <a:lnTo>
                    <a:pt x="588518" y="27012"/>
                  </a:lnTo>
                  <a:lnTo>
                    <a:pt x="591553" y="23812"/>
                  </a:lnTo>
                  <a:close/>
                </a:path>
                <a:path w="2242820" h="54610">
                  <a:moveTo>
                    <a:pt x="1075080" y="35394"/>
                  </a:moveTo>
                  <a:lnTo>
                    <a:pt x="1074610" y="27990"/>
                  </a:lnTo>
                  <a:lnTo>
                    <a:pt x="1071613" y="25171"/>
                  </a:lnTo>
                  <a:lnTo>
                    <a:pt x="1067981" y="25158"/>
                  </a:lnTo>
                  <a:lnTo>
                    <a:pt x="1056297" y="25158"/>
                  </a:lnTo>
                  <a:lnTo>
                    <a:pt x="1040345" y="25527"/>
                  </a:lnTo>
                  <a:lnTo>
                    <a:pt x="1018476" y="27343"/>
                  </a:lnTo>
                  <a:lnTo>
                    <a:pt x="993267" y="30226"/>
                  </a:lnTo>
                  <a:lnTo>
                    <a:pt x="935634" y="36512"/>
                  </a:lnTo>
                  <a:lnTo>
                    <a:pt x="932040" y="40995"/>
                  </a:lnTo>
                  <a:lnTo>
                    <a:pt x="933119" y="50977"/>
                  </a:lnTo>
                  <a:lnTo>
                    <a:pt x="937615" y="54584"/>
                  </a:lnTo>
                  <a:lnTo>
                    <a:pt x="942848" y="54000"/>
                  </a:lnTo>
                  <a:lnTo>
                    <a:pt x="1020330" y="43205"/>
                  </a:lnTo>
                  <a:lnTo>
                    <a:pt x="1041628" y="40716"/>
                  </a:lnTo>
                  <a:lnTo>
                    <a:pt x="1056970" y="39636"/>
                  </a:lnTo>
                  <a:lnTo>
                    <a:pt x="1072197" y="38671"/>
                  </a:lnTo>
                  <a:lnTo>
                    <a:pt x="1075080" y="35394"/>
                  </a:lnTo>
                  <a:close/>
                </a:path>
                <a:path w="2242820" h="54610">
                  <a:moveTo>
                    <a:pt x="1613484" y="7607"/>
                  </a:moveTo>
                  <a:lnTo>
                    <a:pt x="1613420" y="2400"/>
                  </a:lnTo>
                  <a:lnTo>
                    <a:pt x="1611337" y="317"/>
                  </a:lnTo>
                  <a:lnTo>
                    <a:pt x="1581746" y="0"/>
                  </a:lnTo>
                  <a:lnTo>
                    <a:pt x="1552727" y="939"/>
                  </a:lnTo>
                  <a:lnTo>
                    <a:pt x="1551978" y="1016"/>
                  </a:lnTo>
                  <a:lnTo>
                    <a:pt x="1507680" y="9131"/>
                  </a:lnTo>
                  <a:lnTo>
                    <a:pt x="1483321" y="14122"/>
                  </a:lnTo>
                  <a:lnTo>
                    <a:pt x="1453870" y="20066"/>
                  </a:lnTo>
                  <a:lnTo>
                    <a:pt x="1450784" y="24701"/>
                  </a:lnTo>
                  <a:lnTo>
                    <a:pt x="1452714" y="34226"/>
                  </a:lnTo>
                  <a:lnTo>
                    <a:pt x="1457350" y="37312"/>
                  </a:lnTo>
                  <a:lnTo>
                    <a:pt x="1462646" y="36233"/>
                  </a:lnTo>
                  <a:lnTo>
                    <a:pt x="1510868" y="21678"/>
                  </a:lnTo>
                  <a:lnTo>
                    <a:pt x="1532750" y="15316"/>
                  </a:lnTo>
                  <a:lnTo>
                    <a:pt x="1581912" y="10083"/>
                  </a:lnTo>
                  <a:lnTo>
                    <a:pt x="1611388" y="9766"/>
                  </a:lnTo>
                  <a:lnTo>
                    <a:pt x="1613484" y="7607"/>
                  </a:lnTo>
                  <a:close/>
                </a:path>
                <a:path w="2242820" h="54610">
                  <a:moveTo>
                    <a:pt x="2046439" y="10985"/>
                  </a:moveTo>
                  <a:lnTo>
                    <a:pt x="2004517" y="2184"/>
                  </a:lnTo>
                  <a:lnTo>
                    <a:pt x="1930819" y="1625"/>
                  </a:lnTo>
                  <a:lnTo>
                    <a:pt x="1927186" y="5207"/>
                  </a:lnTo>
                  <a:lnTo>
                    <a:pt x="1927123" y="14109"/>
                  </a:lnTo>
                  <a:lnTo>
                    <a:pt x="1930704" y="17754"/>
                  </a:lnTo>
                  <a:lnTo>
                    <a:pt x="1935149" y="17792"/>
                  </a:lnTo>
                  <a:lnTo>
                    <a:pt x="2004593" y="15100"/>
                  </a:lnTo>
                  <a:lnTo>
                    <a:pt x="2023364" y="14554"/>
                  </a:lnTo>
                  <a:lnTo>
                    <a:pt x="2033778" y="14020"/>
                  </a:lnTo>
                  <a:lnTo>
                    <a:pt x="2044420" y="13309"/>
                  </a:lnTo>
                  <a:lnTo>
                    <a:pt x="2046439" y="10985"/>
                  </a:lnTo>
                  <a:close/>
                </a:path>
                <a:path w="2242820" h="54610">
                  <a:moveTo>
                    <a:pt x="2242731" y="23114"/>
                  </a:moveTo>
                  <a:lnTo>
                    <a:pt x="2238984" y="19367"/>
                  </a:lnTo>
                  <a:lnTo>
                    <a:pt x="2229764" y="19367"/>
                  </a:lnTo>
                  <a:lnTo>
                    <a:pt x="2226030" y="23114"/>
                  </a:lnTo>
                  <a:lnTo>
                    <a:pt x="2226030" y="32334"/>
                  </a:lnTo>
                  <a:lnTo>
                    <a:pt x="2229764" y="36068"/>
                  </a:lnTo>
                  <a:lnTo>
                    <a:pt x="2238984" y="36068"/>
                  </a:lnTo>
                  <a:lnTo>
                    <a:pt x="2242731" y="32334"/>
                  </a:lnTo>
                  <a:lnTo>
                    <a:pt x="2242731" y="27724"/>
                  </a:lnTo>
                  <a:lnTo>
                    <a:pt x="2242731" y="23114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361512" y="5846038"/>
            <a:ext cx="1773555" cy="946785"/>
            <a:chOff x="3361512" y="5846038"/>
            <a:chExt cx="1773555" cy="94678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1512" y="5919179"/>
              <a:ext cx="206768" cy="2389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4943" y="5846038"/>
              <a:ext cx="1155230" cy="3594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6620" y="6006469"/>
              <a:ext cx="1698215" cy="78607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45213" y="5842185"/>
            <a:ext cx="560324" cy="2703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84861" y="5863454"/>
            <a:ext cx="744270" cy="22332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11161" y="5779596"/>
            <a:ext cx="1537474" cy="300548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Generating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spc="-10" dirty="0">
                <a:latin typeface="Arial"/>
                <a:cs typeface="Arial"/>
              </a:rPr>
              <a:t>pulses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08509" y="292646"/>
            <a:ext cx="5767705" cy="4712970"/>
            <a:chOff x="6008509" y="292646"/>
            <a:chExt cx="5767705" cy="47129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6146" y="634276"/>
              <a:ext cx="189900" cy="2534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8509" y="292646"/>
              <a:ext cx="5759742" cy="471266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872" y="1313027"/>
            <a:ext cx="4892070" cy="314123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Generating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spc="-10" dirty="0">
                <a:latin typeface="Arial"/>
                <a:cs typeface="Arial"/>
              </a:rPr>
              <a:t>pulses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08509" y="292646"/>
            <a:ext cx="5767705" cy="3947160"/>
            <a:chOff x="6008509" y="292646"/>
            <a:chExt cx="5767705" cy="3947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8509" y="292646"/>
              <a:ext cx="5759742" cy="39471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6146" y="634276"/>
              <a:ext cx="189900" cy="25346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872" y="1313027"/>
            <a:ext cx="4892070" cy="306001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4840" y="4389754"/>
            <a:ext cx="1194803" cy="6250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90547" y="4363237"/>
            <a:ext cx="779297" cy="599884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Generating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spc="-10" dirty="0">
                <a:latin typeface="Arial"/>
                <a:cs typeface="Arial"/>
              </a:rPr>
              <a:t>pulses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2254" y="981176"/>
            <a:ext cx="8003540" cy="5701030"/>
            <a:chOff x="122254" y="981176"/>
            <a:chExt cx="8003540" cy="5701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908" y="1036180"/>
              <a:ext cx="224549" cy="2550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254" y="1151839"/>
              <a:ext cx="6024470" cy="46170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45200" y="1183792"/>
              <a:ext cx="265430" cy="473075"/>
            </a:xfrm>
            <a:custGeom>
              <a:avLst/>
              <a:gdLst/>
              <a:ahLst/>
              <a:cxnLst/>
              <a:rect l="l" t="t" r="r" b="b"/>
              <a:pathLst>
                <a:path w="265429" h="473075">
                  <a:moveTo>
                    <a:pt x="222783" y="11480"/>
                  </a:moveTo>
                  <a:lnTo>
                    <a:pt x="221640" y="3822"/>
                  </a:lnTo>
                  <a:lnTo>
                    <a:pt x="217995" y="1092"/>
                  </a:lnTo>
                  <a:lnTo>
                    <a:pt x="216547" y="0"/>
                  </a:lnTo>
                  <a:lnTo>
                    <a:pt x="208902" y="1041"/>
                  </a:lnTo>
                  <a:lnTo>
                    <a:pt x="203835" y="1346"/>
                  </a:lnTo>
                  <a:lnTo>
                    <a:pt x="202628" y="1498"/>
                  </a:lnTo>
                  <a:lnTo>
                    <a:pt x="192900" y="3289"/>
                  </a:lnTo>
                  <a:lnTo>
                    <a:pt x="141668" y="11480"/>
                  </a:lnTo>
                  <a:lnTo>
                    <a:pt x="222783" y="11480"/>
                  </a:lnTo>
                  <a:close/>
                </a:path>
                <a:path w="265429" h="473075">
                  <a:moveTo>
                    <a:pt x="223304" y="14897"/>
                  </a:moveTo>
                  <a:lnTo>
                    <a:pt x="222783" y="11480"/>
                  </a:lnTo>
                  <a:lnTo>
                    <a:pt x="141592" y="11493"/>
                  </a:lnTo>
                  <a:lnTo>
                    <a:pt x="97282" y="17208"/>
                  </a:lnTo>
                  <a:lnTo>
                    <a:pt x="97624" y="17183"/>
                  </a:lnTo>
                  <a:lnTo>
                    <a:pt x="96964" y="17246"/>
                  </a:lnTo>
                  <a:lnTo>
                    <a:pt x="97282" y="17208"/>
                  </a:lnTo>
                  <a:lnTo>
                    <a:pt x="74942" y="18630"/>
                  </a:lnTo>
                  <a:lnTo>
                    <a:pt x="75222" y="18605"/>
                  </a:lnTo>
                  <a:lnTo>
                    <a:pt x="54711" y="19342"/>
                  </a:lnTo>
                  <a:lnTo>
                    <a:pt x="37426" y="19342"/>
                  </a:lnTo>
                  <a:lnTo>
                    <a:pt x="34645" y="19723"/>
                  </a:lnTo>
                  <a:lnTo>
                    <a:pt x="20612" y="23698"/>
                  </a:lnTo>
                  <a:lnTo>
                    <a:pt x="19608" y="24041"/>
                  </a:lnTo>
                  <a:lnTo>
                    <a:pt x="2540" y="30848"/>
                  </a:lnTo>
                  <a:lnTo>
                    <a:pt x="0" y="36753"/>
                  </a:lnTo>
                  <a:lnTo>
                    <a:pt x="4152" y="47142"/>
                  </a:lnTo>
                  <a:lnTo>
                    <a:pt x="9994" y="49682"/>
                  </a:lnTo>
                  <a:lnTo>
                    <a:pt x="26301" y="43345"/>
                  </a:lnTo>
                  <a:lnTo>
                    <a:pt x="26695" y="43192"/>
                  </a:lnTo>
                  <a:lnTo>
                    <a:pt x="27228" y="43040"/>
                  </a:lnTo>
                  <a:lnTo>
                    <a:pt x="38874" y="39789"/>
                  </a:lnTo>
                  <a:lnTo>
                    <a:pt x="37426" y="39776"/>
                  </a:lnTo>
                  <a:lnTo>
                    <a:pt x="38874" y="39776"/>
                  </a:lnTo>
                  <a:lnTo>
                    <a:pt x="40195" y="39408"/>
                  </a:lnTo>
                  <a:lnTo>
                    <a:pt x="38874" y="39789"/>
                  </a:lnTo>
                  <a:lnTo>
                    <a:pt x="55435" y="39776"/>
                  </a:lnTo>
                  <a:lnTo>
                    <a:pt x="66205" y="39408"/>
                  </a:lnTo>
                  <a:lnTo>
                    <a:pt x="76238" y="39065"/>
                  </a:lnTo>
                  <a:lnTo>
                    <a:pt x="98920" y="37617"/>
                  </a:lnTo>
                  <a:lnTo>
                    <a:pt x="99580" y="37553"/>
                  </a:lnTo>
                  <a:lnTo>
                    <a:pt x="144538" y="31750"/>
                  </a:lnTo>
                  <a:lnTo>
                    <a:pt x="164706" y="28511"/>
                  </a:lnTo>
                  <a:lnTo>
                    <a:pt x="182689" y="25641"/>
                  </a:lnTo>
                  <a:lnTo>
                    <a:pt x="196634" y="23431"/>
                  </a:lnTo>
                  <a:lnTo>
                    <a:pt x="205524" y="21767"/>
                  </a:lnTo>
                  <a:lnTo>
                    <a:pt x="205727" y="21742"/>
                  </a:lnTo>
                  <a:lnTo>
                    <a:pt x="207365" y="21615"/>
                  </a:lnTo>
                  <a:lnTo>
                    <a:pt x="210604" y="21386"/>
                  </a:lnTo>
                  <a:lnTo>
                    <a:pt x="211391" y="21297"/>
                  </a:lnTo>
                  <a:lnTo>
                    <a:pt x="219468" y="20078"/>
                  </a:lnTo>
                  <a:lnTo>
                    <a:pt x="220535" y="18630"/>
                  </a:lnTo>
                  <a:lnTo>
                    <a:pt x="221564" y="17246"/>
                  </a:lnTo>
                  <a:lnTo>
                    <a:pt x="223304" y="14897"/>
                  </a:lnTo>
                  <a:close/>
                </a:path>
                <a:path w="265429" h="473075">
                  <a:moveTo>
                    <a:pt x="265303" y="442658"/>
                  </a:moveTo>
                  <a:lnTo>
                    <a:pt x="264248" y="441604"/>
                  </a:lnTo>
                  <a:lnTo>
                    <a:pt x="264248" y="440105"/>
                  </a:lnTo>
                  <a:lnTo>
                    <a:pt x="259410" y="435267"/>
                  </a:lnTo>
                  <a:lnTo>
                    <a:pt x="256298" y="435267"/>
                  </a:lnTo>
                  <a:lnTo>
                    <a:pt x="252120" y="435267"/>
                  </a:lnTo>
                  <a:lnTo>
                    <a:pt x="252120" y="456895"/>
                  </a:lnTo>
                  <a:lnTo>
                    <a:pt x="248170" y="456946"/>
                  </a:lnTo>
                  <a:lnTo>
                    <a:pt x="248450" y="456933"/>
                  </a:lnTo>
                  <a:lnTo>
                    <a:pt x="252120" y="456895"/>
                  </a:lnTo>
                  <a:lnTo>
                    <a:pt x="252120" y="435267"/>
                  </a:lnTo>
                  <a:lnTo>
                    <a:pt x="248170" y="435216"/>
                  </a:lnTo>
                  <a:lnTo>
                    <a:pt x="238442" y="435584"/>
                  </a:lnTo>
                  <a:lnTo>
                    <a:pt x="222961" y="435914"/>
                  </a:lnTo>
                  <a:lnTo>
                    <a:pt x="199872" y="437743"/>
                  </a:lnTo>
                  <a:lnTo>
                    <a:pt x="172707" y="440258"/>
                  </a:lnTo>
                  <a:lnTo>
                    <a:pt x="142862" y="443458"/>
                  </a:lnTo>
                  <a:lnTo>
                    <a:pt x="240753" y="443458"/>
                  </a:lnTo>
                  <a:lnTo>
                    <a:pt x="142773" y="443471"/>
                  </a:lnTo>
                  <a:lnTo>
                    <a:pt x="142468" y="443496"/>
                  </a:lnTo>
                  <a:lnTo>
                    <a:pt x="112610" y="445630"/>
                  </a:lnTo>
                  <a:lnTo>
                    <a:pt x="112826" y="445604"/>
                  </a:lnTo>
                  <a:lnTo>
                    <a:pt x="85204" y="447052"/>
                  </a:lnTo>
                  <a:lnTo>
                    <a:pt x="59994" y="448132"/>
                  </a:lnTo>
                  <a:lnTo>
                    <a:pt x="31102" y="450049"/>
                  </a:lnTo>
                  <a:lnTo>
                    <a:pt x="26568" y="455218"/>
                  </a:lnTo>
                  <a:lnTo>
                    <a:pt x="27355" y="467156"/>
                  </a:lnTo>
                  <a:lnTo>
                    <a:pt x="32499" y="471678"/>
                  </a:lnTo>
                  <a:lnTo>
                    <a:pt x="61137" y="469938"/>
                  </a:lnTo>
                  <a:lnTo>
                    <a:pt x="114173" y="467423"/>
                  </a:lnTo>
                  <a:lnTo>
                    <a:pt x="144792" y="465226"/>
                  </a:lnTo>
                  <a:lnTo>
                    <a:pt x="174917" y="462000"/>
                  </a:lnTo>
                  <a:lnTo>
                    <a:pt x="201891" y="459460"/>
                  </a:lnTo>
                  <a:lnTo>
                    <a:pt x="223761" y="457682"/>
                  </a:lnTo>
                  <a:lnTo>
                    <a:pt x="226250" y="457619"/>
                  </a:lnTo>
                  <a:lnTo>
                    <a:pt x="225666" y="458254"/>
                  </a:lnTo>
                  <a:lnTo>
                    <a:pt x="225513" y="464312"/>
                  </a:lnTo>
                  <a:lnTo>
                    <a:pt x="230962" y="470839"/>
                  </a:lnTo>
                  <a:lnTo>
                    <a:pt x="233565" y="472147"/>
                  </a:lnTo>
                  <a:lnTo>
                    <a:pt x="239560" y="472452"/>
                  </a:lnTo>
                  <a:lnTo>
                    <a:pt x="242392" y="471436"/>
                  </a:lnTo>
                  <a:lnTo>
                    <a:pt x="245173" y="468871"/>
                  </a:lnTo>
                  <a:lnTo>
                    <a:pt x="245452" y="468617"/>
                  </a:lnTo>
                  <a:lnTo>
                    <a:pt x="247396" y="466991"/>
                  </a:lnTo>
                  <a:lnTo>
                    <a:pt x="248132" y="466331"/>
                  </a:lnTo>
                  <a:lnTo>
                    <a:pt x="250609" y="463842"/>
                  </a:lnTo>
                  <a:lnTo>
                    <a:pt x="250736" y="463715"/>
                  </a:lnTo>
                  <a:lnTo>
                    <a:pt x="251028" y="463448"/>
                  </a:lnTo>
                  <a:lnTo>
                    <a:pt x="254609" y="460209"/>
                  </a:lnTo>
                  <a:lnTo>
                    <a:pt x="257911" y="456895"/>
                  </a:lnTo>
                  <a:lnTo>
                    <a:pt x="259410" y="456895"/>
                  </a:lnTo>
                  <a:lnTo>
                    <a:pt x="264134" y="452170"/>
                  </a:lnTo>
                  <a:lnTo>
                    <a:pt x="264248" y="450570"/>
                  </a:lnTo>
                  <a:lnTo>
                    <a:pt x="264248" y="450367"/>
                  </a:lnTo>
                  <a:lnTo>
                    <a:pt x="264248" y="450570"/>
                  </a:lnTo>
                  <a:lnTo>
                    <a:pt x="265303" y="449503"/>
                  </a:lnTo>
                  <a:lnTo>
                    <a:pt x="265303" y="442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1912" y="1017917"/>
              <a:ext cx="201320" cy="2514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0904" y="981176"/>
              <a:ext cx="1904580" cy="13224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248" y="4010647"/>
              <a:ext cx="473575" cy="2604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27455" y="4046766"/>
              <a:ext cx="259715" cy="1484630"/>
            </a:xfrm>
            <a:custGeom>
              <a:avLst/>
              <a:gdLst/>
              <a:ahLst/>
              <a:cxnLst/>
              <a:rect l="l" t="t" r="r" b="b"/>
              <a:pathLst>
                <a:path w="259715" h="1484629">
                  <a:moveTo>
                    <a:pt x="171627" y="12484"/>
                  </a:moveTo>
                  <a:lnTo>
                    <a:pt x="170903" y="7632"/>
                  </a:lnTo>
                  <a:lnTo>
                    <a:pt x="168389" y="5778"/>
                  </a:lnTo>
                  <a:lnTo>
                    <a:pt x="167436" y="4483"/>
                  </a:lnTo>
                  <a:lnTo>
                    <a:pt x="165836" y="3352"/>
                  </a:lnTo>
                  <a:lnTo>
                    <a:pt x="164617" y="2984"/>
                  </a:lnTo>
                  <a:lnTo>
                    <a:pt x="164020" y="2540"/>
                  </a:lnTo>
                  <a:lnTo>
                    <a:pt x="163449" y="2628"/>
                  </a:lnTo>
                  <a:lnTo>
                    <a:pt x="161048" y="1892"/>
                  </a:lnTo>
                  <a:lnTo>
                    <a:pt x="159207" y="1511"/>
                  </a:lnTo>
                  <a:lnTo>
                    <a:pt x="156718" y="1257"/>
                  </a:lnTo>
                  <a:lnTo>
                    <a:pt x="156718" y="16129"/>
                  </a:lnTo>
                  <a:lnTo>
                    <a:pt x="156629" y="17754"/>
                  </a:lnTo>
                  <a:lnTo>
                    <a:pt x="156654" y="17614"/>
                  </a:lnTo>
                  <a:lnTo>
                    <a:pt x="156629" y="18503"/>
                  </a:lnTo>
                  <a:lnTo>
                    <a:pt x="156629" y="17754"/>
                  </a:lnTo>
                  <a:lnTo>
                    <a:pt x="156527" y="18135"/>
                  </a:lnTo>
                  <a:lnTo>
                    <a:pt x="156629" y="16713"/>
                  </a:lnTo>
                  <a:lnTo>
                    <a:pt x="156718" y="16129"/>
                  </a:lnTo>
                  <a:lnTo>
                    <a:pt x="156718" y="1257"/>
                  </a:lnTo>
                  <a:lnTo>
                    <a:pt x="94818" y="0"/>
                  </a:lnTo>
                  <a:lnTo>
                    <a:pt x="46570" y="0"/>
                  </a:lnTo>
                  <a:lnTo>
                    <a:pt x="6629" y="5727"/>
                  </a:lnTo>
                  <a:lnTo>
                    <a:pt x="2565" y="11455"/>
                  </a:lnTo>
                  <a:lnTo>
                    <a:pt x="4610" y="23444"/>
                  </a:lnTo>
                  <a:lnTo>
                    <a:pt x="10185" y="27482"/>
                  </a:lnTo>
                  <a:lnTo>
                    <a:pt x="31597" y="24320"/>
                  </a:lnTo>
                  <a:lnTo>
                    <a:pt x="32169" y="24257"/>
                  </a:lnTo>
                  <a:lnTo>
                    <a:pt x="47104" y="22618"/>
                  </a:lnTo>
                  <a:lnTo>
                    <a:pt x="78257" y="22618"/>
                  </a:lnTo>
                  <a:lnTo>
                    <a:pt x="124383" y="22542"/>
                  </a:lnTo>
                  <a:lnTo>
                    <a:pt x="136740" y="22352"/>
                  </a:lnTo>
                  <a:lnTo>
                    <a:pt x="146545" y="22072"/>
                  </a:lnTo>
                  <a:lnTo>
                    <a:pt x="154228" y="21628"/>
                  </a:lnTo>
                  <a:lnTo>
                    <a:pt x="155702" y="21475"/>
                  </a:lnTo>
                  <a:lnTo>
                    <a:pt x="155625" y="21780"/>
                  </a:lnTo>
                  <a:lnTo>
                    <a:pt x="157657" y="25146"/>
                  </a:lnTo>
                  <a:lnTo>
                    <a:pt x="164325" y="26809"/>
                  </a:lnTo>
                  <a:lnTo>
                    <a:pt x="167690" y="24790"/>
                  </a:lnTo>
                  <a:lnTo>
                    <a:pt x="168897" y="20015"/>
                  </a:lnTo>
                  <a:lnTo>
                    <a:pt x="169075" y="18415"/>
                  </a:lnTo>
                  <a:lnTo>
                    <a:pt x="169075" y="17576"/>
                  </a:lnTo>
                  <a:lnTo>
                    <a:pt x="169024" y="17754"/>
                  </a:lnTo>
                  <a:lnTo>
                    <a:pt x="169075" y="16713"/>
                  </a:lnTo>
                  <a:lnTo>
                    <a:pt x="169075" y="17576"/>
                  </a:lnTo>
                  <a:lnTo>
                    <a:pt x="169329" y="16713"/>
                  </a:lnTo>
                  <a:lnTo>
                    <a:pt x="169875" y="14846"/>
                  </a:lnTo>
                  <a:lnTo>
                    <a:pt x="171627" y="12484"/>
                  </a:lnTo>
                  <a:close/>
                </a:path>
                <a:path w="259715" h="1484629">
                  <a:moveTo>
                    <a:pt x="208064" y="114300"/>
                  </a:moveTo>
                  <a:lnTo>
                    <a:pt x="206667" y="109385"/>
                  </a:lnTo>
                  <a:lnTo>
                    <a:pt x="204774" y="108343"/>
                  </a:lnTo>
                  <a:lnTo>
                    <a:pt x="204292" y="107454"/>
                  </a:lnTo>
                  <a:lnTo>
                    <a:pt x="160362" y="101460"/>
                  </a:lnTo>
                  <a:lnTo>
                    <a:pt x="160108" y="101460"/>
                  </a:lnTo>
                  <a:lnTo>
                    <a:pt x="159931" y="101447"/>
                  </a:lnTo>
                  <a:lnTo>
                    <a:pt x="144272" y="100736"/>
                  </a:lnTo>
                  <a:lnTo>
                    <a:pt x="126352" y="100368"/>
                  </a:lnTo>
                  <a:lnTo>
                    <a:pt x="106680" y="100393"/>
                  </a:lnTo>
                  <a:lnTo>
                    <a:pt x="28879" y="100698"/>
                  </a:lnTo>
                  <a:lnTo>
                    <a:pt x="17335" y="100761"/>
                  </a:lnTo>
                  <a:lnTo>
                    <a:pt x="17043" y="100355"/>
                  </a:lnTo>
                  <a:lnTo>
                    <a:pt x="10388" y="99364"/>
                  </a:lnTo>
                  <a:lnTo>
                    <a:pt x="8470" y="100799"/>
                  </a:lnTo>
                  <a:lnTo>
                    <a:pt x="6096" y="100799"/>
                  </a:lnTo>
                  <a:lnTo>
                    <a:pt x="1371" y="105575"/>
                  </a:lnTo>
                  <a:lnTo>
                    <a:pt x="1371" y="106070"/>
                  </a:lnTo>
                  <a:lnTo>
                    <a:pt x="1028" y="106324"/>
                  </a:lnTo>
                  <a:lnTo>
                    <a:pt x="927" y="106743"/>
                  </a:lnTo>
                  <a:lnTo>
                    <a:pt x="0" y="113004"/>
                  </a:lnTo>
                  <a:lnTo>
                    <a:pt x="1409" y="114922"/>
                  </a:lnTo>
                  <a:lnTo>
                    <a:pt x="1422" y="117297"/>
                  </a:lnTo>
                  <a:lnTo>
                    <a:pt x="6197" y="122034"/>
                  </a:lnTo>
                  <a:lnTo>
                    <a:pt x="12153" y="122008"/>
                  </a:lnTo>
                  <a:lnTo>
                    <a:pt x="8623" y="121983"/>
                  </a:lnTo>
                  <a:lnTo>
                    <a:pt x="13068" y="121996"/>
                  </a:lnTo>
                  <a:lnTo>
                    <a:pt x="12153" y="122008"/>
                  </a:lnTo>
                  <a:lnTo>
                    <a:pt x="28841" y="122085"/>
                  </a:lnTo>
                  <a:lnTo>
                    <a:pt x="87210" y="122377"/>
                  </a:lnTo>
                  <a:lnTo>
                    <a:pt x="125907" y="122402"/>
                  </a:lnTo>
                  <a:lnTo>
                    <a:pt x="143535" y="122770"/>
                  </a:lnTo>
                  <a:lnTo>
                    <a:pt x="159118" y="123482"/>
                  </a:lnTo>
                  <a:lnTo>
                    <a:pt x="171653" y="123837"/>
                  </a:lnTo>
                  <a:lnTo>
                    <a:pt x="181279" y="124409"/>
                  </a:lnTo>
                  <a:lnTo>
                    <a:pt x="189052" y="124472"/>
                  </a:lnTo>
                  <a:lnTo>
                    <a:pt x="189547" y="124472"/>
                  </a:lnTo>
                  <a:lnTo>
                    <a:pt x="194919" y="124256"/>
                  </a:lnTo>
                  <a:lnTo>
                    <a:pt x="196862" y="123990"/>
                  </a:lnTo>
                  <a:lnTo>
                    <a:pt x="197497" y="123837"/>
                  </a:lnTo>
                  <a:lnTo>
                    <a:pt x="199250" y="123431"/>
                  </a:lnTo>
                  <a:lnTo>
                    <a:pt x="199478" y="123469"/>
                  </a:lnTo>
                  <a:lnTo>
                    <a:pt x="199745" y="123304"/>
                  </a:lnTo>
                  <a:lnTo>
                    <a:pt x="202120" y="122732"/>
                  </a:lnTo>
                  <a:lnTo>
                    <a:pt x="204292" y="121081"/>
                  </a:lnTo>
                  <a:lnTo>
                    <a:pt x="204914" y="119964"/>
                  </a:lnTo>
                  <a:lnTo>
                    <a:pt x="206806" y="118745"/>
                  </a:lnTo>
                  <a:lnTo>
                    <a:pt x="207784" y="114820"/>
                  </a:lnTo>
                  <a:lnTo>
                    <a:pt x="208064" y="114300"/>
                  </a:lnTo>
                  <a:close/>
                </a:path>
                <a:path w="259715" h="1484629">
                  <a:moveTo>
                    <a:pt x="228028" y="1439849"/>
                  </a:moveTo>
                  <a:lnTo>
                    <a:pt x="227926" y="1439303"/>
                  </a:lnTo>
                  <a:lnTo>
                    <a:pt x="224510" y="1437030"/>
                  </a:lnTo>
                  <a:lnTo>
                    <a:pt x="210273" y="1439849"/>
                  </a:lnTo>
                  <a:lnTo>
                    <a:pt x="228028" y="1439849"/>
                  </a:lnTo>
                  <a:close/>
                </a:path>
                <a:path w="259715" h="1484629">
                  <a:moveTo>
                    <a:pt x="229349" y="1446339"/>
                  </a:moveTo>
                  <a:lnTo>
                    <a:pt x="228028" y="1439849"/>
                  </a:lnTo>
                  <a:lnTo>
                    <a:pt x="210197" y="1439862"/>
                  </a:lnTo>
                  <a:lnTo>
                    <a:pt x="166306" y="1448092"/>
                  </a:lnTo>
                  <a:lnTo>
                    <a:pt x="141058" y="1452702"/>
                  </a:lnTo>
                  <a:lnTo>
                    <a:pt x="141351" y="1452664"/>
                  </a:lnTo>
                  <a:lnTo>
                    <a:pt x="140792" y="1452740"/>
                  </a:lnTo>
                  <a:lnTo>
                    <a:pt x="141058" y="1452702"/>
                  </a:lnTo>
                  <a:lnTo>
                    <a:pt x="116992" y="1454988"/>
                  </a:lnTo>
                  <a:lnTo>
                    <a:pt x="116852" y="1455000"/>
                  </a:lnTo>
                  <a:lnTo>
                    <a:pt x="93954" y="1456283"/>
                  </a:lnTo>
                  <a:lnTo>
                    <a:pt x="83108" y="1457210"/>
                  </a:lnTo>
                  <a:lnTo>
                    <a:pt x="76746" y="1457591"/>
                  </a:lnTo>
                  <a:lnTo>
                    <a:pt x="74371" y="1456486"/>
                  </a:lnTo>
                  <a:lnTo>
                    <a:pt x="70294" y="1457985"/>
                  </a:lnTo>
                  <a:lnTo>
                    <a:pt x="65938" y="1458239"/>
                  </a:lnTo>
                  <a:lnTo>
                    <a:pt x="64185" y="1460207"/>
                  </a:lnTo>
                  <a:lnTo>
                    <a:pt x="63246" y="1460550"/>
                  </a:lnTo>
                  <a:lnTo>
                    <a:pt x="62547" y="1462074"/>
                  </a:lnTo>
                  <a:lnTo>
                    <a:pt x="61429" y="1463319"/>
                  </a:lnTo>
                  <a:lnTo>
                    <a:pt x="61493" y="1464335"/>
                  </a:lnTo>
                  <a:lnTo>
                    <a:pt x="60388" y="1466710"/>
                  </a:lnTo>
                  <a:lnTo>
                    <a:pt x="61887" y="1470812"/>
                  </a:lnTo>
                  <a:lnTo>
                    <a:pt x="61925" y="1471485"/>
                  </a:lnTo>
                  <a:lnTo>
                    <a:pt x="62776" y="1473644"/>
                  </a:lnTo>
                  <a:lnTo>
                    <a:pt x="63042" y="1473987"/>
                  </a:lnTo>
                  <a:lnTo>
                    <a:pt x="64058" y="1476743"/>
                  </a:lnTo>
                  <a:lnTo>
                    <a:pt x="67081" y="1478724"/>
                  </a:lnTo>
                  <a:lnTo>
                    <a:pt x="73355" y="1484477"/>
                  </a:lnTo>
                  <a:lnTo>
                    <a:pt x="78930" y="1484249"/>
                  </a:lnTo>
                  <a:lnTo>
                    <a:pt x="83197" y="1479600"/>
                  </a:lnTo>
                  <a:lnTo>
                    <a:pt x="83908" y="1478813"/>
                  </a:lnTo>
                  <a:lnTo>
                    <a:pt x="83985" y="1478597"/>
                  </a:lnTo>
                  <a:lnTo>
                    <a:pt x="84709" y="1478546"/>
                  </a:lnTo>
                  <a:lnTo>
                    <a:pt x="85940" y="1478394"/>
                  </a:lnTo>
                  <a:lnTo>
                    <a:pt x="96507" y="1476463"/>
                  </a:lnTo>
                  <a:lnTo>
                    <a:pt x="118960" y="1472717"/>
                  </a:lnTo>
                  <a:lnTo>
                    <a:pt x="119989" y="1472476"/>
                  </a:lnTo>
                  <a:lnTo>
                    <a:pt x="143281" y="1465707"/>
                  </a:lnTo>
                  <a:lnTo>
                    <a:pt x="143497" y="1465656"/>
                  </a:lnTo>
                  <a:lnTo>
                    <a:pt x="143992" y="1465554"/>
                  </a:lnTo>
                  <a:lnTo>
                    <a:pt x="188658" y="1457210"/>
                  </a:lnTo>
                  <a:lnTo>
                    <a:pt x="197205" y="1455585"/>
                  </a:lnTo>
                  <a:lnTo>
                    <a:pt x="200355" y="1454988"/>
                  </a:lnTo>
                  <a:lnTo>
                    <a:pt x="212344" y="1452740"/>
                  </a:lnTo>
                  <a:lnTo>
                    <a:pt x="212750" y="1452664"/>
                  </a:lnTo>
                  <a:lnTo>
                    <a:pt x="227063" y="1449781"/>
                  </a:lnTo>
                  <a:lnTo>
                    <a:pt x="229349" y="1446339"/>
                  </a:lnTo>
                  <a:close/>
                </a:path>
                <a:path w="259715" h="1484629">
                  <a:moveTo>
                    <a:pt x="259575" y="1370114"/>
                  </a:moveTo>
                  <a:lnTo>
                    <a:pt x="258102" y="1368640"/>
                  </a:lnTo>
                  <a:lnTo>
                    <a:pt x="257378" y="1367904"/>
                  </a:lnTo>
                  <a:lnTo>
                    <a:pt x="239991" y="1367917"/>
                  </a:lnTo>
                  <a:lnTo>
                    <a:pt x="227088" y="1368628"/>
                  </a:lnTo>
                  <a:lnTo>
                    <a:pt x="216725" y="1367739"/>
                  </a:lnTo>
                  <a:lnTo>
                    <a:pt x="210286" y="1367193"/>
                  </a:lnTo>
                  <a:lnTo>
                    <a:pt x="209486" y="1367167"/>
                  </a:lnTo>
                  <a:lnTo>
                    <a:pt x="189306" y="1367624"/>
                  </a:lnTo>
                  <a:lnTo>
                    <a:pt x="168389" y="1367739"/>
                  </a:lnTo>
                  <a:lnTo>
                    <a:pt x="168198" y="1367739"/>
                  </a:lnTo>
                  <a:lnTo>
                    <a:pt x="147510" y="1367447"/>
                  </a:lnTo>
                  <a:lnTo>
                    <a:pt x="138430" y="1367231"/>
                  </a:lnTo>
                  <a:lnTo>
                    <a:pt x="128181" y="1366989"/>
                  </a:lnTo>
                  <a:lnTo>
                    <a:pt x="110667" y="1366786"/>
                  </a:lnTo>
                  <a:lnTo>
                    <a:pt x="74980" y="1366786"/>
                  </a:lnTo>
                  <a:lnTo>
                    <a:pt x="66611" y="1366824"/>
                  </a:lnTo>
                  <a:lnTo>
                    <a:pt x="57619" y="1367231"/>
                  </a:lnTo>
                  <a:lnTo>
                    <a:pt x="43434" y="1367561"/>
                  </a:lnTo>
                  <a:lnTo>
                    <a:pt x="38874" y="1372349"/>
                  </a:lnTo>
                  <a:lnTo>
                    <a:pt x="39141" y="1383690"/>
                  </a:lnTo>
                  <a:lnTo>
                    <a:pt x="43637" y="1388173"/>
                  </a:lnTo>
                  <a:lnTo>
                    <a:pt x="57835" y="1388516"/>
                  </a:lnTo>
                  <a:lnTo>
                    <a:pt x="58470" y="1388516"/>
                  </a:lnTo>
                  <a:lnTo>
                    <a:pt x="67437" y="1388211"/>
                  </a:lnTo>
                  <a:lnTo>
                    <a:pt x="84721" y="1388237"/>
                  </a:lnTo>
                  <a:lnTo>
                    <a:pt x="110667" y="1388224"/>
                  </a:lnTo>
                  <a:lnTo>
                    <a:pt x="112979" y="1388198"/>
                  </a:lnTo>
                  <a:lnTo>
                    <a:pt x="128054" y="1388033"/>
                  </a:lnTo>
                  <a:lnTo>
                    <a:pt x="168706" y="1386547"/>
                  </a:lnTo>
                  <a:lnTo>
                    <a:pt x="210540" y="1382039"/>
                  </a:lnTo>
                  <a:lnTo>
                    <a:pt x="227482" y="1378458"/>
                  </a:lnTo>
                  <a:lnTo>
                    <a:pt x="229108" y="1378356"/>
                  </a:lnTo>
                  <a:lnTo>
                    <a:pt x="240525" y="1377746"/>
                  </a:lnTo>
                  <a:lnTo>
                    <a:pt x="257378" y="1377746"/>
                  </a:lnTo>
                  <a:lnTo>
                    <a:pt x="259575" y="1375549"/>
                  </a:lnTo>
                  <a:lnTo>
                    <a:pt x="259575" y="1370114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6240" y="3831691"/>
              <a:ext cx="291264" cy="4967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2009" y="5202478"/>
              <a:ext cx="125761" cy="1568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1861" y="5449011"/>
              <a:ext cx="205308" cy="2343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4174" y="5013629"/>
              <a:ext cx="1515859" cy="9510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0399" y="5166055"/>
              <a:ext cx="340599" cy="2536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4396" y="5257685"/>
              <a:ext cx="189819" cy="1923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81055" y="5841874"/>
              <a:ext cx="334060" cy="2097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54192" y="5958630"/>
              <a:ext cx="1532689" cy="6909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9507" y="6120467"/>
              <a:ext cx="1337208" cy="56131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95360" y="1279778"/>
            <a:ext cx="1354264" cy="62541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013912" y="1174076"/>
            <a:ext cx="1151516" cy="56591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82294" y="6406327"/>
            <a:ext cx="161290" cy="33020"/>
          </a:xfrm>
          <a:custGeom>
            <a:avLst/>
            <a:gdLst/>
            <a:ahLst/>
            <a:cxnLst/>
            <a:rect l="l" t="t" r="r" b="b"/>
            <a:pathLst>
              <a:path w="161290" h="33020">
                <a:moveTo>
                  <a:pt x="9281" y="0"/>
                </a:moveTo>
                <a:lnTo>
                  <a:pt x="3205" y="3469"/>
                </a:lnTo>
                <a:lnTo>
                  <a:pt x="0" y="15227"/>
                </a:lnTo>
                <a:lnTo>
                  <a:pt x="3435" y="21280"/>
                </a:lnTo>
                <a:lnTo>
                  <a:pt x="45522" y="30328"/>
                </a:lnTo>
                <a:lnTo>
                  <a:pt x="76209" y="32514"/>
                </a:lnTo>
                <a:lnTo>
                  <a:pt x="77244" y="32510"/>
                </a:lnTo>
                <a:lnTo>
                  <a:pt x="96519" y="31307"/>
                </a:lnTo>
                <a:lnTo>
                  <a:pt x="96116" y="31285"/>
                </a:lnTo>
                <a:lnTo>
                  <a:pt x="158942" y="31282"/>
                </a:lnTo>
                <a:lnTo>
                  <a:pt x="160887" y="29336"/>
                </a:lnTo>
                <a:lnTo>
                  <a:pt x="160887" y="21838"/>
                </a:lnTo>
                <a:lnTo>
                  <a:pt x="157858" y="18809"/>
                </a:lnTo>
                <a:lnTo>
                  <a:pt x="115579" y="18799"/>
                </a:lnTo>
                <a:lnTo>
                  <a:pt x="115783" y="18799"/>
                </a:lnTo>
                <a:lnTo>
                  <a:pt x="97781" y="17781"/>
                </a:lnTo>
                <a:lnTo>
                  <a:pt x="97413" y="17781"/>
                </a:lnTo>
                <a:lnTo>
                  <a:pt x="96883" y="17730"/>
                </a:lnTo>
                <a:lnTo>
                  <a:pt x="97039" y="17730"/>
                </a:lnTo>
                <a:lnTo>
                  <a:pt x="78615" y="15227"/>
                </a:lnTo>
                <a:lnTo>
                  <a:pt x="78441" y="15223"/>
                </a:lnTo>
                <a:lnTo>
                  <a:pt x="77876" y="15126"/>
                </a:lnTo>
                <a:lnTo>
                  <a:pt x="61850" y="11808"/>
                </a:lnTo>
                <a:lnTo>
                  <a:pt x="48272" y="9441"/>
                </a:lnTo>
                <a:lnTo>
                  <a:pt x="37419" y="7434"/>
                </a:lnTo>
                <a:lnTo>
                  <a:pt x="37283" y="7434"/>
                </a:lnTo>
                <a:lnTo>
                  <a:pt x="36567" y="7277"/>
                </a:lnTo>
                <a:lnTo>
                  <a:pt x="25445" y="4410"/>
                </a:lnTo>
                <a:lnTo>
                  <a:pt x="9281" y="0"/>
                </a:lnTo>
                <a:close/>
              </a:path>
              <a:path w="161290" h="33020">
                <a:moveTo>
                  <a:pt x="158942" y="31282"/>
                </a:moveTo>
                <a:lnTo>
                  <a:pt x="96882" y="31285"/>
                </a:lnTo>
                <a:lnTo>
                  <a:pt x="96519" y="31307"/>
                </a:lnTo>
                <a:lnTo>
                  <a:pt x="115579" y="32376"/>
                </a:lnTo>
                <a:lnTo>
                  <a:pt x="157848" y="32376"/>
                </a:lnTo>
                <a:lnTo>
                  <a:pt x="158942" y="31282"/>
                </a:lnTo>
                <a:close/>
              </a:path>
              <a:path w="161290" h="33020">
                <a:moveTo>
                  <a:pt x="96922" y="31282"/>
                </a:moveTo>
                <a:lnTo>
                  <a:pt x="96116" y="31285"/>
                </a:lnTo>
                <a:lnTo>
                  <a:pt x="96519" y="31307"/>
                </a:lnTo>
                <a:lnTo>
                  <a:pt x="96922" y="31282"/>
                </a:lnTo>
                <a:close/>
              </a:path>
              <a:path w="161290" h="33020">
                <a:moveTo>
                  <a:pt x="115783" y="18799"/>
                </a:moveTo>
                <a:lnTo>
                  <a:pt x="115579" y="18799"/>
                </a:lnTo>
                <a:lnTo>
                  <a:pt x="115962" y="18809"/>
                </a:lnTo>
                <a:lnTo>
                  <a:pt x="115783" y="18799"/>
                </a:lnTo>
                <a:close/>
              </a:path>
              <a:path w="161290" h="33020">
                <a:moveTo>
                  <a:pt x="157848" y="18799"/>
                </a:moveTo>
                <a:lnTo>
                  <a:pt x="115783" y="18799"/>
                </a:lnTo>
                <a:lnTo>
                  <a:pt x="115962" y="18809"/>
                </a:lnTo>
                <a:lnTo>
                  <a:pt x="157858" y="18809"/>
                </a:lnTo>
                <a:close/>
              </a:path>
              <a:path w="161290" h="33020">
                <a:moveTo>
                  <a:pt x="97150" y="17745"/>
                </a:moveTo>
                <a:lnTo>
                  <a:pt x="97413" y="17781"/>
                </a:lnTo>
                <a:lnTo>
                  <a:pt x="97781" y="17781"/>
                </a:lnTo>
                <a:lnTo>
                  <a:pt x="97150" y="17745"/>
                </a:lnTo>
                <a:close/>
              </a:path>
              <a:path w="161290" h="33020">
                <a:moveTo>
                  <a:pt x="97039" y="17730"/>
                </a:moveTo>
                <a:lnTo>
                  <a:pt x="96883" y="17730"/>
                </a:lnTo>
                <a:lnTo>
                  <a:pt x="97150" y="17745"/>
                </a:lnTo>
                <a:close/>
              </a:path>
              <a:path w="161290" h="33020">
                <a:moveTo>
                  <a:pt x="78168" y="15166"/>
                </a:moveTo>
                <a:lnTo>
                  <a:pt x="78463" y="15227"/>
                </a:lnTo>
                <a:lnTo>
                  <a:pt x="78615" y="15227"/>
                </a:lnTo>
                <a:lnTo>
                  <a:pt x="78168" y="15166"/>
                </a:lnTo>
                <a:close/>
              </a:path>
              <a:path w="161290" h="33020">
                <a:moveTo>
                  <a:pt x="77975" y="15126"/>
                </a:moveTo>
                <a:lnTo>
                  <a:pt x="78168" y="15166"/>
                </a:lnTo>
                <a:lnTo>
                  <a:pt x="77975" y="15126"/>
                </a:lnTo>
                <a:close/>
              </a:path>
              <a:path w="161290" h="33020">
                <a:moveTo>
                  <a:pt x="48312" y="9448"/>
                </a:moveTo>
                <a:close/>
              </a:path>
              <a:path w="161290" h="33020">
                <a:moveTo>
                  <a:pt x="48272" y="9441"/>
                </a:moveTo>
                <a:close/>
              </a:path>
              <a:path w="161290" h="33020">
                <a:moveTo>
                  <a:pt x="36928" y="7343"/>
                </a:moveTo>
                <a:lnTo>
                  <a:pt x="37283" y="7434"/>
                </a:lnTo>
                <a:lnTo>
                  <a:pt x="37419" y="7434"/>
                </a:lnTo>
                <a:lnTo>
                  <a:pt x="36928" y="7343"/>
                </a:lnTo>
                <a:close/>
              </a:path>
              <a:path w="161290" h="33020">
                <a:moveTo>
                  <a:pt x="36667" y="7277"/>
                </a:moveTo>
                <a:lnTo>
                  <a:pt x="36928" y="7343"/>
                </a:lnTo>
                <a:lnTo>
                  <a:pt x="36667" y="7277"/>
                </a:lnTo>
                <a:close/>
              </a:path>
              <a:path w="161290" h="33020">
                <a:moveTo>
                  <a:pt x="25508" y="4427"/>
                </a:moveTo>
                <a:close/>
              </a:path>
              <a:path w="161290" h="33020">
                <a:moveTo>
                  <a:pt x="25445" y="4410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1609" y="6501249"/>
            <a:ext cx="144145" cy="22860"/>
          </a:xfrm>
          <a:custGeom>
            <a:avLst/>
            <a:gdLst/>
            <a:ahLst/>
            <a:cxnLst/>
            <a:rect l="l" t="t" r="r" b="b"/>
            <a:pathLst>
              <a:path w="144144" h="22859">
                <a:moveTo>
                  <a:pt x="12797" y="0"/>
                </a:moveTo>
                <a:lnTo>
                  <a:pt x="6275" y="1435"/>
                </a:lnTo>
                <a:lnTo>
                  <a:pt x="1477" y="8942"/>
                </a:lnTo>
                <a:lnTo>
                  <a:pt x="1477" y="17545"/>
                </a:lnTo>
                <a:lnTo>
                  <a:pt x="15793" y="22804"/>
                </a:lnTo>
                <a:lnTo>
                  <a:pt x="24674" y="22320"/>
                </a:lnTo>
                <a:lnTo>
                  <a:pt x="28225" y="18360"/>
                </a:lnTo>
                <a:lnTo>
                  <a:pt x="27821" y="10956"/>
                </a:lnTo>
                <a:lnTo>
                  <a:pt x="26310" y="8436"/>
                </a:lnTo>
                <a:lnTo>
                  <a:pt x="20301" y="4795"/>
                </a:lnTo>
                <a:lnTo>
                  <a:pt x="12797" y="0"/>
                </a:lnTo>
                <a:close/>
              </a:path>
              <a:path w="144144" h="22859">
                <a:moveTo>
                  <a:pt x="9453" y="22410"/>
                </a:moveTo>
                <a:lnTo>
                  <a:pt x="10011" y="22572"/>
                </a:lnTo>
                <a:lnTo>
                  <a:pt x="11626" y="22572"/>
                </a:lnTo>
                <a:lnTo>
                  <a:pt x="9453" y="22410"/>
                </a:lnTo>
                <a:close/>
              </a:path>
              <a:path w="144144" h="22859">
                <a:moveTo>
                  <a:pt x="23215" y="1477"/>
                </a:moveTo>
                <a:lnTo>
                  <a:pt x="15109" y="1477"/>
                </a:lnTo>
                <a:lnTo>
                  <a:pt x="20501" y="4919"/>
                </a:lnTo>
                <a:lnTo>
                  <a:pt x="26310" y="8436"/>
                </a:lnTo>
                <a:lnTo>
                  <a:pt x="27821" y="10956"/>
                </a:lnTo>
                <a:lnTo>
                  <a:pt x="28225" y="18360"/>
                </a:lnTo>
                <a:lnTo>
                  <a:pt x="24674" y="22320"/>
                </a:lnTo>
                <a:lnTo>
                  <a:pt x="20036" y="22572"/>
                </a:lnTo>
                <a:lnTo>
                  <a:pt x="33540" y="22539"/>
                </a:lnTo>
                <a:lnTo>
                  <a:pt x="54893" y="21968"/>
                </a:lnTo>
                <a:lnTo>
                  <a:pt x="72792" y="20620"/>
                </a:lnTo>
                <a:lnTo>
                  <a:pt x="73601" y="20521"/>
                </a:lnTo>
                <a:lnTo>
                  <a:pt x="91334" y="17481"/>
                </a:lnTo>
                <a:lnTo>
                  <a:pt x="90864" y="17481"/>
                </a:lnTo>
                <a:lnTo>
                  <a:pt x="91786" y="17404"/>
                </a:lnTo>
                <a:lnTo>
                  <a:pt x="141476" y="17404"/>
                </a:lnTo>
                <a:lnTo>
                  <a:pt x="143841" y="15039"/>
                </a:lnTo>
                <a:lnTo>
                  <a:pt x="143772" y="8942"/>
                </a:lnTo>
                <a:lnTo>
                  <a:pt x="141477" y="6647"/>
                </a:lnTo>
                <a:lnTo>
                  <a:pt x="91786" y="6647"/>
                </a:lnTo>
                <a:lnTo>
                  <a:pt x="90864" y="6568"/>
                </a:lnTo>
                <a:lnTo>
                  <a:pt x="91327" y="6568"/>
                </a:lnTo>
                <a:lnTo>
                  <a:pt x="73601" y="3529"/>
                </a:lnTo>
                <a:lnTo>
                  <a:pt x="72792" y="3428"/>
                </a:lnTo>
                <a:lnTo>
                  <a:pt x="54406" y="2057"/>
                </a:lnTo>
                <a:lnTo>
                  <a:pt x="33295" y="1506"/>
                </a:lnTo>
                <a:lnTo>
                  <a:pt x="23215" y="1477"/>
                </a:lnTo>
                <a:close/>
              </a:path>
              <a:path w="144144" h="22859">
                <a:moveTo>
                  <a:pt x="2065" y="18178"/>
                </a:moveTo>
                <a:lnTo>
                  <a:pt x="5732" y="22131"/>
                </a:lnTo>
                <a:lnTo>
                  <a:pt x="9453" y="22410"/>
                </a:lnTo>
                <a:lnTo>
                  <a:pt x="8040" y="21997"/>
                </a:lnTo>
                <a:lnTo>
                  <a:pt x="2065" y="18178"/>
                </a:lnTo>
                <a:close/>
              </a:path>
              <a:path w="144144" h="22859">
                <a:moveTo>
                  <a:pt x="1477" y="8942"/>
                </a:moveTo>
                <a:lnTo>
                  <a:pt x="0" y="11253"/>
                </a:lnTo>
                <a:lnTo>
                  <a:pt x="1435" y="17776"/>
                </a:lnTo>
                <a:lnTo>
                  <a:pt x="2065" y="18178"/>
                </a:lnTo>
                <a:lnTo>
                  <a:pt x="1477" y="17545"/>
                </a:lnTo>
                <a:lnTo>
                  <a:pt x="1477" y="8942"/>
                </a:lnTo>
                <a:close/>
              </a:path>
              <a:path w="144144" h="22859">
                <a:moveTo>
                  <a:pt x="91786" y="17404"/>
                </a:moveTo>
                <a:lnTo>
                  <a:pt x="90864" y="17481"/>
                </a:lnTo>
                <a:lnTo>
                  <a:pt x="91334" y="17481"/>
                </a:lnTo>
                <a:lnTo>
                  <a:pt x="91786" y="17404"/>
                </a:lnTo>
                <a:close/>
              </a:path>
              <a:path w="144144" h="22859">
                <a:moveTo>
                  <a:pt x="141476" y="17404"/>
                </a:moveTo>
                <a:lnTo>
                  <a:pt x="91786" y="17404"/>
                </a:lnTo>
                <a:lnTo>
                  <a:pt x="91334" y="17481"/>
                </a:lnTo>
                <a:lnTo>
                  <a:pt x="141399" y="17481"/>
                </a:lnTo>
                <a:close/>
              </a:path>
              <a:path w="144144" h="22859">
                <a:moveTo>
                  <a:pt x="6248" y="1477"/>
                </a:moveTo>
                <a:lnTo>
                  <a:pt x="1477" y="6198"/>
                </a:lnTo>
                <a:lnTo>
                  <a:pt x="1477" y="8942"/>
                </a:lnTo>
                <a:lnTo>
                  <a:pt x="6248" y="1477"/>
                </a:lnTo>
                <a:close/>
              </a:path>
              <a:path w="144144" h="22859">
                <a:moveTo>
                  <a:pt x="91327" y="6568"/>
                </a:moveTo>
                <a:lnTo>
                  <a:pt x="90864" y="6568"/>
                </a:lnTo>
                <a:lnTo>
                  <a:pt x="91786" y="6647"/>
                </a:lnTo>
                <a:lnTo>
                  <a:pt x="91327" y="6568"/>
                </a:lnTo>
                <a:close/>
              </a:path>
              <a:path w="144144" h="22859">
                <a:moveTo>
                  <a:pt x="141399" y="6568"/>
                </a:moveTo>
                <a:lnTo>
                  <a:pt x="91327" y="6568"/>
                </a:lnTo>
                <a:lnTo>
                  <a:pt x="91786" y="6647"/>
                </a:lnTo>
                <a:lnTo>
                  <a:pt x="141477" y="6647"/>
                </a:lnTo>
                <a:close/>
              </a:path>
              <a:path w="144144" h="22859">
                <a:moveTo>
                  <a:pt x="20407" y="4863"/>
                </a:moveTo>
                <a:close/>
              </a:path>
              <a:path w="144144" h="22859">
                <a:moveTo>
                  <a:pt x="20301" y="4795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58963" y="6179576"/>
            <a:ext cx="604481" cy="26774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79283" y="6518390"/>
            <a:ext cx="746493" cy="22348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845115" y="6317070"/>
            <a:ext cx="213266" cy="168323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Generating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spc="-10" dirty="0">
                <a:latin typeface="Arial"/>
                <a:cs typeface="Arial"/>
              </a:rPr>
              <a:t>pulses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2254" y="1036180"/>
            <a:ext cx="5367655" cy="3291840"/>
            <a:chOff x="122254" y="1036180"/>
            <a:chExt cx="5367655" cy="3291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908" y="1036180"/>
              <a:ext cx="224549" cy="2550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254" y="1151839"/>
              <a:ext cx="5367108" cy="3175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248" y="4010647"/>
              <a:ext cx="473575" cy="2604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27455" y="4046765"/>
              <a:ext cx="208279" cy="125095"/>
            </a:xfrm>
            <a:custGeom>
              <a:avLst/>
              <a:gdLst/>
              <a:ahLst/>
              <a:cxnLst/>
              <a:rect l="l" t="t" r="r" b="b"/>
              <a:pathLst>
                <a:path w="208280" h="125095">
                  <a:moveTo>
                    <a:pt x="171627" y="12484"/>
                  </a:moveTo>
                  <a:lnTo>
                    <a:pt x="170903" y="7632"/>
                  </a:lnTo>
                  <a:lnTo>
                    <a:pt x="168389" y="5778"/>
                  </a:lnTo>
                  <a:lnTo>
                    <a:pt x="167436" y="4483"/>
                  </a:lnTo>
                  <a:lnTo>
                    <a:pt x="165836" y="3352"/>
                  </a:lnTo>
                  <a:lnTo>
                    <a:pt x="164617" y="2984"/>
                  </a:lnTo>
                  <a:lnTo>
                    <a:pt x="164020" y="2540"/>
                  </a:lnTo>
                  <a:lnTo>
                    <a:pt x="163449" y="2628"/>
                  </a:lnTo>
                  <a:lnTo>
                    <a:pt x="161048" y="1892"/>
                  </a:lnTo>
                  <a:lnTo>
                    <a:pt x="159207" y="1511"/>
                  </a:lnTo>
                  <a:lnTo>
                    <a:pt x="156718" y="1257"/>
                  </a:lnTo>
                  <a:lnTo>
                    <a:pt x="156718" y="16129"/>
                  </a:lnTo>
                  <a:lnTo>
                    <a:pt x="156629" y="17754"/>
                  </a:lnTo>
                  <a:lnTo>
                    <a:pt x="156654" y="17614"/>
                  </a:lnTo>
                  <a:lnTo>
                    <a:pt x="156629" y="18503"/>
                  </a:lnTo>
                  <a:lnTo>
                    <a:pt x="156629" y="17754"/>
                  </a:lnTo>
                  <a:lnTo>
                    <a:pt x="156527" y="18135"/>
                  </a:lnTo>
                  <a:lnTo>
                    <a:pt x="156629" y="16713"/>
                  </a:lnTo>
                  <a:lnTo>
                    <a:pt x="156718" y="16129"/>
                  </a:lnTo>
                  <a:lnTo>
                    <a:pt x="156718" y="1257"/>
                  </a:lnTo>
                  <a:lnTo>
                    <a:pt x="94818" y="0"/>
                  </a:lnTo>
                  <a:lnTo>
                    <a:pt x="46570" y="0"/>
                  </a:lnTo>
                  <a:lnTo>
                    <a:pt x="6629" y="5727"/>
                  </a:lnTo>
                  <a:lnTo>
                    <a:pt x="2565" y="11455"/>
                  </a:lnTo>
                  <a:lnTo>
                    <a:pt x="4610" y="23444"/>
                  </a:lnTo>
                  <a:lnTo>
                    <a:pt x="10185" y="27482"/>
                  </a:lnTo>
                  <a:lnTo>
                    <a:pt x="31597" y="24320"/>
                  </a:lnTo>
                  <a:lnTo>
                    <a:pt x="32169" y="24257"/>
                  </a:lnTo>
                  <a:lnTo>
                    <a:pt x="47104" y="22618"/>
                  </a:lnTo>
                  <a:lnTo>
                    <a:pt x="78257" y="22618"/>
                  </a:lnTo>
                  <a:lnTo>
                    <a:pt x="124383" y="22542"/>
                  </a:lnTo>
                  <a:lnTo>
                    <a:pt x="136740" y="22352"/>
                  </a:lnTo>
                  <a:lnTo>
                    <a:pt x="146545" y="22072"/>
                  </a:lnTo>
                  <a:lnTo>
                    <a:pt x="154228" y="21628"/>
                  </a:lnTo>
                  <a:lnTo>
                    <a:pt x="155702" y="21475"/>
                  </a:lnTo>
                  <a:lnTo>
                    <a:pt x="155625" y="21780"/>
                  </a:lnTo>
                  <a:lnTo>
                    <a:pt x="157657" y="25146"/>
                  </a:lnTo>
                  <a:lnTo>
                    <a:pt x="164325" y="26809"/>
                  </a:lnTo>
                  <a:lnTo>
                    <a:pt x="167690" y="24790"/>
                  </a:lnTo>
                  <a:lnTo>
                    <a:pt x="168897" y="20015"/>
                  </a:lnTo>
                  <a:lnTo>
                    <a:pt x="169075" y="18415"/>
                  </a:lnTo>
                  <a:lnTo>
                    <a:pt x="169075" y="17576"/>
                  </a:lnTo>
                  <a:lnTo>
                    <a:pt x="169024" y="17754"/>
                  </a:lnTo>
                  <a:lnTo>
                    <a:pt x="169075" y="16713"/>
                  </a:lnTo>
                  <a:lnTo>
                    <a:pt x="169075" y="17576"/>
                  </a:lnTo>
                  <a:lnTo>
                    <a:pt x="169329" y="16713"/>
                  </a:lnTo>
                  <a:lnTo>
                    <a:pt x="169875" y="14846"/>
                  </a:lnTo>
                  <a:lnTo>
                    <a:pt x="171627" y="12484"/>
                  </a:lnTo>
                  <a:close/>
                </a:path>
                <a:path w="208280" h="125095">
                  <a:moveTo>
                    <a:pt x="208064" y="114300"/>
                  </a:moveTo>
                  <a:lnTo>
                    <a:pt x="206667" y="109385"/>
                  </a:lnTo>
                  <a:lnTo>
                    <a:pt x="204774" y="108343"/>
                  </a:lnTo>
                  <a:lnTo>
                    <a:pt x="204292" y="107454"/>
                  </a:lnTo>
                  <a:lnTo>
                    <a:pt x="160362" y="101460"/>
                  </a:lnTo>
                  <a:lnTo>
                    <a:pt x="160108" y="101460"/>
                  </a:lnTo>
                  <a:lnTo>
                    <a:pt x="159931" y="101447"/>
                  </a:lnTo>
                  <a:lnTo>
                    <a:pt x="144272" y="100736"/>
                  </a:lnTo>
                  <a:lnTo>
                    <a:pt x="126352" y="100368"/>
                  </a:lnTo>
                  <a:lnTo>
                    <a:pt x="106680" y="100393"/>
                  </a:lnTo>
                  <a:lnTo>
                    <a:pt x="28879" y="100698"/>
                  </a:lnTo>
                  <a:lnTo>
                    <a:pt x="17335" y="100761"/>
                  </a:lnTo>
                  <a:lnTo>
                    <a:pt x="17043" y="100355"/>
                  </a:lnTo>
                  <a:lnTo>
                    <a:pt x="10388" y="99364"/>
                  </a:lnTo>
                  <a:lnTo>
                    <a:pt x="8470" y="100799"/>
                  </a:lnTo>
                  <a:lnTo>
                    <a:pt x="6096" y="100799"/>
                  </a:lnTo>
                  <a:lnTo>
                    <a:pt x="1371" y="105575"/>
                  </a:lnTo>
                  <a:lnTo>
                    <a:pt x="1371" y="106070"/>
                  </a:lnTo>
                  <a:lnTo>
                    <a:pt x="1028" y="106324"/>
                  </a:lnTo>
                  <a:lnTo>
                    <a:pt x="927" y="106743"/>
                  </a:lnTo>
                  <a:lnTo>
                    <a:pt x="0" y="113004"/>
                  </a:lnTo>
                  <a:lnTo>
                    <a:pt x="1409" y="114922"/>
                  </a:lnTo>
                  <a:lnTo>
                    <a:pt x="1422" y="117297"/>
                  </a:lnTo>
                  <a:lnTo>
                    <a:pt x="6197" y="122034"/>
                  </a:lnTo>
                  <a:lnTo>
                    <a:pt x="12153" y="122008"/>
                  </a:lnTo>
                  <a:lnTo>
                    <a:pt x="8623" y="121983"/>
                  </a:lnTo>
                  <a:lnTo>
                    <a:pt x="13068" y="121996"/>
                  </a:lnTo>
                  <a:lnTo>
                    <a:pt x="12153" y="122008"/>
                  </a:lnTo>
                  <a:lnTo>
                    <a:pt x="28841" y="122085"/>
                  </a:lnTo>
                  <a:lnTo>
                    <a:pt x="87210" y="122377"/>
                  </a:lnTo>
                  <a:lnTo>
                    <a:pt x="125907" y="122402"/>
                  </a:lnTo>
                  <a:lnTo>
                    <a:pt x="143535" y="122770"/>
                  </a:lnTo>
                  <a:lnTo>
                    <a:pt x="159118" y="123482"/>
                  </a:lnTo>
                  <a:lnTo>
                    <a:pt x="171653" y="123837"/>
                  </a:lnTo>
                  <a:lnTo>
                    <a:pt x="181279" y="124409"/>
                  </a:lnTo>
                  <a:lnTo>
                    <a:pt x="189052" y="124472"/>
                  </a:lnTo>
                  <a:lnTo>
                    <a:pt x="189547" y="124472"/>
                  </a:lnTo>
                  <a:lnTo>
                    <a:pt x="194919" y="124256"/>
                  </a:lnTo>
                  <a:lnTo>
                    <a:pt x="196862" y="123990"/>
                  </a:lnTo>
                  <a:lnTo>
                    <a:pt x="197497" y="123837"/>
                  </a:lnTo>
                  <a:lnTo>
                    <a:pt x="199250" y="123431"/>
                  </a:lnTo>
                  <a:lnTo>
                    <a:pt x="199478" y="123469"/>
                  </a:lnTo>
                  <a:lnTo>
                    <a:pt x="199745" y="123304"/>
                  </a:lnTo>
                  <a:lnTo>
                    <a:pt x="202120" y="122732"/>
                  </a:lnTo>
                  <a:lnTo>
                    <a:pt x="204292" y="121081"/>
                  </a:lnTo>
                  <a:lnTo>
                    <a:pt x="204914" y="119964"/>
                  </a:lnTo>
                  <a:lnTo>
                    <a:pt x="206806" y="118745"/>
                  </a:lnTo>
                  <a:lnTo>
                    <a:pt x="207784" y="114820"/>
                  </a:lnTo>
                  <a:lnTo>
                    <a:pt x="208064" y="11430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945200" y="1183792"/>
            <a:ext cx="223520" cy="50165"/>
          </a:xfrm>
          <a:custGeom>
            <a:avLst/>
            <a:gdLst/>
            <a:ahLst/>
            <a:cxnLst/>
            <a:rect l="l" t="t" r="r" b="b"/>
            <a:pathLst>
              <a:path w="223520" h="50165">
                <a:moveTo>
                  <a:pt x="75222" y="18605"/>
                </a:moveTo>
                <a:lnTo>
                  <a:pt x="54711" y="19342"/>
                </a:lnTo>
                <a:lnTo>
                  <a:pt x="37426" y="19342"/>
                </a:lnTo>
                <a:lnTo>
                  <a:pt x="34645" y="19723"/>
                </a:lnTo>
                <a:lnTo>
                  <a:pt x="20612" y="23698"/>
                </a:lnTo>
                <a:lnTo>
                  <a:pt x="19608" y="24041"/>
                </a:lnTo>
                <a:lnTo>
                  <a:pt x="2540" y="30848"/>
                </a:lnTo>
                <a:lnTo>
                  <a:pt x="0" y="36753"/>
                </a:lnTo>
                <a:lnTo>
                  <a:pt x="4152" y="47142"/>
                </a:lnTo>
                <a:lnTo>
                  <a:pt x="9994" y="49682"/>
                </a:lnTo>
                <a:lnTo>
                  <a:pt x="26304" y="43345"/>
                </a:lnTo>
                <a:lnTo>
                  <a:pt x="26149" y="43345"/>
                </a:lnTo>
                <a:lnTo>
                  <a:pt x="27089" y="43040"/>
                </a:lnTo>
                <a:lnTo>
                  <a:pt x="27236" y="43040"/>
                </a:lnTo>
                <a:lnTo>
                  <a:pt x="38877" y="39777"/>
                </a:lnTo>
                <a:lnTo>
                  <a:pt x="37426" y="39776"/>
                </a:lnTo>
                <a:lnTo>
                  <a:pt x="40195" y="39408"/>
                </a:lnTo>
                <a:lnTo>
                  <a:pt x="66209" y="39408"/>
                </a:lnTo>
                <a:lnTo>
                  <a:pt x="76238" y="39065"/>
                </a:lnTo>
                <a:lnTo>
                  <a:pt x="98920" y="37617"/>
                </a:lnTo>
                <a:lnTo>
                  <a:pt x="99580" y="37553"/>
                </a:lnTo>
                <a:lnTo>
                  <a:pt x="144538" y="31750"/>
                </a:lnTo>
                <a:lnTo>
                  <a:pt x="164706" y="28511"/>
                </a:lnTo>
                <a:lnTo>
                  <a:pt x="182689" y="25641"/>
                </a:lnTo>
                <a:lnTo>
                  <a:pt x="196634" y="23431"/>
                </a:lnTo>
                <a:lnTo>
                  <a:pt x="205534" y="21767"/>
                </a:lnTo>
                <a:lnTo>
                  <a:pt x="205206" y="21767"/>
                </a:lnTo>
                <a:lnTo>
                  <a:pt x="206349" y="21615"/>
                </a:lnTo>
                <a:lnTo>
                  <a:pt x="207365" y="21615"/>
                </a:lnTo>
                <a:lnTo>
                  <a:pt x="210604" y="21386"/>
                </a:lnTo>
                <a:lnTo>
                  <a:pt x="211391" y="21297"/>
                </a:lnTo>
                <a:lnTo>
                  <a:pt x="219468" y="20078"/>
                </a:lnTo>
                <a:lnTo>
                  <a:pt x="220540" y="18630"/>
                </a:lnTo>
                <a:lnTo>
                  <a:pt x="74942" y="18630"/>
                </a:lnTo>
                <a:lnTo>
                  <a:pt x="75222" y="18605"/>
                </a:lnTo>
                <a:close/>
              </a:path>
              <a:path w="223520" h="50165">
                <a:moveTo>
                  <a:pt x="27089" y="43040"/>
                </a:moveTo>
                <a:lnTo>
                  <a:pt x="26149" y="43345"/>
                </a:lnTo>
                <a:lnTo>
                  <a:pt x="26706" y="43188"/>
                </a:lnTo>
                <a:lnTo>
                  <a:pt x="27089" y="43040"/>
                </a:lnTo>
                <a:close/>
              </a:path>
              <a:path w="223520" h="50165">
                <a:moveTo>
                  <a:pt x="26706" y="43188"/>
                </a:moveTo>
                <a:lnTo>
                  <a:pt x="26149" y="43345"/>
                </a:lnTo>
                <a:lnTo>
                  <a:pt x="26304" y="43345"/>
                </a:lnTo>
                <a:lnTo>
                  <a:pt x="26706" y="43188"/>
                </a:lnTo>
                <a:close/>
              </a:path>
              <a:path w="223520" h="50165">
                <a:moveTo>
                  <a:pt x="27236" y="43040"/>
                </a:moveTo>
                <a:lnTo>
                  <a:pt x="27089" y="43040"/>
                </a:lnTo>
                <a:lnTo>
                  <a:pt x="26706" y="43188"/>
                </a:lnTo>
                <a:lnTo>
                  <a:pt x="27236" y="43040"/>
                </a:lnTo>
                <a:close/>
              </a:path>
              <a:path w="223520" h="50165">
                <a:moveTo>
                  <a:pt x="66209" y="39408"/>
                </a:moveTo>
                <a:lnTo>
                  <a:pt x="40195" y="39408"/>
                </a:lnTo>
                <a:lnTo>
                  <a:pt x="38877" y="39777"/>
                </a:lnTo>
                <a:lnTo>
                  <a:pt x="55438" y="39776"/>
                </a:lnTo>
                <a:lnTo>
                  <a:pt x="66209" y="39408"/>
                </a:lnTo>
                <a:close/>
              </a:path>
              <a:path w="223520" h="50165">
                <a:moveTo>
                  <a:pt x="40195" y="39408"/>
                </a:moveTo>
                <a:lnTo>
                  <a:pt x="37426" y="39776"/>
                </a:lnTo>
                <a:lnTo>
                  <a:pt x="38881" y="39776"/>
                </a:lnTo>
                <a:lnTo>
                  <a:pt x="40195" y="39408"/>
                </a:lnTo>
                <a:close/>
              </a:path>
              <a:path w="223520" h="50165">
                <a:moveTo>
                  <a:pt x="206349" y="21615"/>
                </a:moveTo>
                <a:lnTo>
                  <a:pt x="205206" y="21767"/>
                </a:lnTo>
                <a:lnTo>
                  <a:pt x="205733" y="21730"/>
                </a:lnTo>
                <a:lnTo>
                  <a:pt x="206349" y="21615"/>
                </a:lnTo>
                <a:close/>
              </a:path>
              <a:path w="223520" h="50165">
                <a:moveTo>
                  <a:pt x="205733" y="21730"/>
                </a:moveTo>
                <a:lnTo>
                  <a:pt x="205206" y="21767"/>
                </a:lnTo>
                <a:lnTo>
                  <a:pt x="205534" y="21767"/>
                </a:lnTo>
                <a:lnTo>
                  <a:pt x="205733" y="21730"/>
                </a:lnTo>
                <a:close/>
              </a:path>
              <a:path w="223520" h="50165">
                <a:moveTo>
                  <a:pt x="207365" y="21615"/>
                </a:moveTo>
                <a:lnTo>
                  <a:pt x="206349" y="21615"/>
                </a:lnTo>
                <a:lnTo>
                  <a:pt x="205733" y="21730"/>
                </a:lnTo>
                <a:lnTo>
                  <a:pt x="207365" y="21615"/>
                </a:lnTo>
                <a:close/>
              </a:path>
              <a:path w="223520" h="50165">
                <a:moveTo>
                  <a:pt x="97291" y="17204"/>
                </a:moveTo>
                <a:lnTo>
                  <a:pt x="74942" y="18630"/>
                </a:lnTo>
                <a:lnTo>
                  <a:pt x="220540" y="18630"/>
                </a:lnTo>
                <a:lnTo>
                  <a:pt x="221565" y="17246"/>
                </a:lnTo>
                <a:lnTo>
                  <a:pt x="96964" y="17246"/>
                </a:lnTo>
                <a:lnTo>
                  <a:pt x="97291" y="17204"/>
                </a:lnTo>
                <a:close/>
              </a:path>
              <a:path w="223520" h="50165">
                <a:moveTo>
                  <a:pt x="221612" y="17183"/>
                </a:moveTo>
                <a:lnTo>
                  <a:pt x="97624" y="17183"/>
                </a:lnTo>
                <a:lnTo>
                  <a:pt x="96964" y="17246"/>
                </a:lnTo>
                <a:lnTo>
                  <a:pt x="221565" y="17246"/>
                </a:lnTo>
                <a:close/>
              </a:path>
              <a:path w="223520" h="50165">
                <a:moveTo>
                  <a:pt x="222790" y="11480"/>
                </a:moveTo>
                <a:lnTo>
                  <a:pt x="141601" y="11481"/>
                </a:lnTo>
                <a:lnTo>
                  <a:pt x="97291" y="17204"/>
                </a:lnTo>
                <a:lnTo>
                  <a:pt x="97624" y="17183"/>
                </a:lnTo>
                <a:lnTo>
                  <a:pt x="221612" y="17183"/>
                </a:lnTo>
                <a:lnTo>
                  <a:pt x="223304" y="14897"/>
                </a:lnTo>
                <a:lnTo>
                  <a:pt x="222790" y="11480"/>
                </a:lnTo>
                <a:close/>
              </a:path>
              <a:path w="223520" h="50165">
                <a:moveTo>
                  <a:pt x="208904" y="1036"/>
                </a:moveTo>
                <a:lnTo>
                  <a:pt x="203835" y="1346"/>
                </a:lnTo>
                <a:lnTo>
                  <a:pt x="202628" y="1498"/>
                </a:lnTo>
                <a:lnTo>
                  <a:pt x="192900" y="3289"/>
                </a:lnTo>
                <a:lnTo>
                  <a:pt x="141600" y="11481"/>
                </a:lnTo>
                <a:lnTo>
                  <a:pt x="222790" y="11480"/>
                </a:lnTo>
                <a:lnTo>
                  <a:pt x="221640" y="3822"/>
                </a:lnTo>
                <a:lnTo>
                  <a:pt x="218002" y="1092"/>
                </a:lnTo>
                <a:lnTo>
                  <a:pt x="208495" y="1092"/>
                </a:lnTo>
                <a:lnTo>
                  <a:pt x="208904" y="1036"/>
                </a:lnTo>
                <a:close/>
              </a:path>
              <a:path w="223520" h="50165">
                <a:moveTo>
                  <a:pt x="209245" y="1015"/>
                </a:moveTo>
                <a:lnTo>
                  <a:pt x="208904" y="1036"/>
                </a:lnTo>
                <a:lnTo>
                  <a:pt x="208495" y="1092"/>
                </a:lnTo>
                <a:lnTo>
                  <a:pt x="209245" y="1015"/>
                </a:lnTo>
                <a:close/>
              </a:path>
              <a:path w="223520" h="50165">
                <a:moveTo>
                  <a:pt x="217901" y="1015"/>
                </a:moveTo>
                <a:lnTo>
                  <a:pt x="209245" y="1015"/>
                </a:lnTo>
                <a:lnTo>
                  <a:pt x="208495" y="1092"/>
                </a:lnTo>
                <a:lnTo>
                  <a:pt x="218002" y="1092"/>
                </a:lnTo>
                <a:close/>
              </a:path>
              <a:path w="223520" h="50165">
                <a:moveTo>
                  <a:pt x="216547" y="0"/>
                </a:moveTo>
                <a:lnTo>
                  <a:pt x="208904" y="1036"/>
                </a:lnTo>
                <a:lnTo>
                  <a:pt x="209245" y="1015"/>
                </a:lnTo>
                <a:lnTo>
                  <a:pt x="217901" y="1015"/>
                </a:lnTo>
                <a:lnTo>
                  <a:pt x="216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971768" y="981176"/>
            <a:ext cx="2153920" cy="1322705"/>
            <a:chOff x="5971768" y="981176"/>
            <a:chExt cx="2153920" cy="132270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1912" y="1017917"/>
              <a:ext cx="201320" cy="25148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1768" y="1619008"/>
              <a:ext cx="238760" cy="37465"/>
            </a:xfrm>
            <a:custGeom>
              <a:avLst/>
              <a:gdLst/>
              <a:ahLst/>
              <a:cxnLst/>
              <a:rect l="l" t="t" r="r" b="b"/>
              <a:pathLst>
                <a:path w="238760" h="37464">
                  <a:moveTo>
                    <a:pt x="231348" y="21678"/>
                  </a:moveTo>
                  <a:lnTo>
                    <a:pt x="225551" y="21678"/>
                  </a:lnTo>
                  <a:lnTo>
                    <a:pt x="221602" y="21729"/>
                  </a:lnTo>
                  <a:lnTo>
                    <a:pt x="212369" y="22085"/>
                  </a:lnTo>
                  <a:lnTo>
                    <a:pt x="199685" y="22397"/>
                  </a:lnTo>
                  <a:lnTo>
                    <a:pt x="199097" y="23037"/>
                  </a:lnTo>
                  <a:lnTo>
                    <a:pt x="198945" y="29095"/>
                  </a:lnTo>
                  <a:lnTo>
                    <a:pt x="204393" y="35623"/>
                  </a:lnTo>
                  <a:lnTo>
                    <a:pt x="206997" y="36931"/>
                  </a:lnTo>
                  <a:lnTo>
                    <a:pt x="212991" y="37236"/>
                  </a:lnTo>
                  <a:lnTo>
                    <a:pt x="215823" y="36220"/>
                  </a:lnTo>
                  <a:lnTo>
                    <a:pt x="218606" y="33654"/>
                  </a:lnTo>
                  <a:lnTo>
                    <a:pt x="220827" y="31775"/>
                  </a:lnTo>
                  <a:lnTo>
                    <a:pt x="221564" y="31114"/>
                  </a:lnTo>
                  <a:lnTo>
                    <a:pt x="224042" y="28625"/>
                  </a:lnTo>
                  <a:lnTo>
                    <a:pt x="224434" y="28232"/>
                  </a:lnTo>
                  <a:lnTo>
                    <a:pt x="228041" y="24993"/>
                  </a:lnTo>
                  <a:lnTo>
                    <a:pt x="231348" y="21678"/>
                  </a:lnTo>
                  <a:close/>
                </a:path>
                <a:path w="238760" h="37464">
                  <a:moveTo>
                    <a:pt x="86258" y="10388"/>
                  </a:moveTo>
                  <a:lnTo>
                    <a:pt x="58534" y="11836"/>
                  </a:lnTo>
                  <a:lnTo>
                    <a:pt x="33426" y="12915"/>
                  </a:lnTo>
                  <a:lnTo>
                    <a:pt x="4533" y="14833"/>
                  </a:lnTo>
                  <a:lnTo>
                    <a:pt x="0" y="20002"/>
                  </a:lnTo>
                  <a:lnTo>
                    <a:pt x="787" y="31940"/>
                  </a:lnTo>
                  <a:lnTo>
                    <a:pt x="5930" y="36461"/>
                  </a:lnTo>
                  <a:lnTo>
                    <a:pt x="34569" y="34721"/>
                  </a:lnTo>
                  <a:lnTo>
                    <a:pt x="87604" y="32207"/>
                  </a:lnTo>
                  <a:lnTo>
                    <a:pt x="118224" y="30010"/>
                  </a:lnTo>
                  <a:lnTo>
                    <a:pt x="148357" y="26784"/>
                  </a:lnTo>
                  <a:lnTo>
                    <a:pt x="175323" y="24244"/>
                  </a:lnTo>
                  <a:lnTo>
                    <a:pt x="197198" y="22466"/>
                  </a:lnTo>
                  <a:lnTo>
                    <a:pt x="196900" y="22466"/>
                  </a:lnTo>
                  <a:lnTo>
                    <a:pt x="199685" y="22397"/>
                  </a:lnTo>
                  <a:lnTo>
                    <a:pt x="203784" y="17932"/>
                  </a:lnTo>
                  <a:lnTo>
                    <a:pt x="204812" y="16954"/>
                  </a:lnTo>
                  <a:lnTo>
                    <a:pt x="206728" y="15344"/>
                  </a:lnTo>
                  <a:lnTo>
                    <a:pt x="209157" y="12915"/>
                  </a:lnTo>
                  <a:lnTo>
                    <a:pt x="211922" y="10413"/>
                  </a:lnTo>
                  <a:lnTo>
                    <a:pt x="86042" y="10413"/>
                  </a:lnTo>
                  <a:lnTo>
                    <a:pt x="86258" y="10388"/>
                  </a:lnTo>
                  <a:close/>
                </a:path>
                <a:path w="238760" h="37464">
                  <a:moveTo>
                    <a:pt x="218888" y="33395"/>
                  </a:moveTo>
                  <a:lnTo>
                    <a:pt x="218668" y="33578"/>
                  </a:lnTo>
                  <a:lnTo>
                    <a:pt x="218888" y="33395"/>
                  </a:lnTo>
                  <a:close/>
                </a:path>
                <a:path w="238760" h="37464">
                  <a:moveTo>
                    <a:pt x="224462" y="28232"/>
                  </a:moveTo>
                  <a:lnTo>
                    <a:pt x="224173" y="28493"/>
                  </a:lnTo>
                  <a:lnTo>
                    <a:pt x="224462" y="28232"/>
                  </a:lnTo>
                  <a:close/>
                </a:path>
                <a:path w="238760" h="37464">
                  <a:moveTo>
                    <a:pt x="237680" y="15151"/>
                  </a:moveTo>
                  <a:lnTo>
                    <a:pt x="206971" y="15151"/>
                  </a:lnTo>
                  <a:lnTo>
                    <a:pt x="206260" y="15811"/>
                  </a:lnTo>
                  <a:lnTo>
                    <a:pt x="204812" y="16954"/>
                  </a:lnTo>
                  <a:lnTo>
                    <a:pt x="203784" y="17932"/>
                  </a:lnTo>
                  <a:lnTo>
                    <a:pt x="199685" y="22397"/>
                  </a:lnTo>
                  <a:lnTo>
                    <a:pt x="212369" y="22085"/>
                  </a:lnTo>
                  <a:lnTo>
                    <a:pt x="221881" y="21716"/>
                  </a:lnTo>
                  <a:lnTo>
                    <a:pt x="225551" y="21678"/>
                  </a:lnTo>
                  <a:lnTo>
                    <a:pt x="231348" y="21678"/>
                  </a:lnTo>
                  <a:lnTo>
                    <a:pt x="237616" y="15408"/>
                  </a:lnTo>
                  <a:lnTo>
                    <a:pt x="237680" y="15151"/>
                  </a:lnTo>
                  <a:close/>
                </a:path>
                <a:path w="238760" h="37464">
                  <a:moveTo>
                    <a:pt x="237680" y="15344"/>
                  </a:moveTo>
                  <a:lnTo>
                    <a:pt x="231348" y="21678"/>
                  </a:lnTo>
                  <a:lnTo>
                    <a:pt x="232841" y="21678"/>
                  </a:lnTo>
                  <a:lnTo>
                    <a:pt x="237566" y="16954"/>
                  </a:lnTo>
                  <a:lnTo>
                    <a:pt x="237680" y="15344"/>
                  </a:lnTo>
                  <a:close/>
                </a:path>
                <a:path w="238760" h="37464">
                  <a:moveTo>
                    <a:pt x="233438" y="19583"/>
                  </a:moveTo>
                  <a:close/>
                </a:path>
                <a:path w="238760" h="37464">
                  <a:moveTo>
                    <a:pt x="206663" y="15408"/>
                  </a:moveTo>
                  <a:lnTo>
                    <a:pt x="206181" y="15811"/>
                  </a:lnTo>
                  <a:lnTo>
                    <a:pt x="206663" y="15408"/>
                  </a:lnTo>
                  <a:close/>
                </a:path>
                <a:path w="238760" h="37464">
                  <a:moveTo>
                    <a:pt x="206971" y="15151"/>
                  </a:moveTo>
                  <a:lnTo>
                    <a:pt x="206663" y="15408"/>
                  </a:lnTo>
                  <a:lnTo>
                    <a:pt x="206260" y="15811"/>
                  </a:lnTo>
                  <a:lnTo>
                    <a:pt x="206971" y="15151"/>
                  </a:lnTo>
                  <a:close/>
                </a:path>
                <a:path w="238760" h="37464">
                  <a:moveTo>
                    <a:pt x="237680" y="9309"/>
                  </a:moveTo>
                  <a:lnTo>
                    <a:pt x="213144" y="9309"/>
                  </a:lnTo>
                  <a:lnTo>
                    <a:pt x="209143" y="12928"/>
                  </a:lnTo>
                  <a:lnTo>
                    <a:pt x="206663" y="15408"/>
                  </a:lnTo>
                  <a:lnTo>
                    <a:pt x="206971" y="15151"/>
                  </a:lnTo>
                  <a:lnTo>
                    <a:pt x="237680" y="15151"/>
                  </a:lnTo>
                  <a:lnTo>
                    <a:pt x="237680" y="9309"/>
                  </a:lnTo>
                  <a:close/>
                </a:path>
                <a:path w="238760" h="37464">
                  <a:moveTo>
                    <a:pt x="237680" y="6388"/>
                  </a:moveTo>
                  <a:lnTo>
                    <a:pt x="237680" y="15344"/>
                  </a:lnTo>
                  <a:lnTo>
                    <a:pt x="238734" y="14287"/>
                  </a:lnTo>
                  <a:lnTo>
                    <a:pt x="238734" y="7442"/>
                  </a:lnTo>
                  <a:lnTo>
                    <a:pt x="237680" y="6388"/>
                  </a:lnTo>
                  <a:close/>
                </a:path>
                <a:path w="238760" h="37464">
                  <a:moveTo>
                    <a:pt x="116178" y="8250"/>
                  </a:moveTo>
                  <a:lnTo>
                    <a:pt x="86042" y="10413"/>
                  </a:lnTo>
                  <a:lnTo>
                    <a:pt x="211922" y="10413"/>
                  </a:lnTo>
                  <a:lnTo>
                    <a:pt x="212880" y="9547"/>
                  </a:lnTo>
                  <a:lnTo>
                    <a:pt x="214150" y="8280"/>
                  </a:lnTo>
                  <a:lnTo>
                    <a:pt x="115900" y="8280"/>
                  </a:lnTo>
                  <a:lnTo>
                    <a:pt x="116178" y="8250"/>
                  </a:lnTo>
                  <a:close/>
                </a:path>
                <a:path w="238760" h="37464">
                  <a:moveTo>
                    <a:pt x="229730" y="50"/>
                  </a:moveTo>
                  <a:lnTo>
                    <a:pt x="224002" y="50"/>
                  </a:lnTo>
                  <a:lnTo>
                    <a:pt x="221246" y="1193"/>
                  </a:lnTo>
                  <a:lnTo>
                    <a:pt x="218135" y="4292"/>
                  </a:lnTo>
                  <a:lnTo>
                    <a:pt x="212880" y="9547"/>
                  </a:lnTo>
                  <a:lnTo>
                    <a:pt x="213144" y="9309"/>
                  </a:lnTo>
                  <a:lnTo>
                    <a:pt x="237680" y="9309"/>
                  </a:lnTo>
                  <a:lnTo>
                    <a:pt x="237680" y="6388"/>
                  </a:lnTo>
                  <a:lnTo>
                    <a:pt x="232486" y="1193"/>
                  </a:lnTo>
                  <a:lnTo>
                    <a:pt x="229730" y="50"/>
                  </a:lnTo>
                  <a:close/>
                </a:path>
                <a:path w="238760" h="37464">
                  <a:moveTo>
                    <a:pt x="214188" y="8242"/>
                  </a:moveTo>
                  <a:lnTo>
                    <a:pt x="116208" y="8250"/>
                  </a:lnTo>
                  <a:lnTo>
                    <a:pt x="115900" y="8280"/>
                  </a:lnTo>
                  <a:lnTo>
                    <a:pt x="214150" y="8280"/>
                  </a:lnTo>
                  <a:close/>
                </a:path>
                <a:path w="238760" h="37464">
                  <a:moveTo>
                    <a:pt x="221602" y="0"/>
                  </a:moveTo>
                  <a:lnTo>
                    <a:pt x="211683" y="368"/>
                  </a:lnTo>
                  <a:lnTo>
                    <a:pt x="211874" y="368"/>
                  </a:lnTo>
                  <a:lnTo>
                    <a:pt x="196392" y="698"/>
                  </a:lnTo>
                  <a:lnTo>
                    <a:pt x="173304" y="2527"/>
                  </a:lnTo>
                  <a:lnTo>
                    <a:pt x="146138" y="5041"/>
                  </a:lnTo>
                  <a:lnTo>
                    <a:pt x="116178" y="8250"/>
                  </a:lnTo>
                  <a:lnTo>
                    <a:pt x="214188" y="8242"/>
                  </a:lnTo>
                  <a:lnTo>
                    <a:pt x="218147" y="4292"/>
                  </a:lnTo>
                  <a:lnTo>
                    <a:pt x="221246" y="1193"/>
                  </a:lnTo>
                  <a:lnTo>
                    <a:pt x="224002" y="50"/>
                  </a:lnTo>
                  <a:lnTo>
                    <a:pt x="225551" y="50"/>
                  </a:lnTo>
                  <a:lnTo>
                    <a:pt x="221602" y="0"/>
                  </a:lnTo>
                  <a:close/>
                </a:path>
                <a:path w="238760" h="37464">
                  <a:moveTo>
                    <a:pt x="232841" y="50"/>
                  </a:moveTo>
                  <a:lnTo>
                    <a:pt x="229730" y="50"/>
                  </a:lnTo>
                  <a:lnTo>
                    <a:pt x="232486" y="1193"/>
                  </a:lnTo>
                  <a:lnTo>
                    <a:pt x="237680" y="6388"/>
                  </a:lnTo>
                  <a:lnTo>
                    <a:pt x="237680" y="4889"/>
                  </a:lnTo>
                  <a:lnTo>
                    <a:pt x="232841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0904" y="981176"/>
              <a:ext cx="1904580" cy="132248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95360" y="1279778"/>
            <a:ext cx="1354264" cy="62541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13912" y="1174076"/>
            <a:ext cx="1151516" cy="5659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79966" y="4684433"/>
            <a:ext cx="587205" cy="29276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405466" y="4805514"/>
            <a:ext cx="171450" cy="93345"/>
          </a:xfrm>
          <a:custGeom>
            <a:avLst/>
            <a:gdLst/>
            <a:ahLst/>
            <a:cxnLst/>
            <a:rect l="l" t="t" r="r" b="b"/>
            <a:pathLst>
              <a:path w="171450" h="93345">
                <a:moveTo>
                  <a:pt x="15176" y="66636"/>
                </a:moveTo>
                <a:lnTo>
                  <a:pt x="10426" y="66636"/>
                </a:lnTo>
                <a:lnTo>
                  <a:pt x="9347" y="67716"/>
                </a:lnTo>
                <a:lnTo>
                  <a:pt x="15176" y="66636"/>
                </a:lnTo>
                <a:close/>
              </a:path>
              <a:path w="171450" h="93345">
                <a:moveTo>
                  <a:pt x="167309" y="83896"/>
                </a:moveTo>
                <a:lnTo>
                  <a:pt x="167259" y="77901"/>
                </a:lnTo>
                <a:lnTo>
                  <a:pt x="164909" y="75539"/>
                </a:lnTo>
                <a:lnTo>
                  <a:pt x="151866" y="75526"/>
                </a:lnTo>
                <a:lnTo>
                  <a:pt x="138087" y="74815"/>
                </a:lnTo>
                <a:lnTo>
                  <a:pt x="110324" y="74815"/>
                </a:lnTo>
                <a:lnTo>
                  <a:pt x="86944" y="73799"/>
                </a:lnTo>
                <a:lnTo>
                  <a:pt x="85763" y="73748"/>
                </a:lnTo>
                <a:lnTo>
                  <a:pt x="61861" y="69964"/>
                </a:lnTo>
                <a:lnTo>
                  <a:pt x="43662" y="67614"/>
                </a:lnTo>
                <a:lnTo>
                  <a:pt x="43014" y="67551"/>
                </a:lnTo>
                <a:lnTo>
                  <a:pt x="29006" y="66675"/>
                </a:lnTo>
                <a:lnTo>
                  <a:pt x="28384" y="66649"/>
                </a:lnTo>
                <a:lnTo>
                  <a:pt x="21132" y="66649"/>
                </a:lnTo>
                <a:lnTo>
                  <a:pt x="19862" y="65773"/>
                </a:lnTo>
                <a:lnTo>
                  <a:pt x="9347" y="67716"/>
                </a:lnTo>
                <a:lnTo>
                  <a:pt x="8648" y="67843"/>
                </a:lnTo>
                <a:lnTo>
                  <a:pt x="7378" y="69684"/>
                </a:lnTo>
                <a:lnTo>
                  <a:pt x="5803" y="71259"/>
                </a:lnTo>
                <a:lnTo>
                  <a:pt x="5803" y="71983"/>
                </a:lnTo>
                <a:lnTo>
                  <a:pt x="4940" y="73228"/>
                </a:lnTo>
                <a:lnTo>
                  <a:pt x="5803" y="77901"/>
                </a:lnTo>
                <a:lnTo>
                  <a:pt x="5803" y="78816"/>
                </a:lnTo>
                <a:lnTo>
                  <a:pt x="6299" y="80619"/>
                </a:lnTo>
                <a:lnTo>
                  <a:pt x="8788" y="84823"/>
                </a:lnTo>
                <a:lnTo>
                  <a:pt x="6299" y="80619"/>
                </a:lnTo>
                <a:lnTo>
                  <a:pt x="6883" y="83731"/>
                </a:lnTo>
                <a:lnTo>
                  <a:pt x="9906" y="86245"/>
                </a:lnTo>
                <a:lnTo>
                  <a:pt x="10439" y="86906"/>
                </a:lnTo>
                <a:lnTo>
                  <a:pt x="16484" y="92748"/>
                </a:lnTo>
                <a:lnTo>
                  <a:pt x="21831" y="92671"/>
                </a:lnTo>
                <a:lnTo>
                  <a:pt x="26860" y="87477"/>
                </a:lnTo>
                <a:lnTo>
                  <a:pt x="26924" y="87274"/>
                </a:lnTo>
                <a:lnTo>
                  <a:pt x="28384" y="87261"/>
                </a:lnTo>
                <a:lnTo>
                  <a:pt x="60858" y="86906"/>
                </a:lnTo>
                <a:lnTo>
                  <a:pt x="61595" y="86868"/>
                </a:lnTo>
                <a:lnTo>
                  <a:pt x="85356" y="84531"/>
                </a:lnTo>
                <a:lnTo>
                  <a:pt x="109855" y="85585"/>
                </a:lnTo>
                <a:lnTo>
                  <a:pt x="137528" y="85585"/>
                </a:lnTo>
                <a:lnTo>
                  <a:pt x="151853" y="86309"/>
                </a:lnTo>
                <a:lnTo>
                  <a:pt x="164909" y="86309"/>
                </a:lnTo>
                <a:lnTo>
                  <a:pt x="166725" y="84480"/>
                </a:lnTo>
                <a:lnTo>
                  <a:pt x="167309" y="83896"/>
                </a:lnTo>
                <a:close/>
              </a:path>
              <a:path w="171450" h="93345">
                <a:moveTo>
                  <a:pt x="170929" y="8686"/>
                </a:moveTo>
                <a:lnTo>
                  <a:pt x="168998" y="6756"/>
                </a:lnTo>
                <a:lnTo>
                  <a:pt x="163601" y="6756"/>
                </a:lnTo>
                <a:lnTo>
                  <a:pt x="157124" y="6400"/>
                </a:lnTo>
                <a:lnTo>
                  <a:pt x="132105" y="5727"/>
                </a:lnTo>
                <a:lnTo>
                  <a:pt x="130251" y="5689"/>
                </a:lnTo>
                <a:lnTo>
                  <a:pt x="113309" y="3073"/>
                </a:lnTo>
                <a:lnTo>
                  <a:pt x="112763" y="3009"/>
                </a:lnTo>
                <a:lnTo>
                  <a:pt x="93827" y="1612"/>
                </a:lnTo>
                <a:lnTo>
                  <a:pt x="74041" y="889"/>
                </a:lnTo>
                <a:lnTo>
                  <a:pt x="73774" y="889"/>
                </a:lnTo>
                <a:lnTo>
                  <a:pt x="53632" y="0"/>
                </a:lnTo>
                <a:lnTo>
                  <a:pt x="52717" y="0"/>
                </a:lnTo>
                <a:lnTo>
                  <a:pt x="30581" y="1130"/>
                </a:lnTo>
                <a:lnTo>
                  <a:pt x="4178" y="2882"/>
                </a:lnTo>
                <a:lnTo>
                  <a:pt x="0" y="7670"/>
                </a:lnTo>
                <a:lnTo>
                  <a:pt x="736" y="18707"/>
                </a:lnTo>
                <a:lnTo>
                  <a:pt x="5511" y="22885"/>
                </a:lnTo>
                <a:lnTo>
                  <a:pt x="11036" y="22517"/>
                </a:lnTo>
                <a:lnTo>
                  <a:pt x="53644" y="19291"/>
                </a:lnTo>
                <a:lnTo>
                  <a:pt x="53289" y="19291"/>
                </a:lnTo>
                <a:lnTo>
                  <a:pt x="53975" y="19265"/>
                </a:lnTo>
                <a:lnTo>
                  <a:pt x="53695" y="19291"/>
                </a:lnTo>
                <a:lnTo>
                  <a:pt x="56197" y="19265"/>
                </a:lnTo>
                <a:lnTo>
                  <a:pt x="73698" y="19113"/>
                </a:lnTo>
                <a:lnTo>
                  <a:pt x="93827" y="18389"/>
                </a:lnTo>
                <a:lnTo>
                  <a:pt x="112763" y="16979"/>
                </a:lnTo>
                <a:lnTo>
                  <a:pt x="113309" y="16916"/>
                </a:lnTo>
                <a:lnTo>
                  <a:pt x="130149" y="14338"/>
                </a:lnTo>
                <a:lnTo>
                  <a:pt x="129781" y="14325"/>
                </a:lnTo>
                <a:lnTo>
                  <a:pt x="130200" y="14325"/>
                </a:lnTo>
                <a:lnTo>
                  <a:pt x="130543" y="14274"/>
                </a:lnTo>
                <a:lnTo>
                  <a:pt x="130149" y="14338"/>
                </a:lnTo>
                <a:lnTo>
                  <a:pt x="144526" y="14681"/>
                </a:lnTo>
                <a:lnTo>
                  <a:pt x="156641" y="15036"/>
                </a:lnTo>
                <a:lnTo>
                  <a:pt x="163131" y="15405"/>
                </a:lnTo>
                <a:lnTo>
                  <a:pt x="168998" y="15405"/>
                </a:lnTo>
                <a:lnTo>
                  <a:pt x="170116" y="14274"/>
                </a:lnTo>
                <a:lnTo>
                  <a:pt x="170929" y="13462"/>
                </a:lnTo>
                <a:lnTo>
                  <a:pt x="170929" y="8686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86851" y="4561814"/>
            <a:ext cx="659594" cy="50835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71707" y="4460773"/>
            <a:ext cx="493839" cy="65255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225705" y="4717973"/>
            <a:ext cx="42545" cy="186690"/>
          </a:xfrm>
          <a:custGeom>
            <a:avLst/>
            <a:gdLst/>
            <a:ahLst/>
            <a:cxnLst/>
            <a:rect l="l" t="t" r="r" b="b"/>
            <a:pathLst>
              <a:path w="42545" h="186689">
                <a:moveTo>
                  <a:pt x="16012" y="184852"/>
                </a:moveTo>
                <a:lnTo>
                  <a:pt x="18072" y="186270"/>
                </a:lnTo>
                <a:lnTo>
                  <a:pt x="25052" y="184988"/>
                </a:lnTo>
                <a:lnTo>
                  <a:pt x="21526" y="184988"/>
                </a:lnTo>
                <a:lnTo>
                  <a:pt x="16012" y="184852"/>
                </a:lnTo>
                <a:close/>
              </a:path>
              <a:path w="42545" h="186689">
                <a:moveTo>
                  <a:pt x="26752" y="164617"/>
                </a:moveTo>
                <a:lnTo>
                  <a:pt x="11214" y="164617"/>
                </a:lnTo>
                <a:lnTo>
                  <a:pt x="10909" y="165087"/>
                </a:lnTo>
                <a:lnTo>
                  <a:pt x="7268" y="170345"/>
                </a:lnTo>
                <a:lnTo>
                  <a:pt x="7251" y="172211"/>
                </a:lnTo>
                <a:lnTo>
                  <a:pt x="7137" y="176753"/>
                </a:lnTo>
                <a:lnTo>
                  <a:pt x="7556" y="179031"/>
                </a:lnTo>
                <a:lnTo>
                  <a:pt x="16012" y="184852"/>
                </a:lnTo>
                <a:lnTo>
                  <a:pt x="21526" y="184988"/>
                </a:lnTo>
                <a:lnTo>
                  <a:pt x="24269" y="184048"/>
                </a:lnTo>
                <a:lnTo>
                  <a:pt x="31539" y="172846"/>
                </a:lnTo>
                <a:lnTo>
                  <a:pt x="30784" y="172846"/>
                </a:lnTo>
                <a:lnTo>
                  <a:pt x="26752" y="164617"/>
                </a:lnTo>
                <a:close/>
              </a:path>
              <a:path w="42545" h="186689">
                <a:moveTo>
                  <a:pt x="27938" y="181063"/>
                </a:moveTo>
                <a:lnTo>
                  <a:pt x="24269" y="184048"/>
                </a:lnTo>
                <a:lnTo>
                  <a:pt x="21526" y="184988"/>
                </a:lnTo>
                <a:lnTo>
                  <a:pt x="25052" y="184988"/>
                </a:lnTo>
                <a:lnTo>
                  <a:pt x="25260" y="184950"/>
                </a:lnTo>
                <a:lnTo>
                  <a:pt x="27938" y="181063"/>
                </a:lnTo>
                <a:close/>
              </a:path>
              <a:path w="42545" h="186689">
                <a:moveTo>
                  <a:pt x="7137" y="176753"/>
                </a:moveTo>
                <a:lnTo>
                  <a:pt x="7073" y="179349"/>
                </a:lnTo>
                <a:lnTo>
                  <a:pt x="12204" y="184759"/>
                </a:lnTo>
                <a:lnTo>
                  <a:pt x="16012" y="184852"/>
                </a:lnTo>
                <a:lnTo>
                  <a:pt x="7556" y="179031"/>
                </a:lnTo>
                <a:lnTo>
                  <a:pt x="7137" y="176753"/>
                </a:lnTo>
                <a:close/>
              </a:path>
              <a:path w="42545" h="186689">
                <a:moveTo>
                  <a:pt x="29814" y="178340"/>
                </a:moveTo>
                <a:lnTo>
                  <a:pt x="27938" y="181063"/>
                </a:lnTo>
                <a:lnTo>
                  <a:pt x="28359" y="180720"/>
                </a:lnTo>
                <a:lnTo>
                  <a:pt x="29629" y="178892"/>
                </a:lnTo>
                <a:lnTo>
                  <a:pt x="29814" y="178340"/>
                </a:lnTo>
                <a:close/>
              </a:path>
              <a:path w="42545" h="186689">
                <a:moveTo>
                  <a:pt x="31844" y="171576"/>
                </a:moveTo>
                <a:lnTo>
                  <a:pt x="31356" y="173608"/>
                </a:lnTo>
                <a:lnTo>
                  <a:pt x="31025" y="174739"/>
                </a:lnTo>
                <a:lnTo>
                  <a:pt x="29814" y="178340"/>
                </a:lnTo>
                <a:lnTo>
                  <a:pt x="32296" y="174739"/>
                </a:lnTo>
                <a:lnTo>
                  <a:pt x="31844" y="171576"/>
                </a:lnTo>
                <a:close/>
              </a:path>
              <a:path w="42545" h="186689">
                <a:moveTo>
                  <a:pt x="7268" y="170345"/>
                </a:moveTo>
                <a:lnTo>
                  <a:pt x="6419" y="171576"/>
                </a:lnTo>
                <a:lnTo>
                  <a:pt x="6303" y="172211"/>
                </a:lnTo>
                <a:lnTo>
                  <a:pt x="7137" y="176753"/>
                </a:lnTo>
                <a:lnTo>
                  <a:pt x="7264" y="171119"/>
                </a:lnTo>
                <a:lnTo>
                  <a:pt x="7268" y="170345"/>
                </a:lnTo>
                <a:close/>
              </a:path>
              <a:path w="42545" h="186689">
                <a:moveTo>
                  <a:pt x="26454" y="164007"/>
                </a:moveTo>
                <a:lnTo>
                  <a:pt x="30784" y="172846"/>
                </a:lnTo>
                <a:lnTo>
                  <a:pt x="30733" y="168071"/>
                </a:lnTo>
                <a:lnTo>
                  <a:pt x="30707" y="167474"/>
                </a:lnTo>
                <a:lnTo>
                  <a:pt x="26454" y="164007"/>
                </a:lnTo>
                <a:close/>
              </a:path>
              <a:path w="42545" h="186689">
                <a:moveTo>
                  <a:pt x="31713" y="172123"/>
                </a:moveTo>
                <a:lnTo>
                  <a:pt x="30772" y="172123"/>
                </a:lnTo>
                <a:lnTo>
                  <a:pt x="30784" y="172846"/>
                </a:lnTo>
                <a:lnTo>
                  <a:pt x="31539" y="172846"/>
                </a:lnTo>
                <a:lnTo>
                  <a:pt x="31713" y="172123"/>
                </a:lnTo>
                <a:close/>
              </a:path>
              <a:path w="42545" h="186689">
                <a:moveTo>
                  <a:pt x="7251" y="172123"/>
                </a:moveTo>
                <a:close/>
              </a:path>
              <a:path w="42545" h="186689">
                <a:moveTo>
                  <a:pt x="7252" y="172123"/>
                </a:moveTo>
                <a:close/>
              </a:path>
              <a:path w="42545" h="186689">
                <a:moveTo>
                  <a:pt x="31338" y="168033"/>
                </a:moveTo>
                <a:lnTo>
                  <a:pt x="30733" y="168033"/>
                </a:lnTo>
                <a:lnTo>
                  <a:pt x="30772" y="172211"/>
                </a:lnTo>
                <a:lnTo>
                  <a:pt x="31713" y="172123"/>
                </a:lnTo>
                <a:lnTo>
                  <a:pt x="31780" y="171843"/>
                </a:lnTo>
                <a:lnTo>
                  <a:pt x="31668" y="170345"/>
                </a:lnTo>
                <a:lnTo>
                  <a:pt x="31338" y="168033"/>
                </a:lnTo>
                <a:close/>
              </a:path>
              <a:path w="42545" h="186689">
                <a:moveTo>
                  <a:pt x="33125" y="161950"/>
                </a:moveTo>
                <a:lnTo>
                  <a:pt x="30721" y="161950"/>
                </a:lnTo>
                <a:lnTo>
                  <a:pt x="30732" y="167495"/>
                </a:lnTo>
                <a:lnTo>
                  <a:pt x="31330" y="167982"/>
                </a:lnTo>
                <a:lnTo>
                  <a:pt x="31844" y="171576"/>
                </a:lnTo>
                <a:lnTo>
                  <a:pt x="32435" y="169113"/>
                </a:lnTo>
                <a:lnTo>
                  <a:pt x="32689" y="167474"/>
                </a:lnTo>
                <a:lnTo>
                  <a:pt x="33125" y="161950"/>
                </a:lnTo>
                <a:close/>
              </a:path>
              <a:path w="42545" h="186689">
                <a:moveTo>
                  <a:pt x="7264" y="171119"/>
                </a:moveTo>
                <a:lnTo>
                  <a:pt x="7262" y="171272"/>
                </a:lnTo>
                <a:lnTo>
                  <a:pt x="7264" y="171119"/>
                </a:lnTo>
                <a:close/>
              </a:path>
              <a:path w="42545" h="186689">
                <a:moveTo>
                  <a:pt x="7264" y="171119"/>
                </a:moveTo>
                <a:lnTo>
                  <a:pt x="7264" y="171272"/>
                </a:lnTo>
                <a:lnTo>
                  <a:pt x="7264" y="171119"/>
                </a:lnTo>
                <a:close/>
              </a:path>
              <a:path w="42545" h="186689">
                <a:moveTo>
                  <a:pt x="30746" y="171119"/>
                </a:moveTo>
                <a:lnTo>
                  <a:pt x="30750" y="171272"/>
                </a:lnTo>
                <a:lnTo>
                  <a:pt x="30746" y="171119"/>
                </a:lnTo>
                <a:close/>
              </a:path>
              <a:path w="42545" h="186689">
                <a:moveTo>
                  <a:pt x="30758" y="171119"/>
                </a:moveTo>
                <a:lnTo>
                  <a:pt x="30759" y="171272"/>
                </a:lnTo>
                <a:lnTo>
                  <a:pt x="30758" y="171119"/>
                </a:lnTo>
                <a:close/>
              </a:path>
              <a:path w="42545" h="186689">
                <a:moveTo>
                  <a:pt x="30683" y="68745"/>
                </a:moveTo>
                <a:lnTo>
                  <a:pt x="7327" y="68745"/>
                </a:lnTo>
                <a:lnTo>
                  <a:pt x="7340" y="69214"/>
                </a:lnTo>
                <a:lnTo>
                  <a:pt x="7302" y="161975"/>
                </a:lnTo>
                <a:lnTo>
                  <a:pt x="7268" y="170345"/>
                </a:lnTo>
                <a:lnTo>
                  <a:pt x="11069" y="164827"/>
                </a:lnTo>
                <a:lnTo>
                  <a:pt x="13045" y="161620"/>
                </a:lnTo>
                <a:lnTo>
                  <a:pt x="16496" y="154430"/>
                </a:lnTo>
                <a:lnTo>
                  <a:pt x="18808" y="144195"/>
                </a:lnTo>
                <a:lnTo>
                  <a:pt x="21688" y="131597"/>
                </a:lnTo>
                <a:lnTo>
                  <a:pt x="23075" y="124637"/>
                </a:lnTo>
                <a:lnTo>
                  <a:pt x="25196" y="114782"/>
                </a:lnTo>
                <a:lnTo>
                  <a:pt x="29819" y="111785"/>
                </a:lnTo>
                <a:lnTo>
                  <a:pt x="30692" y="111785"/>
                </a:lnTo>
                <a:lnTo>
                  <a:pt x="30683" y="68745"/>
                </a:lnTo>
                <a:close/>
              </a:path>
              <a:path w="42545" h="186689">
                <a:moveTo>
                  <a:pt x="7277" y="168033"/>
                </a:moveTo>
                <a:close/>
              </a:path>
              <a:path w="42545" h="186689">
                <a:moveTo>
                  <a:pt x="30732" y="167495"/>
                </a:moveTo>
                <a:lnTo>
                  <a:pt x="30733" y="168071"/>
                </a:lnTo>
                <a:lnTo>
                  <a:pt x="31338" y="168033"/>
                </a:lnTo>
                <a:lnTo>
                  <a:pt x="30732" y="167495"/>
                </a:lnTo>
                <a:close/>
              </a:path>
              <a:path w="42545" h="186689">
                <a:moveTo>
                  <a:pt x="30725" y="164007"/>
                </a:moveTo>
                <a:lnTo>
                  <a:pt x="26454" y="164007"/>
                </a:lnTo>
                <a:lnTo>
                  <a:pt x="30732" y="167495"/>
                </a:lnTo>
                <a:lnTo>
                  <a:pt x="30725" y="164007"/>
                </a:lnTo>
                <a:close/>
              </a:path>
              <a:path w="42545" h="186689">
                <a:moveTo>
                  <a:pt x="11069" y="164827"/>
                </a:moveTo>
                <a:lnTo>
                  <a:pt x="10890" y="165087"/>
                </a:lnTo>
                <a:lnTo>
                  <a:pt x="11069" y="164827"/>
                </a:lnTo>
                <a:close/>
              </a:path>
              <a:path w="42545" h="186689">
                <a:moveTo>
                  <a:pt x="30720" y="161150"/>
                </a:moveTo>
                <a:lnTo>
                  <a:pt x="13334" y="161150"/>
                </a:lnTo>
                <a:lnTo>
                  <a:pt x="12801" y="162128"/>
                </a:lnTo>
                <a:lnTo>
                  <a:pt x="11069" y="164827"/>
                </a:lnTo>
                <a:lnTo>
                  <a:pt x="11214" y="164617"/>
                </a:lnTo>
                <a:lnTo>
                  <a:pt x="26752" y="164617"/>
                </a:lnTo>
                <a:lnTo>
                  <a:pt x="26454" y="164007"/>
                </a:lnTo>
                <a:lnTo>
                  <a:pt x="30725" y="164007"/>
                </a:lnTo>
                <a:lnTo>
                  <a:pt x="30720" y="161150"/>
                </a:lnTo>
                <a:close/>
              </a:path>
              <a:path w="42545" h="186689">
                <a:moveTo>
                  <a:pt x="13045" y="161620"/>
                </a:moveTo>
                <a:lnTo>
                  <a:pt x="12732" y="162128"/>
                </a:lnTo>
                <a:lnTo>
                  <a:pt x="13045" y="161620"/>
                </a:lnTo>
                <a:close/>
              </a:path>
              <a:path w="42545" h="186689">
                <a:moveTo>
                  <a:pt x="13334" y="161150"/>
                </a:moveTo>
                <a:lnTo>
                  <a:pt x="13045" y="161620"/>
                </a:lnTo>
                <a:lnTo>
                  <a:pt x="12801" y="162128"/>
                </a:lnTo>
                <a:lnTo>
                  <a:pt x="13334" y="161150"/>
                </a:lnTo>
                <a:close/>
              </a:path>
              <a:path w="42545" h="186689">
                <a:moveTo>
                  <a:pt x="7302" y="161950"/>
                </a:moveTo>
                <a:close/>
              </a:path>
              <a:path w="42545" h="186689">
                <a:moveTo>
                  <a:pt x="34663" y="152971"/>
                </a:moveTo>
                <a:lnTo>
                  <a:pt x="30708" y="152971"/>
                </a:lnTo>
                <a:lnTo>
                  <a:pt x="30721" y="161975"/>
                </a:lnTo>
                <a:lnTo>
                  <a:pt x="33125" y="161950"/>
                </a:lnTo>
                <a:lnTo>
                  <a:pt x="33188" y="161150"/>
                </a:lnTo>
                <a:lnTo>
                  <a:pt x="33248" y="159219"/>
                </a:lnTo>
                <a:lnTo>
                  <a:pt x="33439" y="157975"/>
                </a:lnTo>
                <a:lnTo>
                  <a:pt x="34663" y="152971"/>
                </a:lnTo>
                <a:close/>
              </a:path>
              <a:path w="42545" h="186689">
                <a:moveTo>
                  <a:pt x="16496" y="154430"/>
                </a:moveTo>
                <a:lnTo>
                  <a:pt x="13045" y="161620"/>
                </a:lnTo>
                <a:lnTo>
                  <a:pt x="13334" y="161150"/>
                </a:lnTo>
                <a:lnTo>
                  <a:pt x="30720" y="161150"/>
                </a:lnTo>
                <a:lnTo>
                  <a:pt x="30712" y="155384"/>
                </a:lnTo>
                <a:lnTo>
                  <a:pt x="16281" y="155384"/>
                </a:lnTo>
                <a:lnTo>
                  <a:pt x="16496" y="154430"/>
                </a:lnTo>
                <a:close/>
              </a:path>
              <a:path w="42545" h="186689">
                <a:moveTo>
                  <a:pt x="33439" y="157975"/>
                </a:moveTo>
                <a:lnTo>
                  <a:pt x="33248" y="159219"/>
                </a:lnTo>
                <a:lnTo>
                  <a:pt x="33390" y="158594"/>
                </a:lnTo>
                <a:lnTo>
                  <a:pt x="33439" y="157975"/>
                </a:lnTo>
                <a:close/>
              </a:path>
              <a:path w="42545" h="186689">
                <a:moveTo>
                  <a:pt x="33390" y="158594"/>
                </a:moveTo>
                <a:lnTo>
                  <a:pt x="33248" y="159219"/>
                </a:lnTo>
                <a:lnTo>
                  <a:pt x="33390" y="158594"/>
                </a:lnTo>
                <a:close/>
              </a:path>
              <a:path w="42545" h="186689">
                <a:moveTo>
                  <a:pt x="33530" y="157975"/>
                </a:moveTo>
                <a:lnTo>
                  <a:pt x="33390" y="158594"/>
                </a:lnTo>
                <a:lnTo>
                  <a:pt x="33530" y="157975"/>
                </a:lnTo>
                <a:close/>
              </a:path>
              <a:path w="42545" h="186689">
                <a:moveTo>
                  <a:pt x="16929" y="153530"/>
                </a:moveTo>
                <a:lnTo>
                  <a:pt x="16496" y="154430"/>
                </a:lnTo>
                <a:lnTo>
                  <a:pt x="16281" y="155384"/>
                </a:lnTo>
                <a:lnTo>
                  <a:pt x="16929" y="153530"/>
                </a:lnTo>
                <a:close/>
              </a:path>
              <a:path w="42545" h="186689">
                <a:moveTo>
                  <a:pt x="30709" y="153530"/>
                </a:moveTo>
                <a:lnTo>
                  <a:pt x="16929" y="153530"/>
                </a:lnTo>
                <a:lnTo>
                  <a:pt x="16281" y="155384"/>
                </a:lnTo>
                <a:lnTo>
                  <a:pt x="30712" y="155384"/>
                </a:lnTo>
                <a:lnTo>
                  <a:pt x="30709" y="153530"/>
                </a:lnTo>
                <a:close/>
              </a:path>
              <a:path w="42545" h="186689">
                <a:moveTo>
                  <a:pt x="30698" y="131597"/>
                </a:moveTo>
                <a:lnTo>
                  <a:pt x="21691" y="131597"/>
                </a:lnTo>
                <a:lnTo>
                  <a:pt x="16496" y="154430"/>
                </a:lnTo>
                <a:lnTo>
                  <a:pt x="16929" y="153530"/>
                </a:lnTo>
                <a:lnTo>
                  <a:pt x="30709" y="153530"/>
                </a:lnTo>
                <a:lnTo>
                  <a:pt x="30698" y="131597"/>
                </a:lnTo>
                <a:close/>
              </a:path>
              <a:path w="42545" h="186689">
                <a:moveTo>
                  <a:pt x="40811" y="124891"/>
                </a:moveTo>
                <a:lnTo>
                  <a:pt x="30695" y="124891"/>
                </a:lnTo>
                <a:lnTo>
                  <a:pt x="30708" y="152984"/>
                </a:lnTo>
                <a:lnTo>
                  <a:pt x="34663" y="152971"/>
                </a:lnTo>
                <a:lnTo>
                  <a:pt x="38696" y="135242"/>
                </a:lnTo>
                <a:lnTo>
                  <a:pt x="40106" y="128168"/>
                </a:lnTo>
                <a:lnTo>
                  <a:pt x="40811" y="124891"/>
                </a:lnTo>
                <a:close/>
              </a:path>
              <a:path w="42545" h="186689">
                <a:moveTo>
                  <a:pt x="29819" y="111785"/>
                </a:moveTo>
                <a:lnTo>
                  <a:pt x="25196" y="114782"/>
                </a:lnTo>
                <a:lnTo>
                  <a:pt x="23022" y="124904"/>
                </a:lnTo>
                <a:lnTo>
                  <a:pt x="21670" y="131689"/>
                </a:lnTo>
                <a:lnTo>
                  <a:pt x="30698" y="131597"/>
                </a:lnTo>
                <a:lnTo>
                  <a:pt x="30693" y="111973"/>
                </a:lnTo>
                <a:lnTo>
                  <a:pt x="29819" y="111785"/>
                </a:lnTo>
                <a:close/>
              </a:path>
              <a:path w="42545" h="186689">
                <a:moveTo>
                  <a:pt x="7315" y="124891"/>
                </a:moveTo>
                <a:close/>
              </a:path>
              <a:path w="42545" h="186689">
                <a:moveTo>
                  <a:pt x="30693" y="111973"/>
                </a:moveTo>
                <a:lnTo>
                  <a:pt x="30695" y="124904"/>
                </a:lnTo>
                <a:lnTo>
                  <a:pt x="40811" y="124891"/>
                </a:lnTo>
                <a:lnTo>
                  <a:pt x="42202" y="118427"/>
                </a:lnTo>
                <a:lnTo>
                  <a:pt x="39204" y="113804"/>
                </a:lnTo>
                <a:lnTo>
                  <a:pt x="30693" y="111973"/>
                </a:lnTo>
                <a:close/>
              </a:path>
              <a:path w="42545" h="186689">
                <a:moveTo>
                  <a:pt x="30692" y="111785"/>
                </a:moveTo>
                <a:lnTo>
                  <a:pt x="29819" y="111785"/>
                </a:lnTo>
                <a:lnTo>
                  <a:pt x="30693" y="111973"/>
                </a:lnTo>
                <a:lnTo>
                  <a:pt x="30692" y="111785"/>
                </a:lnTo>
                <a:close/>
              </a:path>
              <a:path w="42545" h="186689">
                <a:moveTo>
                  <a:pt x="7327" y="68904"/>
                </a:moveTo>
                <a:lnTo>
                  <a:pt x="7327" y="69214"/>
                </a:lnTo>
                <a:lnTo>
                  <a:pt x="7327" y="68904"/>
                </a:lnTo>
                <a:close/>
              </a:path>
              <a:path w="42545" h="186689">
                <a:moveTo>
                  <a:pt x="29998" y="51574"/>
                </a:moveTo>
                <a:lnTo>
                  <a:pt x="6616" y="51574"/>
                </a:lnTo>
                <a:lnTo>
                  <a:pt x="6680" y="52387"/>
                </a:lnTo>
                <a:lnTo>
                  <a:pt x="7327" y="68904"/>
                </a:lnTo>
                <a:lnTo>
                  <a:pt x="7327" y="68745"/>
                </a:lnTo>
                <a:lnTo>
                  <a:pt x="30683" y="68745"/>
                </a:lnTo>
                <a:lnTo>
                  <a:pt x="30683" y="68262"/>
                </a:lnTo>
                <a:lnTo>
                  <a:pt x="29998" y="51574"/>
                </a:lnTo>
                <a:close/>
              </a:path>
              <a:path w="42545" h="186689">
                <a:moveTo>
                  <a:pt x="6632" y="51952"/>
                </a:moveTo>
                <a:lnTo>
                  <a:pt x="6650" y="52387"/>
                </a:lnTo>
                <a:lnTo>
                  <a:pt x="6632" y="51952"/>
                </a:lnTo>
                <a:close/>
              </a:path>
              <a:path w="42545" h="186689">
                <a:moveTo>
                  <a:pt x="28012" y="32943"/>
                </a:moveTo>
                <a:lnTo>
                  <a:pt x="4533" y="32943"/>
                </a:lnTo>
                <a:lnTo>
                  <a:pt x="4648" y="33769"/>
                </a:lnTo>
                <a:lnTo>
                  <a:pt x="6632" y="51952"/>
                </a:lnTo>
                <a:lnTo>
                  <a:pt x="6616" y="51574"/>
                </a:lnTo>
                <a:lnTo>
                  <a:pt x="29998" y="51574"/>
                </a:lnTo>
                <a:lnTo>
                  <a:pt x="29895" y="49796"/>
                </a:lnTo>
                <a:lnTo>
                  <a:pt x="28012" y="32943"/>
                </a:lnTo>
                <a:close/>
              </a:path>
              <a:path w="42545" h="186689">
                <a:moveTo>
                  <a:pt x="4590" y="33452"/>
                </a:moveTo>
                <a:lnTo>
                  <a:pt x="4625" y="33769"/>
                </a:lnTo>
                <a:lnTo>
                  <a:pt x="4590" y="33452"/>
                </a:lnTo>
                <a:close/>
              </a:path>
              <a:path w="42545" h="186689">
                <a:moveTo>
                  <a:pt x="16598" y="0"/>
                </a:moveTo>
                <a:lnTo>
                  <a:pt x="4089" y="2425"/>
                </a:lnTo>
                <a:lnTo>
                  <a:pt x="0" y="8432"/>
                </a:lnTo>
                <a:lnTo>
                  <a:pt x="4590" y="33452"/>
                </a:lnTo>
                <a:lnTo>
                  <a:pt x="4533" y="32943"/>
                </a:lnTo>
                <a:lnTo>
                  <a:pt x="28012" y="32943"/>
                </a:lnTo>
                <a:lnTo>
                  <a:pt x="27724" y="30365"/>
                </a:lnTo>
                <a:lnTo>
                  <a:pt x="27584" y="29438"/>
                </a:lnTo>
                <a:lnTo>
                  <a:pt x="22669" y="4102"/>
                </a:lnTo>
                <a:lnTo>
                  <a:pt x="16598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19862" y="4633086"/>
            <a:ext cx="184027" cy="17491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94801" y="4598504"/>
            <a:ext cx="331762" cy="11564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06795" y="4533455"/>
            <a:ext cx="177133" cy="1607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01696" y="5339600"/>
            <a:ext cx="578319" cy="330663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517468" y="5421909"/>
            <a:ext cx="174625" cy="31750"/>
          </a:xfrm>
          <a:custGeom>
            <a:avLst/>
            <a:gdLst/>
            <a:ahLst/>
            <a:cxnLst/>
            <a:rect l="l" t="t" r="r" b="b"/>
            <a:pathLst>
              <a:path w="174625" h="31750">
                <a:moveTo>
                  <a:pt x="11024" y="31140"/>
                </a:moveTo>
                <a:lnTo>
                  <a:pt x="19050" y="31470"/>
                </a:lnTo>
                <a:lnTo>
                  <a:pt x="36449" y="31330"/>
                </a:lnTo>
                <a:lnTo>
                  <a:pt x="36624" y="31153"/>
                </a:lnTo>
                <a:lnTo>
                  <a:pt x="11024" y="31140"/>
                </a:lnTo>
                <a:close/>
              </a:path>
              <a:path w="174625" h="31750">
                <a:moveTo>
                  <a:pt x="5638" y="9309"/>
                </a:moveTo>
                <a:lnTo>
                  <a:pt x="2894" y="11798"/>
                </a:lnTo>
                <a:lnTo>
                  <a:pt x="572" y="14132"/>
                </a:lnTo>
                <a:lnTo>
                  <a:pt x="440" y="16827"/>
                </a:lnTo>
                <a:lnTo>
                  <a:pt x="333" y="26149"/>
                </a:lnTo>
                <a:lnTo>
                  <a:pt x="1004" y="26891"/>
                </a:lnTo>
                <a:lnTo>
                  <a:pt x="4800" y="30846"/>
                </a:lnTo>
                <a:lnTo>
                  <a:pt x="11024" y="31140"/>
                </a:lnTo>
                <a:lnTo>
                  <a:pt x="36634" y="31142"/>
                </a:lnTo>
                <a:lnTo>
                  <a:pt x="41186" y="26530"/>
                </a:lnTo>
                <a:lnTo>
                  <a:pt x="41097" y="14820"/>
                </a:lnTo>
                <a:lnTo>
                  <a:pt x="36385" y="10109"/>
                </a:lnTo>
                <a:lnTo>
                  <a:pt x="19050" y="9982"/>
                </a:lnTo>
                <a:lnTo>
                  <a:pt x="19237" y="9982"/>
                </a:lnTo>
                <a:lnTo>
                  <a:pt x="11540" y="9601"/>
                </a:lnTo>
                <a:lnTo>
                  <a:pt x="11023" y="9601"/>
                </a:lnTo>
                <a:lnTo>
                  <a:pt x="11505" y="9599"/>
                </a:lnTo>
                <a:lnTo>
                  <a:pt x="5638" y="9309"/>
                </a:lnTo>
                <a:close/>
              </a:path>
              <a:path w="174625" h="31750">
                <a:moveTo>
                  <a:pt x="111397" y="8006"/>
                </a:moveTo>
                <a:lnTo>
                  <a:pt x="90843" y="8305"/>
                </a:lnTo>
                <a:lnTo>
                  <a:pt x="72186" y="8775"/>
                </a:lnTo>
                <a:lnTo>
                  <a:pt x="54876" y="9499"/>
                </a:lnTo>
                <a:lnTo>
                  <a:pt x="40144" y="9575"/>
                </a:lnTo>
                <a:lnTo>
                  <a:pt x="11505" y="9599"/>
                </a:lnTo>
                <a:lnTo>
                  <a:pt x="19272" y="9983"/>
                </a:lnTo>
                <a:lnTo>
                  <a:pt x="36385" y="10109"/>
                </a:lnTo>
                <a:lnTo>
                  <a:pt x="41097" y="14820"/>
                </a:lnTo>
                <a:lnTo>
                  <a:pt x="41186" y="26530"/>
                </a:lnTo>
                <a:lnTo>
                  <a:pt x="36634" y="31142"/>
                </a:lnTo>
                <a:lnTo>
                  <a:pt x="40665" y="31140"/>
                </a:lnTo>
                <a:lnTo>
                  <a:pt x="92405" y="25095"/>
                </a:lnTo>
                <a:lnTo>
                  <a:pt x="112881" y="19697"/>
                </a:lnTo>
                <a:lnTo>
                  <a:pt x="112687" y="19697"/>
                </a:lnTo>
                <a:lnTo>
                  <a:pt x="113360" y="19570"/>
                </a:lnTo>
                <a:lnTo>
                  <a:pt x="113563" y="19570"/>
                </a:lnTo>
                <a:lnTo>
                  <a:pt x="132398" y="16840"/>
                </a:lnTo>
                <a:lnTo>
                  <a:pt x="151891" y="14668"/>
                </a:lnTo>
                <a:lnTo>
                  <a:pt x="162496" y="13207"/>
                </a:lnTo>
                <a:lnTo>
                  <a:pt x="172173" y="11595"/>
                </a:lnTo>
                <a:lnTo>
                  <a:pt x="174332" y="8559"/>
                </a:lnTo>
                <a:lnTo>
                  <a:pt x="174250" y="8064"/>
                </a:lnTo>
                <a:lnTo>
                  <a:pt x="110998" y="8064"/>
                </a:lnTo>
                <a:lnTo>
                  <a:pt x="111397" y="8006"/>
                </a:lnTo>
                <a:close/>
              </a:path>
              <a:path w="174625" h="31750">
                <a:moveTo>
                  <a:pt x="4800" y="30846"/>
                </a:moveTo>
                <a:lnTo>
                  <a:pt x="9972" y="31097"/>
                </a:lnTo>
                <a:lnTo>
                  <a:pt x="4800" y="30846"/>
                </a:lnTo>
                <a:close/>
              </a:path>
              <a:path w="174625" h="31750">
                <a:moveTo>
                  <a:pt x="1004" y="26891"/>
                </a:moveTo>
                <a:lnTo>
                  <a:pt x="4572" y="30835"/>
                </a:lnTo>
                <a:lnTo>
                  <a:pt x="4800" y="30846"/>
                </a:lnTo>
                <a:lnTo>
                  <a:pt x="1004" y="26891"/>
                </a:lnTo>
                <a:close/>
              </a:path>
              <a:path w="174625" h="31750">
                <a:moveTo>
                  <a:pt x="292" y="26103"/>
                </a:moveTo>
                <a:lnTo>
                  <a:pt x="1004" y="26891"/>
                </a:lnTo>
                <a:lnTo>
                  <a:pt x="292" y="26103"/>
                </a:lnTo>
                <a:close/>
              </a:path>
              <a:path w="174625" h="31750">
                <a:moveTo>
                  <a:pt x="278" y="20104"/>
                </a:moveTo>
                <a:lnTo>
                  <a:pt x="0" y="25780"/>
                </a:lnTo>
                <a:lnTo>
                  <a:pt x="292" y="26103"/>
                </a:lnTo>
                <a:lnTo>
                  <a:pt x="278" y="20104"/>
                </a:lnTo>
                <a:close/>
              </a:path>
              <a:path w="174625" h="31750">
                <a:moveTo>
                  <a:pt x="572" y="14132"/>
                </a:moveTo>
                <a:lnTo>
                  <a:pt x="266" y="14439"/>
                </a:lnTo>
                <a:lnTo>
                  <a:pt x="278" y="20104"/>
                </a:lnTo>
                <a:lnTo>
                  <a:pt x="572" y="14132"/>
                </a:lnTo>
                <a:close/>
              </a:path>
              <a:path w="174625" h="31750">
                <a:moveTo>
                  <a:pt x="113360" y="19570"/>
                </a:moveTo>
                <a:lnTo>
                  <a:pt x="112687" y="19697"/>
                </a:lnTo>
                <a:lnTo>
                  <a:pt x="113115" y="19635"/>
                </a:lnTo>
                <a:lnTo>
                  <a:pt x="113360" y="19570"/>
                </a:lnTo>
                <a:close/>
              </a:path>
              <a:path w="174625" h="31750">
                <a:moveTo>
                  <a:pt x="113115" y="19635"/>
                </a:moveTo>
                <a:lnTo>
                  <a:pt x="112687" y="19697"/>
                </a:lnTo>
                <a:lnTo>
                  <a:pt x="112881" y="19697"/>
                </a:lnTo>
                <a:lnTo>
                  <a:pt x="113115" y="19635"/>
                </a:lnTo>
                <a:close/>
              </a:path>
              <a:path w="174625" h="31750">
                <a:moveTo>
                  <a:pt x="113563" y="19570"/>
                </a:moveTo>
                <a:lnTo>
                  <a:pt x="113360" y="19570"/>
                </a:lnTo>
                <a:lnTo>
                  <a:pt x="113115" y="19635"/>
                </a:lnTo>
                <a:lnTo>
                  <a:pt x="113563" y="19570"/>
                </a:lnTo>
                <a:close/>
              </a:path>
              <a:path w="174625" h="31750">
                <a:moveTo>
                  <a:pt x="2894" y="11798"/>
                </a:moveTo>
                <a:lnTo>
                  <a:pt x="584" y="13893"/>
                </a:lnTo>
                <a:lnTo>
                  <a:pt x="572" y="14132"/>
                </a:lnTo>
                <a:lnTo>
                  <a:pt x="2894" y="11798"/>
                </a:lnTo>
                <a:close/>
              </a:path>
              <a:path w="174625" h="31750">
                <a:moveTo>
                  <a:pt x="5316" y="9601"/>
                </a:moveTo>
                <a:lnTo>
                  <a:pt x="5079" y="9601"/>
                </a:lnTo>
                <a:lnTo>
                  <a:pt x="2894" y="11798"/>
                </a:lnTo>
                <a:lnTo>
                  <a:pt x="5316" y="9601"/>
                </a:lnTo>
                <a:close/>
              </a:path>
              <a:path w="174625" h="31750">
                <a:moveTo>
                  <a:pt x="19272" y="9983"/>
                </a:moveTo>
                <a:lnTo>
                  <a:pt x="19494" y="9994"/>
                </a:lnTo>
                <a:lnTo>
                  <a:pt x="20695" y="9994"/>
                </a:lnTo>
                <a:lnTo>
                  <a:pt x="19272" y="9983"/>
                </a:lnTo>
                <a:close/>
              </a:path>
              <a:path w="174625" h="31750">
                <a:moveTo>
                  <a:pt x="19237" y="9982"/>
                </a:moveTo>
                <a:lnTo>
                  <a:pt x="19050" y="9982"/>
                </a:lnTo>
                <a:lnTo>
                  <a:pt x="19272" y="9983"/>
                </a:lnTo>
                <a:close/>
              </a:path>
              <a:path w="174625" h="31750">
                <a:moveTo>
                  <a:pt x="11505" y="9599"/>
                </a:moveTo>
                <a:lnTo>
                  <a:pt x="11023" y="9601"/>
                </a:lnTo>
                <a:lnTo>
                  <a:pt x="11540" y="9601"/>
                </a:lnTo>
                <a:close/>
              </a:path>
              <a:path w="174625" h="31750">
                <a:moveTo>
                  <a:pt x="111760" y="8000"/>
                </a:moveTo>
                <a:lnTo>
                  <a:pt x="111397" y="8006"/>
                </a:lnTo>
                <a:lnTo>
                  <a:pt x="110998" y="8064"/>
                </a:lnTo>
                <a:lnTo>
                  <a:pt x="111760" y="8000"/>
                </a:lnTo>
                <a:close/>
              </a:path>
              <a:path w="174625" h="31750">
                <a:moveTo>
                  <a:pt x="174239" y="8000"/>
                </a:moveTo>
                <a:lnTo>
                  <a:pt x="111696" y="8006"/>
                </a:lnTo>
                <a:lnTo>
                  <a:pt x="110998" y="8064"/>
                </a:lnTo>
                <a:lnTo>
                  <a:pt x="174250" y="8064"/>
                </a:lnTo>
                <a:close/>
              </a:path>
              <a:path w="174625" h="31750">
                <a:moveTo>
                  <a:pt x="172465" y="1587"/>
                </a:moveTo>
                <a:lnTo>
                  <a:pt x="160626" y="1600"/>
                </a:lnTo>
                <a:lnTo>
                  <a:pt x="150279" y="3022"/>
                </a:lnTo>
                <a:lnTo>
                  <a:pt x="130797" y="5181"/>
                </a:lnTo>
                <a:lnTo>
                  <a:pt x="111397" y="8006"/>
                </a:lnTo>
                <a:lnTo>
                  <a:pt x="111760" y="8000"/>
                </a:lnTo>
                <a:lnTo>
                  <a:pt x="174239" y="8000"/>
                </a:lnTo>
                <a:lnTo>
                  <a:pt x="173266" y="2158"/>
                </a:lnTo>
                <a:lnTo>
                  <a:pt x="172465" y="1587"/>
                </a:lnTo>
                <a:close/>
              </a:path>
              <a:path w="174625" h="31750">
                <a:moveTo>
                  <a:pt x="170243" y="0"/>
                </a:moveTo>
                <a:lnTo>
                  <a:pt x="160553" y="1600"/>
                </a:lnTo>
                <a:lnTo>
                  <a:pt x="160718" y="1587"/>
                </a:lnTo>
                <a:lnTo>
                  <a:pt x="172465" y="1587"/>
                </a:lnTo>
                <a:lnTo>
                  <a:pt x="170243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38753" y="5501220"/>
            <a:ext cx="153670" cy="39370"/>
          </a:xfrm>
          <a:custGeom>
            <a:avLst/>
            <a:gdLst/>
            <a:ahLst/>
            <a:cxnLst/>
            <a:rect l="l" t="t" r="r" b="b"/>
            <a:pathLst>
              <a:path w="153670" h="39370">
                <a:moveTo>
                  <a:pt x="5637" y="30409"/>
                </a:moveTo>
                <a:lnTo>
                  <a:pt x="6108" y="31038"/>
                </a:lnTo>
                <a:lnTo>
                  <a:pt x="7886" y="32854"/>
                </a:lnTo>
                <a:lnTo>
                  <a:pt x="15760" y="39179"/>
                </a:lnTo>
                <a:lnTo>
                  <a:pt x="21310" y="38569"/>
                </a:lnTo>
                <a:lnTo>
                  <a:pt x="26261" y="32384"/>
                </a:lnTo>
                <a:lnTo>
                  <a:pt x="7747" y="31800"/>
                </a:lnTo>
                <a:lnTo>
                  <a:pt x="5637" y="30409"/>
                </a:lnTo>
                <a:close/>
              </a:path>
              <a:path w="153670" h="39370">
                <a:moveTo>
                  <a:pt x="18558" y="11310"/>
                </a:moveTo>
                <a:lnTo>
                  <a:pt x="19202" y="11544"/>
                </a:lnTo>
                <a:lnTo>
                  <a:pt x="23634" y="21043"/>
                </a:lnTo>
                <a:lnTo>
                  <a:pt x="26655" y="28359"/>
                </a:lnTo>
                <a:lnTo>
                  <a:pt x="26777" y="29438"/>
                </a:lnTo>
                <a:lnTo>
                  <a:pt x="26377" y="32257"/>
                </a:lnTo>
                <a:lnTo>
                  <a:pt x="26275" y="32385"/>
                </a:lnTo>
                <a:lnTo>
                  <a:pt x="28676" y="32461"/>
                </a:lnTo>
                <a:lnTo>
                  <a:pt x="30276" y="32384"/>
                </a:lnTo>
                <a:lnTo>
                  <a:pt x="49841" y="29895"/>
                </a:lnTo>
                <a:lnTo>
                  <a:pt x="49517" y="29895"/>
                </a:lnTo>
                <a:lnTo>
                  <a:pt x="50241" y="29844"/>
                </a:lnTo>
                <a:lnTo>
                  <a:pt x="50753" y="29844"/>
                </a:lnTo>
                <a:lnTo>
                  <a:pt x="84429" y="28460"/>
                </a:lnTo>
                <a:lnTo>
                  <a:pt x="85445" y="28359"/>
                </a:lnTo>
                <a:lnTo>
                  <a:pt x="116684" y="23329"/>
                </a:lnTo>
                <a:lnTo>
                  <a:pt x="133591" y="20815"/>
                </a:lnTo>
                <a:lnTo>
                  <a:pt x="134340" y="20662"/>
                </a:lnTo>
                <a:lnTo>
                  <a:pt x="150825" y="16675"/>
                </a:lnTo>
                <a:lnTo>
                  <a:pt x="153197" y="12763"/>
                </a:lnTo>
                <a:lnTo>
                  <a:pt x="48806" y="12763"/>
                </a:lnTo>
                <a:lnTo>
                  <a:pt x="48977" y="12756"/>
                </a:lnTo>
                <a:lnTo>
                  <a:pt x="31713" y="12407"/>
                </a:lnTo>
                <a:lnTo>
                  <a:pt x="29959" y="12407"/>
                </a:lnTo>
                <a:lnTo>
                  <a:pt x="29197" y="12357"/>
                </a:lnTo>
                <a:lnTo>
                  <a:pt x="29431" y="12357"/>
                </a:lnTo>
                <a:lnTo>
                  <a:pt x="18558" y="11310"/>
                </a:lnTo>
                <a:close/>
              </a:path>
              <a:path w="153670" h="39370">
                <a:moveTo>
                  <a:pt x="10226" y="10508"/>
                </a:moveTo>
                <a:lnTo>
                  <a:pt x="1385" y="23317"/>
                </a:lnTo>
                <a:lnTo>
                  <a:pt x="1500" y="23726"/>
                </a:lnTo>
                <a:lnTo>
                  <a:pt x="2934" y="26799"/>
                </a:lnTo>
                <a:lnTo>
                  <a:pt x="5637" y="30409"/>
                </a:lnTo>
                <a:lnTo>
                  <a:pt x="7747" y="31800"/>
                </a:lnTo>
                <a:lnTo>
                  <a:pt x="26275" y="32385"/>
                </a:lnTo>
                <a:lnTo>
                  <a:pt x="26377" y="32257"/>
                </a:lnTo>
                <a:lnTo>
                  <a:pt x="26860" y="28854"/>
                </a:lnTo>
                <a:lnTo>
                  <a:pt x="23385" y="20510"/>
                </a:lnTo>
                <a:lnTo>
                  <a:pt x="19202" y="11544"/>
                </a:lnTo>
                <a:lnTo>
                  <a:pt x="18558" y="11310"/>
                </a:lnTo>
                <a:lnTo>
                  <a:pt x="10226" y="10508"/>
                </a:lnTo>
                <a:close/>
              </a:path>
              <a:path w="153670" h="39370">
                <a:moveTo>
                  <a:pt x="2934" y="26799"/>
                </a:moveTo>
                <a:lnTo>
                  <a:pt x="4165" y="29438"/>
                </a:lnTo>
                <a:lnTo>
                  <a:pt x="5637" y="30409"/>
                </a:lnTo>
                <a:lnTo>
                  <a:pt x="2934" y="26799"/>
                </a:lnTo>
                <a:close/>
              </a:path>
              <a:path w="153670" h="39370">
                <a:moveTo>
                  <a:pt x="50241" y="29844"/>
                </a:moveTo>
                <a:lnTo>
                  <a:pt x="49517" y="29895"/>
                </a:lnTo>
                <a:lnTo>
                  <a:pt x="49996" y="29876"/>
                </a:lnTo>
                <a:lnTo>
                  <a:pt x="50241" y="29844"/>
                </a:lnTo>
                <a:close/>
              </a:path>
              <a:path w="153670" h="39370">
                <a:moveTo>
                  <a:pt x="49996" y="29876"/>
                </a:moveTo>
                <a:lnTo>
                  <a:pt x="49517" y="29895"/>
                </a:lnTo>
                <a:lnTo>
                  <a:pt x="49841" y="29895"/>
                </a:lnTo>
                <a:lnTo>
                  <a:pt x="49996" y="29876"/>
                </a:lnTo>
                <a:close/>
              </a:path>
              <a:path w="153670" h="39370">
                <a:moveTo>
                  <a:pt x="50753" y="29844"/>
                </a:moveTo>
                <a:lnTo>
                  <a:pt x="50241" y="29844"/>
                </a:lnTo>
                <a:lnTo>
                  <a:pt x="49996" y="29876"/>
                </a:lnTo>
                <a:lnTo>
                  <a:pt x="50753" y="29844"/>
                </a:lnTo>
                <a:close/>
              </a:path>
              <a:path w="153670" h="39370">
                <a:moveTo>
                  <a:pt x="1500" y="23726"/>
                </a:moveTo>
                <a:lnTo>
                  <a:pt x="2019" y="25577"/>
                </a:lnTo>
                <a:lnTo>
                  <a:pt x="2934" y="26799"/>
                </a:lnTo>
                <a:lnTo>
                  <a:pt x="1500" y="23726"/>
                </a:lnTo>
                <a:close/>
              </a:path>
              <a:path w="153670" h="39370">
                <a:moveTo>
                  <a:pt x="2059" y="14867"/>
                </a:moveTo>
                <a:lnTo>
                  <a:pt x="0" y="20510"/>
                </a:lnTo>
                <a:lnTo>
                  <a:pt x="1500" y="23726"/>
                </a:lnTo>
                <a:lnTo>
                  <a:pt x="1282" y="22948"/>
                </a:lnTo>
                <a:lnTo>
                  <a:pt x="2059" y="14867"/>
                </a:lnTo>
                <a:close/>
              </a:path>
              <a:path w="153670" h="39370">
                <a:moveTo>
                  <a:pt x="2240" y="14371"/>
                </a:moveTo>
                <a:lnTo>
                  <a:pt x="2095" y="14490"/>
                </a:lnTo>
                <a:lnTo>
                  <a:pt x="2059" y="14867"/>
                </a:lnTo>
                <a:lnTo>
                  <a:pt x="2240" y="14371"/>
                </a:lnTo>
                <a:close/>
              </a:path>
              <a:path w="153670" h="39370">
                <a:moveTo>
                  <a:pt x="2610" y="14065"/>
                </a:moveTo>
                <a:lnTo>
                  <a:pt x="2298" y="14211"/>
                </a:lnTo>
                <a:lnTo>
                  <a:pt x="2240" y="14371"/>
                </a:lnTo>
                <a:lnTo>
                  <a:pt x="2610" y="14065"/>
                </a:lnTo>
                <a:close/>
              </a:path>
              <a:path w="153670" h="39370">
                <a:moveTo>
                  <a:pt x="7264" y="10223"/>
                </a:moveTo>
                <a:lnTo>
                  <a:pt x="2610" y="14065"/>
                </a:lnTo>
                <a:lnTo>
                  <a:pt x="10226" y="10508"/>
                </a:lnTo>
                <a:lnTo>
                  <a:pt x="7264" y="10223"/>
                </a:lnTo>
                <a:close/>
              </a:path>
              <a:path w="153670" h="39370">
                <a:moveTo>
                  <a:pt x="48977" y="12756"/>
                </a:moveTo>
                <a:lnTo>
                  <a:pt x="48806" y="12763"/>
                </a:lnTo>
                <a:lnTo>
                  <a:pt x="49326" y="12763"/>
                </a:lnTo>
                <a:lnTo>
                  <a:pt x="48977" y="12756"/>
                </a:lnTo>
                <a:close/>
              </a:path>
              <a:path w="153670" h="39370">
                <a:moveTo>
                  <a:pt x="83214" y="11349"/>
                </a:moveTo>
                <a:lnTo>
                  <a:pt x="48977" y="12756"/>
                </a:lnTo>
                <a:lnTo>
                  <a:pt x="153202" y="12756"/>
                </a:lnTo>
                <a:lnTo>
                  <a:pt x="153444" y="12357"/>
                </a:lnTo>
                <a:lnTo>
                  <a:pt x="153499" y="11429"/>
                </a:lnTo>
                <a:lnTo>
                  <a:pt x="82715" y="11429"/>
                </a:lnTo>
                <a:lnTo>
                  <a:pt x="83214" y="11349"/>
                </a:lnTo>
                <a:close/>
              </a:path>
              <a:path w="153670" h="39370">
                <a:moveTo>
                  <a:pt x="29197" y="12357"/>
                </a:moveTo>
                <a:lnTo>
                  <a:pt x="29959" y="12407"/>
                </a:lnTo>
                <a:lnTo>
                  <a:pt x="29493" y="12363"/>
                </a:lnTo>
                <a:lnTo>
                  <a:pt x="29197" y="12357"/>
                </a:lnTo>
                <a:close/>
              </a:path>
              <a:path w="153670" h="39370">
                <a:moveTo>
                  <a:pt x="29493" y="12363"/>
                </a:moveTo>
                <a:lnTo>
                  <a:pt x="29959" y="12407"/>
                </a:lnTo>
                <a:lnTo>
                  <a:pt x="31713" y="12407"/>
                </a:lnTo>
                <a:lnTo>
                  <a:pt x="29493" y="12363"/>
                </a:lnTo>
                <a:close/>
              </a:path>
              <a:path w="153670" h="39370">
                <a:moveTo>
                  <a:pt x="29431" y="12357"/>
                </a:moveTo>
                <a:lnTo>
                  <a:pt x="29197" y="12357"/>
                </a:lnTo>
                <a:lnTo>
                  <a:pt x="29493" y="12363"/>
                </a:lnTo>
                <a:close/>
              </a:path>
              <a:path w="153670" h="39370">
                <a:moveTo>
                  <a:pt x="83731" y="11328"/>
                </a:moveTo>
                <a:lnTo>
                  <a:pt x="83214" y="11349"/>
                </a:lnTo>
                <a:lnTo>
                  <a:pt x="82715" y="11429"/>
                </a:lnTo>
                <a:lnTo>
                  <a:pt x="83731" y="11328"/>
                </a:lnTo>
                <a:close/>
              </a:path>
              <a:path w="153670" h="39370">
                <a:moveTo>
                  <a:pt x="153474" y="11328"/>
                </a:moveTo>
                <a:lnTo>
                  <a:pt x="83731" y="11328"/>
                </a:lnTo>
                <a:lnTo>
                  <a:pt x="82715" y="11429"/>
                </a:lnTo>
                <a:lnTo>
                  <a:pt x="153499" y="11429"/>
                </a:lnTo>
                <a:close/>
              </a:path>
              <a:path w="153670" h="39370">
                <a:moveTo>
                  <a:pt x="130735" y="3895"/>
                </a:moveTo>
                <a:lnTo>
                  <a:pt x="114033" y="6388"/>
                </a:lnTo>
                <a:lnTo>
                  <a:pt x="83214" y="11349"/>
                </a:lnTo>
                <a:lnTo>
                  <a:pt x="83731" y="11328"/>
                </a:lnTo>
                <a:lnTo>
                  <a:pt x="153474" y="11328"/>
                </a:lnTo>
                <a:lnTo>
                  <a:pt x="151693" y="4000"/>
                </a:lnTo>
                <a:lnTo>
                  <a:pt x="130301" y="4000"/>
                </a:lnTo>
                <a:lnTo>
                  <a:pt x="130735" y="3895"/>
                </a:lnTo>
                <a:close/>
              </a:path>
              <a:path w="153670" h="39370">
                <a:moveTo>
                  <a:pt x="12903" y="9258"/>
                </a:moveTo>
                <a:lnTo>
                  <a:pt x="10226" y="10508"/>
                </a:lnTo>
                <a:lnTo>
                  <a:pt x="18558" y="11310"/>
                </a:lnTo>
                <a:lnTo>
                  <a:pt x="12903" y="9258"/>
                </a:lnTo>
                <a:close/>
              </a:path>
              <a:path w="153670" h="39370">
                <a:moveTo>
                  <a:pt x="131051" y="3848"/>
                </a:moveTo>
                <a:lnTo>
                  <a:pt x="130735" y="3895"/>
                </a:lnTo>
                <a:lnTo>
                  <a:pt x="130301" y="4000"/>
                </a:lnTo>
                <a:lnTo>
                  <a:pt x="131051" y="3848"/>
                </a:lnTo>
                <a:close/>
              </a:path>
              <a:path w="153670" h="39370">
                <a:moveTo>
                  <a:pt x="151656" y="3848"/>
                </a:moveTo>
                <a:lnTo>
                  <a:pt x="131051" y="3848"/>
                </a:lnTo>
                <a:lnTo>
                  <a:pt x="130301" y="4000"/>
                </a:lnTo>
                <a:lnTo>
                  <a:pt x="151693" y="4000"/>
                </a:lnTo>
                <a:lnTo>
                  <a:pt x="151656" y="3848"/>
                </a:lnTo>
                <a:close/>
              </a:path>
              <a:path w="153670" h="39370">
                <a:moveTo>
                  <a:pt x="146773" y="0"/>
                </a:moveTo>
                <a:lnTo>
                  <a:pt x="130735" y="3895"/>
                </a:lnTo>
                <a:lnTo>
                  <a:pt x="131051" y="3848"/>
                </a:lnTo>
                <a:lnTo>
                  <a:pt x="151656" y="3848"/>
                </a:lnTo>
                <a:lnTo>
                  <a:pt x="151409" y="2832"/>
                </a:lnTo>
                <a:lnTo>
                  <a:pt x="146773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71447" y="5250040"/>
            <a:ext cx="657219" cy="31122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697067" y="4366374"/>
            <a:ext cx="1052776" cy="57198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09741" y="5647621"/>
            <a:ext cx="424513" cy="20630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80800" y="5234901"/>
            <a:ext cx="279260" cy="56986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5328043" y="5511012"/>
            <a:ext cx="151765" cy="33020"/>
          </a:xfrm>
          <a:custGeom>
            <a:avLst/>
            <a:gdLst/>
            <a:ahLst/>
            <a:cxnLst/>
            <a:rect l="l" t="t" r="r" b="b"/>
            <a:pathLst>
              <a:path w="151764" h="33020">
                <a:moveTo>
                  <a:pt x="147091" y="1092"/>
                </a:moveTo>
                <a:lnTo>
                  <a:pt x="41490" y="1130"/>
                </a:lnTo>
                <a:lnTo>
                  <a:pt x="3517" y="10452"/>
                </a:lnTo>
                <a:lnTo>
                  <a:pt x="0" y="16967"/>
                </a:lnTo>
                <a:lnTo>
                  <a:pt x="3670" y="29298"/>
                </a:lnTo>
                <a:lnTo>
                  <a:pt x="10083" y="32829"/>
                </a:lnTo>
                <a:lnTo>
                  <a:pt x="29177" y="27470"/>
                </a:lnTo>
                <a:lnTo>
                  <a:pt x="28994" y="27470"/>
                </a:lnTo>
                <a:lnTo>
                  <a:pt x="29946" y="27254"/>
                </a:lnTo>
                <a:lnTo>
                  <a:pt x="30110" y="27254"/>
                </a:lnTo>
                <a:lnTo>
                  <a:pt x="42643" y="24829"/>
                </a:lnTo>
                <a:lnTo>
                  <a:pt x="41490" y="24828"/>
                </a:lnTo>
                <a:lnTo>
                  <a:pt x="43764" y="24612"/>
                </a:lnTo>
                <a:lnTo>
                  <a:pt x="124240" y="24612"/>
                </a:lnTo>
                <a:lnTo>
                  <a:pt x="127241" y="24511"/>
                </a:lnTo>
                <a:lnTo>
                  <a:pt x="134035" y="24511"/>
                </a:lnTo>
                <a:lnTo>
                  <a:pt x="136359" y="24282"/>
                </a:lnTo>
                <a:lnTo>
                  <a:pt x="138798" y="23799"/>
                </a:lnTo>
                <a:lnTo>
                  <a:pt x="137629" y="23799"/>
                </a:lnTo>
                <a:lnTo>
                  <a:pt x="139953" y="23571"/>
                </a:lnTo>
                <a:lnTo>
                  <a:pt x="146227" y="23571"/>
                </a:lnTo>
                <a:lnTo>
                  <a:pt x="151333" y="18465"/>
                </a:lnTo>
                <a:lnTo>
                  <a:pt x="151333" y="5334"/>
                </a:lnTo>
                <a:lnTo>
                  <a:pt x="147091" y="1092"/>
                </a:lnTo>
                <a:close/>
              </a:path>
              <a:path w="151764" h="33020">
                <a:moveTo>
                  <a:pt x="29946" y="27254"/>
                </a:moveTo>
                <a:lnTo>
                  <a:pt x="28994" y="27470"/>
                </a:lnTo>
                <a:lnTo>
                  <a:pt x="29583" y="27356"/>
                </a:lnTo>
                <a:lnTo>
                  <a:pt x="29946" y="27254"/>
                </a:lnTo>
                <a:close/>
              </a:path>
              <a:path w="151764" h="33020">
                <a:moveTo>
                  <a:pt x="29583" y="27356"/>
                </a:moveTo>
                <a:lnTo>
                  <a:pt x="28994" y="27470"/>
                </a:lnTo>
                <a:lnTo>
                  <a:pt x="29177" y="27470"/>
                </a:lnTo>
                <a:lnTo>
                  <a:pt x="29583" y="27356"/>
                </a:lnTo>
                <a:close/>
              </a:path>
              <a:path w="151764" h="33020">
                <a:moveTo>
                  <a:pt x="30110" y="27254"/>
                </a:moveTo>
                <a:lnTo>
                  <a:pt x="29946" y="27254"/>
                </a:lnTo>
                <a:lnTo>
                  <a:pt x="29583" y="27356"/>
                </a:lnTo>
                <a:lnTo>
                  <a:pt x="30110" y="27254"/>
                </a:lnTo>
                <a:close/>
              </a:path>
              <a:path w="151764" h="33020">
                <a:moveTo>
                  <a:pt x="124240" y="24612"/>
                </a:moveTo>
                <a:lnTo>
                  <a:pt x="43764" y="24612"/>
                </a:lnTo>
                <a:lnTo>
                  <a:pt x="42643" y="24829"/>
                </a:lnTo>
                <a:lnTo>
                  <a:pt x="116738" y="24866"/>
                </a:lnTo>
                <a:lnTo>
                  <a:pt x="124240" y="24612"/>
                </a:lnTo>
                <a:close/>
              </a:path>
              <a:path w="151764" h="33020">
                <a:moveTo>
                  <a:pt x="43764" y="24612"/>
                </a:moveTo>
                <a:lnTo>
                  <a:pt x="41490" y="24828"/>
                </a:lnTo>
                <a:lnTo>
                  <a:pt x="42648" y="24828"/>
                </a:lnTo>
                <a:lnTo>
                  <a:pt x="43764" y="24612"/>
                </a:lnTo>
                <a:close/>
              </a:path>
              <a:path w="151764" h="33020">
                <a:moveTo>
                  <a:pt x="139953" y="23571"/>
                </a:moveTo>
                <a:lnTo>
                  <a:pt x="137629" y="23799"/>
                </a:lnTo>
                <a:lnTo>
                  <a:pt x="138798" y="23799"/>
                </a:lnTo>
                <a:lnTo>
                  <a:pt x="139953" y="23571"/>
                </a:lnTo>
                <a:close/>
              </a:path>
              <a:path w="151764" h="33020">
                <a:moveTo>
                  <a:pt x="146227" y="23571"/>
                </a:moveTo>
                <a:lnTo>
                  <a:pt x="139953" y="23571"/>
                </a:lnTo>
                <a:lnTo>
                  <a:pt x="138798" y="23799"/>
                </a:lnTo>
                <a:lnTo>
                  <a:pt x="145999" y="23799"/>
                </a:lnTo>
                <a:lnTo>
                  <a:pt x="146227" y="23571"/>
                </a:lnTo>
                <a:close/>
              </a:path>
              <a:path w="151764" h="33020">
                <a:moveTo>
                  <a:pt x="132835" y="725"/>
                </a:moveTo>
                <a:lnTo>
                  <a:pt x="126390" y="736"/>
                </a:lnTo>
                <a:lnTo>
                  <a:pt x="116664" y="1092"/>
                </a:lnTo>
                <a:lnTo>
                  <a:pt x="147091" y="1092"/>
                </a:lnTo>
                <a:lnTo>
                  <a:pt x="146951" y="952"/>
                </a:lnTo>
                <a:lnTo>
                  <a:pt x="131686" y="952"/>
                </a:lnTo>
                <a:lnTo>
                  <a:pt x="132835" y="725"/>
                </a:lnTo>
                <a:close/>
              </a:path>
              <a:path w="151764" h="33020">
                <a:moveTo>
                  <a:pt x="134035" y="723"/>
                </a:moveTo>
                <a:lnTo>
                  <a:pt x="132781" y="736"/>
                </a:lnTo>
                <a:lnTo>
                  <a:pt x="131686" y="952"/>
                </a:lnTo>
                <a:lnTo>
                  <a:pt x="134035" y="723"/>
                </a:lnTo>
                <a:close/>
              </a:path>
              <a:path w="151764" h="33020">
                <a:moveTo>
                  <a:pt x="146723" y="723"/>
                </a:moveTo>
                <a:lnTo>
                  <a:pt x="133905" y="736"/>
                </a:lnTo>
                <a:lnTo>
                  <a:pt x="131686" y="952"/>
                </a:lnTo>
                <a:lnTo>
                  <a:pt x="146951" y="952"/>
                </a:lnTo>
                <a:lnTo>
                  <a:pt x="146723" y="723"/>
                </a:lnTo>
                <a:close/>
              </a:path>
              <a:path w="151764" h="33020">
                <a:moveTo>
                  <a:pt x="145999" y="0"/>
                </a:moveTo>
                <a:lnTo>
                  <a:pt x="137629" y="0"/>
                </a:lnTo>
                <a:lnTo>
                  <a:pt x="135293" y="241"/>
                </a:lnTo>
                <a:lnTo>
                  <a:pt x="132835" y="725"/>
                </a:lnTo>
                <a:lnTo>
                  <a:pt x="146723" y="723"/>
                </a:lnTo>
                <a:lnTo>
                  <a:pt x="145999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590451" y="5444781"/>
            <a:ext cx="318498" cy="15113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70294" y="5430469"/>
            <a:ext cx="202603" cy="15987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445918" y="4616983"/>
            <a:ext cx="710305" cy="26796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789356" y="5361178"/>
            <a:ext cx="312623" cy="207009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8011236" y="5386832"/>
            <a:ext cx="262255" cy="91440"/>
          </a:xfrm>
          <a:custGeom>
            <a:avLst/>
            <a:gdLst/>
            <a:ahLst/>
            <a:cxnLst/>
            <a:rect l="l" t="t" r="r" b="b"/>
            <a:pathLst>
              <a:path w="262254" h="91439">
                <a:moveTo>
                  <a:pt x="196697" y="12153"/>
                </a:moveTo>
                <a:lnTo>
                  <a:pt x="193421" y="8877"/>
                </a:lnTo>
                <a:lnTo>
                  <a:pt x="108267" y="8864"/>
                </a:lnTo>
                <a:lnTo>
                  <a:pt x="61912" y="5930"/>
                </a:lnTo>
                <a:lnTo>
                  <a:pt x="46850" y="5410"/>
                </a:lnTo>
                <a:lnTo>
                  <a:pt x="45580" y="5372"/>
                </a:lnTo>
                <a:lnTo>
                  <a:pt x="45415" y="5346"/>
                </a:lnTo>
                <a:lnTo>
                  <a:pt x="29819" y="3467"/>
                </a:lnTo>
                <a:lnTo>
                  <a:pt x="29641" y="3454"/>
                </a:lnTo>
                <a:lnTo>
                  <a:pt x="29451" y="3416"/>
                </a:lnTo>
                <a:lnTo>
                  <a:pt x="7543" y="0"/>
                </a:lnTo>
                <a:lnTo>
                  <a:pt x="1879" y="4140"/>
                </a:lnTo>
                <a:lnTo>
                  <a:pt x="0" y="16217"/>
                </a:lnTo>
                <a:lnTo>
                  <a:pt x="4127" y="21882"/>
                </a:lnTo>
                <a:lnTo>
                  <a:pt x="27012" y="25425"/>
                </a:lnTo>
                <a:lnTo>
                  <a:pt x="43599" y="27012"/>
                </a:lnTo>
                <a:lnTo>
                  <a:pt x="45021" y="27063"/>
                </a:lnTo>
                <a:lnTo>
                  <a:pt x="62191" y="26466"/>
                </a:lnTo>
                <a:lnTo>
                  <a:pt x="108077" y="23545"/>
                </a:lnTo>
                <a:lnTo>
                  <a:pt x="193408" y="23545"/>
                </a:lnTo>
                <a:lnTo>
                  <a:pt x="196697" y="20256"/>
                </a:lnTo>
                <a:lnTo>
                  <a:pt x="196697" y="12153"/>
                </a:lnTo>
                <a:close/>
              </a:path>
              <a:path w="262254" h="91439">
                <a:moveTo>
                  <a:pt x="261861" y="80137"/>
                </a:moveTo>
                <a:lnTo>
                  <a:pt x="259702" y="77978"/>
                </a:lnTo>
                <a:lnTo>
                  <a:pt x="155422" y="77927"/>
                </a:lnTo>
                <a:lnTo>
                  <a:pt x="211848" y="77927"/>
                </a:lnTo>
                <a:lnTo>
                  <a:pt x="155117" y="77901"/>
                </a:lnTo>
                <a:lnTo>
                  <a:pt x="122389" y="73723"/>
                </a:lnTo>
                <a:lnTo>
                  <a:pt x="99555" y="71767"/>
                </a:lnTo>
                <a:lnTo>
                  <a:pt x="99352" y="71767"/>
                </a:lnTo>
                <a:lnTo>
                  <a:pt x="90627" y="70700"/>
                </a:lnTo>
                <a:lnTo>
                  <a:pt x="99110" y="71729"/>
                </a:lnTo>
                <a:lnTo>
                  <a:pt x="99352" y="71755"/>
                </a:lnTo>
                <a:lnTo>
                  <a:pt x="98450" y="63779"/>
                </a:lnTo>
                <a:lnTo>
                  <a:pt x="93370" y="59753"/>
                </a:lnTo>
                <a:lnTo>
                  <a:pt x="87160" y="60452"/>
                </a:lnTo>
                <a:lnTo>
                  <a:pt x="86575" y="60579"/>
                </a:lnTo>
                <a:lnTo>
                  <a:pt x="79997" y="62534"/>
                </a:lnTo>
                <a:lnTo>
                  <a:pt x="79476" y="62153"/>
                </a:lnTo>
                <a:lnTo>
                  <a:pt x="74739" y="62953"/>
                </a:lnTo>
                <a:lnTo>
                  <a:pt x="74739" y="84010"/>
                </a:lnTo>
                <a:lnTo>
                  <a:pt x="70929" y="72263"/>
                </a:lnTo>
                <a:lnTo>
                  <a:pt x="74650" y="83921"/>
                </a:lnTo>
                <a:lnTo>
                  <a:pt x="74739" y="62953"/>
                </a:lnTo>
                <a:lnTo>
                  <a:pt x="73063" y="63220"/>
                </a:lnTo>
                <a:lnTo>
                  <a:pt x="71818" y="64960"/>
                </a:lnTo>
                <a:lnTo>
                  <a:pt x="69761" y="65570"/>
                </a:lnTo>
                <a:lnTo>
                  <a:pt x="66662" y="71285"/>
                </a:lnTo>
                <a:lnTo>
                  <a:pt x="66840" y="71920"/>
                </a:lnTo>
                <a:lnTo>
                  <a:pt x="66954" y="71755"/>
                </a:lnTo>
                <a:lnTo>
                  <a:pt x="66941" y="72263"/>
                </a:lnTo>
                <a:lnTo>
                  <a:pt x="68783" y="78486"/>
                </a:lnTo>
                <a:lnTo>
                  <a:pt x="68973" y="77914"/>
                </a:lnTo>
                <a:lnTo>
                  <a:pt x="68897" y="78867"/>
                </a:lnTo>
                <a:lnTo>
                  <a:pt x="68986" y="79019"/>
                </a:lnTo>
                <a:lnTo>
                  <a:pt x="70294" y="80835"/>
                </a:lnTo>
                <a:lnTo>
                  <a:pt x="72466" y="82397"/>
                </a:lnTo>
                <a:lnTo>
                  <a:pt x="70256" y="80822"/>
                </a:lnTo>
                <a:lnTo>
                  <a:pt x="68986" y="79019"/>
                </a:lnTo>
                <a:lnTo>
                  <a:pt x="68999" y="79921"/>
                </a:lnTo>
                <a:lnTo>
                  <a:pt x="69900" y="80568"/>
                </a:lnTo>
                <a:lnTo>
                  <a:pt x="68884" y="79844"/>
                </a:lnTo>
                <a:lnTo>
                  <a:pt x="68783" y="78486"/>
                </a:lnTo>
                <a:lnTo>
                  <a:pt x="66840" y="71920"/>
                </a:lnTo>
                <a:lnTo>
                  <a:pt x="66586" y="72263"/>
                </a:lnTo>
                <a:lnTo>
                  <a:pt x="66509" y="72783"/>
                </a:lnTo>
                <a:lnTo>
                  <a:pt x="67538" y="78867"/>
                </a:lnTo>
                <a:lnTo>
                  <a:pt x="68427" y="79514"/>
                </a:lnTo>
                <a:lnTo>
                  <a:pt x="67894" y="81089"/>
                </a:lnTo>
                <a:lnTo>
                  <a:pt x="67818" y="81775"/>
                </a:lnTo>
                <a:lnTo>
                  <a:pt x="68478" y="83134"/>
                </a:lnTo>
                <a:lnTo>
                  <a:pt x="68453" y="84010"/>
                </a:lnTo>
                <a:lnTo>
                  <a:pt x="69646" y="85534"/>
                </a:lnTo>
                <a:lnTo>
                  <a:pt x="70548" y="87376"/>
                </a:lnTo>
                <a:lnTo>
                  <a:pt x="71297" y="87642"/>
                </a:lnTo>
                <a:lnTo>
                  <a:pt x="72377" y="89001"/>
                </a:lnTo>
                <a:lnTo>
                  <a:pt x="77165" y="89585"/>
                </a:lnTo>
                <a:lnTo>
                  <a:pt x="77622" y="89674"/>
                </a:lnTo>
                <a:lnTo>
                  <a:pt x="78257" y="89725"/>
                </a:lnTo>
                <a:lnTo>
                  <a:pt x="82613" y="90246"/>
                </a:lnTo>
                <a:lnTo>
                  <a:pt x="82969" y="90043"/>
                </a:lnTo>
                <a:lnTo>
                  <a:pt x="97637" y="91008"/>
                </a:lnTo>
                <a:lnTo>
                  <a:pt x="98513" y="91033"/>
                </a:lnTo>
                <a:lnTo>
                  <a:pt x="121881" y="90462"/>
                </a:lnTo>
                <a:lnTo>
                  <a:pt x="122377" y="90436"/>
                </a:lnTo>
                <a:lnTo>
                  <a:pt x="154901" y="87718"/>
                </a:lnTo>
                <a:lnTo>
                  <a:pt x="184010" y="87693"/>
                </a:lnTo>
                <a:lnTo>
                  <a:pt x="259715" y="87630"/>
                </a:lnTo>
                <a:lnTo>
                  <a:pt x="261797" y="85534"/>
                </a:lnTo>
                <a:lnTo>
                  <a:pt x="261861" y="80137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492729" y="5288915"/>
            <a:ext cx="207658" cy="197980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9050832" y="4297998"/>
            <a:ext cx="328930" cy="1600200"/>
          </a:xfrm>
          <a:custGeom>
            <a:avLst/>
            <a:gdLst/>
            <a:ahLst/>
            <a:cxnLst/>
            <a:rect l="l" t="t" r="r" b="b"/>
            <a:pathLst>
              <a:path w="328929" h="1600200">
                <a:moveTo>
                  <a:pt x="42227" y="1587500"/>
                </a:moveTo>
                <a:lnTo>
                  <a:pt x="29400" y="1587500"/>
                </a:lnTo>
                <a:lnTo>
                  <a:pt x="31026" y="1600200"/>
                </a:lnTo>
                <a:lnTo>
                  <a:pt x="51041" y="1600200"/>
                </a:lnTo>
                <a:lnTo>
                  <a:pt x="42227" y="1587500"/>
                </a:lnTo>
                <a:close/>
              </a:path>
              <a:path w="328929" h="1600200">
                <a:moveTo>
                  <a:pt x="49961" y="1587500"/>
                </a:moveTo>
                <a:lnTo>
                  <a:pt x="42227" y="1587500"/>
                </a:lnTo>
                <a:lnTo>
                  <a:pt x="51041" y="1600200"/>
                </a:lnTo>
                <a:lnTo>
                  <a:pt x="49961" y="1587500"/>
                </a:lnTo>
                <a:close/>
              </a:path>
              <a:path w="328929" h="1600200">
                <a:moveTo>
                  <a:pt x="132892" y="1587500"/>
                </a:moveTo>
                <a:lnTo>
                  <a:pt x="49961" y="1587500"/>
                </a:lnTo>
                <a:lnTo>
                  <a:pt x="51041" y="1600200"/>
                </a:lnTo>
                <a:lnTo>
                  <a:pt x="108762" y="1600200"/>
                </a:lnTo>
                <a:lnTo>
                  <a:pt x="132892" y="1587500"/>
                </a:lnTo>
                <a:close/>
              </a:path>
              <a:path w="328929" h="1600200">
                <a:moveTo>
                  <a:pt x="45389" y="1562100"/>
                </a:moveTo>
                <a:lnTo>
                  <a:pt x="33972" y="1562100"/>
                </a:lnTo>
                <a:lnTo>
                  <a:pt x="29337" y="1574800"/>
                </a:lnTo>
                <a:lnTo>
                  <a:pt x="29337" y="1587500"/>
                </a:lnTo>
                <a:lnTo>
                  <a:pt x="50025" y="1587500"/>
                </a:lnTo>
                <a:lnTo>
                  <a:pt x="50025" y="1574800"/>
                </a:lnTo>
                <a:lnTo>
                  <a:pt x="45389" y="1562100"/>
                </a:lnTo>
                <a:close/>
              </a:path>
              <a:path w="328929" h="1600200">
                <a:moveTo>
                  <a:pt x="328688" y="1574800"/>
                </a:moveTo>
                <a:lnTo>
                  <a:pt x="63512" y="1574800"/>
                </a:lnTo>
                <a:lnTo>
                  <a:pt x="51714" y="1587500"/>
                </a:lnTo>
                <a:lnTo>
                  <a:pt x="328790" y="1587500"/>
                </a:lnTo>
                <a:lnTo>
                  <a:pt x="328688" y="1574800"/>
                </a:lnTo>
                <a:close/>
              </a:path>
              <a:path w="328929" h="1600200">
                <a:moveTo>
                  <a:pt x="305333" y="1562100"/>
                </a:moveTo>
                <a:lnTo>
                  <a:pt x="156578" y="1562100"/>
                </a:lnTo>
                <a:lnTo>
                  <a:pt x="130657" y="1574800"/>
                </a:lnTo>
                <a:lnTo>
                  <a:pt x="305282" y="1574800"/>
                </a:lnTo>
                <a:lnTo>
                  <a:pt x="305333" y="1562100"/>
                </a:lnTo>
                <a:close/>
              </a:path>
              <a:path w="328929" h="1600200">
                <a:moveTo>
                  <a:pt x="317055" y="1562100"/>
                </a:moveTo>
                <a:lnTo>
                  <a:pt x="305333" y="1562100"/>
                </a:lnTo>
                <a:lnTo>
                  <a:pt x="305282" y="1574800"/>
                </a:lnTo>
                <a:lnTo>
                  <a:pt x="317055" y="1562100"/>
                </a:lnTo>
                <a:close/>
              </a:path>
              <a:path w="328929" h="1600200">
                <a:moveTo>
                  <a:pt x="328434" y="1562100"/>
                </a:moveTo>
                <a:lnTo>
                  <a:pt x="317055" y="1562100"/>
                </a:lnTo>
                <a:lnTo>
                  <a:pt x="305346" y="1574800"/>
                </a:lnTo>
                <a:lnTo>
                  <a:pt x="328472" y="1574800"/>
                </a:lnTo>
                <a:lnTo>
                  <a:pt x="328434" y="1562100"/>
                </a:lnTo>
                <a:close/>
              </a:path>
              <a:path w="328929" h="1600200">
                <a:moveTo>
                  <a:pt x="327990" y="1549400"/>
                </a:moveTo>
                <a:lnTo>
                  <a:pt x="305041" y="1549400"/>
                </a:lnTo>
                <a:lnTo>
                  <a:pt x="305384" y="1562100"/>
                </a:lnTo>
                <a:lnTo>
                  <a:pt x="328371" y="1562100"/>
                </a:lnTo>
                <a:lnTo>
                  <a:pt x="327990" y="1549400"/>
                </a:lnTo>
                <a:close/>
              </a:path>
              <a:path w="328929" h="1600200">
                <a:moveTo>
                  <a:pt x="324192" y="1498600"/>
                </a:moveTo>
                <a:lnTo>
                  <a:pt x="301637" y="1498600"/>
                </a:lnTo>
                <a:lnTo>
                  <a:pt x="302691" y="1511300"/>
                </a:lnTo>
                <a:lnTo>
                  <a:pt x="304076" y="1536700"/>
                </a:lnTo>
                <a:lnTo>
                  <a:pt x="305130" y="1549400"/>
                </a:lnTo>
                <a:lnTo>
                  <a:pt x="327977" y="1549400"/>
                </a:lnTo>
                <a:lnTo>
                  <a:pt x="327901" y="1536700"/>
                </a:lnTo>
                <a:lnTo>
                  <a:pt x="326834" y="1536700"/>
                </a:lnTo>
                <a:lnTo>
                  <a:pt x="325310" y="1511300"/>
                </a:lnTo>
                <a:lnTo>
                  <a:pt x="324192" y="1498600"/>
                </a:lnTo>
                <a:close/>
              </a:path>
              <a:path w="328929" h="1600200">
                <a:moveTo>
                  <a:pt x="319798" y="1473200"/>
                </a:moveTo>
                <a:lnTo>
                  <a:pt x="297395" y="1473200"/>
                </a:lnTo>
                <a:lnTo>
                  <a:pt x="299237" y="1485900"/>
                </a:lnTo>
                <a:lnTo>
                  <a:pt x="301739" y="1511300"/>
                </a:lnTo>
                <a:lnTo>
                  <a:pt x="301637" y="1498600"/>
                </a:lnTo>
                <a:lnTo>
                  <a:pt x="324091" y="1498600"/>
                </a:lnTo>
                <a:lnTo>
                  <a:pt x="321564" y="1485900"/>
                </a:lnTo>
                <a:lnTo>
                  <a:pt x="319798" y="1473200"/>
                </a:lnTo>
                <a:close/>
              </a:path>
              <a:path w="328929" h="1600200">
                <a:moveTo>
                  <a:pt x="313550" y="1447800"/>
                </a:moveTo>
                <a:lnTo>
                  <a:pt x="291414" y="1447800"/>
                </a:lnTo>
                <a:lnTo>
                  <a:pt x="293954" y="1460500"/>
                </a:lnTo>
                <a:lnTo>
                  <a:pt x="297535" y="1473200"/>
                </a:lnTo>
                <a:lnTo>
                  <a:pt x="319658" y="1473200"/>
                </a:lnTo>
                <a:lnTo>
                  <a:pt x="316039" y="1460500"/>
                </a:lnTo>
                <a:lnTo>
                  <a:pt x="313550" y="1447800"/>
                </a:lnTo>
                <a:close/>
              </a:path>
              <a:path w="328929" h="1600200">
                <a:moveTo>
                  <a:pt x="309778" y="1435100"/>
                </a:moveTo>
                <a:lnTo>
                  <a:pt x="287972" y="1435100"/>
                </a:lnTo>
                <a:lnTo>
                  <a:pt x="291579" y="1447800"/>
                </a:lnTo>
                <a:lnTo>
                  <a:pt x="313385" y="1447800"/>
                </a:lnTo>
                <a:lnTo>
                  <a:pt x="309778" y="1435100"/>
                </a:lnTo>
                <a:close/>
              </a:path>
              <a:path w="328929" h="1600200">
                <a:moveTo>
                  <a:pt x="304977" y="1397000"/>
                </a:moveTo>
                <a:lnTo>
                  <a:pt x="305092" y="1409700"/>
                </a:lnTo>
                <a:lnTo>
                  <a:pt x="282701" y="1409700"/>
                </a:lnTo>
                <a:lnTo>
                  <a:pt x="284861" y="1422400"/>
                </a:lnTo>
                <a:lnTo>
                  <a:pt x="287832" y="1435100"/>
                </a:lnTo>
                <a:lnTo>
                  <a:pt x="309918" y="1435100"/>
                </a:lnTo>
                <a:lnTo>
                  <a:pt x="308476" y="1422400"/>
                </a:lnTo>
                <a:lnTo>
                  <a:pt x="307136" y="1422400"/>
                </a:lnTo>
                <a:lnTo>
                  <a:pt x="304977" y="1397000"/>
                </a:lnTo>
                <a:close/>
              </a:path>
              <a:path w="328929" h="1600200">
                <a:moveTo>
                  <a:pt x="307035" y="1409700"/>
                </a:moveTo>
                <a:lnTo>
                  <a:pt x="307136" y="1422400"/>
                </a:lnTo>
                <a:lnTo>
                  <a:pt x="308476" y="1422400"/>
                </a:lnTo>
                <a:lnTo>
                  <a:pt x="307035" y="1409700"/>
                </a:lnTo>
                <a:close/>
              </a:path>
              <a:path w="328929" h="1600200">
                <a:moveTo>
                  <a:pt x="161378" y="101600"/>
                </a:moveTo>
                <a:lnTo>
                  <a:pt x="139738" y="101600"/>
                </a:lnTo>
                <a:lnTo>
                  <a:pt x="139331" y="127000"/>
                </a:lnTo>
                <a:lnTo>
                  <a:pt x="139331" y="254000"/>
                </a:lnTo>
                <a:lnTo>
                  <a:pt x="140030" y="279400"/>
                </a:lnTo>
                <a:lnTo>
                  <a:pt x="140766" y="304800"/>
                </a:lnTo>
                <a:lnTo>
                  <a:pt x="143459" y="368300"/>
                </a:lnTo>
                <a:lnTo>
                  <a:pt x="145427" y="381000"/>
                </a:lnTo>
                <a:lnTo>
                  <a:pt x="147027" y="419100"/>
                </a:lnTo>
                <a:lnTo>
                  <a:pt x="149199" y="444500"/>
                </a:lnTo>
                <a:lnTo>
                  <a:pt x="152463" y="469900"/>
                </a:lnTo>
                <a:lnTo>
                  <a:pt x="156425" y="508000"/>
                </a:lnTo>
                <a:lnTo>
                  <a:pt x="165087" y="571500"/>
                </a:lnTo>
                <a:lnTo>
                  <a:pt x="169418" y="596900"/>
                </a:lnTo>
                <a:lnTo>
                  <a:pt x="173824" y="635000"/>
                </a:lnTo>
                <a:lnTo>
                  <a:pt x="178219" y="660400"/>
                </a:lnTo>
                <a:lnTo>
                  <a:pt x="182537" y="685800"/>
                </a:lnTo>
                <a:lnTo>
                  <a:pt x="185826" y="698500"/>
                </a:lnTo>
                <a:lnTo>
                  <a:pt x="194462" y="749300"/>
                </a:lnTo>
                <a:lnTo>
                  <a:pt x="199174" y="774700"/>
                </a:lnTo>
                <a:lnTo>
                  <a:pt x="203136" y="787400"/>
                </a:lnTo>
                <a:lnTo>
                  <a:pt x="212483" y="825500"/>
                </a:lnTo>
                <a:lnTo>
                  <a:pt x="217881" y="850900"/>
                </a:lnTo>
                <a:lnTo>
                  <a:pt x="221856" y="876300"/>
                </a:lnTo>
                <a:lnTo>
                  <a:pt x="226174" y="889000"/>
                </a:lnTo>
                <a:lnTo>
                  <a:pt x="230517" y="914400"/>
                </a:lnTo>
                <a:lnTo>
                  <a:pt x="235203" y="927100"/>
                </a:lnTo>
                <a:lnTo>
                  <a:pt x="238734" y="952500"/>
                </a:lnTo>
                <a:lnTo>
                  <a:pt x="242722" y="965200"/>
                </a:lnTo>
                <a:lnTo>
                  <a:pt x="253517" y="1016000"/>
                </a:lnTo>
                <a:lnTo>
                  <a:pt x="257124" y="1041400"/>
                </a:lnTo>
                <a:lnTo>
                  <a:pt x="261086" y="1054100"/>
                </a:lnTo>
                <a:lnTo>
                  <a:pt x="265734" y="1079500"/>
                </a:lnTo>
                <a:lnTo>
                  <a:pt x="270040" y="1104900"/>
                </a:lnTo>
                <a:lnTo>
                  <a:pt x="275043" y="1130300"/>
                </a:lnTo>
                <a:lnTo>
                  <a:pt x="278599" y="1155700"/>
                </a:lnTo>
                <a:lnTo>
                  <a:pt x="281076" y="1181100"/>
                </a:lnTo>
                <a:lnTo>
                  <a:pt x="282130" y="1206500"/>
                </a:lnTo>
                <a:lnTo>
                  <a:pt x="282816" y="1231900"/>
                </a:lnTo>
                <a:lnTo>
                  <a:pt x="282765" y="1257300"/>
                </a:lnTo>
                <a:lnTo>
                  <a:pt x="282625" y="1282700"/>
                </a:lnTo>
                <a:lnTo>
                  <a:pt x="282600" y="1308100"/>
                </a:lnTo>
                <a:lnTo>
                  <a:pt x="282067" y="1320800"/>
                </a:lnTo>
                <a:lnTo>
                  <a:pt x="282054" y="1346200"/>
                </a:lnTo>
                <a:lnTo>
                  <a:pt x="281889" y="1371600"/>
                </a:lnTo>
                <a:lnTo>
                  <a:pt x="281901" y="1384300"/>
                </a:lnTo>
                <a:lnTo>
                  <a:pt x="282587" y="1409700"/>
                </a:lnTo>
                <a:lnTo>
                  <a:pt x="305092" y="1409700"/>
                </a:lnTo>
                <a:lnTo>
                  <a:pt x="304330" y="1384300"/>
                </a:lnTo>
                <a:lnTo>
                  <a:pt x="304342" y="1371600"/>
                </a:lnTo>
                <a:lnTo>
                  <a:pt x="304177" y="1346200"/>
                </a:lnTo>
                <a:lnTo>
                  <a:pt x="304165" y="1320800"/>
                </a:lnTo>
                <a:lnTo>
                  <a:pt x="303644" y="1308100"/>
                </a:lnTo>
                <a:lnTo>
                  <a:pt x="303618" y="1282700"/>
                </a:lnTo>
                <a:lnTo>
                  <a:pt x="303466" y="1257300"/>
                </a:lnTo>
                <a:lnTo>
                  <a:pt x="302679" y="1206500"/>
                </a:lnTo>
                <a:lnTo>
                  <a:pt x="299046" y="1155700"/>
                </a:lnTo>
                <a:lnTo>
                  <a:pt x="295363" y="1130300"/>
                </a:lnTo>
                <a:lnTo>
                  <a:pt x="290283" y="1092200"/>
                </a:lnTo>
                <a:lnTo>
                  <a:pt x="285953" y="1079500"/>
                </a:lnTo>
                <a:lnTo>
                  <a:pt x="281241" y="1054100"/>
                </a:lnTo>
                <a:lnTo>
                  <a:pt x="277279" y="1028700"/>
                </a:lnTo>
                <a:lnTo>
                  <a:pt x="273685" y="1016000"/>
                </a:lnTo>
                <a:lnTo>
                  <a:pt x="268274" y="990600"/>
                </a:lnTo>
                <a:lnTo>
                  <a:pt x="262890" y="965200"/>
                </a:lnTo>
                <a:lnTo>
                  <a:pt x="258940" y="939800"/>
                </a:lnTo>
                <a:lnTo>
                  <a:pt x="255371" y="927100"/>
                </a:lnTo>
                <a:lnTo>
                  <a:pt x="250609" y="901700"/>
                </a:lnTo>
                <a:lnTo>
                  <a:pt x="246303" y="889000"/>
                </a:lnTo>
                <a:lnTo>
                  <a:pt x="241985" y="863600"/>
                </a:lnTo>
                <a:lnTo>
                  <a:pt x="238036" y="850900"/>
                </a:lnTo>
                <a:lnTo>
                  <a:pt x="227228" y="800100"/>
                </a:lnTo>
                <a:lnTo>
                  <a:pt x="223266" y="787400"/>
                </a:lnTo>
                <a:lnTo>
                  <a:pt x="219303" y="762000"/>
                </a:lnTo>
                <a:lnTo>
                  <a:pt x="214668" y="736600"/>
                </a:lnTo>
                <a:lnTo>
                  <a:pt x="206006" y="698500"/>
                </a:lnTo>
                <a:lnTo>
                  <a:pt x="202819" y="685800"/>
                </a:lnTo>
                <a:lnTo>
                  <a:pt x="198500" y="660400"/>
                </a:lnTo>
                <a:lnTo>
                  <a:pt x="194259" y="635000"/>
                </a:lnTo>
                <a:lnTo>
                  <a:pt x="190030" y="596900"/>
                </a:lnTo>
                <a:lnTo>
                  <a:pt x="185724" y="571500"/>
                </a:lnTo>
                <a:lnTo>
                  <a:pt x="177088" y="508000"/>
                </a:lnTo>
                <a:lnTo>
                  <a:pt x="173139" y="469900"/>
                </a:lnTo>
                <a:lnTo>
                  <a:pt x="169925" y="431800"/>
                </a:lnTo>
                <a:lnTo>
                  <a:pt x="167767" y="406400"/>
                </a:lnTo>
                <a:lnTo>
                  <a:pt x="166509" y="381000"/>
                </a:lnTo>
                <a:lnTo>
                  <a:pt x="164871" y="355600"/>
                </a:lnTo>
                <a:lnTo>
                  <a:pt x="163601" y="330200"/>
                </a:lnTo>
                <a:lnTo>
                  <a:pt x="162521" y="304800"/>
                </a:lnTo>
                <a:lnTo>
                  <a:pt x="161061" y="254000"/>
                </a:lnTo>
                <a:lnTo>
                  <a:pt x="161074" y="127000"/>
                </a:lnTo>
                <a:lnTo>
                  <a:pt x="161378" y="101600"/>
                </a:lnTo>
                <a:close/>
              </a:path>
              <a:path w="328929" h="1600200">
                <a:moveTo>
                  <a:pt x="168630" y="25400"/>
                </a:moveTo>
                <a:lnTo>
                  <a:pt x="147624" y="25400"/>
                </a:lnTo>
                <a:lnTo>
                  <a:pt x="144310" y="50800"/>
                </a:lnTo>
                <a:lnTo>
                  <a:pt x="142024" y="63500"/>
                </a:lnTo>
                <a:lnTo>
                  <a:pt x="139776" y="101600"/>
                </a:lnTo>
                <a:lnTo>
                  <a:pt x="161353" y="101600"/>
                </a:lnTo>
                <a:lnTo>
                  <a:pt x="163461" y="63500"/>
                </a:lnTo>
                <a:lnTo>
                  <a:pt x="164471" y="63500"/>
                </a:lnTo>
                <a:lnTo>
                  <a:pt x="165519" y="50800"/>
                </a:lnTo>
                <a:lnTo>
                  <a:pt x="168630" y="25400"/>
                </a:lnTo>
                <a:close/>
              </a:path>
              <a:path w="328929" h="1600200">
                <a:moveTo>
                  <a:pt x="164471" y="63500"/>
                </a:moveTo>
                <a:lnTo>
                  <a:pt x="163461" y="63500"/>
                </a:lnTo>
                <a:lnTo>
                  <a:pt x="163423" y="76200"/>
                </a:lnTo>
                <a:lnTo>
                  <a:pt x="164471" y="63500"/>
                </a:lnTo>
                <a:close/>
              </a:path>
              <a:path w="328929" h="1600200">
                <a:moveTo>
                  <a:pt x="47091" y="25400"/>
                </a:moveTo>
                <a:lnTo>
                  <a:pt x="17208" y="25400"/>
                </a:lnTo>
                <a:lnTo>
                  <a:pt x="35661" y="38100"/>
                </a:lnTo>
                <a:lnTo>
                  <a:pt x="41630" y="38100"/>
                </a:lnTo>
                <a:lnTo>
                  <a:pt x="47091" y="25400"/>
                </a:lnTo>
                <a:close/>
              </a:path>
              <a:path w="328929" h="1600200">
                <a:moveTo>
                  <a:pt x="170205" y="25400"/>
                </a:moveTo>
                <a:lnTo>
                  <a:pt x="168630" y="25400"/>
                </a:lnTo>
                <a:lnTo>
                  <a:pt x="168528" y="38100"/>
                </a:lnTo>
                <a:lnTo>
                  <a:pt x="170205" y="25400"/>
                </a:lnTo>
                <a:close/>
              </a:path>
              <a:path w="328929" h="1600200">
                <a:moveTo>
                  <a:pt x="3378" y="12700"/>
                </a:moveTo>
                <a:lnTo>
                  <a:pt x="1511" y="12700"/>
                </a:lnTo>
                <a:lnTo>
                  <a:pt x="7861" y="25400"/>
                </a:lnTo>
                <a:lnTo>
                  <a:pt x="17297" y="25400"/>
                </a:lnTo>
                <a:lnTo>
                  <a:pt x="3378" y="12700"/>
                </a:lnTo>
                <a:close/>
              </a:path>
              <a:path w="328929" h="1600200">
                <a:moveTo>
                  <a:pt x="41440" y="12700"/>
                </a:moveTo>
                <a:lnTo>
                  <a:pt x="3378" y="12700"/>
                </a:lnTo>
                <a:lnTo>
                  <a:pt x="17297" y="25400"/>
                </a:lnTo>
                <a:lnTo>
                  <a:pt x="45783" y="25400"/>
                </a:lnTo>
                <a:lnTo>
                  <a:pt x="41440" y="12700"/>
                </a:lnTo>
                <a:close/>
              </a:path>
              <a:path w="328929" h="1600200">
                <a:moveTo>
                  <a:pt x="150279" y="12700"/>
                </a:moveTo>
                <a:lnTo>
                  <a:pt x="41440" y="12700"/>
                </a:lnTo>
                <a:lnTo>
                  <a:pt x="45783" y="25400"/>
                </a:lnTo>
                <a:lnTo>
                  <a:pt x="149517" y="25400"/>
                </a:lnTo>
                <a:lnTo>
                  <a:pt x="150279" y="12700"/>
                </a:lnTo>
                <a:close/>
              </a:path>
              <a:path w="328929" h="1600200">
                <a:moveTo>
                  <a:pt x="150279" y="12700"/>
                </a:moveTo>
                <a:lnTo>
                  <a:pt x="149517" y="25400"/>
                </a:lnTo>
                <a:lnTo>
                  <a:pt x="155867" y="25400"/>
                </a:lnTo>
                <a:lnTo>
                  <a:pt x="150279" y="12700"/>
                </a:lnTo>
                <a:close/>
              </a:path>
              <a:path w="328929" h="1600200">
                <a:moveTo>
                  <a:pt x="171030" y="12700"/>
                </a:moveTo>
                <a:lnTo>
                  <a:pt x="150279" y="12700"/>
                </a:lnTo>
                <a:lnTo>
                  <a:pt x="155867" y="25400"/>
                </a:lnTo>
                <a:lnTo>
                  <a:pt x="170345" y="25400"/>
                </a:lnTo>
                <a:lnTo>
                  <a:pt x="171030" y="12700"/>
                </a:lnTo>
                <a:close/>
              </a:path>
              <a:path w="328929" h="1600200">
                <a:moveTo>
                  <a:pt x="1448" y="9558"/>
                </a:moveTo>
                <a:lnTo>
                  <a:pt x="0" y="12700"/>
                </a:lnTo>
                <a:lnTo>
                  <a:pt x="1473" y="12700"/>
                </a:lnTo>
                <a:lnTo>
                  <a:pt x="1448" y="9558"/>
                </a:lnTo>
                <a:close/>
              </a:path>
              <a:path w="328929" h="1600200">
                <a:moveTo>
                  <a:pt x="12115" y="0"/>
                </a:moveTo>
                <a:lnTo>
                  <a:pt x="5854" y="0"/>
                </a:lnTo>
                <a:lnTo>
                  <a:pt x="1448" y="9558"/>
                </a:lnTo>
                <a:lnTo>
                  <a:pt x="1473" y="12700"/>
                </a:lnTo>
                <a:lnTo>
                  <a:pt x="27647" y="12700"/>
                </a:lnTo>
                <a:lnTo>
                  <a:pt x="12115" y="0"/>
                </a:lnTo>
                <a:close/>
              </a:path>
              <a:path w="328929" h="1600200">
                <a:moveTo>
                  <a:pt x="168668" y="0"/>
                </a:moveTo>
                <a:lnTo>
                  <a:pt x="12115" y="0"/>
                </a:lnTo>
                <a:lnTo>
                  <a:pt x="27647" y="12700"/>
                </a:lnTo>
                <a:lnTo>
                  <a:pt x="170929" y="12700"/>
                </a:lnTo>
                <a:lnTo>
                  <a:pt x="168668" y="0"/>
                </a:lnTo>
                <a:close/>
              </a:path>
              <a:path w="328929" h="1600200">
                <a:moveTo>
                  <a:pt x="5854" y="0"/>
                </a:moveTo>
                <a:lnTo>
                  <a:pt x="1371" y="0"/>
                </a:lnTo>
                <a:lnTo>
                  <a:pt x="1448" y="9558"/>
                </a:lnTo>
                <a:lnTo>
                  <a:pt x="5854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072276" y="4278490"/>
            <a:ext cx="463821" cy="28141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9629354" y="4650041"/>
            <a:ext cx="1334135" cy="335280"/>
            <a:chOff x="9629354" y="4650041"/>
            <a:chExt cx="1334135" cy="335280"/>
          </a:xfrm>
        </p:grpSpPr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29354" y="4650041"/>
              <a:ext cx="352261" cy="3347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25215" y="4779479"/>
              <a:ext cx="938225" cy="18865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682732" y="4734813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6794" y="0"/>
                  </a:moveTo>
                  <a:lnTo>
                    <a:pt x="1968" y="0"/>
                  </a:lnTo>
                  <a:lnTo>
                    <a:pt x="0" y="1968"/>
                  </a:lnTo>
                  <a:lnTo>
                    <a:pt x="0" y="6794"/>
                  </a:lnTo>
                  <a:lnTo>
                    <a:pt x="1968" y="8750"/>
                  </a:lnTo>
                  <a:lnTo>
                    <a:pt x="6794" y="8750"/>
                  </a:lnTo>
                  <a:lnTo>
                    <a:pt x="8763" y="6794"/>
                  </a:lnTo>
                  <a:lnTo>
                    <a:pt x="8763" y="4381"/>
                  </a:lnTo>
                  <a:lnTo>
                    <a:pt x="8763" y="1968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208097" y="5198846"/>
            <a:ext cx="566080" cy="60834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195004" y="4578718"/>
            <a:ext cx="305043" cy="32522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77717" y="5175935"/>
            <a:ext cx="405041" cy="27097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174313" y="5226177"/>
            <a:ext cx="672561" cy="17018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167132" y="3547109"/>
            <a:ext cx="597141" cy="250596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6896213" y="3592919"/>
            <a:ext cx="122555" cy="22225"/>
          </a:xfrm>
          <a:custGeom>
            <a:avLst/>
            <a:gdLst/>
            <a:ahLst/>
            <a:cxnLst/>
            <a:rect l="l" t="t" r="r" b="b"/>
            <a:pathLst>
              <a:path w="122554" h="22225">
                <a:moveTo>
                  <a:pt x="34683" y="0"/>
                </a:moveTo>
                <a:lnTo>
                  <a:pt x="21691" y="508"/>
                </a:lnTo>
                <a:lnTo>
                  <a:pt x="20548" y="622"/>
                </a:lnTo>
                <a:lnTo>
                  <a:pt x="3492" y="3441"/>
                </a:lnTo>
                <a:lnTo>
                  <a:pt x="0" y="8305"/>
                </a:lnTo>
                <a:lnTo>
                  <a:pt x="1714" y="18605"/>
                </a:lnTo>
                <a:lnTo>
                  <a:pt x="6578" y="22085"/>
                </a:lnTo>
                <a:lnTo>
                  <a:pt x="12014" y="21183"/>
                </a:lnTo>
                <a:lnTo>
                  <a:pt x="23350" y="18935"/>
                </a:lnTo>
                <a:lnTo>
                  <a:pt x="23863" y="18834"/>
                </a:lnTo>
                <a:lnTo>
                  <a:pt x="24027" y="18834"/>
                </a:lnTo>
                <a:lnTo>
                  <a:pt x="35819" y="17335"/>
                </a:lnTo>
                <a:lnTo>
                  <a:pt x="50368" y="16179"/>
                </a:lnTo>
                <a:lnTo>
                  <a:pt x="51079" y="16090"/>
                </a:lnTo>
                <a:lnTo>
                  <a:pt x="68117" y="13093"/>
                </a:lnTo>
                <a:lnTo>
                  <a:pt x="67792" y="13093"/>
                </a:lnTo>
                <a:lnTo>
                  <a:pt x="68478" y="13030"/>
                </a:lnTo>
                <a:lnTo>
                  <a:pt x="87195" y="13030"/>
                </a:lnTo>
                <a:lnTo>
                  <a:pt x="120332" y="12839"/>
                </a:lnTo>
                <a:lnTo>
                  <a:pt x="122021" y="11112"/>
                </a:lnTo>
                <a:lnTo>
                  <a:pt x="121983" y="6908"/>
                </a:lnTo>
                <a:lnTo>
                  <a:pt x="120307" y="5232"/>
                </a:lnTo>
                <a:lnTo>
                  <a:pt x="68643" y="5067"/>
                </a:lnTo>
                <a:lnTo>
                  <a:pt x="67792" y="4978"/>
                </a:lnTo>
                <a:lnTo>
                  <a:pt x="68233" y="4978"/>
                </a:lnTo>
                <a:lnTo>
                  <a:pt x="51384" y="1320"/>
                </a:lnTo>
                <a:lnTo>
                  <a:pt x="50368" y="1168"/>
                </a:lnTo>
                <a:lnTo>
                  <a:pt x="35699" y="12"/>
                </a:lnTo>
                <a:lnTo>
                  <a:pt x="34683" y="0"/>
                </a:lnTo>
                <a:close/>
              </a:path>
              <a:path w="122554" h="22225">
                <a:moveTo>
                  <a:pt x="23569" y="18892"/>
                </a:moveTo>
                <a:lnTo>
                  <a:pt x="23228" y="18935"/>
                </a:lnTo>
                <a:lnTo>
                  <a:pt x="23569" y="18892"/>
                </a:lnTo>
                <a:close/>
              </a:path>
              <a:path w="122554" h="22225">
                <a:moveTo>
                  <a:pt x="24027" y="18834"/>
                </a:moveTo>
                <a:lnTo>
                  <a:pt x="23863" y="18834"/>
                </a:lnTo>
                <a:lnTo>
                  <a:pt x="23569" y="18892"/>
                </a:lnTo>
                <a:lnTo>
                  <a:pt x="24027" y="18834"/>
                </a:lnTo>
                <a:close/>
              </a:path>
              <a:path w="122554" h="22225">
                <a:moveTo>
                  <a:pt x="68478" y="13030"/>
                </a:moveTo>
                <a:lnTo>
                  <a:pt x="67792" y="13093"/>
                </a:lnTo>
                <a:lnTo>
                  <a:pt x="68123" y="13092"/>
                </a:lnTo>
                <a:lnTo>
                  <a:pt x="68478" y="13030"/>
                </a:lnTo>
                <a:close/>
              </a:path>
              <a:path w="122554" h="22225">
                <a:moveTo>
                  <a:pt x="87195" y="13030"/>
                </a:moveTo>
                <a:lnTo>
                  <a:pt x="68478" y="13030"/>
                </a:lnTo>
                <a:lnTo>
                  <a:pt x="68123" y="13092"/>
                </a:lnTo>
                <a:lnTo>
                  <a:pt x="87195" y="13030"/>
                </a:lnTo>
                <a:close/>
              </a:path>
              <a:path w="122554" h="22225">
                <a:moveTo>
                  <a:pt x="67792" y="4978"/>
                </a:moveTo>
                <a:lnTo>
                  <a:pt x="68643" y="5067"/>
                </a:lnTo>
                <a:lnTo>
                  <a:pt x="68240" y="4979"/>
                </a:lnTo>
                <a:lnTo>
                  <a:pt x="67792" y="4978"/>
                </a:lnTo>
                <a:close/>
              </a:path>
              <a:path w="122554" h="22225">
                <a:moveTo>
                  <a:pt x="68240" y="4979"/>
                </a:moveTo>
                <a:lnTo>
                  <a:pt x="68643" y="5067"/>
                </a:lnTo>
                <a:lnTo>
                  <a:pt x="94956" y="5067"/>
                </a:lnTo>
                <a:lnTo>
                  <a:pt x="68240" y="4979"/>
                </a:lnTo>
                <a:close/>
              </a:path>
              <a:path w="122554" h="22225">
                <a:moveTo>
                  <a:pt x="68233" y="4978"/>
                </a:moveTo>
                <a:lnTo>
                  <a:pt x="67792" y="4978"/>
                </a:lnTo>
                <a:lnTo>
                  <a:pt x="68240" y="4979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95693" y="3663454"/>
            <a:ext cx="147955" cy="39370"/>
          </a:xfrm>
          <a:custGeom>
            <a:avLst/>
            <a:gdLst/>
            <a:ahLst/>
            <a:cxnLst/>
            <a:rect l="l" t="t" r="r" b="b"/>
            <a:pathLst>
              <a:path w="147954" h="39370">
                <a:moveTo>
                  <a:pt x="81646" y="5985"/>
                </a:moveTo>
                <a:lnTo>
                  <a:pt x="46240" y="7924"/>
                </a:lnTo>
                <a:lnTo>
                  <a:pt x="3962" y="12014"/>
                </a:lnTo>
                <a:lnTo>
                  <a:pt x="0" y="16840"/>
                </a:lnTo>
                <a:lnTo>
                  <a:pt x="571" y="22694"/>
                </a:lnTo>
                <a:lnTo>
                  <a:pt x="1257" y="26822"/>
                </a:lnTo>
                <a:lnTo>
                  <a:pt x="1435" y="27660"/>
                </a:lnTo>
                <a:lnTo>
                  <a:pt x="3721" y="36525"/>
                </a:lnTo>
                <a:lnTo>
                  <a:pt x="8547" y="39357"/>
                </a:lnTo>
                <a:lnTo>
                  <a:pt x="16903" y="37198"/>
                </a:lnTo>
                <a:lnTo>
                  <a:pt x="19545" y="34074"/>
                </a:lnTo>
                <a:lnTo>
                  <a:pt x="19801" y="31076"/>
                </a:lnTo>
                <a:lnTo>
                  <a:pt x="11633" y="31076"/>
                </a:lnTo>
                <a:lnTo>
                  <a:pt x="20205" y="21132"/>
                </a:lnTo>
                <a:lnTo>
                  <a:pt x="75858" y="21132"/>
                </a:lnTo>
                <a:lnTo>
                  <a:pt x="83303" y="20015"/>
                </a:lnTo>
                <a:lnTo>
                  <a:pt x="104159" y="17183"/>
                </a:lnTo>
                <a:lnTo>
                  <a:pt x="104533" y="17132"/>
                </a:lnTo>
                <a:lnTo>
                  <a:pt x="104784" y="17132"/>
                </a:lnTo>
                <a:lnTo>
                  <a:pt x="124079" y="15722"/>
                </a:lnTo>
                <a:lnTo>
                  <a:pt x="134632" y="14668"/>
                </a:lnTo>
                <a:lnTo>
                  <a:pt x="144945" y="14096"/>
                </a:lnTo>
                <a:lnTo>
                  <a:pt x="147929" y="10756"/>
                </a:lnTo>
                <a:lnTo>
                  <a:pt x="147659" y="6019"/>
                </a:lnTo>
                <a:lnTo>
                  <a:pt x="81394" y="6019"/>
                </a:lnTo>
                <a:lnTo>
                  <a:pt x="81646" y="5985"/>
                </a:lnTo>
                <a:close/>
              </a:path>
              <a:path w="147954" h="39370">
                <a:moveTo>
                  <a:pt x="20205" y="21132"/>
                </a:moveTo>
                <a:lnTo>
                  <a:pt x="11633" y="31076"/>
                </a:lnTo>
                <a:lnTo>
                  <a:pt x="19894" y="29989"/>
                </a:lnTo>
                <a:lnTo>
                  <a:pt x="20167" y="26822"/>
                </a:lnTo>
                <a:lnTo>
                  <a:pt x="20205" y="21132"/>
                </a:lnTo>
                <a:close/>
              </a:path>
              <a:path w="147954" h="39370">
                <a:moveTo>
                  <a:pt x="19894" y="29989"/>
                </a:moveTo>
                <a:lnTo>
                  <a:pt x="11633" y="31076"/>
                </a:lnTo>
                <a:lnTo>
                  <a:pt x="19801" y="31076"/>
                </a:lnTo>
                <a:lnTo>
                  <a:pt x="19894" y="29989"/>
                </a:lnTo>
                <a:close/>
              </a:path>
              <a:path w="147954" h="39370">
                <a:moveTo>
                  <a:pt x="75858" y="21132"/>
                </a:moveTo>
                <a:lnTo>
                  <a:pt x="20205" y="21132"/>
                </a:lnTo>
                <a:lnTo>
                  <a:pt x="20167" y="26822"/>
                </a:lnTo>
                <a:lnTo>
                  <a:pt x="19894" y="29989"/>
                </a:lnTo>
                <a:lnTo>
                  <a:pt x="33540" y="28193"/>
                </a:lnTo>
                <a:lnTo>
                  <a:pt x="34150" y="28092"/>
                </a:lnTo>
                <a:lnTo>
                  <a:pt x="48385" y="25260"/>
                </a:lnTo>
                <a:lnTo>
                  <a:pt x="48768" y="25184"/>
                </a:lnTo>
                <a:lnTo>
                  <a:pt x="75858" y="21132"/>
                </a:lnTo>
                <a:close/>
              </a:path>
              <a:path w="147954" h="39370">
                <a:moveTo>
                  <a:pt x="48869" y="25184"/>
                </a:moveTo>
                <a:lnTo>
                  <a:pt x="48456" y="25245"/>
                </a:lnTo>
                <a:lnTo>
                  <a:pt x="48869" y="25184"/>
                </a:lnTo>
                <a:close/>
              </a:path>
              <a:path w="147954" h="39370">
                <a:moveTo>
                  <a:pt x="104784" y="17132"/>
                </a:moveTo>
                <a:lnTo>
                  <a:pt x="104533" y="17132"/>
                </a:lnTo>
                <a:lnTo>
                  <a:pt x="104241" y="17172"/>
                </a:lnTo>
                <a:lnTo>
                  <a:pt x="104784" y="17132"/>
                </a:lnTo>
                <a:close/>
              </a:path>
              <a:path w="147954" h="39370">
                <a:moveTo>
                  <a:pt x="147656" y="5968"/>
                </a:moveTo>
                <a:lnTo>
                  <a:pt x="81953" y="5968"/>
                </a:lnTo>
                <a:lnTo>
                  <a:pt x="81394" y="6019"/>
                </a:lnTo>
                <a:lnTo>
                  <a:pt x="147659" y="6019"/>
                </a:lnTo>
                <a:close/>
              </a:path>
              <a:path w="147954" h="39370">
                <a:moveTo>
                  <a:pt x="146020" y="1663"/>
                </a:moveTo>
                <a:lnTo>
                  <a:pt x="122872" y="1663"/>
                </a:lnTo>
                <a:lnTo>
                  <a:pt x="103073" y="3098"/>
                </a:lnTo>
                <a:lnTo>
                  <a:pt x="81646" y="5985"/>
                </a:lnTo>
                <a:lnTo>
                  <a:pt x="81953" y="5968"/>
                </a:lnTo>
                <a:lnTo>
                  <a:pt x="147656" y="5968"/>
                </a:lnTo>
                <a:lnTo>
                  <a:pt x="147485" y="2971"/>
                </a:lnTo>
                <a:lnTo>
                  <a:pt x="146020" y="1663"/>
                </a:lnTo>
                <a:close/>
              </a:path>
              <a:path w="147954" h="39370">
                <a:moveTo>
                  <a:pt x="144157" y="0"/>
                </a:moveTo>
                <a:lnTo>
                  <a:pt x="133476" y="596"/>
                </a:lnTo>
                <a:lnTo>
                  <a:pt x="122682" y="1676"/>
                </a:lnTo>
                <a:lnTo>
                  <a:pt x="122872" y="1663"/>
                </a:lnTo>
                <a:lnTo>
                  <a:pt x="146020" y="1663"/>
                </a:lnTo>
                <a:lnTo>
                  <a:pt x="144157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276613" y="3396437"/>
            <a:ext cx="551743" cy="22592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169429" y="3699383"/>
            <a:ext cx="600316" cy="27688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19520" y="5369013"/>
            <a:ext cx="352932" cy="26614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926819" y="3419271"/>
            <a:ext cx="280987" cy="410095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8277008" y="3629710"/>
            <a:ext cx="114935" cy="20955"/>
          </a:xfrm>
          <a:custGeom>
            <a:avLst/>
            <a:gdLst/>
            <a:ahLst/>
            <a:cxnLst/>
            <a:rect l="l" t="t" r="r" b="b"/>
            <a:pathLst>
              <a:path w="114934" h="20954">
                <a:moveTo>
                  <a:pt x="24079" y="0"/>
                </a:moveTo>
                <a:lnTo>
                  <a:pt x="23202" y="0"/>
                </a:lnTo>
                <a:lnTo>
                  <a:pt x="4127" y="952"/>
                </a:lnTo>
                <a:lnTo>
                  <a:pt x="0" y="5524"/>
                </a:lnTo>
                <a:lnTo>
                  <a:pt x="533" y="16256"/>
                </a:lnTo>
                <a:lnTo>
                  <a:pt x="5105" y="20396"/>
                </a:lnTo>
                <a:lnTo>
                  <a:pt x="10845" y="20104"/>
                </a:lnTo>
                <a:lnTo>
                  <a:pt x="24558" y="18618"/>
                </a:lnTo>
                <a:lnTo>
                  <a:pt x="38976" y="17246"/>
                </a:lnTo>
                <a:lnTo>
                  <a:pt x="54632" y="15519"/>
                </a:lnTo>
                <a:lnTo>
                  <a:pt x="54267" y="15519"/>
                </a:lnTo>
                <a:lnTo>
                  <a:pt x="54978" y="15481"/>
                </a:lnTo>
                <a:lnTo>
                  <a:pt x="72225" y="15481"/>
                </a:lnTo>
                <a:lnTo>
                  <a:pt x="90639" y="14439"/>
                </a:lnTo>
                <a:lnTo>
                  <a:pt x="100342" y="14439"/>
                </a:lnTo>
                <a:lnTo>
                  <a:pt x="100965" y="14414"/>
                </a:lnTo>
                <a:lnTo>
                  <a:pt x="112128" y="13347"/>
                </a:lnTo>
                <a:lnTo>
                  <a:pt x="114782" y="10147"/>
                </a:lnTo>
                <a:lnTo>
                  <a:pt x="114084" y="2933"/>
                </a:lnTo>
                <a:lnTo>
                  <a:pt x="113484" y="2438"/>
                </a:lnTo>
                <a:lnTo>
                  <a:pt x="54978" y="2438"/>
                </a:lnTo>
                <a:lnTo>
                  <a:pt x="54267" y="2400"/>
                </a:lnTo>
                <a:lnTo>
                  <a:pt x="54630" y="2400"/>
                </a:lnTo>
                <a:lnTo>
                  <a:pt x="38976" y="685"/>
                </a:lnTo>
                <a:lnTo>
                  <a:pt x="38442" y="647"/>
                </a:lnTo>
                <a:lnTo>
                  <a:pt x="24079" y="0"/>
                </a:lnTo>
                <a:close/>
              </a:path>
              <a:path w="114934" h="20954">
                <a:moveTo>
                  <a:pt x="54978" y="15481"/>
                </a:moveTo>
                <a:lnTo>
                  <a:pt x="54267" y="15519"/>
                </a:lnTo>
                <a:lnTo>
                  <a:pt x="54632" y="15519"/>
                </a:lnTo>
                <a:lnTo>
                  <a:pt x="54978" y="15481"/>
                </a:lnTo>
                <a:close/>
              </a:path>
              <a:path w="114934" h="20954">
                <a:moveTo>
                  <a:pt x="72225" y="15481"/>
                </a:moveTo>
                <a:lnTo>
                  <a:pt x="54978" y="15481"/>
                </a:lnTo>
                <a:lnTo>
                  <a:pt x="54632" y="15519"/>
                </a:lnTo>
                <a:lnTo>
                  <a:pt x="71551" y="15519"/>
                </a:lnTo>
                <a:lnTo>
                  <a:pt x="72225" y="15481"/>
                </a:lnTo>
                <a:close/>
              </a:path>
              <a:path w="114934" h="20954">
                <a:moveTo>
                  <a:pt x="54630" y="2400"/>
                </a:moveTo>
                <a:lnTo>
                  <a:pt x="54267" y="2400"/>
                </a:lnTo>
                <a:lnTo>
                  <a:pt x="54978" y="2438"/>
                </a:lnTo>
                <a:lnTo>
                  <a:pt x="54630" y="2400"/>
                </a:lnTo>
                <a:close/>
              </a:path>
              <a:path w="114934" h="20954">
                <a:moveTo>
                  <a:pt x="71039" y="2400"/>
                </a:moveTo>
                <a:lnTo>
                  <a:pt x="54630" y="2400"/>
                </a:lnTo>
                <a:lnTo>
                  <a:pt x="54978" y="2438"/>
                </a:lnTo>
                <a:lnTo>
                  <a:pt x="113484" y="2438"/>
                </a:lnTo>
                <a:lnTo>
                  <a:pt x="70815" y="2413"/>
                </a:lnTo>
                <a:lnTo>
                  <a:pt x="71039" y="2400"/>
                </a:lnTo>
                <a:close/>
              </a:path>
              <a:path w="114934" h="20954">
                <a:moveTo>
                  <a:pt x="100116" y="1321"/>
                </a:moveTo>
                <a:lnTo>
                  <a:pt x="89890" y="1333"/>
                </a:lnTo>
                <a:lnTo>
                  <a:pt x="70815" y="2413"/>
                </a:lnTo>
                <a:lnTo>
                  <a:pt x="71183" y="2400"/>
                </a:lnTo>
                <a:lnTo>
                  <a:pt x="113437" y="2400"/>
                </a:lnTo>
                <a:lnTo>
                  <a:pt x="112176" y="1358"/>
                </a:lnTo>
                <a:lnTo>
                  <a:pt x="99720" y="1358"/>
                </a:lnTo>
                <a:lnTo>
                  <a:pt x="100116" y="1321"/>
                </a:lnTo>
                <a:close/>
              </a:path>
              <a:path w="114934" h="20954">
                <a:moveTo>
                  <a:pt x="113437" y="2400"/>
                </a:moveTo>
                <a:lnTo>
                  <a:pt x="70815" y="2413"/>
                </a:lnTo>
                <a:lnTo>
                  <a:pt x="113453" y="2413"/>
                </a:lnTo>
                <a:close/>
              </a:path>
              <a:path w="114934" h="20954">
                <a:moveTo>
                  <a:pt x="100342" y="1320"/>
                </a:moveTo>
                <a:lnTo>
                  <a:pt x="100116" y="1321"/>
                </a:lnTo>
                <a:lnTo>
                  <a:pt x="99720" y="1358"/>
                </a:lnTo>
                <a:lnTo>
                  <a:pt x="100342" y="1320"/>
                </a:lnTo>
                <a:close/>
              </a:path>
              <a:path w="114934" h="20954">
                <a:moveTo>
                  <a:pt x="112130" y="1320"/>
                </a:moveTo>
                <a:lnTo>
                  <a:pt x="100338" y="1321"/>
                </a:lnTo>
                <a:lnTo>
                  <a:pt x="99720" y="1358"/>
                </a:lnTo>
                <a:lnTo>
                  <a:pt x="112176" y="1358"/>
                </a:lnTo>
                <a:close/>
              </a:path>
              <a:path w="114934" h="20954">
                <a:moveTo>
                  <a:pt x="110883" y="292"/>
                </a:moveTo>
                <a:lnTo>
                  <a:pt x="100116" y="1321"/>
                </a:lnTo>
                <a:lnTo>
                  <a:pt x="112130" y="1320"/>
                </a:lnTo>
                <a:lnTo>
                  <a:pt x="110883" y="292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481510" y="3528644"/>
            <a:ext cx="510674" cy="17830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070238" y="3362871"/>
            <a:ext cx="968616" cy="498678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10158006" y="3601211"/>
            <a:ext cx="146050" cy="22860"/>
          </a:xfrm>
          <a:custGeom>
            <a:avLst/>
            <a:gdLst/>
            <a:ahLst/>
            <a:cxnLst/>
            <a:rect l="l" t="t" r="r" b="b"/>
            <a:pathLst>
              <a:path w="146050" h="22860">
                <a:moveTo>
                  <a:pt x="37236" y="0"/>
                </a:moveTo>
                <a:lnTo>
                  <a:pt x="0" y="8496"/>
                </a:lnTo>
                <a:lnTo>
                  <a:pt x="1638" y="18948"/>
                </a:lnTo>
                <a:lnTo>
                  <a:pt x="6451" y="22529"/>
                </a:lnTo>
                <a:lnTo>
                  <a:pt x="23357" y="20205"/>
                </a:lnTo>
                <a:lnTo>
                  <a:pt x="23088" y="20205"/>
                </a:lnTo>
                <a:lnTo>
                  <a:pt x="23914" y="20129"/>
                </a:lnTo>
                <a:lnTo>
                  <a:pt x="24577" y="20129"/>
                </a:lnTo>
                <a:lnTo>
                  <a:pt x="37477" y="19469"/>
                </a:lnTo>
                <a:lnTo>
                  <a:pt x="52705" y="19088"/>
                </a:lnTo>
                <a:lnTo>
                  <a:pt x="69570" y="18745"/>
                </a:lnTo>
                <a:lnTo>
                  <a:pt x="86512" y="17462"/>
                </a:lnTo>
                <a:lnTo>
                  <a:pt x="87337" y="17348"/>
                </a:lnTo>
                <a:lnTo>
                  <a:pt x="103603" y="14224"/>
                </a:lnTo>
                <a:lnTo>
                  <a:pt x="103225" y="14224"/>
                </a:lnTo>
                <a:lnTo>
                  <a:pt x="104000" y="14147"/>
                </a:lnTo>
                <a:lnTo>
                  <a:pt x="144106" y="14147"/>
                </a:lnTo>
                <a:lnTo>
                  <a:pt x="145872" y="12382"/>
                </a:lnTo>
                <a:lnTo>
                  <a:pt x="145872" y="7823"/>
                </a:lnTo>
                <a:lnTo>
                  <a:pt x="144106" y="6057"/>
                </a:lnTo>
                <a:lnTo>
                  <a:pt x="104000" y="6057"/>
                </a:lnTo>
                <a:lnTo>
                  <a:pt x="103225" y="5981"/>
                </a:lnTo>
                <a:lnTo>
                  <a:pt x="103603" y="5981"/>
                </a:lnTo>
                <a:lnTo>
                  <a:pt x="87337" y="2857"/>
                </a:lnTo>
                <a:lnTo>
                  <a:pt x="86512" y="2743"/>
                </a:lnTo>
                <a:lnTo>
                  <a:pt x="70040" y="1485"/>
                </a:lnTo>
                <a:lnTo>
                  <a:pt x="52705" y="393"/>
                </a:lnTo>
                <a:lnTo>
                  <a:pt x="37236" y="0"/>
                </a:lnTo>
                <a:close/>
              </a:path>
              <a:path w="146050" h="22860">
                <a:moveTo>
                  <a:pt x="23914" y="20129"/>
                </a:moveTo>
                <a:lnTo>
                  <a:pt x="23088" y="20205"/>
                </a:lnTo>
                <a:lnTo>
                  <a:pt x="23517" y="20183"/>
                </a:lnTo>
                <a:lnTo>
                  <a:pt x="23914" y="20129"/>
                </a:lnTo>
                <a:close/>
              </a:path>
              <a:path w="146050" h="22860">
                <a:moveTo>
                  <a:pt x="23517" y="20183"/>
                </a:moveTo>
                <a:lnTo>
                  <a:pt x="23088" y="20205"/>
                </a:lnTo>
                <a:lnTo>
                  <a:pt x="23357" y="20205"/>
                </a:lnTo>
                <a:lnTo>
                  <a:pt x="23517" y="20183"/>
                </a:lnTo>
                <a:close/>
              </a:path>
              <a:path w="146050" h="22860">
                <a:moveTo>
                  <a:pt x="24577" y="20129"/>
                </a:moveTo>
                <a:lnTo>
                  <a:pt x="23914" y="20129"/>
                </a:lnTo>
                <a:lnTo>
                  <a:pt x="23517" y="20183"/>
                </a:lnTo>
                <a:lnTo>
                  <a:pt x="24577" y="20129"/>
                </a:lnTo>
                <a:close/>
              </a:path>
              <a:path w="146050" h="22860">
                <a:moveTo>
                  <a:pt x="104000" y="14147"/>
                </a:moveTo>
                <a:lnTo>
                  <a:pt x="103225" y="14224"/>
                </a:lnTo>
                <a:lnTo>
                  <a:pt x="103603" y="14224"/>
                </a:lnTo>
                <a:lnTo>
                  <a:pt x="104000" y="14147"/>
                </a:lnTo>
                <a:close/>
              </a:path>
              <a:path w="146050" h="22860">
                <a:moveTo>
                  <a:pt x="144106" y="14147"/>
                </a:moveTo>
                <a:lnTo>
                  <a:pt x="104000" y="14147"/>
                </a:lnTo>
                <a:lnTo>
                  <a:pt x="103603" y="14224"/>
                </a:lnTo>
                <a:lnTo>
                  <a:pt x="144030" y="14224"/>
                </a:lnTo>
                <a:close/>
              </a:path>
              <a:path w="146050" h="22860">
                <a:moveTo>
                  <a:pt x="103603" y="5981"/>
                </a:moveTo>
                <a:lnTo>
                  <a:pt x="103225" y="5981"/>
                </a:lnTo>
                <a:lnTo>
                  <a:pt x="104000" y="6057"/>
                </a:lnTo>
                <a:lnTo>
                  <a:pt x="103603" y="5981"/>
                </a:lnTo>
                <a:close/>
              </a:path>
              <a:path w="146050" h="22860">
                <a:moveTo>
                  <a:pt x="144030" y="5981"/>
                </a:moveTo>
                <a:lnTo>
                  <a:pt x="103603" y="5981"/>
                </a:lnTo>
                <a:lnTo>
                  <a:pt x="104000" y="6057"/>
                </a:lnTo>
                <a:lnTo>
                  <a:pt x="144106" y="6057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29748" y="3668928"/>
            <a:ext cx="196215" cy="33020"/>
          </a:xfrm>
          <a:custGeom>
            <a:avLst/>
            <a:gdLst/>
            <a:ahLst/>
            <a:cxnLst/>
            <a:rect l="l" t="t" r="r" b="b"/>
            <a:pathLst>
              <a:path w="196215" h="33020">
                <a:moveTo>
                  <a:pt x="5344" y="27427"/>
                </a:moveTo>
                <a:lnTo>
                  <a:pt x="8915" y="32029"/>
                </a:lnTo>
                <a:lnTo>
                  <a:pt x="13652" y="32626"/>
                </a:lnTo>
                <a:lnTo>
                  <a:pt x="18929" y="28536"/>
                </a:lnTo>
                <a:lnTo>
                  <a:pt x="19050" y="28384"/>
                </a:lnTo>
                <a:lnTo>
                  <a:pt x="19242" y="27937"/>
                </a:lnTo>
                <a:lnTo>
                  <a:pt x="5344" y="27427"/>
                </a:lnTo>
                <a:close/>
              </a:path>
              <a:path w="196215" h="33020">
                <a:moveTo>
                  <a:pt x="15144" y="8583"/>
                </a:moveTo>
                <a:lnTo>
                  <a:pt x="19189" y="12306"/>
                </a:lnTo>
                <a:lnTo>
                  <a:pt x="19484" y="19906"/>
                </a:lnTo>
                <a:lnTo>
                  <a:pt x="20089" y="25793"/>
                </a:lnTo>
                <a:lnTo>
                  <a:pt x="20015" y="26140"/>
                </a:lnTo>
                <a:lnTo>
                  <a:pt x="19242" y="27937"/>
                </a:lnTo>
                <a:lnTo>
                  <a:pt x="39027" y="28663"/>
                </a:lnTo>
                <a:lnTo>
                  <a:pt x="57035" y="28536"/>
                </a:lnTo>
                <a:lnTo>
                  <a:pt x="77901" y="28409"/>
                </a:lnTo>
                <a:lnTo>
                  <a:pt x="78549" y="28384"/>
                </a:lnTo>
                <a:lnTo>
                  <a:pt x="100050" y="26758"/>
                </a:lnTo>
                <a:lnTo>
                  <a:pt x="101180" y="26593"/>
                </a:lnTo>
                <a:lnTo>
                  <a:pt x="126064" y="21107"/>
                </a:lnTo>
                <a:lnTo>
                  <a:pt x="126352" y="21043"/>
                </a:lnTo>
                <a:lnTo>
                  <a:pt x="150355" y="17729"/>
                </a:lnTo>
                <a:lnTo>
                  <a:pt x="172697" y="13309"/>
                </a:lnTo>
                <a:lnTo>
                  <a:pt x="179694" y="11976"/>
                </a:lnTo>
                <a:lnTo>
                  <a:pt x="124764" y="11976"/>
                </a:lnTo>
                <a:lnTo>
                  <a:pt x="125141" y="11927"/>
                </a:lnTo>
                <a:lnTo>
                  <a:pt x="77901" y="9728"/>
                </a:lnTo>
                <a:lnTo>
                  <a:pt x="57022" y="9601"/>
                </a:lnTo>
                <a:lnTo>
                  <a:pt x="39319" y="9474"/>
                </a:lnTo>
                <a:lnTo>
                  <a:pt x="15144" y="8583"/>
                </a:lnTo>
                <a:close/>
              </a:path>
              <a:path w="196215" h="33020">
                <a:moveTo>
                  <a:pt x="20089" y="25793"/>
                </a:moveTo>
                <a:lnTo>
                  <a:pt x="4076" y="25793"/>
                </a:lnTo>
                <a:lnTo>
                  <a:pt x="4699" y="26504"/>
                </a:lnTo>
                <a:lnTo>
                  <a:pt x="5344" y="27427"/>
                </a:lnTo>
                <a:lnTo>
                  <a:pt x="19242" y="27937"/>
                </a:lnTo>
                <a:lnTo>
                  <a:pt x="20015" y="26140"/>
                </a:lnTo>
                <a:lnTo>
                  <a:pt x="20089" y="25793"/>
                </a:lnTo>
                <a:close/>
              </a:path>
              <a:path w="196215" h="33020">
                <a:moveTo>
                  <a:pt x="312" y="20758"/>
                </a:moveTo>
                <a:lnTo>
                  <a:pt x="419" y="23380"/>
                </a:lnTo>
                <a:lnTo>
                  <a:pt x="4432" y="27393"/>
                </a:lnTo>
                <a:lnTo>
                  <a:pt x="5344" y="27427"/>
                </a:lnTo>
                <a:lnTo>
                  <a:pt x="4345" y="26140"/>
                </a:lnTo>
                <a:lnTo>
                  <a:pt x="1092" y="22783"/>
                </a:lnTo>
                <a:lnTo>
                  <a:pt x="312" y="20758"/>
                </a:lnTo>
                <a:close/>
              </a:path>
              <a:path w="196215" h="33020">
                <a:moveTo>
                  <a:pt x="4345" y="26140"/>
                </a:moveTo>
                <a:lnTo>
                  <a:pt x="4628" y="26504"/>
                </a:lnTo>
                <a:lnTo>
                  <a:pt x="4345" y="26140"/>
                </a:lnTo>
                <a:close/>
              </a:path>
              <a:path w="196215" h="33020">
                <a:moveTo>
                  <a:pt x="4076" y="25793"/>
                </a:moveTo>
                <a:lnTo>
                  <a:pt x="4345" y="26140"/>
                </a:lnTo>
                <a:lnTo>
                  <a:pt x="4699" y="26504"/>
                </a:lnTo>
                <a:lnTo>
                  <a:pt x="4076" y="25793"/>
                </a:lnTo>
                <a:close/>
              </a:path>
              <a:path w="196215" h="33020">
                <a:moveTo>
                  <a:pt x="9800" y="8386"/>
                </a:moveTo>
                <a:lnTo>
                  <a:pt x="4425" y="8610"/>
                </a:lnTo>
                <a:lnTo>
                  <a:pt x="2257" y="10629"/>
                </a:lnTo>
                <a:lnTo>
                  <a:pt x="394" y="12641"/>
                </a:lnTo>
                <a:lnTo>
                  <a:pt x="312" y="20758"/>
                </a:lnTo>
                <a:lnTo>
                  <a:pt x="1092" y="22783"/>
                </a:lnTo>
                <a:lnTo>
                  <a:pt x="4345" y="26140"/>
                </a:lnTo>
                <a:lnTo>
                  <a:pt x="4076" y="25793"/>
                </a:lnTo>
                <a:lnTo>
                  <a:pt x="20089" y="25793"/>
                </a:lnTo>
                <a:lnTo>
                  <a:pt x="19607" y="21107"/>
                </a:lnTo>
                <a:lnTo>
                  <a:pt x="19494" y="20167"/>
                </a:lnTo>
                <a:lnTo>
                  <a:pt x="19189" y="12306"/>
                </a:lnTo>
                <a:lnTo>
                  <a:pt x="15144" y="8583"/>
                </a:lnTo>
                <a:lnTo>
                  <a:pt x="9800" y="8386"/>
                </a:lnTo>
                <a:close/>
              </a:path>
              <a:path w="196215" h="33020">
                <a:moveTo>
                  <a:pt x="126454" y="21043"/>
                </a:moveTo>
                <a:lnTo>
                  <a:pt x="126178" y="21082"/>
                </a:lnTo>
                <a:lnTo>
                  <a:pt x="126454" y="21043"/>
                </a:lnTo>
                <a:close/>
              </a:path>
              <a:path w="196215" h="33020">
                <a:moveTo>
                  <a:pt x="198" y="17957"/>
                </a:moveTo>
                <a:lnTo>
                  <a:pt x="114" y="20243"/>
                </a:lnTo>
                <a:lnTo>
                  <a:pt x="312" y="20758"/>
                </a:lnTo>
                <a:lnTo>
                  <a:pt x="198" y="17957"/>
                </a:lnTo>
                <a:close/>
              </a:path>
              <a:path w="196215" h="33020">
                <a:moveTo>
                  <a:pt x="19484" y="19906"/>
                </a:moveTo>
                <a:lnTo>
                  <a:pt x="19494" y="20167"/>
                </a:lnTo>
                <a:lnTo>
                  <a:pt x="19484" y="19906"/>
                </a:lnTo>
                <a:close/>
              </a:path>
              <a:path w="196215" h="33020">
                <a:moveTo>
                  <a:pt x="19473" y="19634"/>
                </a:moveTo>
                <a:lnTo>
                  <a:pt x="19484" y="19906"/>
                </a:lnTo>
                <a:lnTo>
                  <a:pt x="19473" y="19634"/>
                </a:lnTo>
                <a:close/>
              </a:path>
              <a:path w="196215" h="33020">
                <a:moveTo>
                  <a:pt x="394" y="12641"/>
                </a:moveTo>
                <a:lnTo>
                  <a:pt x="0" y="13068"/>
                </a:lnTo>
                <a:lnTo>
                  <a:pt x="198" y="17957"/>
                </a:lnTo>
                <a:lnTo>
                  <a:pt x="394" y="12641"/>
                </a:lnTo>
                <a:close/>
              </a:path>
              <a:path w="196215" h="33020">
                <a:moveTo>
                  <a:pt x="2338" y="10542"/>
                </a:moveTo>
                <a:lnTo>
                  <a:pt x="433" y="12306"/>
                </a:lnTo>
                <a:lnTo>
                  <a:pt x="394" y="12641"/>
                </a:lnTo>
                <a:lnTo>
                  <a:pt x="2338" y="10542"/>
                </a:lnTo>
                <a:close/>
              </a:path>
              <a:path w="196215" h="33020">
                <a:moveTo>
                  <a:pt x="125141" y="11927"/>
                </a:moveTo>
                <a:lnTo>
                  <a:pt x="124764" y="11976"/>
                </a:lnTo>
                <a:lnTo>
                  <a:pt x="125602" y="11950"/>
                </a:lnTo>
                <a:lnTo>
                  <a:pt x="125141" y="11927"/>
                </a:lnTo>
                <a:close/>
              </a:path>
              <a:path w="196215" h="33020">
                <a:moveTo>
                  <a:pt x="192006" y="8839"/>
                </a:moveTo>
                <a:lnTo>
                  <a:pt x="148907" y="8839"/>
                </a:lnTo>
                <a:lnTo>
                  <a:pt x="125141" y="11927"/>
                </a:lnTo>
                <a:lnTo>
                  <a:pt x="125602" y="11950"/>
                </a:lnTo>
                <a:lnTo>
                  <a:pt x="124764" y="11976"/>
                </a:lnTo>
                <a:lnTo>
                  <a:pt x="179694" y="11976"/>
                </a:lnTo>
                <a:lnTo>
                  <a:pt x="184492" y="11061"/>
                </a:lnTo>
                <a:lnTo>
                  <a:pt x="184924" y="10960"/>
                </a:lnTo>
                <a:lnTo>
                  <a:pt x="192006" y="8839"/>
                </a:lnTo>
                <a:close/>
              </a:path>
              <a:path w="196215" h="33020">
                <a:moveTo>
                  <a:pt x="4438" y="8598"/>
                </a:moveTo>
                <a:lnTo>
                  <a:pt x="4127" y="8610"/>
                </a:lnTo>
                <a:lnTo>
                  <a:pt x="2338" y="10542"/>
                </a:lnTo>
                <a:lnTo>
                  <a:pt x="4438" y="8598"/>
                </a:lnTo>
                <a:close/>
              </a:path>
              <a:path w="196215" h="33020">
                <a:moveTo>
                  <a:pt x="195018" y="2578"/>
                </a:moveTo>
                <a:lnTo>
                  <a:pt x="182943" y="2578"/>
                </a:lnTo>
                <a:lnTo>
                  <a:pt x="182549" y="2667"/>
                </a:lnTo>
                <a:lnTo>
                  <a:pt x="170980" y="4648"/>
                </a:lnTo>
                <a:lnTo>
                  <a:pt x="148698" y="8866"/>
                </a:lnTo>
                <a:lnTo>
                  <a:pt x="148907" y="8839"/>
                </a:lnTo>
                <a:lnTo>
                  <a:pt x="192006" y="8839"/>
                </a:lnTo>
                <a:lnTo>
                  <a:pt x="194678" y="8039"/>
                </a:lnTo>
                <a:lnTo>
                  <a:pt x="195948" y="5689"/>
                </a:lnTo>
                <a:lnTo>
                  <a:pt x="195018" y="2578"/>
                </a:lnTo>
                <a:close/>
              </a:path>
              <a:path w="196215" h="33020">
                <a:moveTo>
                  <a:pt x="4864" y="8204"/>
                </a:moveTo>
                <a:lnTo>
                  <a:pt x="4438" y="8598"/>
                </a:lnTo>
                <a:lnTo>
                  <a:pt x="9800" y="8386"/>
                </a:lnTo>
                <a:lnTo>
                  <a:pt x="4864" y="8204"/>
                </a:lnTo>
                <a:close/>
              </a:path>
              <a:path w="196215" h="33020">
                <a:moveTo>
                  <a:pt x="14719" y="8191"/>
                </a:moveTo>
                <a:lnTo>
                  <a:pt x="9800" y="8386"/>
                </a:lnTo>
                <a:lnTo>
                  <a:pt x="15144" y="8583"/>
                </a:lnTo>
                <a:lnTo>
                  <a:pt x="14719" y="8191"/>
                </a:lnTo>
                <a:close/>
              </a:path>
              <a:path w="196215" h="33020">
                <a:moveTo>
                  <a:pt x="182758" y="2610"/>
                </a:moveTo>
                <a:lnTo>
                  <a:pt x="182429" y="2667"/>
                </a:lnTo>
                <a:lnTo>
                  <a:pt x="182758" y="2610"/>
                </a:lnTo>
                <a:close/>
              </a:path>
              <a:path w="196215" h="33020">
                <a:moveTo>
                  <a:pt x="192341" y="0"/>
                </a:moveTo>
                <a:lnTo>
                  <a:pt x="182758" y="2610"/>
                </a:lnTo>
                <a:lnTo>
                  <a:pt x="182943" y="2578"/>
                </a:lnTo>
                <a:lnTo>
                  <a:pt x="195018" y="2578"/>
                </a:lnTo>
                <a:lnTo>
                  <a:pt x="194627" y="1269"/>
                </a:lnTo>
                <a:lnTo>
                  <a:pt x="192341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428223" y="3375888"/>
            <a:ext cx="350316" cy="335686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549638" y="4114774"/>
            <a:ext cx="410786" cy="40247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791329" y="4193831"/>
            <a:ext cx="567283" cy="28975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2E86A87-D52B-5D75-A35E-C5AC5C98AA7B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209242" y="4223577"/>
            <a:ext cx="9603859" cy="22056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D5E1569-7E55-6886-12B4-0A4661AF876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922631" y="3889811"/>
            <a:ext cx="1090519" cy="371768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094010" y="3507232"/>
            <a:ext cx="4004310" cy="1674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25400" marR="177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marL="895985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15</a:t>
            </a:r>
            <a:r>
              <a:rPr sz="1950" b="1" baseline="25641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1950" b="1" spc="195" baseline="256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September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106" y="4286846"/>
            <a:ext cx="360133" cy="1317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3612" y="3877005"/>
            <a:ext cx="383578" cy="1370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09072" y="913244"/>
            <a:ext cx="5031740" cy="3280410"/>
            <a:chOff x="3809072" y="913244"/>
            <a:chExt cx="5031740" cy="3280410"/>
          </a:xfrm>
        </p:grpSpPr>
        <p:sp>
          <p:nvSpPr>
            <p:cNvPr id="5" name="object 5"/>
            <p:cNvSpPr/>
            <p:nvPr/>
          </p:nvSpPr>
          <p:spPr>
            <a:xfrm>
              <a:off x="6038380" y="3762146"/>
              <a:ext cx="161290" cy="50800"/>
            </a:xfrm>
            <a:custGeom>
              <a:avLst/>
              <a:gdLst/>
              <a:ahLst/>
              <a:cxnLst/>
              <a:rect l="l" t="t" r="r" b="b"/>
              <a:pathLst>
                <a:path w="161289" h="50800">
                  <a:moveTo>
                    <a:pt x="115747" y="7924"/>
                  </a:moveTo>
                  <a:lnTo>
                    <a:pt x="75323" y="7937"/>
                  </a:lnTo>
                  <a:lnTo>
                    <a:pt x="22931" y="18430"/>
                  </a:lnTo>
                  <a:lnTo>
                    <a:pt x="0" y="39065"/>
                  </a:lnTo>
                  <a:lnTo>
                    <a:pt x="6502" y="49047"/>
                  </a:lnTo>
                  <a:lnTo>
                    <a:pt x="13182" y="50457"/>
                  </a:lnTo>
                  <a:lnTo>
                    <a:pt x="32729" y="37757"/>
                  </a:lnTo>
                  <a:lnTo>
                    <a:pt x="32600" y="37757"/>
                  </a:lnTo>
                  <a:lnTo>
                    <a:pt x="33667" y="37147"/>
                  </a:lnTo>
                  <a:lnTo>
                    <a:pt x="33820" y="37147"/>
                  </a:lnTo>
                  <a:lnTo>
                    <a:pt x="46189" y="30962"/>
                  </a:lnTo>
                  <a:lnTo>
                    <a:pt x="44107" y="30962"/>
                  </a:lnTo>
                  <a:lnTo>
                    <a:pt x="48450" y="29832"/>
                  </a:lnTo>
                  <a:lnTo>
                    <a:pt x="69471" y="29832"/>
                  </a:lnTo>
                  <a:lnTo>
                    <a:pt x="76707" y="29514"/>
                  </a:lnTo>
                  <a:lnTo>
                    <a:pt x="93929" y="28409"/>
                  </a:lnTo>
                  <a:lnTo>
                    <a:pt x="109410" y="26974"/>
                  </a:lnTo>
                  <a:lnTo>
                    <a:pt x="122389" y="25857"/>
                  </a:lnTo>
                  <a:lnTo>
                    <a:pt x="133756" y="24396"/>
                  </a:lnTo>
                  <a:lnTo>
                    <a:pt x="140798" y="23355"/>
                  </a:lnTo>
                  <a:lnTo>
                    <a:pt x="145186" y="22784"/>
                  </a:lnTo>
                  <a:lnTo>
                    <a:pt x="141338" y="21526"/>
                  </a:lnTo>
                  <a:lnTo>
                    <a:pt x="139852" y="18592"/>
                  </a:lnTo>
                  <a:lnTo>
                    <a:pt x="119075" y="18592"/>
                  </a:lnTo>
                  <a:lnTo>
                    <a:pt x="115747" y="15265"/>
                  </a:lnTo>
                  <a:lnTo>
                    <a:pt x="115747" y="7924"/>
                  </a:lnTo>
                  <a:close/>
                </a:path>
                <a:path w="161289" h="50800">
                  <a:moveTo>
                    <a:pt x="33667" y="37147"/>
                  </a:moveTo>
                  <a:lnTo>
                    <a:pt x="32600" y="37757"/>
                  </a:lnTo>
                  <a:lnTo>
                    <a:pt x="33159" y="37477"/>
                  </a:lnTo>
                  <a:lnTo>
                    <a:pt x="33667" y="37147"/>
                  </a:lnTo>
                  <a:close/>
                </a:path>
                <a:path w="161289" h="50800">
                  <a:moveTo>
                    <a:pt x="33159" y="37477"/>
                  </a:moveTo>
                  <a:lnTo>
                    <a:pt x="32600" y="37757"/>
                  </a:lnTo>
                  <a:lnTo>
                    <a:pt x="32729" y="37757"/>
                  </a:lnTo>
                  <a:lnTo>
                    <a:pt x="33159" y="37477"/>
                  </a:lnTo>
                  <a:close/>
                </a:path>
                <a:path w="161289" h="50800">
                  <a:moveTo>
                    <a:pt x="33820" y="37147"/>
                  </a:moveTo>
                  <a:lnTo>
                    <a:pt x="33667" y="37147"/>
                  </a:lnTo>
                  <a:lnTo>
                    <a:pt x="33159" y="37477"/>
                  </a:lnTo>
                  <a:lnTo>
                    <a:pt x="33820" y="37147"/>
                  </a:lnTo>
                  <a:close/>
                </a:path>
                <a:path w="161289" h="50800">
                  <a:moveTo>
                    <a:pt x="48450" y="29832"/>
                  </a:moveTo>
                  <a:lnTo>
                    <a:pt x="44107" y="30962"/>
                  </a:lnTo>
                  <a:lnTo>
                    <a:pt x="46395" y="30859"/>
                  </a:lnTo>
                  <a:lnTo>
                    <a:pt x="48450" y="29832"/>
                  </a:lnTo>
                  <a:close/>
                </a:path>
                <a:path w="161289" h="50800">
                  <a:moveTo>
                    <a:pt x="46395" y="30859"/>
                  </a:moveTo>
                  <a:lnTo>
                    <a:pt x="44107" y="30962"/>
                  </a:lnTo>
                  <a:lnTo>
                    <a:pt x="46189" y="30962"/>
                  </a:lnTo>
                  <a:lnTo>
                    <a:pt x="46395" y="30859"/>
                  </a:lnTo>
                  <a:close/>
                </a:path>
                <a:path w="161289" h="50800">
                  <a:moveTo>
                    <a:pt x="69471" y="29832"/>
                  </a:moveTo>
                  <a:lnTo>
                    <a:pt x="48450" y="29832"/>
                  </a:lnTo>
                  <a:lnTo>
                    <a:pt x="46395" y="30859"/>
                  </a:lnTo>
                  <a:lnTo>
                    <a:pt x="59943" y="30251"/>
                  </a:lnTo>
                  <a:lnTo>
                    <a:pt x="69471" y="29832"/>
                  </a:lnTo>
                  <a:close/>
                </a:path>
                <a:path w="161289" h="50800">
                  <a:moveTo>
                    <a:pt x="148442" y="22149"/>
                  </a:moveTo>
                  <a:lnTo>
                    <a:pt x="147586" y="22377"/>
                  </a:lnTo>
                  <a:lnTo>
                    <a:pt x="146176" y="22656"/>
                  </a:lnTo>
                  <a:lnTo>
                    <a:pt x="145186" y="22784"/>
                  </a:lnTo>
                  <a:lnTo>
                    <a:pt x="147942" y="23685"/>
                  </a:lnTo>
                  <a:lnTo>
                    <a:pt x="150731" y="22267"/>
                  </a:lnTo>
                  <a:lnTo>
                    <a:pt x="148442" y="22149"/>
                  </a:lnTo>
                  <a:close/>
                </a:path>
                <a:path w="161289" h="50800">
                  <a:moveTo>
                    <a:pt x="137794" y="14528"/>
                  </a:moveTo>
                  <a:lnTo>
                    <a:pt x="141338" y="21526"/>
                  </a:lnTo>
                  <a:lnTo>
                    <a:pt x="145186" y="22784"/>
                  </a:lnTo>
                  <a:lnTo>
                    <a:pt x="146176" y="22656"/>
                  </a:lnTo>
                  <a:lnTo>
                    <a:pt x="147586" y="22377"/>
                  </a:lnTo>
                  <a:lnTo>
                    <a:pt x="148442" y="22149"/>
                  </a:lnTo>
                  <a:lnTo>
                    <a:pt x="146710" y="22059"/>
                  </a:lnTo>
                  <a:lnTo>
                    <a:pt x="150113" y="21704"/>
                  </a:lnTo>
                  <a:lnTo>
                    <a:pt x="151840" y="21704"/>
                  </a:lnTo>
                  <a:lnTo>
                    <a:pt x="157962" y="18592"/>
                  </a:lnTo>
                  <a:lnTo>
                    <a:pt x="144411" y="18592"/>
                  </a:lnTo>
                  <a:lnTo>
                    <a:pt x="137794" y="14528"/>
                  </a:lnTo>
                  <a:close/>
                </a:path>
                <a:path w="161289" h="50800">
                  <a:moveTo>
                    <a:pt x="158281" y="18430"/>
                  </a:moveTo>
                  <a:lnTo>
                    <a:pt x="150731" y="22267"/>
                  </a:lnTo>
                  <a:lnTo>
                    <a:pt x="153835" y="22428"/>
                  </a:lnTo>
                  <a:lnTo>
                    <a:pt x="158281" y="18430"/>
                  </a:lnTo>
                  <a:close/>
                </a:path>
                <a:path w="161289" h="50800">
                  <a:moveTo>
                    <a:pt x="151840" y="21704"/>
                  </a:moveTo>
                  <a:lnTo>
                    <a:pt x="150113" y="21704"/>
                  </a:lnTo>
                  <a:lnTo>
                    <a:pt x="148442" y="22149"/>
                  </a:lnTo>
                  <a:lnTo>
                    <a:pt x="150731" y="22267"/>
                  </a:lnTo>
                  <a:lnTo>
                    <a:pt x="151840" y="21704"/>
                  </a:lnTo>
                  <a:close/>
                </a:path>
                <a:path w="161289" h="50800">
                  <a:moveTo>
                    <a:pt x="150113" y="21704"/>
                  </a:moveTo>
                  <a:lnTo>
                    <a:pt x="146710" y="22059"/>
                  </a:lnTo>
                  <a:lnTo>
                    <a:pt x="148442" y="22149"/>
                  </a:lnTo>
                  <a:lnTo>
                    <a:pt x="150113" y="21704"/>
                  </a:lnTo>
                  <a:close/>
                </a:path>
                <a:path w="161289" h="50800">
                  <a:moveTo>
                    <a:pt x="139542" y="4356"/>
                  </a:moveTo>
                  <a:lnTo>
                    <a:pt x="120091" y="4356"/>
                  </a:lnTo>
                  <a:lnTo>
                    <a:pt x="118310" y="4508"/>
                  </a:lnTo>
                  <a:lnTo>
                    <a:pt x="115747" y="7061"/>
                  </a:lnTo>
                  <a:lnTo>
                    <a:pt x="115747" y="15265"/>
                  </a:lnTo>
                  <a:lnTo>
                    <a:pt x="119075" y="18592"/>
                  </a:lnTo>
                  <a:lnTo>
                    <a:pt x="139852" y="18592"/>
                  </a:lnTo>
                  <a:lnTo>
                    <a:pt x="137794" y="14528"/>
                  </a:lnTo>
                  <a:lnTo>
                    <a:pt x="159166" y="14528"/>
                  </a:lnTo>
                  <a:lnTo>
                    <a:pt x="159442" y="9372"/>
                  </a:lnTo>
                  <a:lnTo>
                    <a:pt x="159383" y="8648"/>
                  </a:lnTo>
                  <a:lnTo>
                    <a:pt x="158958" y="7810"/>
                  </a:lnTo>
                  <a:lnTo>
                    <a:pt x="137794" y="7810"/>
                  </a:lnTo>
                  <a:lnTo>
                    <a:pt x="139542" y="4356"/>
                  </a:lnTo>
                  <a:close/>
                </a:path>
                <a:path w="161289" h="50800">
                  <a:moveTo>
                    <a:pt x="159166" y="14528"/>
                  </a:moveTo>
                  <a:lnTo>
                    <a:pt x="137794" y="14528"/>
                  </a:lnTo>
                  <a:lnTo>
                    <a:pt x="144411" y="18592"/>
                  </a:lnTo>
                  <a:lnTo>
                    <a:pt x="157962" y="18592"/>
                  </a:lnTo>
                  <a:lnTo>
                    <a:pt x="158284" y="18427"/>
                  </a:lnTo>
                  <a:lnTo>
                    <a:pt x="158819" y="17947"/>
                  </a:lnTo>
                  <a:lnTo>
                    <a:pt x="159015" y="17345"/>
                  </a:lnTo>
                  <a:lnTo>
                    <a:pt x="159166" y="14528"/>
                  </a:lnTo>
                  <a:close/>
                </a:path>
                <a:path w="161289" h="50800">
                  <a:moveTo>
                    <a:pt x="158819" y="17947"/>
                  </a:moveTo>
                  <a:lnTo>
                    <a:pt x="158281" y="18430"/>
                  </a:lnTo>
                  <a:lnTo>
                    <a:pt x="158737" y="18199"/>
                  </a:lnTo>
                  <a:lnTo>
                    <a:pt x="158819" y="17947"/>
                  </a:lnTo>
                  <a:close/>
                </a:path>
                <a:path w="161289" h="50800">
                  <a:moveTo>
                    <a:pt x="159015" y="17345"/>
                  </a:moveTo>
                  <a:lnTo>
                    <a:pt x="158819" y="17947"/>
                  </a:lnTo>
                  <a:lnTo>
                    <a:pt x="158991" y="17792"/>
                  </a:lnTo>
                  <a:lnTo>
                    <a:pt x="159015" y="17345"/>
                  </a:lnTo>
                  <a:close/>
                </a:path>
                <a:path w="161289" h="50800">
                  <a:moveTo>
                    <a:pt x="159471" y="8822"/>
                  </a:moveTo>
                  <a:lnTo>
                    <a:pt x="159015" y="17345"/>
                  </a:lnTo>
                  <a:lnTo>
                    <a:pt x="160883" y="11607"/>
                  </a:lnTo>
                  <a:lnTo>
                    <a:pt x="159471" y="8822"/>
                  </a:lnTo>
                  <a:close/>
                </a:path>
                <a:path w="161289" h="50800">
                  <a:moveTo>
                    <a:pt x="152875" y="434"/>
                  </a:moveTo>
                  <a:lnTo>
                    <a:pt x="156184" y="2336"/>
                  </a:lnTo>
                  <a:lnTo>
                    <a:pt x="159471" y="8822"/>
                  </a:lnTo>
                  <a:lnTo>
                    <a:pt x="159638" y="5702"/>
                  </a:lnTo>
                  <a:lnTo>
                    <a:pt x="155003" y="546"/>
                  </a:lnTo>
                  <a:lnTo>
                    <a:pt x="152875" y="434"/>
                  </a:lnTo>
                  <a:close/>
                </a:path>
                <a:path w="161289" h="50800">
                  <a:moveTo>
                    <a:pt x="115951" y="6858"/>
                  </a:moveTo>
                  <a:lnTo>
                    <a:pt x="92162" y="6864"/>
                  </a:lnTo>
                  <a:lnTo>
                    <a:pt x="75486" y="7927"/>
                  </a:lnTo>
                  <a:lnTo>
                    <a:pt x="115747" y="7924"/>
                  </a:lnTo>
                  <a:lnTo>
                    <a:pt x="115747" y="7061"/>
                  </a:lnTo>
                  <a:lnTo>
                    <a:pt x="115951" y="6858"/>
                  </a:lnTo>
                  <a:close/>
                </a:path>
                <a:path w="161289" h="50800">
                  <a:moveTo>
                    <a:pt x="154086" y="1130"/>
                  </a:moveTo>
                  <a:lnTo>
                    <a:pt x="143306" y="1130"/>
                  </a:lnTo>
                  <a:lnTo>
                    <a:pt x="142267" y="1356"/>
                  </a:lnTo>
                  <a:lnTo>
                    <a:pt x="140563" y="2336"/>
                  </a:lnTo>
                  <a:lnTo>
                    <a:pt x="137794" y="7810"/>
                  </a:lnTo>
                  <a:lnTo>
                    <a:pt x="144411" y="3746"/>
                  </a:lnTo>
                  <a:lnTo>
                    <a:pt x="156899" y="3746"/>
                  </a:lnTo>
                  <a:lnTo>
                    <a:pt x="156184" y="2336"/>
                  </a:lnTo>
                  <a:lnTo>
                    <a:pt x="154086" y="1130"/>
                  </a:lnTo>
                  <a:close/>
                </a:path>
                <a:path w="161289" h="50800">
                  <a:moveTo>
                    <a:pt x="156899" y="3746"/>
                  </a:moveTo>
                  <a:lnTo>
                    <a:pt x="144411" y="3746"/>
                  </a:lnTo>
                  <a:lnTo>
                    <a:pt x="137794" y="7810"/>
                  </a:lnTo>
                  <a:lnTo>
                    <a:pt x="158958" y="7810"/>
                  </a:lnTo>
                  <a:lnTo>
                    <a:pt x="156899" y="3746"/>
                  </a:lnTo>
                  <a:close/>
                </a:path>
                <a:path w="161289" h="50800">
                  <a:moveTo>
                    <a:pt x="118310" y="4508"/>
                  </a:moveTo>
                  <a:lnTo>
                    <a:pt x="92138" y="6864"/>
                  </a:lnTo>
                  <a:lnTo>
                    <a:pt x="115951" y="6858"/>
                  </a:lnTo>
                  <a:lnTo>
                    <a:pt x="118310" y="4508"/>
                  </a:lnTo>
                  <a:close/>
                </a:path>
                <a:path w="161289" h="50800">
                  <a:moveTo>
                    <a:pt x="124663" y="3746"/>
                  </a:moveTo>
                  <a:lnTo>
                    <a:pt x="119075" y="3746"/>
                  </a:lnTo>
                  <a:lnTo>
                    <a:pt x="118310" y="4508"/>
                  </a:lnTo>
                  <a:lnTo>
                    <a:pt x="119853" y="4376"/>
                  </a:lnTo>
                  <a:lnTo>
                    <a:pt x="124663" y="3746"/>
                  </a:lnTo>
                  <a:close/>
                </a:path>
                <a:path w="161289" h="50800">
                  <a:moveTo>
                    <a:pt x="142434" y="1249"/>
                  </a:moveTo>
                  <a:lnTo>
                    <a:pt x="137744" y="1892"/>
                  </a:lnTo>
                  <a:lnTo>
                    <a:pt x="130555" y="2984"/>
                  </a:lnTo>
                  <a:lnTo>
                    <a:pt x="119853" y="4376"/>
                  </a:lnTo>
                  <a:lnTo>
                    <a:pt x="120091" y="4356"/>
                  </a:lnTo>
                  <a:lnTo>
                    <a:pt x="139542" y="4356"/>
                  </a:lnTo>
                  <a:lnTo>
                    <a:pt x="140563" y="2336"/>
                  </a:lnTo>
                  <a:lnTo>
                    <a:pt x="142021" y="1498"/>
                  </a:lnTo>
                  <a:lnTo>
                    <a:pt x="141617" y="1498"/>
                  </a:lnTo>
                  <a:lnTo>
                    <a:pt x="142434" y="1249"/>
                  </a:lnTo>
                  <a:close/>
                </a:path>
                <a:path w="161289" h="50800">
                  <a:moveTo>
                    <a:pt x="142460" y="1246"/>
                  </a:moveTo>
                  <a:lnTo>
                    <a:pt x="141617" y="1498"/>
                  </a:lnTo>
                  <a:lnTo>
                    <a:pt x="142267" y="1356"/>
                  </a:lnTo>
                  <a:lnTo>
                    <a:pt x="142460" y="1246"/>
                  </a:lnTo>
                  <a:close/>
                </a:path>
                <a:path w="161289" h="50800">
                  <a:moveTo>
                    <a:pt x="142267" y="1356"/>
                  </a:moveTo>
                  <a:lnTo>
                    <a:pt x="141617" y="1498"/>
                  </a:lnTo>
                  <a:lnTo>
                    <a:pt x="142021" y="1498"/>
                  </a:lnTo>
                  <a:lnTo>
                    <a:pt x="142267" y="1356"/>
                  </a:lnTo>
                  <a:close/>
                </a:path>
                <a:path w="161289" h="50800">
                  <a:moveTo>
                    <a:pt x="143306" y="1130"/>
                  </a:moveTo>
                  <a:lnTo>
                    <a:pt x="142454" y="1249"/>
                  </a:lnTo>
                  <a:lnTo>
                    <a:pt x="142267" y="1356"/>
                  </a:lnTo>
                  <a:lnTo>
                    <a:pt x="143306" y="1130"/>
                  </a:lnTo>
                  <a:close/>
                </a:path>
                <a:path w="161289" h="50800">
                  <a:moveTo>
                    <a:pt x="148338" y="195"/>
                  </a:moveTo>
                  <a:lnTo>
                    <a:pt x="146710" y="279"/>
                  </a:lnTo>
                  <a:lnTo>
                    <a:pt x="144119" y="736"/>
                  </a:lnTo>
                  <a:lnTo>
                    <a:pt x="142460" y="1246"/>
                  </a:lnTo>
                  <a:lnTo>
                    <a:pt x="143306" y="1130"/>
                  </a:lnTo>
                  <a:lnTo>
                    <a:pt x="154086" y="1130"/>
                  </a:lnTo>
                  <a:lnTo>
                    <a:pt x="152875" y="434"/>
                  </a:lnTo>
                  <a:lnTo>
                    <a:pt x="148338" y="195"/>
                  </a:lnTo>
                  <a:close/>
                </a:path>
                <a:path w="161289" h="50800">
                  <a:moveTo>
                    <a:pt x="144627" y="0"/>
                  </a:moveTo>
                  <a:lnTo>
                    <a:pt x="142475" y="1237"/>
                  </a:lnTo>
                  <a:lnTo>
                    <a:pt x="144119" y="736"/>
                  </a:lnTo>
                  <a:lnTo>
                    <a:pt x="146710" y="279"/>
                  </a:lnTo>
                  <a:lnTo>
                    <a:pt x="148338" y="195"/>
                  </a:lnTo>
                  <a:lnTo>
                    <a:pt x="144627" y="0"/>
                  </a:lnTo>
                  <a:close/>
                </a:path>
                <a:path w="161289" h="50800">
                  <a:moveTo>
                    <a:pt x="152120" y="0"/>
                  </a:moveTo>
                  <a:lnTo>
                    <a:pt x="148338" y="195"/>
                  </a:lnTo>
                  <a:lnTo>
                    <a:pt x="152875" y="434"/>
                  </a:lnTo>
                  <a:lnTo>
                    <a:pt x="152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072" y="913244"/>
              <a:ext cx="5031257" cy="327992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9691" y="4513694"/>
            <a:ext cx="3922191" cy="7511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74079" y="5319572"/>
            <a:ext cx="257425" cy="29744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Power </a:t>
            </a:r>
            <a:r>
              <a:rPr sz="3900" spc="-10" dirty="0"/>
              <a:t>MOSFET</a:t>
            </a:r>
            <a:endParaRPr sz="3900"/>
          </a:p>
        </p:txBody>
      </p:sp>
      <p:grpSp>
        <p:nvGrpSpPr>
          <p:cNvPr id="10" name="object 10"/>
          <p:cNvGrpSpPr/>
          <p:nvPr/>
        </p:nvGrpSpPr>
        <p:grpSpPr>
          <a:xfrm>
            <a:off x="8942514" y="3341509"/>
            <a:ext cx="2621915" cy="1210945"/>
            <a:chOff x="8942514" y="3341509"/>
            <a:chExt cx="2621915" cy="121094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9017" y="3343871"/>
              <a:ext cx="375932" cy="3835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2514" y="3426650"/>
              <a:ext cx="1344879" cy="11254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7242" y="3437077"/>
              <a:ext cx="360375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3799" y="3341509"/>
              <a:ext cx="647494" cy="1006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0150" y="3786733"/>
              <a:ext cx="354145" cy="262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2917" y="913244"/>
            <a:ext cx="9279890" cy="4724400"/>
            <a:chOff x="1702917" y="913244"/>
            <a:chExt cx="9279890" cy="4724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917" y="913244"/>
              <a:ext cx="8800757" cy="47238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4080" y="5319572"/>
              <a:ext cx="257425" cy="297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028" y="5413719"/>
              <a:ext cx="220580" cy="2181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9883" y="1683296"/>
              <a:ext cx="582164" cy="3799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3691" y="1684718"/>
              <a:ext cx="394522" cy="2476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6964" y="1686686"/>
              <a:ext cx="218051" cy="2162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8426" y="2266161"/>
              <a:ext cx="464402" cy="541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2437" y="2295778"/>
              <a:ext cx="337150" cy="3537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3408" y="2241696"/>
              <a:ext cx="679310" cy="5008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85059" y="3245985"/>
              <a:ext cx="1333195" cy="6807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7953" y="3996191"/>
              <a:ext cx="759523" cy="3738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18987" y="4028541"/>
              <a:ext cx="844592" cy="837196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48771" y="4431703"/>
            <a:ext cx="854553" cy="3835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118754" y="5717556"/>
            <a:ext cx="1349360" cy="5257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537342" y="4900612"/>
            <a:ext cx="1643056" cy="1348661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Power </a:t>
            </a:r>
            <a:r>
              <a:rPr sz="3900" spc="-10" dirty="0"/>
              <a:t>MOSFET</a:t>
            </a:r>
            <a:endParaRPr sz="39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9883" y="1683296"/>
            <a:ext cx="582164" cy="3799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36964" y="1686686"/>
            <a:ext cx="218051" cy="2162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4079" y="5319572"/>
            <a:ext cx="501548" cy="297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58427" y="2266161"/>
            <a:ext cx="464402" cy="5419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2917" y="913244"/>
            <a:ext cx="7351682" cy="43516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52437" y="2295779"/>
            <a:ext cx="337150" cy="3537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03408" y="2241696"/>
            <a:ext cx="679310" cy="5008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85058" y="3245985"/>
            <a:ext cx="1333195" cy="6807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781795" y="3996191"/>
            <a:ext cx="1715770" cy="374015"/>
            <a:chOff x="8781795" y="3996191"/>
            <a:chExt cx="1715770" cy="374015"/>
          </a:xfrm>
        </p:grpSpPr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1795" y="4081843"/>
              <a:ext cx="925068" cy="2882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7953" y="3996191"/>
              <a:ext cx="759523" cy="373891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99632" y="4642408"/>
            <a:ext cx="387534" cy="19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52363" y="4684547"/>
            <a:ext cx="147147" cy="14335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462554" y="4028541"/>
            <a:ext cx="1501140" cy="837565"/>
            <a:chOff x="9462554" y="4028541"/>
            <a:chExt cx="1501140" cy="837565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2554" y="4500219"/>
              <a:ext cx="617423" cy="3352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18987" y="4028541"/>
              <a:ext cx="844592" cy="83719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148771" y="4431703"/>
            <a:ext cx="854553" cy="38353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011907" y="4901717"/>
            <a:ext cx="655484" cy="62738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890590" y="5016537"/>
            <a:ext cx="613084" cy="62059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118754" y="5717556"/>
            <a:ext cx="1349360" cy="52578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537342" y="4900612"/>
            <a:ext cx="1643056" cy="1348661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Power </a:t>
            </a:r>
            <a:r>
              <a:rPr sz="3900" spc="-10" dirty="0"/>
              <a:t>MOSFET</a:t>
            </a:r>
            <a:endParaRPr sz="3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p-</a:t>
            </a:r>
            <a:r>
              <a:rPr sz="4000" dirty="0"/>
              <a:t>n</a:t>
            </a:r>
            <a:r>
              <a:rPr sz="4000" spc="10" dirty="0"/>
              <a:t> </a:t>
            </a:r>
            <a:r>
              <a:rPr sz="4000" spc="-10" dirty="0"/>
              <a:t>Junction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006" y="1254175"/>
            <a:ext cx="5833640" cy="284778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41129" y="4393028"/>
            <a:ext cx="5093970" cy="1576705"/>
            <a:chOff x="3741129" y="4393028"/>
            <a:chExt cx="5093970" cy="15767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8614" y="4393028"/>
              <a:ext cx="864908" cy="2942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5749" y="4439856"/>
              <a:ext cx="453286" cy="2895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1129" y="4425810"/>
              <a:ext cx="3386072" cy="9197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0020" y="5222710"/>
              <a:ext cx="632968" cy="2210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6843" y="4980622"/>
              <a:ext cx="491312" cy="4787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98517" y="4844427"/>
              <a:ext cx="1036517" cy="4828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4486" y="5485700"/>
              <a:ext cx="1050416" cy="4837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8830" y="5633605"/>
              <a:ext cx="642721" cy="19050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65113" y="5579820"/>
            <a:ext cx="688026" cy="294236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0934" y="913244"/>
            <a:ext cx="8261984" cy="5588000"/>
            <a:chOff x="2720934" y="913244"/>
            <a:chExt cx="8261984" cy="558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0934" y="913244"/>
              <a:ext cx="7782740" cy="558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4080" y="5319572"/>
              <a:ext cx="257425" cy="297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028" y="5413719"/>
              <a:ext cx="220580" cy="2181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9883" y="1683296"/>
              <a:ext cx="582164" cy="3799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3691" y="1684718"/>
              <a:ext cx="394522" cy="2476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6964" y="1686686"/>
              <a:ext cx="218051" cy="2162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8427" y="2266161"/>
              <a:ext cx="464402" cy="541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2437" y="2295778"/>
              <a:ext cx="337150" cy="3537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3408" y="2241696"/>
              <a:ext cx="679310" cy="5008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85058" y="3245985"/>
              <a:ext cx="1333195" cy="6807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7953" y="3996191"/>
              <a:ext cx="759523" cy="3738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18987" y="4028541"/>
              <a:ext cx="844592" cy="837196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48771" y="4431703"/>
            <a:ext cx="854553" cy="3835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118754" y="5717556"/>
            <a:ext cx="1349360" cy="5257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537342" y="4900612"/>
            <a:ext cx="1643056" cy="13486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1727" y="5658878"/>
            <a:ext cx="534923" cy="3268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80032" y="5796827"/>
            <a:ext cx="898397" cy="2049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81119" y="6083691"/>
            <a:ext cx="420964" cy="35559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48052" y="6063324"/>
            <a:ext cx="734036" cy="72208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27135" y="6225456"/>
            <a:ext cx="277888" cy="212123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574937" y="6110958"/>
            <a:ext cx="133350" cy="48895"/>
          </a:xfrm>
          <a:custGeom>
            <a:avLst/>
            <a:gdLst/>
            <a:ahLst/>
            <a:cxnLst/>
            <a:rect l="l" t="t" r="r" b="b"/>
            <a:pathLst>
              <a:path w="133350" h="48895">
                <a:moveTo>
                  <a:pt x="37813" y="5710"/>
                </a:moveTo>
                <a:lnTo>
                  <a:pt x="388" y="23842"/>
                </a:lnTo>
                <a:lnTo>
                  <a:pt x="0" y="31821"/>
                </a:lnTo>
                <a:lnTo>
                  <a:pt x="2744" y="39322"/>
                </a:lnTo>
                <a:lnTo>
                  <a:pt x="7970" y="44993"/>
                </a:lnTo>
                <a:lnTo>
                  <a:pt x="14942" y="48291"/>
                </a:lnTo>
                <a:lnTo>
                  <a:pt x="22923" y="48674"/>
                </a:lnTo>
                <a:lnTo>
                  <a:pt x="24841" y="48380"/>
                </a:lnTo>
                <a:lnTo>
                  <a:pt x="26720" y="47810"/>
                </a:lnTo>
                <a:lnTo>
                  <a:pt x="45991" y="38713"/>
                </a:lnTo>
                <a:lnTo>
                  <a:pt x="45224" y="38713"/>
                </a:lnTo>
                <a:lnTo>
                  <a:pt x="48348" y="37600"/>
                </a:lnTo>
                <a:lnTo>
                  <a:pt x="49675" y="37600"/>
                </a:lnTo>
                <a:lnTo>
                  <a:pt x="64805" y="33818"/>
                </a:lnTo>
                <a:lnTo>
                  <a:pt x="62725" y="33818"/>
                </a:lnTo>
                <a:lnTo>
                  <a:pt x="66827" y="33313"/>
                </a:lnTo>
                <a:lnTo>
                  <a:pt x="125854" y="33313"/>
                </a:lnTo>
                <a:lnTo>
                  <a:pt x="132918" y="26248"/>
                </a:lnTo>
                <a:lnTo>
                  <a:pt x="132918" y="7570"/>
                </a:lnTo>
                <a:lnTo>
                  <a:pt x="131253" y="5905"/>
                </a:lnTo>
                <a:lnTo>
                  <a:pt x="37033" y="5905"/>
                </a:lnTo>
                <a:lnTo>
                  <a:pt x="37813" y="5710"/>
                </a:lnTo>
                <a:close/>
              </a:path>
              <a:path w="133350" h="48895">
                <a:moveTo>
                  <a:pt x="48348" y="37600"/>
                </a:moveTo>
                <a:lnTo>
                  <a:pt x="45224" y="38713"/>
                </a:lnTo>
                <a:lnTo>
                  <a:pt x="46854" y="38305"/>
                </a:lnTo>
                <a:lnTo>
                  <a:pt x="48348" y="37600"/>
                </a:lnTo>
                <a:close/>
              </a:path>
              <a:path w="133350" h="48895">
                <a:moveTo>
                  <a:pt x="46854" y="38305"/>
                </a:moveTo>
                <a:lnTo>
                  <a:pt x="45224" y="38713"/>
                </a:lnTo>
                <a:lnTo>
                  <a:pt x="45991" y="38713"/>
                </a:lnTo>
                <a:lnTo>
                  <a:pt x="46854" y="38305"/>
                </a:lnTo>
                <a:close/>
              </a:path>
              <a:path w="133350" h="48895">
                <a:moveTo>
                  <a:pt x="49675" y="37600"/>
                </a:moveTo>
                <a:lnTo>
                  <a:pt x="48348" y="37600"/>
                </a:lnTo>
                <a:lnTo>
                  <a:pt x="46854" y="38305"/>
                </a:lnTo>
                <a:lnTo>
                  <a:pt x="49675" y="37600"/>
                </a:lnTo>
                <a:close/>
              </a:path>
              <a:path w="133350" h="48895">
                <a:moveTo>
                  <a:pt x="66827" y="33313"/>
                </a:moveTo>
                <a:lnTo>
                  <a:pt x="62725" y="33818"/>
                </a:lnTo>
                <a:lnTo>
                  <a:pt x="64805" y="33818"/>
                </a:lnTo>
                <a:lnTo>
                  <a:pt x="66827" y="33313"/>
                </a:lnTo>
                <a:close/>
              </a:path>
              <a:path w="133350" h="48895">
                <a:moveTo>
                  <a:pt x="125854" y="33313"/>
                </a:moveTo>
                <a:lnTo>
                  <a:pt x="66827" y="33313"/>
                </a:lnTo>
                <a:lnTo>
                  <a:pt x="64805" y="33818"/>
                </a:lnTo>
                <a:lnTo>
                  <a:pt x="125349" y="33818"/>
                </a:lnTo>
                <a:lnTo>
                  <a:pt x="125854" y="33313"/>
                </a:lnTo>
                <a:close/>
              </a:path>
              <a:path w="133350" h="48895">
                <a:moveTo>
                  <a:pt x="38582" y="5593"/>
                </a:moveTo>
                <a:lnTo>
                  <a:pt x="37813" y="5710"/>
                </a:lnTo>
                <a:lnTo>
                  <a:pt x="37033" y="5905"/>
                </a:lnTo>
                <a:lnTo>
                  <a:pt x="38582" y="5593"/>
                </a:lnTo>
                <a:close/>
              </a:path>
              <a:path w="133350" h="48895">
                <a:moveTo>
                  <a:pt x="130941" y="5593"/>
                </a:moveTo>
                <a:lnTo>
                  <a:pt x="38582" y="5593"/>
                </a:lnTo>
                <a:lnTo>
                  <a:pt x="37033" y="5905"/>
                </a:lnTo>
                <a:lnTo>
                  <a:pt x="131253" y="5905"/>
                </a:lnTo>
                <a:lnTo>
                  <a:pt x="130941" y="5593"/>
                </a:lnTo>
                <a:close/>
              </a:path>
              <a:path w="133350" h="48895">
                <a:moveTo>
                  <a:pt x="125349" y="0"/>
                </a:moveTo>
                <a:lnTo>
                  <a:pt x="62725" y="0"/>
                </a:lnTo>
                <a:lnTo>
                  <a:pt x="58623" y="505"/>
                </a:lnTo>
                <a:lnTo>
                  <a:pt x="37813" y="5710"/>
                </a:lnTo>
                <a:lnTo>
                  <a:pt x="38582" y="5593"/>
                </a:lnTo>
                <a:lnTo>
                  <a:pt x="130941" y="5593"/>
                </a:lnTo>
                <a:lnTo>
                  <a:pt x="125349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965754" y="6060107"/>
            <a:ext cx="323138" cy="2938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339915" y="6012305"/>
            <a:ext cx="582252" cy="39000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55460" y="6130922"/>
            <a:ext cx="758296" cy="198277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074424" y="624407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1920" y="0"/>
                </a:moveTo>
                <a:lnTo>
                  <a:pt x="6324" y="0"/>
                </a:lnTo>
                <a:lnTo>
                  <a:pt x="0" y="6320"/>
                </a:lnTo>
                <a:lnTo>
                  <a:pt x="0" y="21912"/>
                </a:lnTo>
                <a:lnTo>
                  <a:pt x="6324" y="28233"/>
                </a:lnTo>
                <a:lnTo>
                  <a:pt x="21920" y="28233"/>
                </a:lnTo>
                <a:lnTo>
                  <a:pt x="28232" y="21912"/>
                </a:lnTo>
                <a:lnTo>
                  <a:pt x="28232" y="14117"/>
                </a:lnTo>
                <a:lnTo>
                  <a:pt x="28232" y="6320"/>
                </a:lnTo>
                <a:lnTo>
                  <a:pt x="21920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Power </a:t>
            </a:r>
            <a:r>
              <a:rPr sz="3900" spc="-10" dirty="0"/>
              <a:t>MOSFET</a:t>
            </a:r>
            <a:endParaRPr sz="39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8012" y="4136021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59" h="57150">
                <a:moveTo>
                  <a:pt x="1991283" y="35813"/>
                </a:moveTo>
                <a:lnTo>
                  <a:pt x="1619351" y="35813"/>
                </a:lnTo>
                <a:lnTo>
                  <a:pt x="1644853" y="38100"/>
                </a:lnTo>
                <a:lnTo>
                  <a:pt x="1664652" y="39116"/>
                </a:lnTo>
                <a:lnTo>
                  <a:pt x="1664487" y="39116"/>
                </a:lnTo>
                <a:lnTo>
                  <a:pt x="1684642" y="40512"/>
                </a:lnTo>
                <a:lnTo>
                  <a:pt x="1736940" y="44323"/>
                </a:lnTo>
                <a:lnTo>
                  <a:pt x="1736712" y="44323"/>
                </a:lnTo>
                <a:lnTo>
                  <a:pt x="1757476" y="46100"/>
                </a:lnTo>
                <a:lnTo>
                  <a:pt x="1815807" y="49656"/>
                </a:lnTo>
                <a:lnTo>
                  <a:pt x="1846173" y="51054"/>
                </a:lnTo>
                <a:lnTo>
                  <a:pt x="1876640" y="51816"/>
                </a:lnTo>
                <a:lnTo>
                  <a:pt x="1907133" y="52831"/>
                </a:lnTo>
                <a:lnTo>
                  <a:pt x="1990826" y="54737"/>
                </a:lnTo>
                <a:lnTo>
                  <a:pt x="1990686" y="54737"/>
                </a:lnTo>
                <a:lnTo>
                  <a:pt x="2013356" y="55372"/>
                </a:lnTo>
                <a:lnTo>
                  <a:pt x="2048078" y="55372"/>
                </a:lnTo>
                <a:lnTo>
                  <a:pt x="2071116" y="55752"/>
                </a:lnTo>
                <a:lnTo>
                  <a:pt x="2093429" y="56133"/>
                </a:lnTo>
                <a:lnTo>
                  <a:pt x="2359494" y="56133"/>
                </a:lnTo>
                <a:lnTo>
                  <a:pt x="2440495" y="57150"/>
                </a:lnTo>
                <a:lnTo>
                  <a:pt x="2705366" y="57150"/>
                </a:lnTo>
                <a:lnTo>
                  <a:pt x="2728760" y="56895"/>
                </a:lnTo>
                <a:lnTo>
                  <a:pt x="2751658" y="56133"/>
                </a:lnTo>
                <a:lnTo>
                  <a:pt x="2784779" y="53593"/>
                </a:lnTo>
                <a:lnTo>
                  <a:pt x="2784589" y="53593"/>
                </a:lnTo>
                <a:lnTo>
                  <a:pt x="2810764" y="52069"/>
                </a:lnTo>
                <a:lnTo>
                  <a:pt x="2845498" y="49275"/>
                </a:lnTo>
                <a:lnTo>
                  <a:pt x="2870479" y="46736"/>
                </a:lnTo>
                <a:lnTo>
                  <a:pt x="2894965" y="43814"/>
                </a:lnTo>
                <a:lnTo>
                  <a:pt x="2919222" y="41148"/>
                </a:lnTo>
                <a:lnTo>
                  <a:pt x="2941548" y="38354"/>
                </a:lnTo>
                <a:lnTo>
                  <a:pt x="2440749" y="38354"/>
                </a:lnTo>
                <a:lnTo>
                  <a:pt x="2413381" y="37973"/>
                </a:lnTo>
                <a:lnTo>
                  <a:pt x="2359748" y="37211"/>
                </a:lnTo>
                <a:lnTo>
                  <a:pt x="2093734" y="37211"/>
                </a:lnTo>
                <a:lnTo>
                  <a:pt x="2048370" y="36575"/>
                </a:lnTo>
                <a:lnTo>
                  <a:pt x="2013966" y="36575"/>
                </a:lnTo>
                <a:lnTo>
                  <a:pt x="1991283" y="35813"/>
                </a:lnTo>
                <a:close/>
              </a:path>
              <a:path w="3909059" h="57150">
                <a:moveTo>
                  <a:pt x="3488258" y="25018"/>
                </a:moveTo>
                <a:lnTo>
                  <a:pt x="2892755" y="25018"/>
                </a:lnTo>
                <a:lnTo>
                  <a:pt x="2868269" y="27939"/>
                </a:lnTo>
                <a:lnTo>
                  <a:pt x="2868422" y="27939"/>
                </a:lnTo>
                <a:lnTo>
                  <a:pt x="2843580" y="30480"/>
                </a:lnTo>
                <a:lnTo>
                  <a:pt x="2843758" y="30480"/>
                </a:lnTo>
                <a:lnTo>
                  <a:pt x="2809189" y="33274"/>
                </a:lnTo>
                <a:lnTo>
                  <a:pt x="2809455" y="33274"/>
                </a:lnTo>
                <a:lnTo>
                  <a:pt x="2783344" y="34798"/>
                </a:lnTo>
                <a:lnTo>
                  <a:pt x="2750223" y="37211"/>
                </a:lnTo>
                <a:lnTo>
                  <a:pt x="2750629" y="37211"/>
                </a:lnTo>
                <a:lnTo>
                  <a:pt x="2728315" y="37973"/>
                </a:lnTo>
                <a:lnTo>
                  <a:pt x="2728480" y="37973"/>
                </a:lnTo>
                <a:lnTo>
                  <a:pt x="2705074" y="38354"/>
                </a:lnTo>
                <a:lnTo>
                  <a:pt x="2941154" y="38354"/>
                </a:lnTo>
                <a:lnTo>
                  <a:pt x="2962033" y="36575"/>
                </a:lnTo>
                <a:lnTo>
                  <a:pt x="2981490" y="34036"/>
                </a:lnTo>
                <a:lnTo>
                  <a:pt x="2982561" y="34036"/>
                </a:lnTo>
                <a:lnTo>
                  <a:pt x="2999232" y="32638"/>
                </a:lnTo>
                <a:lnTo>
                  <a:pt x="3017240" y="30861"/>
                </a:lnTo>
                <a:lnTo>
                  <a:pt x="3016656" y="30861"/>
                </a:lnTo>
                <a:lnTo>
                  <a:pt x="3034296" y="30225"/>
                </a:lnTo>
                <a:lnTo>
                  <a:pt x="3034030" y="30225"/>
                </a:lnTo>
                <a:lnTo>
                  <a:pt x="3061030" y="29844"/>
                </a:lnTo>
                <a:lnTo>
                  <a:pt x="3191179" y="29844"/>
                </a:lnTo>
                <a:lnTo>
                  <a:pt x="3213138" y="29082"/>
                </a:lnTo>
                <a:lnTo>
                  <a:pt x="3235604" y="29082"/>
                </a:lnTo>
                <a:lnTo>
                  <a:pt x="3258286" y="28067"/>
                </a:lnTo>
                <a:lnTo>
                  <a:pt x="3257931" y="28067"/>
                </a:lnTo>
                <a:lnTo>
                  <a:pt x="3314115" y="27431"/>
                </a:lnTo>
                <a:lnTo>
                  <a:pt x="3386696" y="27431"/>
                </a:lnTo>
                <a:lnTo>
                  <a:pt x="3407866" y="26671"/>
                </a:lnTo>
                <a:lnTo>
                  <a:pt x="3430612" y="26669"/>
                </a:lnTo>
                <a:lnTo>
                  <a:pt x="3446805" y="26035"/>
                </a:lnTo>
                <a:lnTo>
                  <a:pt x="3446602" y="26035"/>
                </a:lnTo>
                <a:lnTo>
                  <a:pt x="3470617" y="25781"/>
                </a:lnTo>
                <a:lnTo>
                  <a:pt x="3488258" y="25018"/>
                </a:lnTo>
                <a:close/>
              </a:path>
              <a:path w="3909059" h="57150">
                <a:moveTo>
                  <a:pt x="1907679" y="34036"/>
                </a:moveTo>
                <a:lnTo>
                  <a:pt x="1570989" y="34036"/>
                </a:lnTo>
                <a:lnTo>
                  <a:pt x="1595196" y="35560"/>
                </a:lnTo>
                <a:lnTo>
                  <a:pt x="1620037" y="35941"/>
                </a:lnTo>
                <a:lnTo>
                  <a:pt x="1619351" y="35813"/>
                </a:lnTo>
                <a:lnTo>
                  <a:pt x="1991283" y="35813"/>
                </a:lnTo>
                <a:lnTo>
                  <a:pt x="1968449" y="35432"/>
                </a:lnTo>
                <a:lnTo>
                  <a:pt x="1907679" y="34036"/>
                </a:lnTo>
                <a:close/>
              </a:path>
              <a:path w="3909059" h="57150">
                <a:moveTo>
                  <a:pt x="4292" y="0"/>
                </a:moveTo>
                <a:lnTo>
                  <a:pt x="292" y="3810"/>
                </a:lnTo>
                <a:lnTo>
                  <a:pt x="0" y="13335"/>
                </a:lnTo>
                <a:lnTo>
                  <a:pt x="3644" y="17272"/>
                </a:lnTo>
                <a:lnTo>
                  <a:pt x="25488" y="18542"/>
                </a:lnTo>
                <a:lnTo>
                  <a:pt x="50507" y="19050"/>
                </a:lnTo>
                <a:lnTo>
                  <a:pt x="400938" y="19050"/>
                </a:lnTo>
                <a:lnTo>
                  <a:pt x="436943" y="20193"/>
                </a:lnTo>
                <a:lnTo>
                  <a:pt x="473392" y="20955"/>
                </a:lnTo>
                <a:lnTo>
                  <a:pt x="473214" y="20955"/>
                </a:lnTo>
                <a:lnTo>
                  <a:pt x="491578" y="21717"/>
                </a:lnTo>
                <a:lnTo>
                  <a:pt x="509193" y="22351"/>
                </a:lnTo>
                <a:lnTo>
                  <a:pt x="544029" y="22860"/>
                </a:lnTo>
                <a:lnTo>
                  <a:pt x="630885" y="22987"/>
                </a:lnTo>
                <a:lnTo>
                  <a:pt x="725576" y="23241"/>
                </a:lnTo>
                <a:lnTo>
                  <a:pt x="1215885" y="23241"/>
                </a:lnTo>
                <a:lnTo>
                  <a:pt x="1234236" y="24002"/>
                </a:lnTo>
                <a:lnTo>
                  <a:pt x="1252791" y="24383"/>
                </a:lnTo>
                <a:lnTo>
                  <a:pt x="1252588" y="24383"/>
                </a:lnTo>
                <a:lnTo>
                  <a:pt x="1279220" y="25400"/>
                </a:lnTo>
                <a:lnTo>
                  <a:pt x="1302436" y="26671"/>
                </a:lnTo>
                <a:lnTo>
                  <a:pt x="1336763" y="28320"/>
                </a:lnTo>
                <a:lnTo>
                  <a:pt x="1336611" y="28320"/>
                </a:lnTo>
                <a:lnTo>
                  <a:pt x="1359966" y="29844"/>
                </a:lnTo>
                <a:lnTo>
                  <a:pt x="1383360" y="30480"/>
                </a:lnTo>
                <a:lnTo>
                  <a:pt x="1383195" y="30480"/>
                </a:lnTo>
                <a:lnTo>
                  <a:pt x="1406347" y="31623"/>
                </a:lnTo>
                <a:lnTo>
                  <a:pt x="1429791" y="31623"/>
                </a:lnTo>
                <a:lnTo>
                  <a:pt x="1463814" y="32638"/>
                </a:lnTo>
                <a:lnTo>
                  <a:pt x="1524317" y="33400"/>
                </a:lnTo>
                <a:lnTo>
                  <a:pt x="1524127" y="33400"/>
                </a:lnTo>
                <a:lnTo>
                  <a:pt x="1547888" y="34162"/>
                </a:lnTo>
                <a:lnTo>
                  <a:pt x="1571574" y="34162"/>
                </a:lnTo>
                <a:lnTo>
                  <a:pt x="1570989" y="34036"/>
                </a:lnTo>
                <a:lnTo>
                  <a:pt x="1907794" y="34036"/>
                </a:lnTo>
                <a:lnTo>
                  <a:pt x="1877199" y="32893"/>
                </a:lnTo>
                <a:lnTo>
                  <a:pt x="1846846" y="32257"/>
                </a:lnTo>
                <a:lnTo>
                  <a:pt x="1847075" y="32257"/>
                </a:lnTo>
                <a:lnTo>
                  <a:pt x="1816823" y="30733"/>
                </a:lnTo>
                <a:lnTo>
                  <a:pt x="1816989" y="30733"/>
                </a:lnTo>
                <a:lnTo>
                  <a:pt x="1760615" y="27177"/>
                </a:lnTo>
                <a:lnTo>
                  <a:pt x="1758886" y="27177"/>
                </a:lnTo>
                <a:lnTo>
                  <a:pt x="1738249" y="25273"/>
                </a:lnTo>
                <a:lnTo>
                  <a:pt x="1717382" y="23749"/>
                </a:lnTo>
                <a:lnTo>
                  <a:pt x="1686039" y="21081"/>
                </a:lnTo>
                <a:lnTo>
                  <a:pt x="1665706" y="19685"/>
                </a:lnTo>
                <a:lnTo>
                  <a:pt x="1648107" y="18668"/>
                </a:lnTo>
                <a:lnTo>
                  <a:pt x="1646212" y="18668"/>
                </a:lnTo>
                <a:lnTo>
                  <a:pt x="1621015" y="16510"/>
                </a:lnTo>
                <a:lnTo>
                  <a:pt x="1620316" y="16382"/>
                </a:lnTo>
                <a:lnTo>
                  <a:pt x="1603764" y="16129"/>
                </a:lnTo>
                <a:lnTo>
                  <a:pt x="1595932" y="16129"/>
                </a:lnTo>
                <a:lnTo>
                  <a:pt x="1571574" y="14605"/>
                </a:lnTo>
                <a:lnTo>
                  <a:pt x="1548472" y="14605"/>
                </a:lnTo>
                <a:lnTo>
                  <a:pt x="1524711" y="13843"/>
                </a:lnTo>
                <a:lnTo>
                  <a:pt x="1490687" y="13588"/>
                </a:lnTo>
                <a:lnTo>
                  <a:pt x="1464068" y="13207"/>
                </a:lnTo>
                <a:lnTo>
                  <a:pt x="1464246" y="13207"/>
                </a:lnTo>
                <a:lnTo>
                  <a:pt x="1430096" y="12064"/>
                </a:lnTo>
                <a:lnTo>
                  <a:pt x="1406804" y="12064"/>
                </a:lnTo>
                <a:lnTo>
                  <a:pt x="1384122" y="11049"/>
                </a:lnTo>
                <a:lnTo>
                  <a:pt x="1360563" y="10287"/>
                </a:lnTo>
                <a:lnTo>
                  <a:pt x="1360868" y="10287"/>
                </a:lnTo>
                <a:lnTo>
                  <a:pt x="1315008" y="7747"/>
                </a:lnTo>
                <a:lnTo>
                  <a:pt x="1280121" y="5968"/>
                </a:lnTo>
                <a:lnTo>
                  <a:pt x="1253375" y="4952"/>
                </a:lnTo>
                <a:lnTo>
                  <a:pt x="1234808" y="4572"/>
                </a:lnTo>
                <a:lnTo>
                  <a:pt x="1234998" y="4572"/>
                </a:lnTo>
                <a:lnTo>
                  <a:pt x="1228754" y="4318"/>
                </a:lnTo>
                <a:lnTo>
                  <a:pt x="544131" y="4318"/>
                </a:lnTo>
                <a:lnTo>
                  <a:pt x="521182" y="4063"/>
                </a:lnTo>
                <a:lnTo>
                  <a:pt x="509943" y="4063"/>
                </a:lnTo>
                <a:lnTo>
                  <a:pt x="473938" y="2539"/>
                </a:lnTo>
                <a:lnTo>
                  <a:pt x="437400" y="1905"/>
                </a:lnTo>
                <a:lnTo>
                  <a:pt x="405996" y="1016"/>
                </a:lnTo>
                <a:lnTo>
                  <a:pt x="41516" y="1016"/>
                </a:lnTo>
                <a:lnTo>
                  <a:pt x="25882" y="762"/>
                </a:lnTo>
                <a:lnTo>
                  <a:pt x="4292" y="0"/>
                </a:lnTo>
                <a:close/>
              </a:path>
              <a:path w="3909059" h="57150">
                <a:moveTo>
                  <a:pt x="2982561" y="34036"/>
                </a:moveTo>
                <a:lnTo>
                  <a:pt x="2981490" y="34036"/>
                </a:lnTo>
                <a:lnTo>
                  <a:pt x="2981045" y="34162"/>
                </a:lnTo>
                <a:lnTo>
                  <a:pt x="2982561" y="34036"/>
                </a:lnTo>
                <a:close/>
              </a:path>
              <a:path w="3909059" h="57150">
                <a:moveTo>
                  <a:pt x="3894091" y="27966"/>
                </a:moveTo>
                <a:lnTo>
                  <a:pt x="3897337" y="29591"/>
                </a:lnTo>
                <a:lnTo>
                  <a:pt x="3901811" y="28067"/>
                </a:lnTo>
                <a:lnTo>
                  <a:pt x="3895229" y="28067"/>
                </a:lnTo>
                <a:lnTo>
                  <a:pt x="3894091" y="27966"/>
                </a:lnTo>
                <a:close/>
              </a:path>
              <a:path w="3909059" h="57150">
                <a:moveTo>
                  <a:pt x="3880904" y="23622"/>
                </a:moveTo>
                <a:lnTo>
                  <a:pt x="3751300" y="23622"/>
                </a:lnTo>
                <a:lnTo>
                  <a:pt x="3826047" y="26671"/>
                </a:lnTo>
                <a:lnTo>
                  <a:pt x="3858298" y="27686"/>
                </a:lnTo>
                <a:lnTo>
                  <a:pt x="3883266" y="27686"/>
                </a:lnTo>
                <a:lnTo>
                  <a:pt x="3890467" y="27812"/>
                </a:lnTo>
                <a:lnTo>
                  <a:pt x="3890264" y="27812"/>
                </a:lnTo>
                <a:lnTo>
                  <a:pt x="3894213" y="28067"/>
                </a:lnTo>
                <a:lnTo>
                  <a:pt x="3893794" y="27939"/>
                </a:lnTo>
                <a:lnTo>
                  <a:pt x="3894039" y="27939"/>
                </a:lnTo>
                <a:lnTo>
                  <a:pt x="3886012" y="23922"/>
                </a:lnTo>
                <a:lnTo>
                  <a:pt x="3880904" y="23622"/>
                </a:lnTo>
                <a:close/>
              </a:path>
              <a:path w="3909059" h="57150">
                <a:moveTo>
                  <a:pt x="3886012" y="23922"/>
                </a:moveTo>
                <a:lnTo>
                  <a:pt x="3894091" y="27966"/>
                </a:lnTo>
                <a:lnTo>
                  <a:pt x="3895229" y="28067"/>
                </a:lnTo>
                <a:lnTo>
                  <a:pt x="3897249" y="28067"/>
                </a:lnTo>
                <a:lnTo>
                  <a:pt x="3903644" y="27442"/>
                </a:lnTo>
                <a:lnTo>
                  <a:pt x="3903738" y="27305"/>
                </a:lnTo>
                <a:lnTo>
                  <a:pt x="3905385" y="24002"/>
                </a:lnTo>
                <a:lnTo>
                  <a:pt x="3887381" y="24002"/>
                </a:lnTo>
                <a:lnTo>
                  <a:pt x="3886012" y="23922"/>
                </a:lnTo>
                <a:close/>
              </a:path>
              <a:path w="3909059" h="57150">
                <a:moveTo>
                  <a:pt x="3903644" y="27442"/>
                </a:moveTo>
                <a:lnTo>
                  <a:pt x="3897249" y="28067"/>
                </a:lnTo>
                <a:lnTo>
                  <a:pt x="3901811" y="28067"/>
                </a:lnTo>
                <a:lnTo>
                  <a:pt x="3903644" y="27442"/>
                </a:lnTo>
                <a:close/>
              </a:path>
              <a:path w="3909059" h="57150">
                <a:moveTo>
                  <a:pt x="3894039" y="27939"/>
                </a:moveTo>
                <a:lnTo>
                  <a:pt x="3893794" y="27939"/>
                </a:lnTo>
                <a:lnTo>
                  <a:pt x="3894091" y="27966"/>
                </a:lnTo>
                <a:close/>
              </a:path>
              <a:path w="3909059" h="57150">
                <a:moveTo>
                  <a:pt x="3907646" y="19470"/>
                </a:moveTo>
                <a:lnTo>
                  <a:pt x="3903738" y="27305"/>
                </a:lnTo>
                <a:lnTo>
                  <a:pt x="3903644" y="27442"/>
                </a:lnTo>
                <a:lnTo>
                  <a:pt x="3907840" y="22351"/>
                </a:lnTo>
                <a:lnTo>
                  <a:pt x="3907723" y="20193"/>
                </a:lnTo>
                <a:lnTo>
                  <a:pt x="3907646" y="19470"/>
                </a:lnTo>
                <a:close/>
              </a:path>
              <a:path w="3909059" h="57150">
                <a:moveTo>
                  <a:pt x="1758645" y="27050"/>
                </a:moveTo>
                <a:lnTo>
                  <a:pt x="1758886" y="27177"/>
                </a:lnTo>
                <a:lnTo>
                  <a:pt x="1760615" y="27177"/>
                </a:lnTo>
                <a:lnTo>
                  <a:pt x="1758645" y="27050"/>
                </a:lnTo>
                <a:close/>
              </a:path>
              <a:path w="3909059" h="57150">
                <a:moveTo>
                  <a:pt x="3430612" y="26669"/>
                </a:moveTo>
                <a:lnTo>
                  <a:pt x="3407866" y="26671"/>
                </a:lnTo>
                <a:lnTo>
                  <a:pt x="3427374" y="26797"/>
                </a:lnTo>
                <a:lnTo>
                  <a:pt x="3430612" y="26669"/>
                </a:lnTo>
                <a:close/>
              </a:path>
              <a:path w="3909059" h="57150">
                <a:moveTo>
                  <a:pt x="2959976" y="17144"/>
                </a:moveTo>
                <a:lnTo>
                  <a:pt x="2939453" y="19050"/>
                </a:lnTo>
                <a:lnTo>
                  <a:pt x="2892640" y="25018"/>
                </a:lnTo>
                <a:lnTo>
                  <a:pt x="3488194" y="25018"/>
                </a:lnTo>
                <a:lnTo>
                  <a:pt x="3509797" y="24383"/>
                </a:lnTo>
                <a:lnTo>
                  <a:pt x="3526104" y="23622"/>
                </a:lnTo>
                <a:lnTo>
                  <a:pt x="3880904" y="23622"/>
                </a:lnTo>
                <a:lnTo>
                  <a:pt x="3876586" y="23368"/>
                </a:lnTo>
                <a:lnTo>
                  <a:pt x="3855250" y="20447"/>
                </a:lnTo>
                <a:lnTo>
                  <a:pt x="3855529" y="20447"/>
                </a:lnTo>
                <a:lnTo>
                  <a:pt x="3844010" y="19304"/>
                </a:lnTo>
                <a:lnTo>
                  <a:pt x="3842766" y="19050"/>
                </a:lnTo>
                <a:lnTo>
                  <a:pt x="3836614" y="17272"/>
                </a:lnTo>
                <a:lnTo>
                  <a:pt x="2959531" y="17272"/>
                </a:lnTo>
                <a:lnTo>
                  <a:pt x="2959976" y="17144"/>
                </a:lnTo>
                <a:close/>
              </a:path>
              <a:path w="3909059" h="57150">
                <a:moveTo>
                  <a:pt x="3884904" y="23368"/>
                </a:moveTo>
                <a:lnTo>
                  <a:pt x="3886012" y="23922"/>
                </a:lnTo>
                <a:lnTo>
                  <a:pt x="3887381" y="24002"/>
                </a:lnTo>
                <a:lnTo>
                  <a:pt x="3884904" y="23368"/>
                </a:lnTo>
                <a:close/>
              </a:path>
              <a:path w="3909059" h="57150">
                <a:moveTo>
                  <a:pt x="3905702" y="23368"/>
                </a:moveTo>
                <a:lnTo>
                  <a:pt x="3884904" y="23368"/>
                </a:lnTo>
                <a:lnTo>
                  <a:pt x="3887381" y="24002"/>
                </a:lnTo>
                <a:lnTo>
                  <a:pt x="3905385" y="24002"/>
                </a:lnTo>
                <a:lnTo>
                  <a:pt x="3905702" y="23368"/>
                </a:lnTo>
                <a:close/>
              </a:path>
              <a:path w="3909059" h="57150">
                <a:moveTo>
                  <a:pt x="3829101" y="6569"/>
                </a:moveTo>
                <a:lnTo>
                  <a:pt x="3827804" y="10919"/>
                </a:lnTo>
                <a:lnTo>
                  <a:pt x="3827682" y="11683"/>
                </a:lnTo>
                <a:lnTo>
                  <a:pt x="3829583" y="15239"/>
                </a:lnTo>
                <a:lnTo>
                  <a:pt x="3842766" y="19050"/>
                </a:lnTo>
                <a:lnTo>
                  <a:pt x="3844010" y="19304"/>
                </a:lnTo>
                <a:lnTo>
                  <a:pt x="3855529" y="20447"/>
                </a:lnTo>
                <a:lnTo>
                  <a:pt x="3855250" y="20447"/>
                </a:lnTo>
                <a:lnTo>
                  <a:pt x="3876586" y="23368"/>
                </a:lnTo>
                <a:lnTo>
                  <a:pt x="3886012" y="23922"/>
                </a:lnTo>
                <a:lnTo>
                  <a:pt x="3884904" y="23368"/>
                </a:lnTo>
                <a:lnTo>
                  <a:pt x="3905702" y="23368"/>
                </a:lnTo>
                <a:lnTo>
                  <a:pt x="3907539" y="19685"/>
                </a:lnTo>
                <a:lnTo>
                  <a:pt x="3907436" y="17525"/>
                </a:lnTo>
                <a:lnTo>
                  <a:pt x="3906808" y="11683"/>
                </a:lnTo>
                <a:lnTo>
                  <a:pt x="3884904" y="11683"/>
                </a:lnTo>
                <a:lnTo>
                  <a:pt x="3886424" y="10919"/>
                </a:lnTo>
                <a:lnTo>
                  <a:pt x="3877462" y="10287"/>
                </a:lnTo>
                <a:lnTo>
                  <a:pt x="3877919" y="10287"/>
                </a:lnTo>
                <a:lnTo>
                  <a:pt x="3857040" y="7493"/>
                </a:lnTo>
                <a:lnTo>
                  <a:pt x="3854720" y="7268"/>
                </a:lnTo>
                <a:lnTo>
                  <a:pt x="3833393" y="6731"/>
                </a:lnTo>
                <a:lnTo>
                  <a:pt x="3829101" y="6569"/>
                </a:lnTo>
                <a:close/>
              </a:path>
              <a:path w="3909059" h="57150">
                <a:moveTo>
                  <a:pt x="1215885" y="23241"/>
                </a:moveTo>
                <a:lnTo>
                  <a:pt x="740625" y="23241"/>
                </a:lnTo>
                <a:lnTo>
                  <a:pt x="783894" y="23368"/>
                </a:lnTo>
                <a:lnTo>
                  <a:pt x="1216266" y="23368"/>
                </a:lnTo>
                <a:lnTo>
                  <a:pt x="1215885" y="23241"/>
                </a:lnTo>
                <a:close/>
              </a:path>
              <a:path w="3909059" h="57150">
                <a:moveTo>
                  <a:pt x="3906695" y="10641"/>
                </a:moveTo>
                <a:lnTo>
                  <a:pt x="3907646" y="19470"/>
                </a:lnTo>
                <a:lnTo>
                  <a:pt x="3908869" y="17018"/>
                </a:lnTo>
                <a:lnTo>
                  <a:pt x="3906748" y="10668"/>
                </a:lnTo>
                <a:close/>
              </a:path>
              <a:path w="3909059" h="57150">
                <a:moveTo>
                  <a:pt x="334289" y="19050"/>
                </a:moveTo>
                <a:lnTo>
                  <a:pt x="91605" y="19050"/>
                </a:lnTo>
                <a:lnTo>
                  <a:pt x="277012" y="19176"/>
                </a:lnTo>
                <a:lnTo>
                  <a:pt x="304012" y="19176"/>
                </a:lnTo>
                <a:lnTo>
                  <a:pt x="334289" y="19050"/>
                </a:lnTo>
                <a:close/>
              </a:path>
              <a:path w="3909059" h="57150">
                <a:moveTo>
                  <a:pt x="1645907" y="18542"/>
                </a:moveTo>
                <a:lnTo>
                  <a:pt x="1646212" y="18668"/>
                </a:lnTo>
                <a:lnTo>
                  <a:pt x="1648107" y="18668"/>
                </a:lnTo>
                <a:lnTo>
                  <a:pt x="1645907" y="18542"/>
                </a:lnTo>
                <a:close/>
              </a:path>
              <a:path w="3909059" h="57150">
                <a:moveTo>
                  <a:pt x="3752164" y="3429"/>
                </a:moveTo>
                <a:lnTo>
                  <a:pt x="3525215" y="3556"/>
                </a:lnTo>
                <a:lnTo>
                  <a:pt x="3509010" y="4191"/>
                </a:lnTo>
                <a:lnTo>
                  <a:pt x="3469792" y="5714"/>
                </a:lnTo>
                <a:lnTo>
                  <a:pt x="3470059" y="5714"/>
                </a:lnTo>
                <a:lnTo>
                  <a:pt x="3446056" y="6095"/>
                </a:lnTo>
                <a:lnTo>
                  <a:pt x="3426980" y="6857"/>
                </a:lnTo>
                <a:lnTo>
                  <a:pt x="3407575" y="6857"/>
                </a:lnTo>
                <a:lnTo>
                  <a:pt x="3386353" y="7619"/>
                </a:lnTo>
                <a:lnTo>
                  <a:pt x="3313976" y="7619"/>
                </a:lnTo>
                <a:lnTo>
                  <a:pt x="3289350" y="8000"/>
                </a:lnTo>
                <a:lnTo>
                  <a:pt x="3257346" y="8381"/>
                </a:lnTo>
                <a:lnTo>
                  <a:pt x="3234664" y="9525"/>
                </a:lnTo>
                <a:lnTo>
                  <a:pt x="3212503" y="9525"/>
                </a:lnTo>
                <a:lnTo>
                  <a:pt x="3190544" y="10287"/>
                </a:lnTo>
                <a:lnTo>
                  <a:pt x="3060776" y="10287"/>
                </a:lnTo>
                <a:lnTo>
                  <a:pt x="3033496" y="10668"/>
                </a:lnTo>
                <a:lnTo>
                  <a:pt x="3015856" y="11302"/>
                </a:lnTo>
                <a:lnTo>
                  <a:pt x="2997288" y="13207"/>
                </a:lnTo>
                <a:lnTo>
                  <a:pt x="2997479" y="13207"/>
                </a:lnTo>
                <a:lnTo>
                  <a:pt x="2979483" y="14605"/>
                </a:lnTo>
                <a:lnTo>
                  <a:pt x="2959531" y="17272"/>
                </a:lnTo>
                <a:lnTo>
                  <a:pt x="3836614" y="17272"/>
                </a:lnTo>
                <a:lnTo>
                  <a:pt x="3829583" y="15239"/>
                </a:lnTo>
                <a:lnTo>
                  <a:pt x="3827682" y="11683"/>
                </a:lnTo>
                <a:lnTo>
                  <a:pt x="3827804" y="10919"/>
                </a:lnTo>
                <a:lnTo>
                  <a:pt x="3829101" y="6569"/>
                </a:lnTo>
                <a:lnTo>
                  <a:pt x="3812933" y="5968"/>
                </a:lnTo>
                <a:lnTo>
                  <a:pt x="3786352" y="4825"/>
                </a:lnTo>
                <a:lnTo>
                  <a:pt x="3752164" y="3429"/>
                </a:lnTo>
                <a:close/>
              </a:path>
              <a:path w="3909059" h="57150">
                <a:moveTo>
                  <a:pt x="1595488" y="16001"/>
                </a:moveTo>
                <a:lnTo>
                  <a:pt x="1595932" y="16129"/>
                </a:lnTo>
                <a:lnTo>
                  <a:pt x="1603764" y="16129"/>
                </a:lnTo>
                <a:lnTo>
                  <a:pt x="1595488" y="16001"/>
                </a:lnTo>
                <a:close/>
              </a:path>
              <a:path w="3909059" h="57150">
                <a:moveTo>
                  <a:pt x="3886424" y="10919"/>
                </a:moveTo>
                <a:lnTo>
                  <a:pt x="3884904" y="11683"/>
                </a:lnTo>
                <a:lnTo>
                  <a:pt x="3888257" y="11049"/>
                </a:lnTo>
                <a:lnTo>
                  <a:pt x="3886424" y="10919"/>
                </a:lnTo>
                <a:close/>
              </a:path>
              <a:path w="3909059" h="57150">
                <a:moveTo>
                  <a:pt x="3901478" y="6350"/>
                </a:moveTo>
                <a:lnTo>
                  <a:pt x="3894442" y="7112"/>
                </a:lnTo>
                <a:lnTo>
                  <a:pt x="3893235" y="7493"/>
                </a:lnTo>
                <a:lnTo>
                  <a:pt x="3886424" y="10919"/>
                </a:lnTo>
                <a:lnTo>
                  <a:pt x="3888257" y="11049"/>
                </a:lnTo>
                <a:lnTo>
                  <a:pt x="3884904" y="11683"/>
                </a:lnTo>
                <a:lnTo>
                  <a:pt x="3906808" y="11683"/>
                </a:lnTo>
                <a:lnTo>
                  <a:pt x="3906695" y="10641"/>
                </a:lnTo>
                <a:lnTo>
                  <a:pt x="3900411" y="7493"/>
                </a:lnTo>
                <a:lnTo>
                  <a:pt x="3899204" y="7112"/>
                </a:lnTo>
                <a:lnTo>
                  <a:pt x="3897249" y="6985"/>
                </a:lnTo>
                <a:lnTo>
                  <a:pt x="3902267" y="6985"/>
                </a:lnTo>
                <a:lnTo>
                  <a:pt x="3901478" y="6350"/>
                </a:lnTo>
                <a:close/>
              </a:path>
              <a:path w="3909059" h="57150">
                <a:moveTo>
                  <a:pt x="3854720" y="7268"/>
                </a:moveTo>
                <a:lnTo>
                  <a:pt x="3857040" y="7493"/>
                </a:lnTo>
                <a:lnTo>
                  <a:pt x="3877919" y="10287"/>
                </a:lnTo>
                <a:lnTo>
                  <a:pt x="3877462" y="10287"/>
                </a:lnTo>
                <a:lnTo>
                  <a:pt x="3886424" y="10919"/>
                </a:lnTo>
                <a:lnTo>
                  <a:pt x="3893235" y="7493"/>
                </a:lnTo>
                <a:lnTo>
                  <a:pt x="3893637" y="7366"/>
                </a:lnTo>
                <a:lnTo>
                  <a:pt x="3858590" y="7366"/>
                </a:lnTo>
                <a:lnTo>
                  <a:pt x="3854720" y="7268"/>
                </a:lnTo>
                <a:close/>
              </a:path>
              <a:path w="3909059" h="57150">
                <a:moveTo>
                  <a:pt x="3902267" y="6985"/>
                </a:moveTo>
                <a:lnTo>
                  <a:pt x="3897249" y="6985"/>
                </a:lnTo>
                <a:lnTo>
                  <a:pt x="3899204" y="7112"/>
                </a:lnTo>
                <a:lnTo>
                  <a:pt x="3900411" y="7493"/>
                </a:lnTo>
                <a:lnTo>
                  <a:pt x="3906695" y="10641"/>
                </a:lnTo>
                <a:lnTo>
                  <a:pt x="3902267" y="6985"/>
                </a:lnTo>
                <a:close/>
              </a:path>
              <a:path w="3909059" h="57150">
                <a:moveTo>
                  <a:pt x="3895614" y="6985"/>
                </a:moveTo>
                <a:lnTo>
                  <a:pt x="3894213" y="6985"/>
                </a:lnTo>
                <a:lnTo>
                  <a:pt x="3890264" y="7238"/>
                </a:lnTo>
                <a:lnTo>
                  <a:pt x="3890467" y="7238"/>
                </a:lnTo>
                <a:lnTo>
                  <a:pt x="3883266" y="7366"/>
                </a:lnTo>
                <a:lnTo>
                  <a:pt x="3893637" y="7366"/>
                </a:lnTo>
                <a:lnTo>
                  <a:pt x="3894442" y="7112"/>
                </a:lnTo>
                <a:lnTo>
                  <a:pt x="3895614" y="6985"/>
                </a:lnTo>
                <a:close/>
              </a:path>
              <a:path w="3909059" h="57150">
                <a:moveTo>
                  <a:pt x="3833291" y="2667"/>
                </a:moveTo>
                <a:lnTo>
                  <a:pt x="3829659" y="4699"/>
                </a:lnTo>
                <a:lnTo>
                  <a:pt x="3829101" y="6569"/>
                </a:lnTo>
                <a:lnTo>
                  <a:pt x="3833456" y="6731"/>
                </a:lnTo>
                <a:lnTo>
                  <a:pt x="3854720" y="7268"/>
                </a:lnTo>
                <a:lnTo>
                  <a:pt x="3847854" y="6604"/>
                </a:lnTo>
                <a:lnTo>
                  <a:pt x="3846474" y="6604"/>
                </a:lnTo>
                <a:lnTo>
                  <a:pt x="3845229" y="6350"/>
                </a:lnTo>
                <a:lnTo>
                  <a:pt x="3845623" y="6350"/>
                </a:lnTo>
                <a:lnTo>
                  <a:pt x="3833291" y="2667"/>
                </a:lnTo>
                <a:close/>
              </a:path>
              <a:path w="3909059" h="57150">
                <a:moveTo>
                  <a:pt x="3845229" y="6350"/>
                </a:moveTo>
                <a:lnTo>
                  <a:pt x="3846474" y="6604"/>
                </a:lnTo>
                <a:lnTo>
                  <a:pt x="3845812" y="6406"/>
                </a:lnTo>
                <a:lnTo>
                  <a:pt x="3845229" y="6350"/>
                </a:lnTo>
                <a:close/>
              </a:path>
              <a:path w="3909059" h="57150">
                <a:moveTo>
                  <a:pt x="3845812" y="6406"/>
                </a:moveTo>
                <a:lnTo>
                  <a:pt x="3846474" y="6604"/>
                </a:lnTo>
                <a:lnTo>
                  <a:pt x="3847854" y="6604"/>
                </a:lnTo>
                <a:lnTo>
                  <a:pt x="3845812" y="6406"/>
                </a:lnTo>
                <a:close/>
              </a:path>
              <a:path w="3909059" h="57150">
                <a:moveTo>
                  <a:pt x="3845623" y="6350"/>
                </a:moveTo>
                <a:lnTo>
                  <a:pt x="3845229" y="6350"/>
                </a:lnTo>
                <a:lnTo>
                  <a:pt x="3845812" y="6406"/>
                </a:lnTo>
                <a:lnTo>
                  <a:pt x="3845623" y="6350"/>
                </a:lnTo>
                <a:close/>
              </a:path>
              <a:path w="3909059" h="57150">
                <a:moveTo>
                  <a:pt x="544209" y="4317"/>
                </a:moveTo>
                <a:close/>
              </a:path>
              <a:path w="3909059" h="57150">
                <a:moveTo>
                  <a:pt x="1216266" y="3810"/>
                </a:moveTo>
                <a:lnTo>
                  <a:pt x="740625" y="3810"/>
                </a:lnTo>
                <a:lnTo>
                  <a:pt x="725512" y="3937"/>
                </a:lnTo>
                <a:lnTo>
                  <a:pt x="630859" y="4191"/>
                </a:lnTo>
                <a:lnTo>
                  <a:pt x="544209" y="4317"/>
                </a:lnTo>
                <a:lnTo>
                  <a:pt x="1228754" y="4318"/>
                </a:lnTo>
                <a:lnTo>
                  <a:pt x="1216266" y="3810"/>
                </a:lnTo>
                <a:close/>
              </a:path>
              <a:path w="3909059" h="57150">
                <a:moveTo>
                  <a:pt x="509663" y="3937"/>
                </a:moveTo>
                <a:lnTo>
                  <a:pt x="509943" y="4063"/>
                </a:lnTo>
                <a:lnTo>
                  <a:pt x="521182" y="4063"/>
                </a:lnTo>
                <a:lnTo>
                  <a:pt x="509663" y="3937"/>
                </a:lnTo>
                <a:close/>
              </a:path>
              <a:path w="3909059" h="57150">
                <a:moveTo>
                  <a:pt x="41631" y="1014"/>
                </a:moveTo>
                <a:close/>
              </a:path>
              <a:path w="3909059" h="57150">
                <a:moveTo>
                  <a:pt x="401497" y="888"/>
                </a:moveTo>
                <a:lnTo>
                  <a:pt x="50546" y="888"/>
                </a:lnTo>
                <a:lnTo>
                  <a:pt x="41631" y="1014"/>
                </a:lnTo>
                <a:lnTo>
                  <a:pt x="405996" y="1016"/>
                </a:lnTo>
                <a:lnTo>
                  <a:pt x="401497" y="888"/>
                </a:lnTo>
                <a:close/>
              </a:path>
              <a:path w="3909059" h="57150">
                <a:moveTo>
                  <a:pt x="304050" y="762"/>
                </a:moveTo>
                <a:lnTo>
                  <a:pt x="108534" y="762"/>
                </a:lnTo>
                <a:lnTo>
                  <a:pt x="91605" y="888"/>
                </a:lnTo>
                <a:lnTo>
                  <a:pt x="334289" y="888"/>
                </a:lnTo>
                <a:lnTo>
                  <a:pt x="304050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106" y="4286846"/>
            <a:ext cx="360133" cy="1317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3612" y="3877005"/>
            <a:ext cx="383578" cy="1370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809072" y="913244"/>
            <a:ext cx="4103370" cy="3030220"/>
            <a:chOff x="3809072" y="913244"/>
            <a:chExt cx="4103370" cy="3030220"/>
          </a:xfrm>
        </p:grpSpPr>
        <p:sp>
          <p:nvSpPr>
            <p:cNvPr id="6" name="object 6"/>
            <p:cNvSpPr/>
            <p:nvPr/>
          </p:nvSpPr>
          <p:spPr>
            <a:xfrm>
              <a:off x="6038380" y="3762146"/>
              <a:ext cx="161290" cy="50800"/>
            </a:xfrm>
            <a:custGeom>
              <a:avLst/>
              <a:gdLst/>
              <a:ahLst/>
              <a:cxnLst/>
              <a:rect l="l" t="t" r="r" b="b"/>
              <a:pathLst>
                <a:path w="161289" h="50800">
                  <a:moveTo>
                    <a:pt x="115747" y="7924"/>
                  </a:moveTo>
                  <a:lnTo>
                    <a:pt x="75323" y="7937"/>
                  </a:lnTo>
                  <a:lnTo>
                    <a:pt x="22931" y="18430"/>
                  </a:lnTo>
                  <a:lnTo>
                    <a:pt x="0" y="39065"/>
                  </a:lnTo>
                  <a:lnTo>
                    <a:pt x="6502" y="49047"/>
                  </a:lnTo>
                  <a:lnTo>
                    <a:pt x="13182" y="50457"/>
                  </a:lnTo>
                  <a:lnTo>
                    <a:pt x="32729" y="37757"/>
                  </a:lnTo>
                  <a:lnTo>
                    <a:pt x="32600" y="37757"/>
                  </a:lnTo>
                  <a:lnTo>
                    <a:pt x="33667" y="37147"/>
                  </a:lnTo>
                  <a:lnTo>
                    <a:pt x="33820" y="37147"/>
                  </a:lnTo>
                  <a:lnTo>
                    <a:pt x="46189" y="30962"/>
                  </a:lnTo>
                  <a:lnTo>
                    <a:pt x="44107" y="30962"/>
                  </a:lnTo>
                  <a:lnTo>
                    <a:pt x="48450" y="29832"/>
                  </a:lnTo>
                  <a:lnTo>
                    <a:pt x="69471" y="29832"/>
                  </a:lnTo>
                  <a:lnTo>
                    <a:pt x="76707" y="29514"/>
                  </a:lnTo>
                  <a:lnTo>
                    <a:pt x="93929" y="28409"/>
                  </a:lnTo>
                  <a:lnTo>
                    <a:pt x="109410" y="26974"/>
                  </a:lnTo>
                  <a:lnTo>
                    <a:pt x="122389" y="25857"/>
                  </a:lnTo>
                  <a:lnTo>
                    <a:pt x="133756" y="24396"/>
                  </a:lnTo>
                  <a:lnTo>
                    <a:pt x="140798" y="23355"/>
                  </a:lnTo>
                  <a:lnTo>
                    <a:pt x="145186" y="22784"/>
                  </a:lnTo>
                  <a:lnTo>
                    <a:pt x="141338" y="21526"/>
                  </a:lnTo>
                  <a:lnTo>
                    <a:pt x="139852" y="18592"/>
                  </a:lnTo>
                  <a:lnTo>
                    <a:pt x="119075" y="18592"/>
                  </a:lnTo>
                  <a:lnTo>
                    <a:pt x="115747" y="15265"/>
                  </a:lnTo>
                  <a:lnTo>
                    <a:pt x="115747" y="7924"/>
                  </a:lnTo>
                  <a:close/>
                </a:path>
                <a:path w="161289" h="50800">
                  <a:moveTo>
                    <a:pt x="33667" y="37147"/>
                  </a:moveTo>
                  <a:lnTo>
                    <a:pt x="32600" y="37757"/>
                  </a:lnTo>
                  <a:lnTo>
                    <a:pt x="33159" y="37477"/>
                  </a:lnTo>
                  <a:lnTo>
                    <a:pt x="33667" y="37147"/>
                  </a:lnTo>
                  <a:close/>
                </a:path>
                <a:path w="161289" h="50800">
                  <a:moveTo>
                    <a:pt x="33159" y="37477"/>
                  </a:moveTo>
                  <a:lnTo>
                    <a:pt x="32600" y="37757"/>
                  </a:lnTo>
                  <a:lnTo>
                    <a:pt x="32729" y="37757"/>
                  </a:lnTo>
                  <a:lnTo>
                    <a:pt x="33159" y="37477"/>
                  </a:lnTo>
                  <a:close/>
                </a:path>
                <a:path w="161289" h="50800">
                  <a:moveTo>
                    <a:pt x="33820" y="37147"/>
                  </a:moveTo>
                  <a:lnTo>
                    <a:pt x="33667" y="37147"/>
                  </a:lnTo>
                  <a:lnTo>
                    <a:pt x="33159" y="37477"/>
                  </a:lnTo>
                  <a:lnTo>
                    <a:pt x="33820" y="37147"/>
                  </a:lnTo>
                  <a:close/>
                </a:path>
                <a:path w="161289" h="50800">
                  <a:moveTo>
                    <a:pt x="48450" y="29832"/>
                  </a:moveTo>
                  <a:lnTo>
                    <a:pt x="44107" y="30962"/>
                  </a:lnTo>
                  <a:lnTo>
                    <a:pt x="46395" y="30859"/>
                  </a:lnTo>
                  <a:lnTo>
                    <a:pt x="48450" y="29832"/>
                  </a:lnTo>
                  <a:close/>
                </a:path>
                <a:path w="161289" h="50800">
                  <a:moveTo>
                    <a:pt x="46395" y="30859"/>
                  </a:moveTo>
                  <a:lnTo>
                    <a:pt x="44107" y="30962"/>
                  </a:lnTo>
                  <a:lnTo>
                    <a:pt x="46189" y="30962"/>
                  </a:lnTo>
                  <a:lnTo>
                    <a:pt x="46395" y="30859"/>
                  </a:lnTo>
                  <a:close/>
                </a:path>
                <a:path w="161289" h="50800">
                  <a:moveTo>
                    <a:pt x="69471" y="29832"/>
                  </a:moveTo>
                  <a:lnTo>
                    <a:pt x="48450" y="29832"/>
                  </a:lnTo>
                  <a:lnTo>
                    <a:pt x="46395" y="30859"/>
                  </a:lnTo>
                  <a:lnTo>
                    <a:pt x="59943" y="30251"/>
                  </a:lnTo>
                  <a:lnTo>
                    <a:pt x="69471" y="29832"/>
                  </a:lnTo>
                  <a:close/>
                </a:path>
                <a:path w="161289" h="50800">
                  <a:moveTo>
                    <a:pt x="148442" y="22149"/>
                  </a:moveTo>
                  <a:lnTo>
                    <a:pt x="147586" y="22377"/>
                  </a:lnTo>
                  <a:lnTo>
                    <a:pt x="146176" y="22656"/>
                  </a:lnTo>
                  <a:lnTo>
                    <a:pt x="145186" y="22784"/>
                  </a:lnTo>
                  <a:lnTo>
                    <a:pt x="147942" y="23685"/>
                  </a:lnTo>
                  <a:lnTo>
                    <a:pt x="150731" y="22267"/>
                  </a:lnTo>
                  <a:lnTo>
                    <a:pt x="148442" y="22149"/>
                  </a:lnTo>
                  <a:close/>
                </a:path>
                <a:path w="161289" h="50800">
                  <a:moveTo>
                    <a:pt x="137794" y="14528"/>
                  </a:moveTo>
                  <a:lnTo>
                    <a:pt x="141338" y="21526"/>
                  </a:lnTo>
                  <a:lnTo>
                    <a:pt x="145186" y="22784"/>
                  </a:lnTo>
                  <a:lnTo>
                    <a:pt x="146176" y="22656"/>
                  </a:lnTo>
                  <a:lnTo>
                    <a:pt x="147586" y="22377"/>
                  </a:lnTo>
                  <a:lnTo>
                    <a:pt x="148442" y="22149"/>
                  </a:lnTo>
                  <a:lnTo>
                    <a:pt x="146710" y="22059"/>
                  </a:lnTo>
                  <a:lnTo>
                    <a:pt x="150113" y="21704"/>
                  </a:lnTo>
                  <a:lnTo>
                    <a:pt x="151840" y="21704"/>
                  </a:lnTo>
                  <a:lnTo>
                    <a:pt x="157962" y="18592"/>
                  </a:lnTo>
                  <a:lnTo>
                    <a:pt x="144411" y="18592"/>
                  </a:lnTo>
                  <a:lnTo>
                    <a:pt x="137794" y="14528"/>
                  </a:lnTo>
                  <a:close/>
                </a:path>
                <a:path w="161289" h="50800">
                  <a:moveTo>
                    <a:pt x="158281" y="18430"/>
                  </a:moveTo>
                  <a:lnTo>
                    <a:pt x="150731" y="22267"/>
                  </a:lnTo>
                  <a:lnTo>
                    <a:pt x="153835" y="22428"/>
                  </a:lnTo>
                  <a:lnTo>
                    <a:pt x="158281" y="18430"/>
                  </a:lnTo>
                  <a:close/>
                </a:path>
                <a:path w="161289" h="50800">
                  <a:moveTo>
                    <a:pt x="151840" y="21704"/>
                  </a:moveTo>
                  <a:lnTo>
                    <a:pt x="150113" y="21704"/>
                  </a:lnTo>
                  <a:lnTo>
                    <a:pt x="148442" y="22149"/>
                  </a:lnTo>
                  <a:lnTo>
                    <a:pt x="150731" y="22267"/>
                  </a:lnTo>
                  <a:lnTo>
                    <a:pt x="151840" y="21704"/>
                  </a:lnTo>
                  <a:close/>
                </a:path>
                <a:path w="161289" h="50800">
                  <a:moveTo>
                    <a:pt x="150113" y="21704"/>
                  </a:moveTo>
                  <a:lnTo>
                    <a:pt x="146710" y="22059"/>
                  </a:lnTo>
                  <a:lnTo>
                    <a:pt x="148442" y="22149"/>
                  </a:lnTo>
                  <a:lnTo>
                    <a:pt x="150113" y="21704"/>
                  </a:lnTo>
                  <a:close/>
                </a:path>
                <a:path w="161289" h="50800">
                  <a:moveTo>
                    <a:pt x="139542" y="4356"/>
                  </a:moveTo>
                  <a:lnTo>
                    <a:pt x="120091" y="4356"/>
                  </a:lnTo>
                  <a:lnTo>
                    <a:pt x="118310" y="4508"/>
                  </a:lnTo>
                  <a:lnTo>
                    <a:pt x="115747" y="7061"/>
                  </a:lnTo>
                  <a:lnTo>
                    <a:pt x="115747" y="15265"/>
                  </a:lnTo>
                  <a:lnTo>
                    <a:pt x="119075" y="18592"/>
                  </a:lnTo>
                  <a:lnTo>
                    <a:pt x="139852" y="18592"/>
                  </a:lnTo>
                  <a:lnTo>
                    <a:pt x="137794" y="14528"/>
                  </a:lnTo>
                  <a:lnTo>
                    <a:pt x="159166" y="14528"/>
                  </a:lnTo>
                  <a:lnTo>
                    <a:pt x="159442" y="9372"/>
                  </a:lnTo>
                  <a:lnTo>
                    <a:pt x="159383" y="8648"/>
                  </a:lnTo>
                  <a:lnTo>
                    <a:pt x="158958" y="7810"/>
                  </a:lnTo>
                  <a:lnTo>
                    <a:pt x="137794" y="7810"/>
                  </a:lnTo>
                  <a:lnTo>
                    <a:pt x="139542" y="4356"/>
                  </a:lnTo>
                  <a:close/>
                </a:path>
                <a:path w="161289" h="50800">
                  <a:moveTo>
                    <a:pt x="159166" y="14528"/>
                  </a:moveTo>
                  <a:lnTo>
                    <a:pt x="137794" y="14528"/>
                  </a:lnTo>
                  <a:lnTo>
                    <a:pt x="144411" y="18592"/>
                  </a:lnTo>
                  <a:lnTo>
                    <a:pt x="157962" y="18592"/>
                  </a:lnTo>
                  <a:lnTo>
                    <a:pt x="158284" y="18427"/>
                  </a:lnTo>
                  <a:lnTo>
                    <a:pt x="158819" y="17947"/>
                  </a:lnTo>
                  <a:lnTo>
                    <a:pt x="159015" y="17345"/>
                  </a:lnTo>
                  <a:lnTo>
                    <a:pt x="159166" y="14528"/>
                  </a:lnTo>
                  <a:close/>
                </a:path>
                <a:path w="161289" h="50800">
                  <a:moveTo>
                    <a:pt x="158819" y="17947"/>
                  </a:moveTo>
                  <a:lnTo>
                    <a:pt x="158281" y="18430"/>
                  </a:lnTo>
                  <a:lnTo>
                    <a:pt x="158737" y="18199"/>
                  </a:lnTo>
                  <a:lnTo>
                    <a:pt x="158819" y="17947"/>
                  </a:lnTo>
                  <a:close/>
                </a:path>
                <a:path w="161289" h="50800">
                  <a:moveTo>
                    <a:pt x="159015" y="17345"/>
                  </a:moveTo>
                  <a:lnTo>
                    <a:pt x="158819" y="17947"/>
                  </a:lnTo>
                  <a:lnTo>
                    <a:pt x="158991" y="17792"/>
                  </a:lnTo>
                  <a:lnTo>
                    <a:pt x="159015" y="17345"/>
                  </a:lnTo>
                  <a:close/>
                </a:path>
                <a:path w="161289" h="50800">
                  <a:moveTo>
                    <a:pt x="159471" y="8822"/>
                  </a:moveTo>
                  <a:lnTo>
                    <a:pt x="159015" y="17345"/>
                  </a:lnTo>
                  <a:lnTo>
                    <a:pt x="160883" y="11607"/>
                  </a:lnTo>
                  <a:lnTo>
                    <a:pt x="159471" y="8822"/>
                  </a:lnTo>
                  <a:close/>
                </a:path>
                <a:path w="161289" h="50800">
                  <a:moveTo>
                    <a:pt x="152875" y="434"/>
                  </a:moveTo>
                  <a:lnTo>
                    <a:pt x="156184" y="2336"/>
                  </a:lnTo>
                  <a:lnTo>
                    <a:pt x="159471" y="8822"/>
                  </a:lnTo>
                  <a:lnTo>
                    <a:pt x="159638" y="5702"/>
                  </a:lnTo>
                  <a:lnTo>
                    <a:pt x="155003" y="546"/>
                  </a:lnTo>
                  <a:lnTo>
                    <a:pt x="152875" y="434"/>
                  </a:lnTo>
                  <a:close/>
                </a:path>
                <a:path w="161289" h="50800">
                  <a:moveTo>
                    <a:pt x="115951" y="6858"/>
                  </a:moveTo>
                  <a:lnTo>
                    <a:pt x="92162" y="6864"/>
                  </a:lnTo>
                  <a:lnTo>
                    <a:pt x="75486" y="7927"/>
                  </a:lnTo>
                  <a:lnTo>
                    <a:pt x="115747" y="7924"/>
                  </a:lnTo>
                  <a:lnTo>
                    <a:pt x="115747" y="7061"/>
                  </a:lnTo>
                  <a:lnTo>
                    <a:pt x="115951" y="6858"/>
                  </a:lnTo>
                  <a:close/>
                </a:path>
                <a:path w="161289" h="50800">
                  <a:moveTo>
                    <a:pt x="154086" y="1130"/>
                  </a:moveTo>
                  <a:lnTo>
                    <a:pt x="143306" y="1130"/>
                  </a:lnTo>
                  <a:lnTo>
                    <a:pt x="142267" y="1356"/>
                  </a:lnTo>
                  <a:lnTo>
                    <a:pt x="140563" y="2336"/>
                  </a:lnTo>
                  <a:lnTo>
                    <a:pt x="137794" y="7810"/>
                  </a:lnTo>
                  <a:lnTo>
                    <a:pt x="144411" y="3746"/>
                  </a:lnTo>
                  <a:lnTo>
                    <a:pt x="156899" y="3746"/>
                  </a:lnTo>
                  <a:lnTo>
                    <a:pt x="156184" y="2336"/>
                  </a:lnTo>
                  <a:lnTo>
                    <a:pt x="154086" y="1130"/>
                  </a:lnTo>
                  <a:close/>
                </a:path>
                <a:path w="161289" h="50800">
                  <a:moveTo>
                    <a:pt x="156899" y="3746"/>
                  </a:moveTo>
                  <a:lnTo>
                    <a:pt x="144411" y="3746"/>
                  </a:lnTo>
                  <a:lnTo>
                    <a:pt x="137794" y="7810"/>
                  </a:lnTo>
                  <a:lnTo>
                    <a:pt x="158958" y="7810"/>
                  </a:lnTo>
                  <a:lnTo>
                    <a:pt x="156899" y="3746"/>
                  </a:lnTo>
                  <a:close/>
                </a:path>
                <a:path w="161289" h="50800">
                  <a:moveTo>
                    <a:pt x="118310" y="4508"/>
                  </a:moveTo>
                  <a:lnTo>
                    <a:pt x="92138" y="6864"/>
                  </a:lnTo>
                  <a:lnTo>
                    <a:pt x="115951" y="6858"/>
                  </a:lnTo>
                  <a:lnTo>
                    <a:pt x="118310" y="4508"/>
                  </a:lnTo>
                  <a:close/>
                </a:path>
                <a:path w="161289" h="50800">
                  <a:moveTo>
                    <a:pt x="124663" y="3746"/>
                  </a:moveTo>
                  <a:lnTo>
                    <a:pt x="119075" y="3746"/>
                  </a:lnTo>
                  <a:lnTo>
                    <a:pt x="118310" y="4508"/>
                  </a:lnTo>
                  <a:lnTo>
                    <a:pt x="119853" y="4376"/>
                  </a:lnTo>
                  <a:lnTo>
                    <a:pt x="124663" y="3746"/>
                  </a:lnTo>
                  <a:close/>
                </a:path>
                <a:path w="161289" h="50800">
                  <a:moveTo>
                    <a:pt x="142434" y="1249"/>
                  </a:moveTo>
                  <a:lnTo>
                    <a:pt x="137744" y="1892"/>
                  </a:lnTo>
                  <a:lnTo>
                    <a:pt x="130555" y="2984"/>
                  </a:lnTo>
                  <a:lnTo>
                    <a:pt x="119853" y="4376"/>
                  </a:lnTo>
                  <a:lnTo>
                    <a:pt x="120091" y="4356"/>
                  </a:lnTo>
                  <a:lnTo>
                    <a:pt x="139542" y="4356"/>
                  </a:lnTo>
                  <a:lnTo>
                    <a:pt x="140563" y="2336"/>
                  </a:lnTo>
                  <a:lnTo>
                    <a:pt x="142021" y="1498"/>
                  </a:lnTo>
                  <a:lnTo>
                    <a:pt x="141617" y="1498"/>
                  </a:lnTo>
                  <a:lnTo>
                    <a:pt x="142434" y="1249"/>
                  </a:lnTo>
                  <a:close/>
                </a:path>
                <a:path w="161289" h="50800">
                  <a:moveTo>
                    <a:pt x="142460" y="1246"/>
                  </a:moveTo>
                  <a:lnTo>
                    <a:pt x="141617" y="1498"/>
                  </a:lnTo>
                  <a:lnTo>
                    <a:pt x="142267" y="1356"/>
                  </a:lnTo>
                  <a:lnTo>
                    <a:pt x="142460" y="1246"/>
                  </a:lnTo>
                  <a:close/>
                </a:path>
                <a:path w="161289" h="50800">
                  <a:moveTo>
                    <a:pt x="142267" y="1356"/>
                  </a:moveTo>
                  <a:lnTo>
                    <a:pt x="141617" y="1498"/>
                  </a:lnTo>
                  <a:lnTo>
                    <a:pt x="142021" y="1498"/>
                  </a:lnTo>
                  <a:lnTo>
                    <a:pt x="142267" y="1356"/>
                  </a:lnTo>
                  <a:close/>
                </a:path>
                <a:path w="161289" h="50800">
                  <a:moveTo>
                    <a:pt x="143306" y="1130"/>
                  </a:moveTo>
                  <a:lnTo>
                    <a:pt x="142454" y="1249"/>
                  </a:lnTo>
                  <a:lnTo>
                    <a:pt x="142267" y="1356"/>
                  </a:lnTo>
                  <a:lnTo>
                    <a:pt x="143306" y="1130"/>
                  </a:lnTo>
                  <a:close/>
                </a:path>
                <a:path w="161289" h="50800">
                  <a:moveTo>
                    <a:pt x="148338" y="195"/>
                  </a:moveTo>
                  <a:lnTo>
                    <a:pt x="146710" y="279"/>
                  </a:lnTo>
                  <a:lnTo>
                    <a:pt x="144119" y="736"/>
                  </a:lnTo>
                  <a:lnTo>
                    <a:pt x="142460" y="1246"/>
                  </a:lnTo>
                  <a:lnTo>
                    <a:pt x="143306" y="1130"/>
                  </a:lnTo>
                  <a:lnTo>
                    <a:pt x="154086" y="1130"/>
                  </a:lnTo>
                  <a:lnTo>
                    <a:pt x="152875" y="434"/>
                  </a:lnTo>
                  <a:lnTo>
                    <a:pt x="148338" y="195"/>
                  </a:lnTo>
                  <a:close/>
                </a:path>
                <a:path w="161289" h="50800">
                  <a:moveTo>
                    <a:pt x="144627" y="0"/>
                  </a:moveTo>
                  <a:lnTo>
                    <a:pt x="142475" y="1237"/>
                  </a:lnTo>
                  <a:lnTo>
                    <a:pt x="144119" y="736"/>
                  </a:lnTo>
                  <a:lnTo>
                    <a:pt x="146710" y="279"/>
                  </a:lnTo>
                  <a:lnTo>
                    <a:pt x="148338" y="195"/>
                  </a:lnTo>
                  <a:lnTo>
                    <a:pt x="144627" y="0"/>
                  </a:lnTo>
                  <a:close/>
                </a:path>
                <a:path w="161289" h="50800">
                  <a:moveTo>
                    <a:pt x="152120" y="0"/>
                  </a:moveTo>
                  <a:lnTo>
                    <a:pt x="148338" y="195"/>
                  </a:lnTo>
                  <a:lnTo>
                    <a:pt x="152875" y="434"/>
                  </a:lnTo>
                  <a:lnTo>
                    <a:pt x="152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072" y="913244"/>
              <a:ext cx="4103293" cy="303007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74079" y="5319572"/>
            <a:ext cx="257425" cy="29744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05246" y="4513694"/>
            <a:ext cx="3956685" cy="1076325"/>
            <a:chOff x="4105246" y="4513694"/>
            <a:chExt cx="3956685" cy="1076325"/>
          </a:xfrm>
        </p:grpSpPr>
        <p:sp>
          <p:nvSpPr>
            <p:cNvPr id="10" name="object 10"/>
            <p:cNvSpPr/>
            <p:nvPr/>
          </p:nvSpPr>
          <p:spPr>
            <a:xfrm>
              <a:off x="6396355" y="5454484"/>
              <a:ext cx="323215" cy="78105"/>
            </a:xfrm>
            <a:custGeom>
              <a:avLst/>
              <a:gdLst/>
              <a:ahLst/>
              <a:cxnLst/>
              <a:rect l="l" t="t" r="r" b="b"/>
              <a:pathLst>
                <a:path w="323215" h="78104">
                  <a:moveTo>
                    <a:pt x="126891" y="12818"/>
                  </a:moveTo>
                  <a:lnTo>
                    <a:pt x="74763" y="15494"/>
                  </a:lnTo>
                  <a:lnTo>
                    <a:pt x="14451" y="34582"/>
                  </a:lnTo>
                  <a:lnTo>
                    <a:pt x="0" y="55232"/>
                  </a:lnTo>
                  <a:lnTo>
                    <a:pt x="1357" y="63563"/>
                  </a:lnTo>
                  <a:lnTo>
                    <a:pt x="6096" y="71122"/>
                  </a:lnTo>
                  <a:lnTo>
                    <a:pt x="13121" y="76107"/>
                  </a:lnTo>
                  <a:lnTo>
                    <a:pt x="21503" y="78097"/>
                  </a:lnTo>
                  <a:lnTo>
                    <a:pt x="30313" y="76669"/>
                  </a:lnTo>
                  <a:lnTo>
                    <a:pt x="53638" y="67881"/>
                  </a:lnTo>
                  <a:lnTo>
                    <a:pt x="53427" y="67881"/>
                  </a:lnTo>
                  <a:lnTo>
                    <a:pt x="55155" y="67310"/>
                  </a:lnTo>
                  <a:lnTo>
                    <a:pt x="55425" y="67310"/>
                  </a:lnTo>
                  <a:lnTo>
                    <a:pt x="79391" y="60452"/>
                  </a:lnTo>
                  <a:lnTo>
                    <a:pt x="77672" y="60452"/>
                  </a:lnTo>
                  <a:lnTo>
                    <a:pt x="82231" y="59639"/>
                  </a:lnTo>
                  <a:lnTo>
                    <a:pt x="88833" y="59639"/>
                  </a:lnTo>
                  <a:lnTo>
                    <a:pt x="148958" y="55232"/>
                  </a:lnTo>
                  <a:lnTo>
                    <a:pt x="168400" y="54127"/>
                  </a:lnTo>
                  <a:lnTo>
                    <a:pt x="186819" y="52730"/>
                  </a:lnTo>
                  <a:lnTo>
                    <a:pt x="186688" y="52730"/>
                  </a:lnTo>
                  <a:lnTo>
                    <a:pt x="187489" y="52679"/>
                  </a:lnTo>
                  <a:lnTo>
                    <a:pt x="187964" y="52679"/>
                  </a:lnTo>
                  <a:lnTo>
                    <a:pt x="205497" y="51981"/>
                  </a:lnTo>
                  <a:lnTo>
                    <a:pt x="223557" y="50901"/>
                  </a:lnTo>
                  <a:lnTo>
                    <a:pt x="252776" y="48590"/>
                  </a:lnTo>
                  <a:lnTo>
                    <a:pt x="275436" y="47155"/>
                  </a:lnTo>
                  <a:lnTo>
                    <a:pt x="276579" y="47053"/>
                  </a:lnTo>
                  <a:lnTo>
                    <a:pt x="290802" y="45402"/>
                  </a:lnTo>
                  <a:lnTo>
                    <a:pt x="299401" y="44653"/>
                  </a:lnTo>
                  <a:lnTo>
                    <a:pt x="311695" y="43357"/>
                  </a:lnTo>
                  <a:lnTo>
                    <a:pt x="312164" y="42964"/>
                  </a:lnTo>
                  <a:lnTo>
                    <a:pt x="299922" y="42964"/>
                  </a:lnTo>
                  <a:lnTo>
                    <a:pt x="291956" y="40618"/>
                  </a:lnTo>
                  <a:lnTo>
                    <a:pt x="285726" y="35574"/>
                  </a:lnTo>
                  <a:lnTo>
                    <a:pt x="281844" y="28560"/>
                  </a:lnTo>
                  <a:lnTo>
                    <a:pt x="281016" y="21145"/>
                  </a:lnTo>
                  <a:lnTo>
                    <a:pt x="281004" y="19388"/>
                  </a:lnTo>
                  <a:lnTo>
                    <a:pt x="277354" y="15367"/>
                  </a:lnTo>
                  <a:lnTo>
                    <a:pt x="277154" y="12839"/>
                  </a:lnTo>
                  <a:lnTo>
                    <a:pt x="126605" y="12839"/>
                  </a:lnTo>
                  <a:lnTo>
                    <a:pt x="126891" y="12818"/>
                  </a:lnTo>
                  <a:close/>
                </a:path>
                <a:path w="323215" h="78104">
                  <a:moveTo>
                    <a:pt x="55155" y="67310"/>
                  </a:moveTo>
                  <a:lnTo>
                    <a:pt x="53427" y="67881"/>
                  </a:lnTo>
                  <a:lnTo>
                    <a:pt x="54302" y="67631"/>
                  </a:lnTo>
                  <a:lnTo>
                    <a:pt x="55155" y="67310"/>
                  </a:lnTo>
                  <a:close/>
                </a:path>
                <a:path w="323215" h="78104">
                  <a:moveTo>
                    <a:pt x="54302" y="67631"/>
                  </a:moveTo>
                  <a:lnTo>
                    <a:pt x="53427" y="67881"/>
                  </a:lnTo>
                  <a:lnTo>
                    <a:pt x="53638" y="67881"/>
                  </a:lnTo>
                  <a:lnTo>
                    <a:pt x="54302" y="67631"/>
                  </a:lnTo>
                  <a:close/>
                </a:path>
                <a:path w="323215" h="78104">
                  <a:moveTo>
                    <a:pt x="55425" y="67310"/>
                  </a:moveTo>
                  <a:lnTo>
                    <a:pt x="55155" y="67310"/>
                  </a:lnTo>
                  <a:lnTo>
                    <a:pt x="54302" y="67631"/>
                  </a:lnTo>
                  <a:lnTo>
                    <a:pt x="55425" y="67310"/>
                  </a:lnTo>
                  <a:close/>
                </a:path>
                <a:path w="323215" h="78104">
                  <a:moveTo>
                    <a:pt x="82231" y="59639"/>
                  </a:moveTo>
                  <a:lnTo>
                    <a:pt x="77672" y="60452"/>
                  </a:lnTo>
                  <a:lnTo>
                    <a:pt x="79977" y="60284"/>
                  </a:lnTo>
                  <a:lnTo>
                    <a:pt x="82231" y="59639"/>
                  </a:lnTo>
                  <a:close/>
                </a:path>
                <a:path w="323215" h="78104">
                  <a:moveTo>
                    <a:pt x="79977" y="60284"/>
                  </a:moveTo>
                  <a:lnTo>
                    <a:pt x="77672" y="60452"/>
                  </a:lnTo>
                  <a:lnTo>
                    <a:pt x="79391" y="60452"/>
                  </a:lnTo>
                  <a:lnTo>
                    <a:pt x="79977" y="60284"/>
                  </a:lnTo>
                  <a:close/>
                </a:path>
                <a:path w="323215" h="78104">
                  <a:moveTo>
                    <a:pt x="88833" y="59639"/>
                  </a:moveTo>
                  <a:lnTo>
                    <a:pt x="82231" y="59639"/>
                  </a:lnTo>
                  <a:lnTo>
                    <a:pt x="79977" y="60284"/>
                  </a:lnTo>
                  <a:lnTo>
                    <a:pt x="88833" y="59639"/>
                  </a:lnTo>
                  <a:close/>
                </a:path>
                <a:path w="323215" h="78104">
                  <a:moveTo>
                    <a:pt x="187964" y="52679"/>
                  </a:moveTo>
                  <a:lnTo>
                    <a:pt x="187489" y="52679"/>
                  </a:lnTo>
                  <a:lnTo>
                    <a:pt x="186963" y="52719"/>
                  </a:lnTo>
                  <a:lnTo>
                    <a:pt x="187964" y="52679"/>
                  </a:lnTo>
                  <a:close/>
                </a:path>
                <a:path w="323215" h="78104">
                  <a:moveTo>
                    <a:pt x="281004" y="19388"/>
                  </a:moveTo>
                  <a:lnTo>
                    <a:pt x="299922" y="42964"/>
                  </a:lnTo>
                  <a:lnTo>
                    <a:pt x="308168" y="42044"/>
                  </a:lnTo>
                  <a:lnTo>
                    <a:pt x="315179" y="38166"/>
                  </a:lnTo>
                  <a:lnTo>
                    <a:pt x="320226" y="31941"/>
                  </a:lnTo>
                  <a:lnTo>
                    <a:pt x="322008" y="25909"/>
                  </a:lnTo>
                  <a:lnTo>
                    <a:pt x="322318" y="21958"/>
                  </a:lnTo>
                  <a:lnTo>
                    <a:pt x="282878" y="21958"/>
                  </a:lnTo>
                  <a:lnTo>
                    <a:pt x="281941" y="20420"/>
                  </a:lnTo>
                  <a:lnTo>
                    <a:pt x="281004" y="19388"/>
                  </a:lnTo>
                  <a:close/>
                </a:path>
                <a:path w="323215" h="78104">
                  <a:moveTo>
                    <a:pt x="322008" y="25909"/>
                  </a:moveTo>
                  <a:lnTo>
                    <a:pt x="320226" y="31941"/>
                  </a:lnTo>
                  <a:lnTo>
                    <a:pt x="315179" y="38166"/>
                  </a:lnTo>
                  <a:lnTo>
                    <a:pt x="308168" y="42044"/>
                  </a:lnTo>
                  <a:lnTo>
                    <a:pt x="299922" y="42964"/>
                  </a:lnTo>
                  <a:lnTo>
                    <a:pt x="312164" y="42964"/>
                  </a:lnTo>
                  <a:lnTo>
                    <a:pt x="319264" y="37007"/>
                  </a:lnTo>
                  <a:lnTo>
                    <a:pt x="321855" y="27863"/>
                  </a:lnTo>
                  <a:lnTo>
                    <a:pt x="322008" y="25909"/>
                  </a:lnTo>
                  <a:close/>
                </a:path>
                <a:path w="323215" h="78104">
                  <a:moveTo>
                    <a:pt x="320529" y="13544"/>
                  </a:moveTo>
                  <a:lnTo>
                    <a:pt x="322438" y="19388"/>
                  </a:lnTo>
                  <a:lnTo>
                    <a:pt x="322438" y="20420"/>
                  </a:lnTo>
                  <a:lnTo>
                    <a:pt x="322008" y="25909"/>
                  </a:lnTo>
                  <a:lnTo>
                    <a:pt x="322578" y="23977"/>
                  </a:lnTo>
                  <a:lnTo>
                    <a:pt x="322760" y="21958"/>
                  </a:lnTo>
                  <a:lnTo>
                    <a:pt x="322695" y="20307"/>
                  </a:lnTo>
                  <a:lnTo>
                    <a:pt x="322553" y="18872"/>
                  </a:lnTo>
                  <a:lnTo>
                    <a:pt x="321753" y="16040"/>
                  </a:lnTo>
                  <a:lnTo>
                    <a:pt x="320529" y="13544"/>
                  </a:lnTo>
                  <a:close/>
                </a:path>
                <a:path w="323215" h="78104">
                  <a:moveTo>
                    <a:pt x="281941" y="20420"/>
                  </a:moveTo>
                  <a:lnTo>
                    <a:pt x="282878" y="21958"/>
                  </a:lnTo>
                  <a:lnTo>
                    <a:pt x="282688" y="21145"/>
                  </a:lnTo>
                  <a:lnTo>
                    <a:pt x="281941" y="20420"/>
                  </a:lnTo>
                  <a:close/>
                </a:path>
                <a:path w="323215" h="78104">
                  <a:moveTo>
                    <a:pt x="321149" y="15443"/>
                  </a:moveTo>
                  <a:lnTo>
                    <a:pt x="281354" y="15443"/>
                  </a:lnTo>
                  <a:lnTo>
                    <a:pt x="282878" y="21958"/>
                  </a:lnTo>
                  <a:lnTo>
                    <a:pt x="322318" y="21958"/>
                  </a:lnTo>
                  <a:lnTo>
                    <a:pt x="322438" y="20420"/>
                  </a:lnTo>
                  <a:lnTo>
                    <a:pt x="322438" y="19388"/>
                  </a:lnTo>
                  <a:lnTo>
                    <a:pt x="321149" y="15443"/>
                  </a:lnTo>
                  <a:close/>
                </a:path>
                <a:path w="323215" h="78104">
                  <a:moveTo>
                    <a:pt x="281430" y="19583"/>
                  </a:moveTo>
                  <a:lnTo>
                    <a:pt x="281941" y="20420"/>
                  </a:lnTo>
                  <a:lnTo>
                    <a:pt x="282599" y="21145"/>
                  </a:lnTo>
                  <a:lnTo>
                    <a:pt x="281430" y="19583"/>
                  </a:lnTo>
                  <a:close/>
                </a:path>
                <a:path w="323215" h="78104">
                  <a:moveTo>
                    <a:pt x="282323" y="19583"/>
                  </a:moveTo>
                  <a:lnTo>
                    <a:pt x="281430" y="19583"/>
                  </a:lnTo>
                  <a:lnTo>
                    <a:pt x="282599" y="21145"/>
                  </a:lnTo>
                  <a:lnTo>
                    <a:pt x="282323" y="19583"/>
                  </a:lnTo>
                  <a:close/>
                </a:path>
                <a:path w="323215" h="78104">
                  <a:moveTo>
                    <a:pt x="281354" y="15443"/>
                  </a:moveTo>
                  <a:lnTo>
                    <a:pt x="281004" y="19388"/>
                  </a:lnTo>
                  <a:lnTo>
                    <a:pt x="281941" y="20420"/>
                  </a:lnTo>
                  <a:lnTo>
                    <a:pt x="281430" y="19583"/>
                  </a:lnTo>
                  <a:lnTo>
                    <a:pt x="282323" y="19583"/>
                  </a:lnTo>
                  <a:lnTo>
                    <a:pt x="281354" y="15443"/>
                  </a:lnTo>
                  <a:close/>
                </a:path>
                <a:path w="323215" h="78104">
                  <a:moveTo>
                    <a:pt x="288733" y="884"/>
                  </a:moveTo>
                  <a:lnTo>
                    <a:pt x="287788" y="967"/>
                  </a:lnTo>
                  <a:lnTo>
                    <a:pt x="282472" y="2057"/>
                  </a:lnTo>
                  <a:lnTo>
                    <a:pt x="277019" y="10299"/>
                  </a:lnTo>
                  <a:lnTo>
                    <a:pt x="277027" y="11237"/>
                  </a:lnTo>
                  <a:lnTo>
                    <a:pt x="277354" y="15367"/>
                  </a:lnTo>
                  <a:lnTo>
                    <a:pt x="281004" y="19388"/>
                  </a:lnTo>
                  <a:lnTo>
                    <a:pt x="281354" y="15443"/>
                  </a:lnTo>
                  <a:lnTo>
                    <a:pt x="321149" y="15443"/>
                  </a:lnTo>
                  <a:lnTo>
                    <a:pt x="320529" y="13544"/>
                  </a:lnTo>
                  <a:lnTo>
                    <a:pt x="319397" y="11237"/>
                  </a:lnTo>
                  <a:lnTo>
                    <a:pt x="316992" y="8382"/>
                  </a:lnTo>
                  <a:lnTo>
                    <a:pt x="299160" y="8382"/>
                  </a:lnTo>
                  <a:lnTo>
                    <a:pt x="286079" y="7467"/>
                  </a:lnTo>
                  <a:lnTo>
                    <a:pt x="292351" y="3274"/>
                  </a:lnTo>
                  <a:lnTo>
                    <a:pt x="288733" y="884"/>
                  </a:lnTo>
                  <a:close/>
                </a:path>
                <a:path w="323215" h="78104">
                  <a:moveTo>
                    <a:pt x="319397" y="11237"/>
                  </a:moveTo>
                  <a:lnTo>
                    <a:pt x="320529" y="13544"/>
                  </a:lnTo>
                  <a:lnTo>
                    <a:pt x="320015" y="11971"/>
                  </a:lnTo>
                  <a:lnTo>
                    <a:pt x="319397" y="11237"/>
                  </a:lnTo>
                  <a:close/>
                </a:path>
                <a:path w="323215" h="78104">
                  <a:moveTo>
                    <a:pt x="277151" y="12801"/>
                  </a:moveTo>
                  <a:lnTo>
                    <a:pt x="127291" y="12801"/>
                  </a:lnTo>
                  <a:lnTo>
                    <a:pt x="126605" y="12839"/>
                  </a:lnTo>
                  <a:lnTo>
                    <a:pt x="277154" y="12839"/>
                  </a:lnTo>
                  <a:close/>
                </a:path>
                <a:path w="323215" h="78104">
                  <a:moveTo>
                    <a:pt x="277019" y="10299"/>
                  </a:moveTo>
                  <a:lnTo>
                    <a:pt x="165518" y="10299"/>
                  </a:lnTo>
                  <a:lnTo>
                    <a:pt x="146048" y="11391"/>
                  </a:lnTo>
                  <a:lnTo>
                    <a:pt x="126891" y="12818"/>
                  </a:lnTo>
                  <a:lnTo>
                    <a:pt x="127291" y="12801"/>
                  </a:lnTo>
                  <a:lnTo>
                    <a:pt x="277151" y="12801"/>
                  </a:lnTo>
                  <a:lnTo>
                    <a:pt x="277027" y="11237"/>
                  </a:lnTo>
                  <a:lnTo>
                    <a:pt x="277019" y="10299"/>
                  </a:lnTo>
                  <a:close/>
                </a:path>
                <a:path w="323215" h="78104">
                  <a:moveTo>
                    <a:pt x="303436" y="355"/>
                  </a:moveTo>
                  <a:lnTo>
                    <a:pt x="301573" y="355"/>
                  </a:lnTo>
                  <a:lnTo>
                    <a:pt x="307527" y="2057"/>
                  </a:lnTo>
                  <a:lnTo>
                    <a:pt x="314852" y="5841"/>
                  </a:lnTo>
                  <a:lnTo>
                    <a:pt x="319397" y="11237"/>
                  </a:lnTo>
                  <a:lnTo>
                    <a:pt x="318259" y="8918"/>
                  </a:lnTo>
                  <a:lnTo>
                    <a:pt x="312680" y="3600"/>
                  </a:lnTo>
                  <a:lnTo>
                    <a:pt x="305628" y="491"/>
                  </a:lnTo>
                  <a:lnTo>
                    <a:pt x="303436" y="355"/>
                  </a:lnTo>
                  <a:close/>
                </a:path>
                <a:path w="323215" h="78104">
                  <a:moveTo>
                    <a:pt x="203045" y="8126"/>
                  </a:moveTo>
                  <a:lnTo>
                    <a:pt x="184174" y="8877"/>
                  </a:lnTo>
                  <a:lnTo>
                    <a:pt x="165194" y="10317"/>
                  </a:lnTo>
                  <a:lnTo>
                    <a:pt x="165518" y="10299"/>
                  </a:lnTo>
                  <a:lnTo>
                    <a:pt x="277019" y="10299"/>
                  </a:lnTo>
                  <a:lnTo>
                    <a:pt x="278447" y="8140"/>
                  </a:lnTo>
                  <a:lnTo>
                    <a:pt x="202817" y="8140"/>
                  </a:lnTo>
                  <a:lnTo>
                    <a:pt x="203045" y="8126"/>
                  </a:lnTo>
                  <a:close/>
                </a:path>
                <a:path w="323215" h="78104">
                  <a:moveTo>
                    <a:pt x="292351" y="3274"/>
                  </a:moveTo>
                  <a:lnTo>
                    <a:pt x="286079" y="7467"/>
                  </a:lnTo>
                  <a:lnTo>
                    <a:pt x="299160" y="8382"/>
                  </a:lnTo>
                  <a:lnTo>
                    <a:pt x="297090" y="6527"/>
                  </a:lnTo>
                  <a:lnTo>
                    <a:pt x="295908" y="5626"/>
                  </a:lnTo>
                  <a:lnTo>
                    <a:pt x="292351" y="3274"/>
                  </a:lnTo>
                  <a:close/>
                </a:path>
                <a:path w="323215" h="78104">
                  <a:moveTo>
                    <a:pt x="301573" y="355"/>
                  </a:moveTo>
                  <a:lnTo>
                    <a:pt x="295235" y="1346"/>
                  </a:lnTo>
                  <a:lnTo>
                    <a:pt x="292351" y="3274"/>
                  </a:lnTo>
                  <a:lnTo>
                    <a:pt x="295908" y="5626"/>
                  </a:lnTo>
                  <a:lnTo>
                    <a:pt x="297090" y="6527"/>
                  </a:lnTo>
                  <a:lnTo>
                    <a:pt x="299160" y="8382"/>
                  </a:lnTo>
                  <a:lnTo>
                    <a:pt x="316992" y="8382"/>
                  </a:lnTo>
                  <a:lnTo>
                    <a:pt x="314852" y="5841"/>
                  </a:lnTo>
                  <a:lnTo>
                    <a:pt x="307478" y="2032"/>
                  </a:lnTo>
                  <a:lnTo>
                    <a:pt x="301573" y="355"/>
                  </a:lnTo>
                  <a:close/>
                </a:path>
                <a:path w="323215" h="78104">
                  <a:moveTo>
                    <a:pt x="278464" y="8115"/>
                  </a:moveTo>
                  <a:lnTo>
                    <a:pt x="203325" y="8115"/>
                  </a:lnTo>
                  <a:lnTo>
                    <a:pt x="202817" y="8140"/>
                  </a:lnTo>
                  <a:lnTo>
                    <a:pt x="278447" y="8140"/>
                  </a:lnTo>
                  <a:close/>
                </a:path>
                <a:path w="323215" h="78104">
                  <a:moveTo>
                    <a:pt x="220202" y="7051"/>
                  </a:moveTo>
                  <a:lnTo>
                    <a:pt x="203045" y="8126"/>
                  </a:lnTo>
                  <a:lnTo>
                    <a:pt x="203325" y="8115"/>
                  </a:lnTo>
                  <a:lnTo>
                    <a:pt x="278464" y="8115"/>
                  </a:lnTo>
                  <a:lnTo>
                    <a:pt x="279145" y="7086"/>
                  </a:lnTo>
                  <a:lnTo>
                    <a:pt x="219823" y="7086"/>
                  </a:lnTo>
                  <a:lnTo>
                    <a:pt x="220202" y="7051"/>
                  </a:lnTo>
                  <a:close/>
                </a:path>
                <a:path w="323215" h="78104">
                  <a:moveTo>
                    <a:pt x="279178" y="7035"/>
                  </a:moveTo>
                  <a:lnTo>
                    <a:pt x="220458" y="7035"/>
                  </a:lnTo>
                  <a:lnTo>
                    <a:pt x="219823" y="7086"/>
                  </a:lnTo>
                  <a:lnTo>
                    <a:pt x="279145" y="7086"/>
                  </a:lnTo>
                  <a:close/>
                </a:path>
                <a:path w="323215" h="78104">
                  <a:moveTo>
                    <a:pt x="271781" y="2948"/>
                  </a:moveTo>
                  <a:lnTo>
                    <a:pt x="249325" y="4381"/>
                  </a:lnTo>
                  <a:lnTo>
                    <a:pt x="220202" y="7051"/>
                  </a:lnTo>
                  <a:lnTo>
                    <a:pt x="220458" y="7035"/>
                  </a:lnTo>
                  <a:lnTo>
                    <a:pt x="279178" y="7035"/>
                  </a:lnTo>
                  <a:lnTo>
                    <a:pt x="281833" y="3022"/>
                  </a:lnTo>
                  <a:lnTo>
                    <a:pt x="271207" y="3022"/>
                  </a:lnTo>
                  <a:lnTo>
                    <a:pt x="271781" y="2948"/>
                  </a:lnTo>
                  <a:close/>
                </a:path>
                <a:path w="323215" h="78104">
                  <a:moveTo>
                    <a:pt x="302823" y="317"/>
                  </a:moveTo>
                  <a:lnTo>
                    <a:pt x="295134" y="317"/>
                  </a:lnTo>
                  <a:lnTo>
                    <a:pt x="288733" y="884"/>
                  </a:lnTo>
                  <a:lnTo>
                    <a:pt x="292351" y="3274"/>
                  </a:lnTo>
                  <a:lnTo>
                    <a:pt x="295235" y="1346"/>
                  </a:lnTo>
                  <a:lnTo>
                    <a:pt x="301573" y="355"/>
                  </a:lnTo>
                  <a:lnTo>
                    <a:pt x="303436" y="355"/>
                  </a:lnTo>
                  <a:lnTo>
                    <a:pt x="302823" y="317"/>
                  </a:lnTo>
                  <a:close/>
                </a:path>
                <a:path w="323215" h="78104">
                  <a:moveTo>
                    <a:pt x="272617" y="2895"/>
                  </a:moveTo>
                  <a:lnTo>
                    <a:pt x="271781" y="2948"/>
                  </a:lnTo>
                  <a:lnTo>
                    <a:pt x="271207" y="3022"/>
                  </a:lnTo>
                  <a:lnTo>
                    <a:pt x="272617" y="2895"/>
                  </a:lnTo>
                  <a:close/>
                </a:path>
                <a:path w="323215" h="78104">
                  <a:moveTo>
                    <a:pt x="281917" y="2895"/>
                  </a:moveTo>
                  <a:lnTo>
                    <a:pt x="272617" y="2895"/>
                  </a:lnTo>
                  <a:lnTo>
                    <a:pt x="271207" y="3022"/>
                  </a:lnTo>
                  <a:lnTo>
                    <a:pt x="281833" y="3022"/>
                  </a:lnTo>
                  <a:close/>
                </a:path>
                <a:path w="323215" h="78104">
                  <a:moveTo>
                    <a:pt x="287788" y="967"/>
                  </a:moveTo>
                  <a:lnTo>
                    <a:pt x="285952" y="1130"/>
                  </a:lnTo>
                  <a:lnTo>
                    <a:pt x="271781" y="2948"/>
                  </a:lnTo>
                  <a:lnTo>
                    <a:pt x="272617" y="2895"/>
                  </a:lnTo>
                  <a:lnTo>
                    <a:pt x="281917" y="2895"/>
                  </a:lnTo>
                  <a:lnTo>
                    <a:pt x="282472" y="2057"/>
                  </a:lnTo>
                  <a:lnTo>
                    <a:pt x="287788" y="967"/>
                  </a:lnTo>
                  <a:close/>
                </a:path>
                <a:path w="323215" h="78104">
                  <a:moveTo>
                    <a:pt x="288606" y="800"/>
                  </a:moveTo>
                  <a:lnTo>
                    <a:pt x="287788" y="967"/>
                  </a:lnTo>
                  <a:lnTo>
                    <a:pt x="288733" y="884"/>
                  </a:lnTo>
                  <a:lnTo>
                    <a:pt x="288606" y="800"/>
                  </a:lnTo>
                  <a:close/>
                </a:path>
                <a:path w="323215" h="78104">
                  <a:moveTo>
                    <a:pt x="297712" y="0"/>
                  </a:moveTo>
                  <a:lnTo>
                    <a:pt x="294646" y="360"/>
                  </a:lnTo>
                  <a:lnTo>
                    <a:pt x="295134" y="317"/>
                  </a:lnTo>
                  <a:lnTo>
                    <a:pt x="302823" y="317"/>
                  </a:lnTo>
                  <a:lnTo>
                    <a:pt x="297712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5246" y="4513694"/>
              <a:ext cx="3956637" cy="107607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27474" y="1317891"/>
            <a:ext cx="360222" cy="37465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510778" y="1336477"/>
            <a:ext cx="3398520" cy="2668270"/>
            <a:chOff x="8510778" y="1336477"/>
            <a:chExt cx="3398520" cy="266827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4359" y="1392605"/>
              <a:ext cx="607987" cy="3004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6737" y="1374279"/>
              <a:ext cx="2536114" cy="14380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10778" y="1336477"/>
              <a:ext cx="1706054" cy="2664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33421" y="3187356"/>
              <a:ext cx="739048" cy="3455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45912" y="3622535"/>
              <a:ext cx="1663347" cy="382015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4245" y="2522042"/>
            <a:ext cx="618418" cy="100308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05648" y="2357170"/>
            <a:ext cx="1073099" cy="21601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52050" y="1925078"/>
            <a:ext cx="260320" cy="32844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98561" y="5444591"/>
            <a:ext cx="353695" cy="54610"/>
          </a:xfrm>
          <a:custGeom>
            <a:avLst/>
            <a:gdLst/>
            <a:ahLst/>
            <a:cxnLst/>
            <a:rect l="l" t="t" r="r" b="b"/>
            <a:pathLst>
              <a:path w="353694" h="54610">
                <a:moveTo>
                  <a:pt x="331073" y="53871"/>
                </a:moveTo>
                <a:lnTo>
                  <a:pt x="333267" y="54326"/>
                </a:lnTo>
                <a:lnTo>
                  <a:pt x="334689" y="54054"/>
                </a:lnTo>
                <a:lnTo>
                  <a:pt x="331073" y="53871"/>
                </a:lnTo>
                <a:close/>
              </a:path>
              <a:path w="353694" h="54610">
                <a:moveTo>
                  <a:pt x="338395" y="53343"/>
                </a:moveTo>
                <a:lnTo>
                  <a:pt x="334689" y="54054"/>
                </a:lnTo>
                <a:lnTo>
                  <a:pt x="336136" y="54127"/>
                </a:lnTo>
                <a:lnTo>
                  <a:pt x="338395" y="53343"/>
                </a:lnTo>
                <a:close/>
              </a:path>
              <a:path w="353694" h="54610">
                <a:moveTo>
                  <a:pt x="316646" y="46736"/>
                </a:moveTo>
                <a:lnTo>
                  <a:pt x="334689" y="54054"/>
                </a:lnTo>
                <a:lnTo>
                  <a:pt x="338395" y="53343"/>
                </a:lnTo>
                <a:lnTo>
                  <a:pt x="341914" y="52120"/>
                </a:lnTo>
                <a:lnTo>
                  <a:pt x="345025" y="50101"/>
                </a:lnTo>
                <a:lnTo>
                  <a:pt x="345381" y="49784"/>
                </a:lnTo>
                <a:lnTo>
                  <a:pt x="325787" y="49784"/>
                </a:lnTo>
                <a:lnTo>
                  <a:pt x="316646" y="46736"/>
                </a:lnTo>
                <a:close/>
              </a:path>
              <a:path w="353694" h="54610">
                <a:moveTo>
                  <a:pt x="327817" y="53386"/>
                </a:moveTo>
                <a:lnTo>
                  <a:pt x="328569" y="53744"/>
                </a:lnTo>
                <a:lnTo>
                  <a:pt x="331073" y="53871"/>
                </a:lnTo>
                <a:lnTo>
                  <a:pt x="329738" y="53594"/>
                </a:lnTo>
                <a:lnTo>
                  <a:pt x="329395" y="53594"/>
                </a:lnTo>
                <a:lnTo>
                  <a:pt x="327817" y="53386"/>
                </a:lnTo>
                <a:close/>
              </a:path>
              <a:path w="353694" h="54610">
                <a:moveTo>
                  <a:pt x="327105" y="53046"/>
                </a:moveTo>
                <a:lnTo>
                  <a:pt x="327817" y="53386"/>
                </a:lnTo>
                <a:lnTo>
                  <a:pt x="329395" y="53594"/>
                </a:lnTo>
                <a:lnTo>
                  <a:pt x="328335" y="53302"/>
                </a:lnTo>
                <a:lnTo>
                  <a:pt x="327105" y="53046"/>
                </a:lnTo>
                <a:close/>
              </a:path>
              <a:path w="353694" h="54610">
                <a:moveTo>
                  <a:pt x="328335" y="53302"/>
                </a:moveTo>
                <a:lnTo>
                  <a:pt x="329395" y="53594"/>
                </a:lnTo>
                <a:lnTo>
                  <a:pt x="329738" y="53594"/>
                </a:lnTo>
                <a:lnTo>
                  <a:pt x="328335" y="53302"/>
                </a:lnTo>
                <a:close/>
              </a:path>
              <a:path w="353694" h="54610">
                <a:moveTo>
                  <a:pt x="327373" y="53174"/>
                </a:moveTo>
                <a:lnTo>
                  <a:pt x="326211" y="53174"/>
                </a:lnTo>
                <a:lnTo>
                  <a:pt x="327817" y="53386"/>
                </a:lnTo>
                <a:lnTo>
                  <a:pt x="327373" y="53174"/>
                </a:lnTo>
                <a:close/>
              </a:path>
              <a:path w="353694" h="54610">
                <a:moveTo>
                  <a:pt x="341907" y="52125"/>
                </a:moveTo>
                <a:lnTo>
                  <a:pt x="338395" y="53343"/>
                </a:lnTo>
                <a:lnTo>
                  <a:pt x="340708" y="52900"/>
                </a:lnTo>
                <a:lnTo>
                  <a:pt x="341907" y="52125"/>
                </a:lnTo>
                <a:close/>
              </a:path>
              <a:path w="353694" h="54610">
                <a:moveTo>
                  <a:pt x="326693" y="52850"/>
                </a:moveTo>
                <a:lnTo>
                  <a:pt x="327105" y="53046"/>
                </a:lnTo>
                <a:lnTo>
                  <a:pt x="328335" y="53302"/>
                </a:lnTo>
                <a:lnTo>
                  <a:pt x="326693" y="52850"/>
                </a:lnTo>
                <a:close/>
              </a:path>
              <a:path w="353694" h="54610">
                <a:moveTo>
                  <a:pt x="325294" y="52184"/>
                </a:moveTo>
                <a:lnTo>
                  <a:pt x="318145" y="52184"/>
                </a:lnTo>
                <a:lnTo>
                  <a:pt x="320117" y="52324"/>
                </a:lnTo>
                <a:lnTo>
                  <a:pt x="319279" y="52324"/>
                </a:lnTo>
                <a:lnTo>
                  <a:pt x="326390" y="53200"/>
                </a:lnTo>
                <a:lnTo>
                  <a:pt x="326211" y="53174"/>
                </a:lnTo>
                <a:lnTo>
                  <a:pt x="327373" y="53174"/>
                </a:lnTo>
                <a:lnTo>
                  <a:pt x="327105" y="53046"/>
                </a:lnTo>
                <a:lnTo>
                  <a:pt x="325581" y="52730"/>
                </a:lnTo>
                <a:lnTo>
                  <a:pt x="324630" y="52324"/>
                </a:lnTo>
                <a:lnTo>
                  <a:pt x="319164" y="52309"/>
                </a:lnTo>
                <a:lnTo>
                  <a:pt x="324597" y="52309"/>
                </a:lnTo>
                <a:lnTo>
                  <a:pt x="324363" y="52209"/>
                </a:lnTo>
                <a:lnTo>
                  <a:pt x="325348" y="52209"/>
                </a:lnTo>
                <a:close/>
              </a:path>
              <a:path w="353694" h="54610">
                <a:moveTo>
                  <a:pt x="324363" y="52209"/>
                </a:moveTo>
                <a:lnTo>
                  <a:pt x="325581" y="52730"/>
                </a:lnTo>
                <a:lnTo>
                  <a:pt x="327105" y="53046"/>
                </a:lnTo>
                <a:lnTo>
                  <a:pt x="326693" y="52850"/>
                </a:lnTo>
                <a:lnTo>
                  <a:pt x="324363" y="52209"/>
                </a:lnTo>
                <a:close/>
              </a:path>
              <a:path w="353694" h="54610">
                <a:moveTo>
                  <a:pt x="325348" y="52209"/>
                </a:moveTo>
                <a:lnTo>
                  <a:pt x="324363" y="52209"/>
                </a:lnTo>
                <a:lnTo>
                  <a:pt x="326693" y="52850"/>
                </a:lnTo>
                <a:lnTo>
                  <a:pt x="325348" y="52209"/>
                </a:lnTo>
                <a:close/>
              </a:path>
              <a:path w="353694" h="54610">
                <a:moveTo>
                  <a:pt x="318145" y="52184"/>
                </a:moveTo>
                <a:lnTo>
                  <a:pt x="319164" y="52309"/>
                </a:lnTo>
                <a:lnTo>
                  <a:pt x="320117" y="52324"/>
                </a:lnTo>
                <a:lnTo>
                  <a:pt x="318145" y="52184"/>
                </a:lnTo>
                <a:close/>
              </a:path>
              <a:path w="353694" h="54610">
                <a:moveTo>
                  <a:pt x="323615" y="51384"/>
                </a:moveTo>
                <a:lnTo>
                  <a:pt x="285192" y="51384"/>
                </a:lnTo>
                <a:lnTo>
                  <a:pt x="306439" y="52120"/>
                </a:lnTo>
                <a:lnTo>
                  <a:pt x="319164" y="52309"/>
                </a:lnTo>
                <a:lnTo>
                  <a:pt x="318145" y="52184"/>
                </a:lnTo>
                <a:lnTo>
                  <a:pt x="325294" y="52184"/>
                </a:lnTo>
                <a:lnTo>
                  <a:pt x="323615" y="51384"/>
                </a:lnTo>
                <a:close/>
              </a:path>
              <a:path w="353694" h="54610">
                <a:moveTo>
                  <a:pt x="344994" y="50128"/>
                </a:moveTo>
                <a:lnTo>
                  <a:pt x="341907" y="52125"/>
                </a:lnTo>
                <a:lnTo>
                  <a:pt x="343296" y="51643"/>
                </a:lnTo>
                <a:lnTo>
                  <a:pt x="344994" y="50128"/>
                </a:lnTo>
                <a:close/>
              </a:path>
              <a:path w="353694" h="54610">
                <a:moveTo>
                  <a:pt x="307411" y="43776"/>
                </a:moveTo>
                <a:lnTo>
                  <a:pt x="139311" y="43776"/>
                </a:lnTo>
                <a:lnTo>
                  <a:pt x="139809" y="43815"/>
                </a:lnTo>
                <a:lnTo>
                  <a:pt x="167391" y="45948"/>
                </a:lnTo>
                <a:lnTo>
                  <a:pt x="199023" y="48475"/>
                </a:lnTo>
                <a:lnTo>
                  <a:pt x="226059" y="50101"/>
                </a:lnTo>
                <a:lnTo>
                  <a:pt x="285450" y="51396"/>
                </a:lnTo>
                <a:lnTo>
                  <a:pt x="285192" y="51384"/>
                </a:lnTo>
                <a:lnTo>
                  <a:pt x="323615" y="51384"/>
                </a:lnTo>
                <a:lnTo>
                  <a:pt x="321483" y="50368"/>
                </a:lnTo>
                <a:lnTo>
                  <a:pt x="320705" y="49784"/>
                </a:lnTo>
                <a:lnTo>
                  <a:pt x="313416" y="49784"/>
                </a:lnTo>
                <a:lnTo>
                  <a:pt x="307411" y="43776"/>
                </a:lnTo>
                <a:close/>
              </a:path>
              <a:path w="353694" h="54610">
                <a:moveTo>
                  <a:pt x="347978" y="47468"/>
                </a:moveTo>
                <a:lnTo>
                  <a:pt x="344994" y="50128"/>
                </a:lnTo>
                <a:lnTo>
                  <a:pt x="347072" y="48785"/>
                </a:lnTo>
                <a:lnTo>
                  <a:pt x="347978" y="47468"/>
                </a:lnTo>
                <a:close/>
              </a:path>
              <a:path w="353694" h="54610">
                <a:moveTo>
                  <a:pt x="320706" y="19329"/>
                </a:moveTo>
                <a:lnTo>
                  <a:pt x="313416" y="19329"/>
                </a:lnTo>
                <a:lnTo>
                  <a:pt x="306598" y="26149"/>
                </a:lnTo>
                <a:lnTo>
                  <a:pt x="306598" y="42964"/>
                </a:lnTo>
                <a:lnTo>
                  <a:pt x="313416" y="49784"/>
                </a:lnTo>
                <a:lnTo>
                  <a:pt x="320705" y="49784"/>
                </a:lnTo>
                <a:lnTo>
                  <a:pt x="316646" y="46736"/>
                </a:lnTo>
                <a:lnTo>
                  <a:pt x="348482" y="46736"/>
                </a:lnTo>
                <a:lnTo>
                  <a:pt x="350181" y="44266"/>
                </a:lnTo>
                <a:lnTo>
                  <a:pt x="351841" y="40783"/>
                </a:lnTo>
                <a:lnTo>
                  <a:pt x="352657" y="36852"/>
                </a:lnTo>
                <a:lnTo>
                  <a:pt x="352842" y="33197"/>
                </a:lnTo>
                <a:lnTo>
                  <a:pt x="352138" y="29530"/>
                </a:lnTo>
                <a:lnTo>
                  <a:pt x="350909" y="25984"/>
                </a:lnTo>
                <a:lnTo>
                  <a:pt x="348925" y="22915"/>
                </a:lnTo>
                <a:lnTo>
                  <a:pt x="348445" y="22377"/>
                </a:lnTo>
                <a:lnTo>
                  <a:pt x="316646" y="22377"/>
                </a:lnTo>
                <a:lnTo>
                  <a:pt x="320706" y="19329"/>
                </a:lnTo>
                <a:close/>
              </a:path>
              <a:path w="353694" h="54610">
                <a:moveTo>
                  <a:pt x="348482" y="46736"/>
                </a:moveTo>
                <a:lnTo>
                  <a:pt x="316646" y="46736"/>
                </a:lnTo>
                <a:lnTo>
                  <a:pt x="325787" y="49784"/>
                </a:lnTo>
                <a:lnTo>
                  <a:pt x="345381" y="49784"/>
                </a:lnTo>
                <a:lnTo>
                  <a:pt x="347978" y="47468"/>
                </a:lnTo>
                <a:lnTo>
                  <a:pt x="348482" y="46736"/>
                </a:lnTo>
                <a:close/>
              </a:path>
              <a:path w="353694" h="54610">
                <a:moveTo>
                  <a:pt x="350181" y="44266"/>
                </a:moveTo>
                <a:lnTo>
                  <a:pt x="347978" y="47468"/>
                </a:lnTo>
                <a:lnTo>
                  <a:pt x="349156" y="46418"/>
                </a:lnTo>
                <a:lnTo>
                  <a:pt x="350181" y="44266"/>
                </a:lnTo>
                <a:close/>
              </a:path>
              <a:path w="353694" h="54610">
                <a:moveTo>
                  <a:pt x="351841" y="40783"/>
                </a:moveTo>
                <a:lnTo>
                  <a:pt x="350181" y="44266"/>
                </a:lnTo>
                <a:lnTo>
                  <a:pt x="351523" y="42316"/>
                </a:lnTo>
                <a:lnTo>
                  <a:pt x="351841" y="40783"/>
                </a:lnTo>
                <a:close/>
              </a:path>
              <a:path w="353694" h="54610">
                <a:moveTo>
                  <a:pt x="139794" y="43814"/>
                </a:moveTo>
                <a:close/>
              </a:path>
              <a:path w="353694" h="54610">
                <a:moveTo>
                  <a:pt x="306598" y="42722"/>
                </a:moveTo>
                <a:lnTo>
                  <a:pt x="118209" y="42722"/>
                </a:lnTo>
                <a:lnTo>
                  <a:pt x="139794" y="43814"/>
                </a:lnTo>
                <a:lnTo>
                  <a:pt x="139311" y="43776"/>
                </a:lnTo>
                <a:lnTo>
                  <a:pt x="307411" y="43776"/>
                </a:lnTo>
                <a:lnTo>
                  <a:pt x="306598" y="42964"/>
                </a:lnTo>
                <a:lnTo>
                  <a:pt x="306598" y="42722"/>
                </a:lnTo>
                <a:close/>
              </a:path>
              <a:path w="353694" h="54610">
                <a:moveTo>
                  <a:pt x="19099" y="0"/>
                </a:moveTo>
                <a:lnTo>
                  <a:pt x="12009" y="983"/>
                </a:lnTo>
                <a:lnTo>
                  <a:pt x="6052" y="4486"/>
                </a:lnTo>
                <a:lnTo>
                  <a:pt x="1843" y="9965"/>
                </a:lnTo>
                <a:lnTo>
                  <a:pt x="0" y="16903"/>
                </a:lnTo>
                <a:lnTo>
                  <a:pt x="958" y="23918"/>
                </a:lnTo>
                <a:lnTo>
                  <a:pt x="97148" y="41859"/>
                </a:lnTo>
                <a:lnTo>
                  <a:pt x="118383" y="42735"/>
                </a:lnTo>
                <a:lnTo>
                  <a:pt x="118209" y="42722"/>
                </a:lnTo>
                <a:lnTo>
                  <a:pt x="306598" y="42722"/>
                </a:lnTo>
                <a:lnTo>
                  <a:pt x="306598" y="26149"/>
                </a:lnTo>
                <a:lnTo>
                  <a:pt x="313416" y="19329"/>
                </a:lnTo>
                <a:lnTo>
                  <a:pt x="320706" y="19329"/>
                </a:lnTo>
                <a:lnTo>
                  <a:pt x="325682" y="15592"/>
                </a:lnTo>
                <a:lnTo>
                  <a:pt x="325007" y="15557"/>
                </a:lnTo>
                <a:lnTo>
                  <a:pt x="306439" y="15544"/>
                </a:lnTo>
                <a:lnTo>
                  <a:pt x="306806" y="15539"/>
                </a:lnTo>
                <a:lnTo>
                  <a:pt x="285950" y="14833"/>
                </a:lnTo>
                <a:lnTo>
                  <a:pt x="259946" y="14655"/>
                </a:lnTo>
                <a:lnTo>
                  <a:pt x="231596" y="14033"/>
                </a:lnTo>
                <a:lnTo>
                  <a:pt x="228884" y="14027"/>
                </a:lnTo>
                <a:lnTo>
                  <a:pt x="227546" y="13944"/>
                </a:lnTo>
                <a:lnTo>
                  <a:pt x="228111" y="13944"/>
                </a:lnTo>
                <a:lnTo>
                  <a:pt x="201981" y="11277"/>
                </a:lnTo>
                <a:lnTo>
                  <a:pt x="141670" y="6578"/>
                </a:lnTo>
                <a:lnTo>
                  <a:pt x="119645" y="5486"/>
                </a:lnTo>
                <a:lnTo>
                  <a:pt x="98401" y="4927"/>
                </a:lnTo>
                <a:lnTo>
                  <a:pt x="98637" y="4927"/>
                </a:lnTo>
                <a:lnTo>
                  <a:pt x="72397" y="3302"/>
                </a:lnTo>
                <a:lnTo>
                  <a:pt x="19099" y="0"/>
                </a:lnTo>
                <a:close/>
              </a:path>
              <a:path w="353694" h="54610">
                <a:moveTo>
                  <a:pt x="352657" y="36852"/>
                </a:moveTo>
                <a:lnTo>
                  <a:pt x="351841" y="40783"/>
                </a:lnTo>
                <a:lnTo>
                  <a:pt x="352531" y="39335"/>
                </a:lnTo>
                <a:lnTo>
                  <a:pt x="352657" y="36852"/>
                </a:lnTo>
                <a:close/>
              </a:path>
              <a:path w="353694" h="54610">
                <a:moveTo>
                  <a:pt x="352842" y="33197"/>
                </a:moveTo>
                <a:lnTo>
                  <a:pt x="352657" y="36852"/>
                </a:lnTo>
                <a:lnTo>
                  <a:pt x="353117" y="34633"/>
                </a:lnTo>
                <a:lnTo>
                  <a:pt x="352842" y="33197"/>
                </a:lnTo>
                <a:close/>
              </a:path>
              <a:path w="353694" h="54610">
                <a:moveTo>
                  <a:pt x="352138" y="29530"/>
                </a:moveTo>
                <a:lnTo>
                  <a:pt x="352842" y="33197"/>
                </a:lnTo>
                <a:lnTo>
                  <a:pt x="352914" y="31767"/>
                </a:lnTo>
                <a:lnTo>
                  <a:pt x="352138" y="29530"/>
                </a:lnTo>
                <a:close/>
              </a:path>
              <a:path w="353694" h="54610">
                <a:moveTo>
                  <a:pt x="350909" y="25984"/>
                </a:moveTo>
                <a:lnTo>
                  <a:pt x="352138" y="29530"/>
                </a:lnTo>
                <a:lnTo>
                  <a:pt x="351690" y="27192"/>
                </a:lnTo>
                <a:lnTo>
                  <a:pt x="350909" y="25984"/>
                </a:lnTo>
                <a:close/>
              </a:path>
              <a:path w="353694" h="54610">
                <a:moveTo>
                  <a:pt x="348925" y="22915"/>
                </a:moveTo>
                <a:lnTo>
                  <a:pt x="350909" y="25984"/>
                </a:lnTo>
                <a:lnTo>
                  <a:pt x="350431" y="24606"/>
                </a:lnTo>
                <a:lnTo>
                  <a:pt x="348925" y="22915"/>
                </a:lnTo>
                <a:close/>
              </a:path>
              <a:path w="353694" h="54610">
                <a:moveTo>
                  <a:pt x="346261" y="19924"/>
                </a:moveTo>
                <a:lnTo>
                  <a:pt x="348925" y="22915"/>
                </a:lnTo>
                <a:lnTo>
                  <a:pt x="347576" y="20829"/>
                </a:lnTo>
                <a:lnTo>
                  <a:pt x="346261" y="19924"/>
                </a:lnTo>
                <a:close/>
              </a:path>
              <a:path w="353694" h="54610">
                <a:moveTo>
                  <a:pt x="325682" y="15592"/>
                </a:moveTo>
                <a:lnTo>
                  <a:pt x="316646" y="22377"/>
                </a:lnTo>
                <a:lnTo>
                  <a:pt x="325787" y="19329"/>
                </a:lnTo>
                <a:lnTo>
                  <a:pt x="345395" y="19329"/>
                </a:lnTo>
                <a:lnTo>
                  <a:pt x="341869" y="16903"/>
                </a:lnTo>
                <a:lnTo>
                  <a:pt x="324363" y="16903"/>
                </a:lnTo>
                <a:lnTo>
                  <a:pt x="326618" y="15938"/>
                </a:lnTo>
                <a:lnTo>
                  <a:pt x="326211" y="15938"/>
                </a:lnTo>
                <a:lnTo>
                  <a:pt x="326803" y="15859"/>
                </a:lnTo>
                <a:lnTo>
                  <a:pt x="327237" y="15673"/>
                </a:lnTo>
                <a:lnTo>
                  <a:pt x="325682" y="15592"/>
                </a:lnTo>
                <a:close/>
              </a:path>
              <a:path w="353694" h="54610">
                <a:moveTo>
                  <a:pt x="345395" y="19329"/>
                </a:moveTo>
                <a:lnTo>
                  <a:pt x="325787" y="19329"/>
                </a:lnTo>
                <a:lnTo>
                  <a:pt x="316646" y="22377"/>
                </a:lnTo>
                <a:lnTo>
                  <a:pt x="348445" y="22377"/>
                </a:lnTo>
                <a:lnTo>
                  <a:pt x="346261" y="19924"/>
                </a:lnTo>
                <a:lnTo>
                  <a:pt x="345395" y="19329"/>
                </a:lnTo>
                <a:close/>
              </a:path>
              <a:path w="353694" h="54610">
                <a:moveTo>
                  <a:pt x="335610" y="14027"/>
                </a:moveTo>
                <a:lnTo>
                  <a:pt x="341112" y="16383"/>
                </a:lnTo>
                <a:lnTo>
                  <a:pt x="346261" y="19924"/>
                </a:lnTo>
                <a:lnTo>
                  <a:pt x="345210" y="18745"/>
                </a:lnTo>
                <a:lnTo>
                  <a:pt x="339560" y="14503"/>
                </a:lnTo>
                <a:lnTo>
                  <a:pt x="335610" y="14027"/>
                </a:lnTo>
                <a:close/>
              </a:path>
              <a:path w="353694" h="54610">
                <a:moveTo>
                  <a:pt x="328160" y="15859"/>
                </a:moveTo>
                <a:lnTo>
                  <a:pt x="326661" y="15920"/>
                </a:lnTo>
                <a:lnTo>
                  <a:pt x="324363" y="16903"/>
                </a:lnTo>
                <a:lnTo>
                  <a:pt x="328160" y="15859"/>
                </a:lnTo>
                <a:close/>
              </a:path>
              <a:path w="353694" h="54610">
                <a:moveTo>
                  <a:pt x="339095" y="15519"/>
                </a:moveTo>
                <a:lnTo>
                  <a:pt x="329395" y="15519"/>
                </a:lnTo>
                <a:lnTo>
                  <a:pt x="328580" y="15743"/>
                </a:lnTo>
                <a:lnTo>
                  <a:pt x="329642" y="15798"/>
                </a:lnTo>
                <a:lnTo>
                  <a:pt x="328152" y="15861"/>
                </a:lnTo>
                <a:lnTo>
                  <a:pt x="324363" y="16903"/>
                </a:lnTo>
                <a:lnTo>
                  <a:pt x="341869" y="16903"/>
                </a:lnTo>
                <a:lnTo>
                  <a:pt x="341112" y="16383"/>
                </a:lnTo>
                <a:lnTo>
                  <a:pt x="339095" y="15519"/>
                </a:lnTo>
                <a:close/>
              </a:path>
              <a:path w="353694" h="54610">
                <a:moveTo>
                  <a:pt x="326799" y="15861"/>
                </a:moveTo>
                <a:lnTo>
                  <a:pt x="326211" y="15938"/>
                </a:lnTo>
                <a:lnTo>
                  <a:pt x="326661" y="15920"/>
                </a:lnTo>
                <a:lnTo>
                  <a:pt x="326799" y="15861"/>
                </a:lnTo>
                <a:close/>
              </a:path>
              <a:path w="353694" h="54610">
                <a:moveTo>
                  <a:pt x="326661" y="15920"/>
                </a:moveTo>
                <a:lnTo>
                  <a:pt x="326211" y="15938"/>
                </a:lnTo>
                <a:lnTo>
                  <a:pt x="326618" y="15938"/>
                </a:lnTo>
                <a:close/>
              </a:path>
              <a:path w="353694" h="54610">
                <a:moveTo>
                  <a:pt x="327944" y="15710"/>
                </a:moveTo>
                <a:lnTo>
                  <a:pt x="326799" y="15861"/>
                </a:lnTo>
                <a:lnTo>
                  <a:pt x="326661" y="15920"/>
                </a:lnTo>
                <a:lnTo>
                  <a:pt x="328160" y="15859"/>
                </a:lnTo>
                <a:lnTo>
                  <a:pt x="328580" y="15743"/>
                </a:lnTo>
                <a:lnTo>
                  <a:pt x="327944" y="15710"/>
                </a:lnTo>
                <a:close/>
              </a:path>
              <a:path w="353694" h="54610">
                <a:moveTo>
                  <a:pt x="327237" y="15673"/>
                </a:moveTo>
                <a:lnTo>
                  <a:pt x="326799" y="15861"/>
                </a:lnTo>
                <a:lnTo>
                  <a:pt x="327944" y="15710"/>
                </a:lnTo>
                <a:lnTo>
                  <a:pt x="327237" y="15673"/>
                </a:lnTo>
                <a:close/>
              </a:path>
              <a:path w="353694" h="54610">
                <a:moveTo>
                  <a:pt x="328580" y="15743"/>
                </a:moveTo>
                <a:lnTo>
                  <a:pt x="328160" y="15859"/>
                </a:lnTo>
                <a:lnTo>
                  <a:pt x="329642" y="15798"/>
                </a:lnTo>
                <a:lnTo>
                  <a:pt x="328580" y="15743"/>
                </a:lnTo>
                <a:close/>
              </a:path>
              <a:path w="353694" h="54610">
                <a:moveTo>
                  <a:pt x="329395" y="15519"/>
                </a:moveTo>
                <a:lnTo>
                  <a:pt x="327944" y="15710"/>
                </a:lnTo>
                <a:lnTo>
                  <a:pt x="328580" y="15743"/>
                </a:lnTo>
                <a:lnTo>
                  <a:pt x="329395" y="15519"/>
                </a:lnTo>
                <a:close/>
              </a:path>
              <a:path w="353694" h="54610">
                <a:moveTo>
                  <a:pt x="333346" y="13754"/>
                </a:moveTo>
                <a:lnTo>
                  <a:pt x="331068" y="14033"/>
                </a:lnTo>
                <a:lnTo>
                  <a:pt x="327237" y="15673"/>
                </a:lnTo>
                <a:lnTo>
                  <a:pt x="327944" y="15710"/>
                </a:lnTo>
                <a:lnTo>
                  <a:pt x="329395" y="15519"/>
                </a:lnTo>
                <a:lnTo>
                  <a:pt x="339095" y="15519"/>
                </a:lnTo>
                <a:lnTo>
                  <a:pt x="335610" y="14027"/>
                </a:lnTo>
                <a:lnTo>
                  <a:pt x="333346" y="13754"/>
                </a:lnTo>
                <a:close/>
              </a:path>
              <a:path w="353694" h="54610">
                <a:moveTo>
                  <a:pt x="331082" y="14027"/>
                </a:moveTo>
                <a:lnTo>
                  <a:pt x="327133" y="14503"/>
                </a:lnTo>
                <a:lnTo>
                  <a:pt x="325682" y="15592"/>
                </a:lnTo>
                <a:lnTo>
                  <a:pt x="327237" y="15673"/>
                </a:lnTo>
                <a:lnTo>
                  <a:pt x="331082" y="14027"/>
                </a:lnTo>
                <a:close/>
              </a:path>
              <a:path w="353694" h="54610">
                <a:moveTo>
                  <a:pt x="306806" y="15539"/>
                </a:moveTo>
                <a:lnTo>
                  <a:pt x="306439" y="15544"/>
                </a:lnTo>
                <a:lnTo>
                  <a:pt x="307332" y="15557"/>
                </a:lnTo>
                <a:lnTo>
                  <a:pt x="306806" y="15539"/>
                </a:lnTo>
                <a:close/>
              </a:path>
              <a:path w="353694" h="54610">
                <a:moveTo>
                  <a:pt x="320117" y="15354"/>
                </a:moveTo>
                <a:lnTo>
                  <a:pt x="306806" y="15539"/>
                </a:lnTo>
                <a:lnTo>
                  <a:pt x="307332" y="15557"/>
                </a:lnTo>
                <a:lnTo>
                  <a:pt x="325007" y="15557"/>
                </a:lnTo>
                <a:lnTo>
                  <a:pt x="321347" y="15367"/>
                </a:lnTo>
                <a:lnTo>
                  <a:pt x="320117" y="15354"/>
                </a:lnTo>
                <a:close/>
              </a:path>
              <a:path w="353694" h="54610">
                <a:moveTo>
                  <a:pt x="227546" y="13944"/>
                </a:moveTo>
                <a:lnTo>
                  <a:pt x="228982" y="14033"/>
                </a:lnTo>
                <a:lnTo>
                  <a:pt x="228266" y="13960"/>
                </a:lnTo>
                <a:lnTo>
                  <a:pt x="227546" y="13944"/>
                </a:lnTo>
                <a:close/>
              </a:path>
              <a:path w="353694" h="54610">
                <a:moveTo>
                  <a:pt x="228266" y="13960"/>
                </a:moveTo>
                <a:lnTo>
                  <a:pt x="228982" y="14033"/>
                </a:lnTo>
                <a:lnTo>
                  <a:pt x="231596" y="14033"/>
                </a:lnTo>
                <a:lnTo>
                  <a:pt x="228266" y="13960"/>
                </a:lnTo>
                <a:close/>
              </a:path>
              <a:path w="353694" h="54610">
                <a:moveTo>
                  <a:pt x="332077" y="13601"/>
                </a:moveTo>
                <a:lnTo>
                  <a:pt x="331082" y="14027"/>
                </a:lnTo>
                <a:lnTo>
                  <a:pt x="333346" y="13754"/>
                </a:lnTo>
                <a:lnTo>
                  <a:pt x="332077" y="13601"/>
                </a:lnTo>
                <a:close/>
              </a:path>
              <a:path w="353694" h="54610">
                <a:moveTo>
                  <a:pt x="334616" y="13601"/>
                </a:moveTo>
                <a:lnTo>
                  <a:pt x="333346" y="13754"/>
                </a:lnTo>
                <a:lnTo>
                  <a:pt x="335610" y="14027"/>
                </a:lnTo>
                <a:lnTo>
                  <a:pt x="334616" y="13601"/>
                </a:lnTo>
                <a:close/>
              </a:path>
              <a:path w="353694" h="54610">
                <a:moveTo>
                  <a:pt x="228111" y="13944"/>
                </a:moveTo>
                <a:lnTo>
                  <a:pt x="227546" y="13944"/>
                </a:lnTo>
                <a:lnTo>
                  <a:pt x="228266" y="13960"/>
                </a:lnTo>
                <a:lnTo>
                  <a:pt x="228111" y="13944"/>
                </a:lnTo>
                <a:close/>
              </a:path>
              <a:path w="353694" h="54610">
                <a:moveTo>
                  <a:pt x="98812" y="4938"/>
                </a:moveTo>
                <a:lnTo>
                  <a:pt x="99047" y="4953"/>
                </a:lnTo>
                <a:lnTo>
                  <a:pt x="99366" y="4953"/>
                </a:lnTo>
                <a:lnTo>
                  <a:pt x="98812" y="4938"/>
                </a:lnTo>
                <a:close/>
              </a:path>
              <a:path w="353694" h="54610">
                <a:moveTo>
                  <a:pt x="98637" y="4927"/>
                </a:moveTo>
                <a:lnTo>
                  <a:pt x="98401" y="4927"/>
                </a:lnTo>
                <a:lnTo>
                  <a:pt x="98812" y="4938"/>
                </a:lnTo>
                <a:lnTo>
                  <a:pt x="98637" y="4927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11722" y="5190515"/>
            <a:ext cx="348302" cy="43348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22425" y="5215344"/>
            <a:ext cx="1396098" cy="37379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68182" y="5195632"/>
            <a:ext cx="681268" cy="34709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5002" y="5751649"/>
            <a:ext cx="4034205" cy="99063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94170" y="6201946"/>
            <a:ext cx="1113310" cy="30003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43735" y="6097270"/>
            <a:ext cx="667617" cy="3448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81543" y="6280348"/>
            <a:ext cx="83098" cy="13420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18705" y="5776683"/>
            <a:ext cx="598601" cy="995360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Power </a:t>
            </a:r>
            <a:r>
              <a:rPr sz="3900" spc="-10" dirty="0"/>
              <a:t>MOSFET</a:t>
            </a:r>
            <a:endParaRPr sz="39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8012" y="4136021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59" h="57150">
                <a:moveTo>
                  <a:pt x="1991283" y="35813"/>
                </a:moveTo>
                <a:lnTo>
                  <a:pt x="1619351" y="35813"/>
                </a:lnTo>
                <a:lnTo>
                  <a:pt x="1644853" y="38100"/>
                </a:lnTo>
                <a:lnTo>
                  <a:pt x="1664652" y="39116"/>
                </a:lnTo>
                <a:lnTo>
                  <a:pt x="1664487" y="39116"/>
                </a:lnTo>
                <a:lnTo>
                  <a:pt x="1684642" y="40512"/>
                </a:lnTo>
                <a:lnTo>
                  <a:pt x="1736940" y="44323"/>
                </a:lnTo>
                <a:lnTo>
                  <a:pt x="1736712" y="44323"/>
                </a:lnTo>
                <a:lnTo>
                  <a:pt x="1757476" y="46100"/>
                </a:lnTo>
                <a:lnTo>
                  <a:pt x="1815807" y="49656"/>
                </a:lnTo>
                <a:lnTo>
                  <a:pt x="1846173" y="51054"/>
                </a:lnTo>
                <a:lnTo>
                  <a:pt x="1876640" y="51816"/>
                </a:lnTo>
                <a:lnTo>
                  <a:pt x="1907133" y="52831"/>
                </a:lnTo>
                <a:lnTo>
                  <a:pt x="1990826" y="54737"/>
                </a:lnTo>
                <a:lnTo>
                  <a:pt x="1990686" y="54737"/>
                </a:lnTo>
                <a:lnTo>
                  <a:pt x="2013356" y="55372"/>
                </a:lnTo>
                <a:lnTo>
                  <a:pt x="2048078" y="55372"/>
                </a:lnTo>
                <a:lnTo>
                  <a:pt x="2071116" y="55752"/>
                </a:lnTo>
                <a:lnTo>
                  <a:pt x="2093429" y="56133"/>
                </a:lnTo>
                <a:lnTo>
                  <a:pt x="2359494" y="56133"/>
                </a:lnTo>
                <a:lnTo>
                  <a:pt x="2440495" y="57150"/>
                </a:lnTo>
                <a:lnTo>
                  <a:pt x="2705366" y="57150"/>
                </a:lnTo>
                <a:lnTo>
                  <a:pt x="2728760" y="56895"/>
                </a:lnTo>
                <a:lnTo>
                  <a:pt x="2751658" y="56133"/>
                </a:lnTo>
                <a:lnTo>
                  <a:pt x="2784779" y="53593"/>
                </a:lnTo>
                <a:lnTo>
                  <a:pt x="2784589" y="53593"/>
                </a:lnTo>
                <a:lnTo>
                  <a:pt x="2810764" y="52069"/>
                </a:lnTo>
                <a:lnTo>
                  <a:pt x="2845498" y="49275"/>
                </a:lnTo>
                <a:lnTo>
                  <a:pt x="2870479" y="46736"/>
                </a:lnTo>
                <a:lnTo>
                  <a:pt x="2894965" y="43814"/>
                </a:lnTo>
                <a:lnTo>
                  <a:pt x="2919222" y="41148"/>
                </a:lnTo>
                <a:lnTo>
                  <a:pt x="2941548" y="38354"/>
                </a:lnTo>
                <a:lnTo>
                  <a:pt x="2440749" y="38354"/>
                </a:lnTo>
                <a:lnTo>
                  <a:pt x="2413381" y="37973"/>
                </a:lnTo>
                <a:lnTo>
                  <a:pt x="2359748" y="37211"/>
                </a:lnTo>
                <a:lnTo>
                  <a:pt x="2093734" y="37211"/>
                </a:lnTo>
                <a:lnTo>
                  <a:pt x="2048370" y="36575"/>
                </a:lnTo>
                <a:lnTo>
                  <a:pt x="2013966" y="36575"/>
                </a:lnTo>
                <a:lnTo>
                  <a:pt x="1991283" y="35813"/>
                </a:lnTo>
                <a:close/>
              </a:path>
              <a:path w="3909059" h="57150">
                <a:moveTo>
                  <a:pt x="3488258" y="25018"/>
                </a:moveTo>
                <a:lnTo>
                  <a:pt x="2892755" y="25018"/>
                </a:lnTo>
                <a:lnTo>
                  <a:pt x="2868269" y="27939"/>
                </a:lnTo>
                <a:lnTo>
                  <a:pt x="2868422" y="27939"/>
                </a:lnTo>
                <a:lnTo>
                  <a:pt x="2843580" y="30480"/>
                </a:lnTo>
                <a:lnTo>
                  <a:pt x="2843758" y="30480"/>
                </a:lnTo>
                <a:lnTo>
                  <a:pt x="2809189" y="33274"/>
                </a:lnTo>
                <a:lnTo>
                  <a:pt x="2809455" y="33274"/>
                </a:lnTo>
                <a:lnTo>
                  <a:pt x="2783344" y="34798"/>
                </a:lnTo>
                <a:lnTo>
                  <a:pt x="2750223" y="37211"/>
                </a:lnTo>
                <a:lnTo>
                  <a:pt x="2750629" y="37211"/>
                </a:lnTo>
                <a:lnTo>
                  <a:pt x="2728315" y="37973"/>
                </a:lnTo>
                <a:lnTo>
                  <a:pt x="2728480" y="37973"/>
                </a:lnTo>
                <a:lnTo>
                  <a:pt x="2705074" y="38354"/>
                </a:lnTo>
                <a:lnTo>
                  <a:pt x="2941154" y="38354"/>
                </a:lnTo>
                <a:lnTo>
                  <a:pt x="2962033" y="36575"/>
                </a:lnTo>
                <a:lnTo>
                  <a:pt x="2981490" y="34036"/>
                </a:lnTo>
                <a:lnTo>
                  <a:pt x="2982561" y="34036"/>
                </a:lnTo>
                <a:lnTo>
                  <a:pt x="2999232" y="32638"/>
                </a:lnTo>
                <a:lnTo>
                  <a:pt x="3017240" y="30861"/>
                </a:lnTo>
                <a:lnTo>
                  <a:pt x="3016656" y="30861"/>
                </a:lnTo>
                <a:lnTo>
                  <a:pt x="3034296" y="30225"/>
                </a:lnTo>
                <a:lnTo>
                  <a:pt x="3034030" y="30225"/>
                </a:lnTo>
                <a:lnTo>
                  <a:pt x="3061030" y="29844"/>
                </a:lnTo>
                <a:lnTo>
                  <a:pt x="3191179" y="29844"/>
                </a:lnTo>
                <a:lnTo>
                  <a:pt x="3213138" y="29082"/>
                </a:lnTo>
                <a:lnTo>
                  <a:pt x="3235604" y="29082"/>
                </a:lnTo>
                <a:lnTo>
                  <a:pt x="3258286" y="28067"/>
                </a:lnTo>
                <a:lnTo>
                  <a:pt x="3257931" y="28067"/>
                </a:lnTo>
                <a:lnTo>
                  <a:pt x="3314115" y="27431"/>
                </a:lnTo>
                <a:lnTo>
                  <a:pt x="3386696" y="27431"/>
                </a:lnTo>
                <a:lnTo>
                  <a:pt x="3407866" y="26671"/>
                </a:lnTo>
                <a:lnTo>
                  <a:pt x="3430612" y="26669"/>
                </a:lnTo>
                <a:lnTo>
                  <a:pt x="3446805" y="26035"/>
                </a:lnTo>
                <a:lnTo>
                  <a:pt x="3446602" y="26035"/>
                </a:lnTo>
                <a:lnTo>
                  <a:pt x="3470617" y="25781"/>
                </a:lnTo>
                <a:lnTo>
                  <a:pt x="3488258" y="25018"/>
                </a:lnTo>
                <a:close/>
              </a:path>
              <a:path w="3909059" h="57150">
                <a:moveTo>
                  <a:pt x="1907679" y="34036"/>
                </a:moveTo>
                <a:lnTo>
                  <a:pt x="1570989" y="34036"/>
                </a:lnTo>
                <a:lnTo>
                  <a:pt x="1595196" y="35560"/>
                </a:lnTo>
                <a:lnTo>
                  <a:pt x="1620037" y="35941"/>
                </a:lnTo>
                <a:lnTo>
                  <a:pt x="1619351" y="35813"/>
                </a:lnTo>
                <a:lnTo>
                  <a:pt x="1991283" y="35813"/>
                </a:lnTo>
                <a:lnTo>
                  <a:pt x="1968449" y="35432"/>
                </a:lnTo>
                <a:lnTo>
                  <a:pt x="1907679" y="34036"/>
                </a:lnTo>
                <a:close/>
              </a:path>
              <a:path w="3909059" h="57150">
                <a:moveTo>
                  <a:pt x="4292" y="0"/>
                </a:moveTo>
                <a:lnTo>
                  <a:pt x="292" y="3810"/>
                </a:lnTo>
                <a:lnTo>
                  <a:pt x="0" y="13335"/>
                </a:lnTo>
                <a:lnTo>
                  <a:pt x="3644" y="17272"/>
                </a:lnTo>
                <a:lnTo>
                  <a:pt x="25488" y="18542"/>
                </a:lnTo>
                <a:lnTo>
                  <a:pt x="50507" y="19050"/>
                </a:lnTo>
                <a:lnTo>
                  <a:pt x="400938" y="19050"/>
                </a:lnTo>
                <a:lnTo>
                  <a:pt x="436943" y="20193"/>
                </a:lnTo>
                <a:lnTo>
                  <a:pt x="473392" y="20955"/>
                </a:lnTo>
                <a:lnTo>
                  <a:pt x="473214" y="20955"/>
                </a:lnTo>
                <a:lnTo>
                  <a:pt x="491578" y="21717"/>
                </a:lnTo>
                <a:lnTo>
                  <a:pt x="509193" y="22351"/>
                </a:lnTo>
                <a:lnTo>
                  <a:pt x="544029" y="22860"/>
                </a:lnTo>
                <a:lnTo>
                  <a:pt x="630885" y="22987"/>
                </a:lnTo>
                <a:lnTo>
                  <a:pt x="725576" y="23241"/>
                </a:lnTo>
                <a:lnTo>
                  <a:pt x="1215885" y="23241"/>
                </a:lnTo>
                <a:lnTo>
                  <a:pt x="1234236" y="24002"/>
                </a:lnTo>
                <a:lnTo>
                  <a:pt x="1252791" y="24383"/>
                </a:lnTo>
                <a:lnTo>
                  <a:pt x="1252588" y="24383"/>
                </a:lnTo>
                <a:lnTo>
                  <a:pt x="1279220" y="25400"/>
                </a:lnTo>
                <a:lnTo>
                  <a:pt x="1302436" y="26671"/>
                </a:lnTo>
                <a:lnTo>
                  <a:pt x="1336763" y="28320"/>
                </a:lnTo>
                <a:lnTo>
                  <a:pt x="1336611" y="28320"/>
                </a:lnTo>
                <a:lnTo>
                  <a:pt x="1359966" y="29844"/>
                </a:lnTo>
                <a:lnTo>
                  <a:pt x="1383360" y="30480"/>
                </a:lnTo>
                <a:lnTo>
                  <a:pt x="1383195" y="30480"/>
                </a:lnTo>
                <a:lnTo>
                  <a:pt x="1406347" y="31623"/>
                </a:lnTo>
                <a:lnTo>
                  <a:pt x="1429791" y="31623"/>
                </a:lnTo>
                <a:lnTo>
                  <a:pt x="1463814" y="32638"/>
                </a:lnTo>
                <a:lnTo>
                  <a:pt x="1524317" y="33400"/>
                </a:lnTo>
                <a:lnTo>
                  <a:pt x="1524127" y="33400"/>
                </a:lnTo>
                <a:lnTo>
                  <a:pt x="1547888" y="34162"/>
                </a:lnTo>
                <a:lnTo>
                  <a:pt x="1571574" y="34162"/>
                </a:lnTo>
                <a:lnTo>
                  <a:pt x="1570989" y="34036"/>
                </a:lnTo>
                <a:lnTo>
                  <a:pt x="1907794" y="34036"/>
                </a:lnTo>
                <a:lnTo>
                  <a:pt x="1877199" y="32893"/>
                </a:lnTo>
                <a:lnTo>
                  <a:pt x="1846846" y="32257"/>
                </a:lnTo>
                <a:lnTo>
                  <a:pt x="1847075" y="32257"/>
                </a:lnTo>
                <a:lnTo>
                  <a:pt x="1816823" y="30733"/>
                </a:lnTo>
                <a:lnTo>
                  <a:pt x="1816989" y="30733"/>
                </a:lnTo>
                <a:lnTo>
                  <a:pt x="1760615" y="27177"/>
                </a:lnTo>
                <a:lnTo>
                  <a:pt x="1758886" y="27177"/>
                </a:lnTo>
                <a:lnTo>
                  <a:pt x="1738249" y="25273"/>
                </a:lnTo>
                <a:lnTo>
                  <a:pt x="1717382" y="23749"/>
                </a:lnTo>
                <a:lnTo>
                  <a:pt x="1686039" y="21081"/>
                </a:lnTo>
                <a:lnTo>
                  <a:pt x="1665706" y="19685"/>
                </a:lnTo>
                <a:lnTo>
                  <a:pt x="1648107" y="18668"/>
                </a:lnTo>
                <a:lnTo>
                  <a:pt x="1646212" y="18668"/>
                </a:lnTo>
                <a:lnTo>
                  <a:pt x="1621015" y="16510"/>
                </a:lnTo>
                <a:lnTo>
                  <a:pt x="1620316" y="16382"/>
                </a:lnTo>
                <a:lnTo>
                  <a:pt x="1603764" y="16129"/>
                </a:lnTo>
                <a:lnTo>
                  <a:pt x="1595932" y="16129"/>
                </a:lnTo>
                <a:lnTo>
                  <a:pt x="1571574" y="14605"/>
                </a:lnTo>
                <a:lnTo>
                  <a:pt x="1548472" y="14605"/>
                </a:lnTo>
                <a:lnTo>
                  <a:pt x="1524711" y="13843"/>
                </a:lnTo>
                <a:lnTo>
                  <a:pt x="1490687" y="13588"/>
                </a:lnTo>
                <a:lnTo>
                  <a:pt x="1464068" y="13207"/>
                </a:lnTo>
                <a:lnTo>
                  <a:pt x="1464246" y="13207"/>
                </a:lnTo>
                <a:lnTo>
                  <a:pt x="1430096" y="12064"/>
                </a:lnTo>
                <a:lnTo>
                  <a:pt x="1406804" y="12064"/>
                </a:lnTo>
                <a:lnTo>
                  <a:pt x="1384122" y="11049"/>
                </a:lnTo>
                <a:lnTo>
                  <a:pt x="1360563" y="10287"/>
                </a:lnTo>
                <a:lnTo>
                  <a:pt x="1360868" y="10287"/>
                </a:lnTo>
                <a:lnTo>
                  <a:pt x="1315008" y="7747"/>
                </a:lnTo>
                <a:lnTo>
                  <a:pt x="1280121" y="5968"/>
                </a:lnTo>
                <a:lnTo>
                  <a:pt x="1253375" y="4952"/>
                </a:lnTo>
                <a:lnTo>
                  <a:pt x="1234808" y="4572"/>
                </a:lnTo>
                <a:lnTo>
                  <a:pt x="1234998" y="4572"/>
                </a:lnTo>
                <a:lnTo>
                  <a:pt x="1228754" y="4318"/>
                </a:lnTo>
                <a:lnTo>
                  <a:pt x="544131" y="4318"/>
                </a:lnTo>
                <a:lnTo>
                  <a:pt x="521182" y="4063"/>
                </a:lnTo>
                <a:lnTo>
                  <a:pt x="509943" y="4063"/>
                </a:lnTo>
                <a:lnTo>
                  <a:pt x="473938" y="2539"/>
                </a:lnTo>
                <a:lnTo>
                  <a:pt x="437400" y="1905"/>
                </a:lnTo>
                <a:lnTo>
                  <a:pt x="405996" y="1016"/>
                </a:lnTo>
                <a:lnTo>
                  <a:pt x="41516" y="1016"/>
                </a:lnTo>
                <a:lnTo>
                  <a:pt x="25882" y="762"/>
                </a:lnTo>
                <a:lnTo>
                  <a:pt x="4292" y="0"/>
                </a:lnTo>
                <a:close/>
              </a:path>
              <a:path w="3909059" h="57150">
                <a:moveTo>
                  <a:pt x="2982561" y="34036"/>
                </a:moveTo>
                <a:lnTo>
                  <a:pt x="2981490" y="34036"/>
                </a:lnTo>
                <a:lnTo>
                  <a:pt x="2981045" y="34162"/>
                </a:lnTo>
                <a:lnTo>
                  <a:pt x="2982561" y="34036"/>
                </a:lnTo>
                <a:close/>
              </a:path>
              <a:path w="3909059" h="57150">
                <a:moveTo>
                  <a:pt x="3894091" y="27966"/>
                </a:moveTo>
                <a:lnTo>
                  <a:pt x="3897337" y="29591"/>
                </a:lnTo>
                <a:lnTo>
                  <a:pt x="3901811" y="28067"/>
                </a:lnTo>
                <a:lnTo>
                  <a:pt x="3895229" y="28067"/>
                </a:lnTo>
                <a:lnTo>
                  <a:pt x="3894091" y="27966"/>
                </a:lnTo>
                <a:close/>
              </a:path>
              <a:path w="3909059" h="57150">
                <a:moveTo>
                  <a:pt x="3880904" y="23622"/>
                </a:moveTo>
                <a:lnTo>
                  <a:pt x="3751300" y="23622"/>
                </a:lnTo>
                <a:lnTo>
                  <a:pt x="3826047" y="26671"/>
                </a:lnTo>
                <a:lnTo>
                  <a:pt x="3858298" y="27686"/>
                </a:lnTo>
                <a:lnTo>
                  <a:pt x="3883266" y="27686"/>
                </a:lnTo>
                <a:lnTo>
                  <a:pt x="3890467" y="27812"/>
                </a:lnTo>
                <a:lnTo>
                  <a:pt x="3890264" y="27812"/>
                </a:lnTo>
                <a:lnTo>
                  <a:pt x="3894213" y="28067"/>
                </a:lnTo>
                <a:lnTo>
                  <a:pt x="3893794" y="27939"/>
                </a:lnTo>
                <a:lnTo>
                  <a:pt x="3894039" y="27939"/>
                </a:lnTo>
                <a:lnTo>
                  <a:pt x="3886012" y="23922"/>
                </a:lnTo>
                <a:lnTo>
                  <a:pt x="3880904" y="23622"/>
                </a:lnTo>
                <a:close/>
              </a:path>
              <a:path w="3909059" h="57150">
                <a:moveTo>
                  <a:pt x="3886012" y="23922"/>
                </a:moveTo>
                <a:lnTo>
                  <a:pt x="3894091" y="27966"/>
                </a:lnTo>
                <a:lnTo>
                  <a:pt x="3895229" y="28067"/>
                </a:lnTo>
                <a:lnTo>
                  <a:pt x="3897249" y="28067"/>
                </a:lnTo>
                <a:lnTo>
                  <a:pt x="3903644" y="27442"/>
                </a:lnTo>
                <a:lnTo>
                  <a:pt x="3903738" y="27305"/>
                </a:lnTo>
                <a:lnTo>
                  <a:pt x="3905385" y="24002"/>
                </a:lnTo>
                <a:lnTo>
                  <a:pt x="3887381" y="24002"/>
                </a:lnTo>
                <a:lnTo>
                  <a:pt x="3886012" y="23922"/>
                </a:lnTo>
                <a:close/>
              </a:path>
              <a:path w="3909059" h="57150">
                <a:moveTo>
                  <a:pt x="3903644" y="27442"/>
                </a:moveTo>
                <a:lnTo>
                  <a:pt x="3897249" y="28067"/>
                </a:lnTo>
                <a:lnTo>
                  <a:pt x="3901811" y="28067"/>
                </a:lnTo>
                <a:lnTo>
                  <a:pt x="3903644" y="27442"/>
                </a:lnTo>
                <a:close/>
              </a:path>
              <a:path w="3909059" h="57150">
                <a:moveTo>
                  <a:pt x="3894039" y="27939"/>
                </a:moveTo>
                <a:lnTo>
                  <a:pt x="3893794" y="27939"/>
                </a:lnTo>
                <a:lnTo>
                  <a:pt x="3894091" y="27966"/>
                </a:lnTo>
                <a:close/>
              </a:path>
              <a:path w="3909059" h="57150">
                <a:moveTo>
                  <a:pt x="3907646" y="19470"/>
                </a:moveTo>
                <a:lnTo>
                  <a:pt x="3903738" y="27305"/>
                </a:lnTo>
                <a:lnTo>
                  <a:pt x="3903644" y="27442"/>
                </a:lnTo>
                <a:lnTo>
                  <a:pt x="3907840" y="22351"/>
                </a:lnTo>
                <a:lnTo>
                  <a:pt x="3907723" y="20193"/>
                </a:lnTo>
                <a:lnTo>
                  <a:pt x="3907646" y="19470"/>
                </a:lnTo>
                <a:close/>
              </a:path>
              <a:path w="3909059" h="57150">
                <a:moveTo>
                  <a:pt x="1758645" y="27050"/>
                </a:moveTo>
                <a:lnTo>
                  <a:pt x="1758886" y="27177"/>
                </a:lnTo>
                <a:lnTo>
                  <a:pt x="1760615" y="27177"/>
                </a:lnTo>
                <a:lnTo>
                  <a:pt x="1758645" y="27050"/>
                </a:lnTo>
                <a:close/>
              </a:path>
              <a:path w="3909059" h="57150">
                <a:moveTo>
                  <a:pt x="3430612" y="26669"/>
                </a:moveTo>
                <a:lnTo>
                  <a:pt x="3407866" y="26671"/>
                </a:lnTo>
                <a:lnTo>
                  <a:pt x="3427374" y="26797"/>
                </a:lnTo>
                <a:lnTo>
                  <a:pt x="3430612" y="26669"/>
                </a:lnTo>
                <a:close/>
              </a:path>
              <a:path w="3909059" h="57150">
                <a:moveTo>
                  <a:pt x="2959976" y="17144"/>
                </a:moveTo>
                <a:lnTo>
                  <a:pt x="2939453" y="19050"/>
                </a:lnTo>
                <a:lnTo>
                  <a:pt x="2892640" y="25018"/>
                </a:lnTo>
                <a:lnTo>
                  <a:pt x="3488194" y="25018"/>
                </a:lnTo>
                <a:lnTo>
                  <a:pt x="3509797" y="24383"/>
                </a:lnTo>
                <a:lnTo>
                  <a:pt x="3526104" y="23622"/>
                </a:lnTo>
                <a:lnTo>
                  <a:pt x="3880904" y="23622"/>
                </a:lnTo>
                <a:lnTo>
                  <a:pt x="3876586" y="23368"/>
                </a:lnTo>
                <a:lnTo>
                  <a:pt x="3855250" y="20447"/>
                </a:lnTo>
                <a:lnTo>
                  <a:pt x="3855529" y="20447"/>
                </a:lnTo>
                <a:lnTo>
                  <a:pt x="3844010" y="19304"/>
                </a:lnTo>
                <a:lnTo>
                  <a:pt x="3842766" y="19050"/>
                </a:lnTo>
                <a:lnTo>
                  <a:pt x="3836614" y="17272"/>
                </a:lnTo>
                <a:lnTo>
                  <a:pt x="2959531" y="17272"/>
                </a:lnTo>
                <a:lnTo>
                  <a:pt x="2959976" y="17144"/>
                </a:lnTo>
                <a:close/>
              </a:path>
              <a:path w="3909059" h="57150">
                <a:moveTo>
                  <a:pt x="3884904" y="23368"/>
                </a:moveTo>
                <a:lnTo>
                  <a:pt x="3886012" y="23922"/>
                </a:lnTo>
                <a:lnTo>
                  <a:pt x="3887381" y="24002"/>
                </a:lnTo>
                <a:lnTo>
                  <a:pt x="3884904" y="23368"/>
                </a:lnTo>
                <a:close/>
              </a:path>
              <a:path w="3909059" h="57150">
                <a:moveTo>
                  <a:pt x="3905702" y="23368"/>
                </a:moveTo>
                <a:lnTo>
                  <a:pt x="3884904" y="23368"/>
                </a:lnTo>
                <a:lnTo>
                  <a:pt x="3887381" y="24002"/>
                </a:lnTo>
                <a:lnTo>
                  <a:pt x="3905385" y="24002"/>
                </a:lnTo>
                <a:lnTo>
                  <a:pt x="3905702" y="23368"/>
                </a:lnTo>
                <a:close/>
              </a:path>
              <a:path w="3909059" h="57150">
                <a:moveTo>
                  <a:pt x="3829101" y="6569"/>
                </a:moveTo>
                <a:lnTo>
                  <a:pt x="3827804" y="10919"/>
                </a:lnTo>
                <a:lnTo>
                  <a:pt x="3827682" y="11683"/>
                </a:lnTo>
                <a:lnTo>
                  <a:pt x="3829583" y="15239"/>
                </a:lnTo>
                <a:lnTo>
                  <a:pt x="3842766" y="19050"/>
                </a:lnTo>
                <a:lnTo>
                  <a:pt x="3844010" y="19304"/>
                </a:lnTo>
                <a:lnTo>
                  <a:pt x="3855529" y="20447"/>
                </a:lnTo>
                <a:lnTo>
                  <a:pt x="3855250" y="20447"/>
                </a:lnTo>
                <a:lnTo>
                  <a:pt x="3876586" y="23368"/>
                </a:lnTo>
                <a:lnTo>
                  <a:pt x="3886012" y="23922"/>
                </a:lnTo>
                <a:lnTo>
                  <a:pt x="3884904" y="23368"/>
                </a:lnTo>
                <a:lnTo>
                  <a:pt x="3905702" y="23368"/>
                </a:lnTo>
                <a:lnTo>
                  <a:pt x="3907539" y="19685"/>
                </a:lnTo>
                <a:lnTo>
                  <a:pt x="3907436" y="17525"/>
                </a:lnTo>
                <a:lnTo>
                  <a:pt x="3906808" y="11683"/>
                </a:lnTo>
                <a:lnTo>
                  <a:pt x="3884904" y="11683"/>
                </a:lnTo>
                <a:lnTo>
                  <a:pt x="3886424" y="10919"/>
                </a:lnTo>
                <a:lnTo>
                  <a:pt x="3877462" y="10287"/>
                </a:lnTo>
                <a:lnTo>
                  <a:pt x="3877919" y="10287"/>
                </a:lnTo>
                <a:lnTo>
                  <a:pt x="3857040" y="7493"/>
                </a:lnTo>
                <a:lnTo>
                  <a:pt x="3854720" y="7268"/>
                </a:lnTo>
                <a:lnTo>
                  <a:pt x="3833393" y="6731"/>
                </a:lnTo>
                <a:lnTo>
                  <a:pt x="3829101" y="6569"/>
                </a:lnTo>
                <a:close/>
              </a:path>
              <a:path w="3909059" h="57150">
                <a:moveTo>
                  <a:pt x="1215885" y="23241"/>
                </a:moveTo>
                <a:lnTo>
                  <a:pt x="740625" y="23241"/>
                </a:lnTo>
                <a:lnTo>
                  <a:pt x="783894" y="23368"/>
                </a:lnTo>
                <a:lnTo>
                  <a:pt x="1216266" y="23368"/>
                </a:lnTo>
                <a:lnTo>
                  <a:pt x="1215885" y="23241"/>
                </a:lnTo>
                <a:close/>
              </a:path>
              <a:path w="3909059" h="57150">
                <a:moveTo>
                  <a:pt x="3906695" y="10641"/>
                </a:moveTo>
                <a:lnTo>
                  <a:pt x="3907646" y="19470"/>
                </a:lnTo>
                <a:lnTo>
                  <a:pt x="3908869" y="17018"/>
                </a:lnTo>
                <a:lnTo>
                  <a:pt x="3906748" y="10668"/>
                </a:lnTo>
                <a:close/>
              </a:path>
              <a:path w="3909059" h="57150">
                <a:moveTo>
                  <a:pt x="334289" y="19050"/>
                </a:moveTo>
                <a:lnTo>
                  <a:pt x="91605" y="19050"/>
                </a:lnTo>
                <a:lnTo>
                  <a:pt x="277012" y="19176"/>
                </a:lnTo>
                <a:lnTo>
                  <a:pt x="304012" y="19176"/>
                </a:lnTo>
                <a:lnTo>
                  <a:pt x="334289" y="19050"/>
                </a:lnTo>
                <a:close/>
              </a:path>
              <a:path w="3909059" h="57150">
                <a:moveTo>
                  <a:pt x="1645907" y="18542"/>
                </a:moveTo>
                <a:lnTo>
                  <a:pt x="1646212" y="18668"/>
                </a:lnTo>
                <a:lnTo>
                  <a:pt x="1648107" y="18668"/>
                </a:lnTo>
                <a:lnTo>
                  <a:pt x="1645907" y="18542"/>
                </a:lnTo>
                <a:close/>
              </a:path>
              <a:path w="3909059" h="57150">
                <a:moveTo>
                  <a:pt x="3752164" y="3429"/>
                </a:moveTo>
                <a:lnTo>
                  <a:pt x="3525215" y="3556"/>
                </a:lnTo>
                <a:lnTo>
                  <a:pt x="3509010" y="4191"/>
                </a:lnTo>
                <a:lnTo>
                  <a:pt x="3469792" y="5714"/>
                </a:lnTo>
                <a:lnTo>
                  <a:pt x="3470059" y="5714"/>
                </a:lnTo>
                <a:lnTo>
                  <a:pt x="3446056" y="6095"/>
                </a:lnTo>
                <a:lnTo>
                  <a:pt x="3426980" y="6857"/>
                </a:lnTo>
                <a:lnTo>
                  <a:pt x="3407575" y="6857"/>
                </a:lnTo>
                <a:lnTo>
                  <a:pt x="3386353" y="7619"/>
                </a:lnTo>
                <a:lnTo>
                  <a:pt x="3313976" y="7619"/>
                </a:lnTo>
                <a:lnTo>
                  <a:pt x="3289350" y="8000"/>
                </a:lnTo>
                <a:lnTo>
                  <a:pt x="3257346" y="8381"/>
                </a:lnTo>
                <a:lnTo>
                  <a:pt x="3234664" y="9525"/>
                </a:lnTo>
                <a:lnTo>
                  <a:pt x="3212503" y="9525"/>
                </a:lnTo>
                <a:lnTo>
                  <a:pt x="3190544" y="10287"/>
                </a:lnTo>
                <a:lnTo>
                  <a:pt x="3060776" y="10287"/>
                </a:lnTo>
                <a:lnTo>
                  <a:pt x="3033496" y="10668"/>
                </a:lnTo>
                <a:lnTo>
                  <a:pt x="3015856" y="11302"/>
                </a:lnTo>
                <a:lnTo>
                  <a:pt x="2997288" y="13207"/>
                </a:lnTo>
                <a:lnTo>
                  <a:pt x="2997479" y="13207"/>
                </a:lnTo>
                <a:lnTo>
                  <a:pt x="2979483" y="14605"/>
                </a:lnTo>
                <a:lnTo>
                  <a:pt x="2959531" y="17272"/>
                </a:lnTo>
                <a:lnTo>
                  <a:pt x="3836614" y="17272"/>
                </a:lnTo>
                <a:lnTo>
                  <a:pt x="3829583" y="15239"/>
                </a:lnTo>
                <a:lnTo>
                  <a:pt x="3827682" y="11683"/>
                </a:lnTo>
                <a:lnTo>
                  <a:pt x="3827804" y="10919"/>
                </a:lnTo>
                <a:lnTo>
                  <a:pt x="3829101" y="6569"/>
                </a:lnTo>
                <a:lnTo>
                  <a:pt x="3812933" y="5968"/>
                </a:lnTo>
                <a:lnTo>
                  <a:pt x="3786352" y="4825"/>
                </a:lnTo>
                <a:lnTo>
                  <a:pt x="3752164" y="3429"/>
                </a:lnTo>
                <a:close/>
              </a:path>
              <a:path w="3909059" h="57150">
                <a:moveTo>
                  <a:pt x="1595488" y="16001"/>
                </a:moveTo>
                <a:lnTo>
                  <a:pt x="1595932" y="16129"/>
                </a:lnTo>
                <a:lnTo>
                  <a:pt x="1603764" y="16129"/>
                </a:lnTo>
                <a:lnTo>
                  <a:pt x="1595488" y="16001"/>
                </a:lnTo>
                <a:close/>
              </a:path>
              <a:path w="3909059" h="57150">
                <a:moveTo>
                  <a:pt x="3886424" y="10919"/>
                </a:moveTo>
                <a:lnTo>
                  <a:pt x="3884904" y="11683"/>
                </a:lnTo>
                <a:lnTo>
                  <a:pt x="3888257" y="11049"/>
                </a:lnTo>
                <a:lnTo>
                  <a:pt x="3886424" y="10919"/>
                </a:lnTo>
                <a:close/>
              </a:path>
              <a:path w="3909059" h="57150">
                <a:moveTo>
                  <a:pt x="3901478" y="6350"/>
                </a:moveTo>
                <a:lnTo>
                  <a:pt x="3894442" y="7112"/>
                </a:lnTo>
                <a:lnTo>
                  <a:pt x="3893235" y="7493"/>
                </a:lnTo>
                <a:lnTo>
                  <a:pt x="3886424" y="10919"/>
                </a:lnTo>
                <a:lnTo>
                  <a:pt x="3888257" y="11049"/>
                </a:lnTo>
                <a:lnTo>
                  <a:pt x="3884904" y="11683"/>
                </a:lnTo>
                <a:lnTo>
                  <a:pt x="3906808" y="11683"/>
                </a:lnTo>
                <a:lnTo>
                  <a:pt x="3906695" y="10641"/>
                </a:lnTo>
                <a:lnTo>
                  <a:pt x="3900411" y="7493"/>
                </a:lnTo>
                <a:lnTo>
                  <a:pt x="3899204" y="7112"/>
                </a:lnTo>
                <a:lnTo>
                  <a:pt x="3897249" y="6985"/>
                </a:lnTo>
                <a:lnTo>
                  <a:pt x="3902267" y="6985"/>
                </a:lnTo>
                <a:lnTo>
                  <a:pt x="3901478" y="6350"/>
                </a:lnTo>
                <a:close/>
              </a:path>
              <a:path w="3909059" h="57150">
                <a:moveTo>
                  <a:pt x="3854720" y="7268"/>
                </a:moveTo>
                <a:lnTo>
                  <a:pt x="3857040" y="7493"/>
                </a:lnTo>
                <a:lnTo>
                  <a:pt x="3877919" y="10287"/>
                </a:lnTo>
                <a:lnTo>
                  <a:pt x="3877462" y="10287"/>
                </a:lnTo>
                <a:lnTo>
                  <a:pt x="3886424" y="10919"/>
                </a:lnTo>
                <a:lnTo>
                  <a:pt x="3893235" y="7493"/>
                </a:lnTo>
                <a:lnTo>
                  <a:pt x="3893637" y="7366"/>
                </a:lnTo>
                <a:lnTo>
                  <a:pt x="3858590" y="7366"/>
                </a:lnTo>
                <a:lnTo>
                  <a:pt x="3854720" y="7268"/>
                </a:lnTo>
                <a:close/>
              </a:path>
              <a:path w="3909059" h="57150">
                <a:moveTo>
                  <a:pt x="3902267" y="6985"/>
                </a:moveTo>
                <a:lnTo>
                  <a:pt x="3897249" y="6985"/>
                </a:lnTo>
                <a:lnTo>
                  <a:pt x="3899204" y="7112"/>
                </a:lnTo>
                <a:lnTo>
                  <a:pt x="3900411" y="7493"/>
                </a:lnTo>
                <a:lnTo>
                  <a:pt x="3906695" y="10641"/>
                </a:lnTo>
                <a:lnTo>
                  <a:pt x="3902267" y="6985"/>
                </a:lnTo>
                <a:close/>
              </a:path>
              <a:path w="3909059" h="57150">
                <a:moveTo>
                  <a:pt x="3895614" y="6985"/>
                </a:moveTo>
                <a:lnTo>
                  <a:pt x="3894213" y="6985"/>
                </a:lnTo>
                <a:lnTo>
                  <a:pt x="3890264" y="7238"/>
                </a:lnTo>
                <a:lnTo>
                  <a:pt x="3890467" y="7238"/>
                </a:lnTo>
                <a:lnTo>
                  <a:pt x="3883266" y="7366"/>
                </a:lnTo>
                <a:lnTo>
                  <a:pt x="3893637" y="7366"/>
                </a:lnTo>
                <a:lnTo>
                  <a:pt x="3894442" y="7112"/>
                </a:lnTo>
                <a:lnTo>
                  <a:pt x="3895614" y="6985"/>
                </a:lnTo>
                <a:close/>
              </a:path>
              <a:path w="3909059" h="57150">
                <a:moveTo>
                  <a:pt x="3833291" y="2667"/>
                </a:moveTo>
                <a:lnTo>
                  <a:pt x="3829659" y="4699"/>
                </a:lnTo>
                <a:lnTo>
                  <a:pt x="3829101" y="6569"/>
                </a:lnTo>
                <a:lnTo>
                  <a:pt x="3833456" y="6731"/>
                </a:lnTo>
                <a:lnTo>
                  <a:pt x="3854720" y="7268"/>
                </a:lnTo>
                <a:lnTo>
                  <a:pt x="3847854" y="6604"/>
                </a:lnTo>
                <a:lnTo>
                  <a:pt x="3846474" y="6604"/>
                </a:lnTo>
                <a:lnTo>
                  <a:pt x="3845229" y="6350"/>
                </a:lnTo>
                <a:lnTo>
                  <a:pt x="3845623" y="6350"/>
                </a:lnTo>
                <a:lnTo>
                  <a:pt x="3833291" y="2667"/>
                </a:lnTo>
                <a:close/>
              </a:path>
              <a:path w="3909059" h="57150">
                <a:moveTo>
                  <a:pt x="3845229" y="6350"/>
                </a:moveTo>
                <a:lnTo>
                  <a:pt x="3846474" y="6604"/>
                </a:lnTo>
                <a:lnTo>
                  <a:pt x="3845812" y="6406"/>
                </a:lnTo>
                <a:lnTo>
                  <a:pt x="3845229" y="6350"/>
                </a:lnTo>
                <a:close/>
              </a:path>
              <a:path w="3909059" h="57150">
                <a:moveTo>
                  <a:pt x="3845812" y="6406"/>
                </a:moveTo>
                <a:lnTo>
                  <a:pt x="3846474" y="6604"/>
                </a:lnTo>
                <a:lnTo>
                  <a:pt x="3847854" y="6604"/>
                </a:lnTo>
                <a:lnTo>
                  <a:pt x="3845812" y="6406"/>
                </a:lnTo>
                <a:close/>
              </a:path>
              <a:path w="3909059" h="57150">
                <a:moveTo>
                  <a:pt x="3845623" y="6350"/>
                </a:moveTo>
                <a:lnTo>
                  <a:pt x="3845229" y="6350"/>
                </a:lnTo>
                <a:lnTo>
                  <a:pt x="3845812" y="6406"/>
                </a:lnTo>
                <a:lnTo>
                  <a:pt x="3845623" y="6350"/>
                </a:lnTo>
                <a:close/>
              </a:path>
              <a:path w="3909059" h="57150">
                <a:moveTo>
                  <a:pt x="544209" y="4317"/>
                </a:moveTo>
                <a:close/>
              </a:path>
              <a:path w="3909059" h="57150">
                <a:moveTo>
                  <a:pt x="1216266" y="3810"/>
                </a:moveTo>
                <a:lnTo>
                  <a:pt x="740625" y="3810"/>
                </a:lnTo>
                <a:lnTo>
                  <a:pt x="725512" y="3937"/>
                </a:lnTo>
                <a:lnTo>
                  <a:pt x="630859" y="4191"/>
                </a:lnTo>
                <a:lnTo>
                  <a:pt x="544209" y="4317"/>
                </a:lnTo>
                <a:lnTo>
                  <a:pt x="1228754" y="4318"/>
                </a:lnTo>
                <a:lnTo>
                  <a:pt x="1216266" y="3810"/>
                </a:lnTo>
                <a:close/>
              </a:path>
              <a:path w="3909059" h="57150">
                <a:moveTo>
                  <a:pt x="509663" y="3937"/>
                </a:moveTo>
                <a:lnTo>
                  <a:pt x="509943" y="4063"/>
                </a:lnTo>
                <a:lnTo>
                  <a:pt x="521182" y="4063"/>
                </a:lnTo>
                <a:lnTo>
                  <a:pt x="509663" y="3937"/>
                </a:lnTo>
                <a:close/>
              </a:path>
              <a:path w="3909059" h="57150">
                <a:moveTo>
                  <a:pt x="41631" y="1014"/>
                </a:moveTo>
                <a:close/>
              </a:path>
              <a:path w="3909059" h="57150">
                <a:moveTo>
                  <a:pt x="401497" y="888"/>
                </a:moveTo>
                <a:lnTo>
                  <a:pt x="50546" y="888"/>
                </a:lnTo>
                <a:lnTo>
                  <a:pt x="41631" y="1014"/>
                </a:lnTo>
                <a:lnTo>
                  <a:pt x="405996" y="1016"/>
                </a:lnTo>
                <a:lnTo>
                  <a:pt x="401497" y="888"/>
                </a:lnTo>
                <a:close/>
              </a:path>
              <a:path w="3909059" h="57150">
                <a:moveTo>
                  <a:pt x="304050" y="762"/>
                </a:moveTo>
                <a:lnTo>
                  <a:pt x="108534" y="762"/>
                </a:lnTo>
                <a:lnTo>
                  <a:pt x="91605" y="888"/>
                </a:lnTo>
                <a:lnTo>
                  <a:pt x="334289" y="888"/>
                </a:lnTo>
                <a:lnTo>
                  <a:pt x="304050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106" y="4286846"/>
            <a:ext cx="360133" cy="1317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3612" y="3877005"/>
            <a:ext cx="383578" cy="1370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809072" y="913244"/>
            <a:ext cx="4103370" cy="3030220"/>
            <a:chOff x="3809072" y="913244"/>
            <a:chExt cx="4103370" cy="3030220"/>
          </a:xfrm>
        </p:grpSpPr>
        <p:sp>
          <p:nvSpPr>
            <p:cNvPr id="6" name="object 6"/>
            <p:cNvSpPr/>
            <p:nvPr/>
          </p:nvSpPr>
          <p:spPr>
            <a:xfrm>
              <a:off x="6038380" y="3762146"/>
              <a:ext cx="161290" cy="50800"/>
            </a:xfrm>
            <a:custGeom>
              <a:avLst/>
              <a:gdLst/>
              <a:ahLst/>
              <a:cxnLst/>
              <a:rect l="l" t="t" r="r" b="b"/>
              <a:pathLst>
                <a:path w="161289" h="50800">
                  <a:moveTo>
                    <a:pt x="115747" y="7924"/>
                  </a:moveTo>
                  <a:lnTo>
                    <a:pt x="75323" y="7937"/>
                  </a:lnTo>
                  <a:lnTo>
                    <a:pt x="22931" y="18430"/>
                  </a:lnTo>
                  <a:lnTo>
                    <a:pt x="0" y="39065"/>
                  </a:lnTo>
                  <a:lnTo>
                    <a:pt x="6502" y="49047"/>
                  </a:lnTo>
                  <a:lnTo>
                    <a:pt x="13182" y="50457"/>
                  </a:lnTo>
                  <a:lnTo>
                    <a:pt x="32729" y="37757"/>
                  </a:lnTo>
                  <a:lnTo>
                    <a:pt x="32600" y="37757"/>
                  </a:lnTo>
                  <a:lnTo>
                    <a:pt x="33667" y="37147"/>
                  </a:lnTo>
                  <a:lnTo>
                    <a:pt x="33820" y="37147"/>
                  </a:lnTo>
                  <a:lnTo>
                    <a:pt x="46189" y="30962"/>
                  </a:lnTo>
                  <a:lnTo>
                    <a:pt x="44107" y="30962"/>
                  </a:lnTo>
                  <a:lnTo>
                    <a:pt x="48450" y="29832"/>
                  </a:lnTo>
                  <a:lnTo>
                    <a:pt x="69471" y="29832"/>
                  </a:lnTo>
                  <a:lnTo>
                    <a:pt x="76707" y="29514"/>
                  </a:lnTo>
                  <a:lnTo>
                    <a:pt x="93929" y="28409"/>
                  </a:lnTo>
                  <a:lnTo>
                    <a:pt x="109410" y="26974"/>
                  </a:lnTo>
                  <a:lnTo>
                    <a:pt x="122389" y="25857"/>
                  </a:lnTo>
                  <a:lnTo>
                    <a:pt x="133756" y="24396"/>
                  </a:lnTo>
                  <a:lnTo>
                    <a:pt x="140798" y="23355"/>
                  </a:lnTo>
                  <a:lnTo>
                    <a:pt x="145186" y="22784"/>
                  </a:lnTo>
                  <a:lnTo>
                    <a:pt x="141338" y="21526"/>
                  </a:lnTo>
                  <a:lnTo>
                    <a:pt x="139852" y="18592"/>
                  </a:lnTo>
                  <a:lnTo>
                    <a:pt x="119075" y="18592"/>
                  </a:lnTo>
                  <a:lnTo>
                    <a:pt x="115747" y="15265"/>
                  </a:lnTo>
                  <a:lnTo>
                    <a:pt x="115747" y="7924"/>
                  </a:lnTo>
                  <a:close/>
                </a:path>
                <a:path w="161289" h="50800">
                  <a:moveTo>
                    <a:pt x="33667" y="37147"/>
                  </a:moveTo>
                  <a:lnTo>
                    <a:pt x="32600" y="37757"/>
                  </a:lnTo>
                  <a:lnTo>
                    <a:pt x="33159" y="37477"/>
                  </a:lnTo>
                  <a:lnTo>
                    <a:pt x="33667" y="37147"/>
                  </a:lnTo>
                  <a:close/>
                </a:path>
                <a:path w="161289" h="50800">
                  <a:moveTo>
                    <a:pt x="33159" y="37477"/>
                  </a:moveTo>
                  <a:lnTo>
                    <a:pt x="32600" y="37757"/>
                  </a:lnTo>
                  <a:lnTo>
                    <a:pt x="32729" y="37757"/>
                  </a:lnTo>
                  <a:lnTo>
                    <a:pt x="33159" y="37477"/>
                  </a:lnTo>
                  <a:close/>
                </a:path>
                <a:path w="161289" h="50800">
                  <a:moveTo>
                    <a:pt x="33820" y="37147"/>
                  </a:moveTo>
                  <a:lnTo>
                    <a:pt x="33667" y="37147"/>
                  </a:lnTo>
                  <a:lnTo>
                    <a:pt x="33159" y="37477"/>
                  </a:lnTo>
                  <a:lnTo>
                    <a:pt x="33820" y="37147"/>
                  </a:lnTo>
                  <a:close/>
                </a:path>
                <a:path w="161289" h="50800">
                  <a:moveTo>
                    <a:pt x="48450" y="29832"/>
                  </a:moveTo>
                  <a:lnTo>
                    <a:pt x="44107" y="30962"/>
                  </a:lnTo>
                  <a:lnTo>
                    <a:pt x="46395" y="30859"/>
                  </a:lnTo>
                  <a:lnTo>
                    <a:pt x="48450" y="29832"/>
                  </a:lnTo>
                  <a:close/>
                </a:path>
                <a:path w="161289" h="50800">
                  <a:moveTo>
                    <a:pt x="46395" y="30859"/>
                  </a:moveTo>
                  <a:lnTo>
                    <a:pt x="44107" y="30962"/>
                  </a:lnTo>
                  <a:lnTo>
                    <a:pt x="46189" y="30962"/>
                  </a:lnTo>
                  <a:lnTo>
                    <a:pt x="46395" y="30859"/>
                  </a:lnTo>
                  <a:close/>
                </a:path>
                <a:path w="161289" h="50800">
                  <a:moveTo>
                    <a:pt x="69471" y="29832"/>
                  </a:moveTo>
                  <a:lnTo>
                    <a:pt x="48450" y="29832"/>
                  </a:lnTo>
                  <a:lnTo>
                    <a:pt x="46395" y="30859"/>
                  </a:lnTo>
                  <a:lnTo>
                    <a:pt x="59943" y="30251"/>
                  </a:lnTo>
                  <a:lnTo>
                    <a:pt x="69471" y="29832"/>
                  </a:lnTo>
                  <a:close/>
                </a:path>
                <a:path w="161289" h="50800">
                  <a:moveTo>
                    <a:pt x="148442" y="22149"/>
                  </a:moveTo>
                  <a:lnTo>
                    <a:pt x="147586" y="22377"/>
                  </a:lnTo>
                  <a:lnTo>
                    <a:pt x="146176" y="22656"/>
                  </a:lnTo>
                  <a:lnTo>
                    <a:pt x="145186" y="22784"/>
                  </a:lnTo>
                  <a:lnTo>
                    <a:pt x="147942" y="23685"/>
                  </a:lnTo>
                  <a:lnTo>
                    <a:pt x="150731" y="22267"/>
                  </a:lnTo>
                  <a:lnTo>
                    <a:pt x="148442" y="22149"/>
                  </a:lnTo>
                  <a:close/>
                </a:path>
                <a:path w="161289" h="50800">
                  <a:moveTo>
                    <a:pt x="137794" y="14528"/>
                  </a:moveTo>
                  <a:lnTo>
                    <a:pt x="141338" y="21526"/>
                  </a:lnTo>
                  <a:lnTo>
                    <a:pt x="145186" y="22784"/>
                  </a:lnTo>
                  <a:lnTo>
                    <a:pt x="146176" y="22656"/>
                  </a:lnTo>
                  <a:lnTo>
                    <a:pt x="147586" y="22377"/>
                  </a:lnTo>
                  <a:lnTo>
                    <a:pt x="148442" y="22149"/>
                  </a:lnTo>
                  <a:lnTo>
                    <a:pt x="146710" y="22059"/>
                  </a:lnTo>
                  <a:lnTo>
                    <a:pt x="150113" y="21704"/>
                  </a:lnTo>
                  <a:lnTo>
                    <a:pt x="151840" y="21704"/>
                  </a:lnTo>
                  <a:lnTo>
                    <a:pt x="157962" y="18592"/>
                  </a:lnTo>
                  <a:lnTo>
                    <a:pt x="144411" y="18592"/>
                  </a:lnTo>
                  <a:lnTo>
                    <a:pt x="137794" y="14528"/>
                  </a:lnTo>
                  <a:close/>
                </a:path>
                <a:path w="161289" h="50800">
                  <a:moveTo>
                    <a:pt x="158281" y="18430"/>
                  </a:moveTo>
                  <a:lnTo>
                    <a:pt x="150731" y="22267"/>
                  </a:lnTo>
                  <a:lnTo>
                    <a:pt x="153835" y="22428"/>
                  </a:lnTo>
                  <a:lnTo>
                    <a:pt x="158281" y="18430"/>
                  </a:lnTo>
                  <a:close/>
                </a:path>
                <a:path w="161289" h="50800">
                  <a:moveTo>
                    <a:pt x="151840" y="21704"/>
                  </a:moveTo>
                  <a:lnTo>
                    <a:pt x="150113" y="21704"/>
                  </a:lnTo>
                  <a:lnTo>
                    <a:pt x="148442" y="22149"/>
                  </a:lnTo>
                  <a:lnTo>
                    <a:pt x="150731" y="22267"/>
                  </a:lnTo>
                  <a:lnTo>
                    <a:pt x="151840" y="21704"/>
                  </a:lnTo>
                  <a:close/>
                </a:path>
                <a:path w="161289" h="50800">
                  <a:moveTo>
                    <a:pt x="150113" y="21704"/>
                  </a:moveTo>
                  <a:lnTo>
                    <a:pt x="146710" y="22059"/>
                  </a:lnTo>
                  <a:lnTo>
                    <a:pt x="148442" y="22149"/>
                  </a:lnTo>
                  <a:lnTo>
                    <a:pt x="150113" y="21704"/>
                  </a:lnTo>
                  <a:close/>
                </a:path>
                <a:path w="161289" h="50800">
                  <a:moveTo>
                    <a:pt x="139542" y="4356"/>
                  </a:moveTo>
                  <a:lnTo>
                    <a:pt x="120091" y="4356"/>
                  </a:lnTo>
                  <a:lnTo>
                    <a:pt x="118310" y="4508"/>
                  </a:lnTo>
                  <a:lnTo>
                    <a:pt x="115747" y="7061"/>
                  </a:lnTo>
                  <a:lnTo>
                    <a:pt x="115747" y="15265"/>
                  </a:lnTo>
                  <a:lnTo>
                    <a:pt x="119075" y="18592"/>
                  </a:lnTo>
                  <a:lnTo>
                    <a:pt x="139852" y="18592"/>
                  </a:lnTo>
                  <a:lnTo>
                    <a:pt x="137794" y="14528"/>
                  </a:lnTo>
                  <a:lnTo>
                    <a:pt x="159166" y="14528"/>
                  </a:lnTo>
                  <a:lnTo>
                    <a:pt x="159442" y="9372"/>
                  </a:lnTo>
                  <a:lnTo>
                    <a:pt x="159383" y="8648"/>
                  </a:lnTo>
                  <a:lnTo>
                    <a:pt x="158958" y="7810"/>
                  </a:lnTo>
                  <a:lnTo>
                    <a:pt x="137794" y="7810"/>
                  </a:lnTo>
                  <a:lnTo>
                    <a:pt x="139542" y="4356"/>
                  </a:lnTo>
                  <a:close/>
                </a:path>
                <a:path w="161289" h="50800">
                  <a:moveTo>
                    <a:pt x="159166" y="14528"/>
                  </a:moveTo>
                  <a:lnTo>
                    <a:pt x="137794" y="14528"/>
                  </a:lnTo>
                  <a:lnTo>
                    <a:pt x="144411" y="18592"/>
                  </a:lnTo>
                  <a:lnTo>
                    <a:pt x="157962" y="18592"/>
                  </a:lnTo>
                  <a:lnTo>
                    <a:pt x="158284" y="18427"/>
                  </a:lnTo>
                  <a:lnTo>
                    <a:pt x="158819" y="17947"/>
                  </a:lnTo>
                  <a:lnTo>
                    <a:pt x="159015" y="17345"/>
                  </a:lnTo>
                  <a:lnTo>
                    <a:pt x="159166" y="14528"/>
                  </a:lnTo>
                  <a:close/>
                </a:path>
                <a:path w="161289" h="50800">
                  <a:moveTo>
                    <a:pt x="158819" y="17947"/>
                  </a:moveTo>
                  <a:lnTo>
                    <a:pt x="158281" y="18430"/>
                  </a:lnTo>
                  <a:lnTo>
                    <a:pt x="158737" y="18199"/>
                  </a:lnTo>
                  <a:lnTo>
                    <a:pt x="158819" y="17947"/>
                  </a:lnTo>
                  <a:close/>
                </a:path>
                <a:path w="161289" h="50800">
                  <a:moveTo>
                    <a:pt x="159015" y="17345"/>
                  </a:moveTo>
                  <a:lnTo>
                    <a:pt x="158819" y="17947"/>
                  </a:lnTo>
                  <a:lnTo>
                    <a:pt x="158991" y="17792"/>
                  </a:lnTo>
                  <a:lnTo>
                    <a:pt x="159015" y="17345"/>
                  </a:lnTo>
                  <a:close/>
                </a:path>
                <a:path w="161289" h="50800">
                  <a:moveTo>
                    <a:pt x="159471" y="8822"/>
                  </a:moveTo>
                  <a:lnTo>
                    <a:pt x="159015" y="17345"/>
                  </a:lnTo>
                  <a:lnTo>
                    <a:pt x="160883" y="11607"/>
                  </a:lnTo>
                  <a:lnTo>
                    <a:pt x="159471" y="8822"/>
                  </a:lnTo>
                  <a:close/>
                </a:path>
                <a:path w="161289" h="50800">
                  <a:moveTo>
                    <a:pt x="152875" y="434"/>
                  </a:moveTo>
                  <a:lnTo>
                    <a:pt x="156184" y="2336"/>
                  </a:lnTo>
                  <a:lnTo>
                    <a:pt x="159471" y="8822"/>
                  </a:lnTo>
                  <a:lnTo>
                    <a:pt x="159638" y="5702"/>
                  </a:lnTo>
                  <a:lnTo>
                    <a:pt x="155003" y="546"/>
                  </a:lnTo>
                  <a:lnTo>
                    <a:pt x="152875" y="434"/>
                  </a:lnTo>
                  <a:close/>
                </a:path>
                <a:path w="161289" h="50800">
                  <a:moveTo>
                    <a:pt x="115951" y="6858"/>
                  </a:moveTo>
                  <a:lnTo>
                    <a:pt x="92162" y="6864"/>
                  </a:lnTo>
                  <a:lnTo>
                    <a:pt x="75486" y="7927"/>
                  </a:lnTo>
                  <a:lnTo>
                    <a:pt x="115747" y="7924"/>
                  </a:lnTo>
                  <a:lnTo>
                    <a:pt x="115747" y="7061"/>
                  </a:lnTo>
                  <a:lnTo>
                    <a:pt x="115951" y="6858"/>
                  </a:lnTo>
                  <a:close/>
                </a:path>
                <a:path w="161289" h="50800">
                  <a:moveTo>
                    <a:pt x="154086" y="1130"/>
                  </a:moveTo>
                  <a:lnTo>
                    <a:pt x="143306" y="1130"/>
                  </a:lnTo>
                  <a:lnTo>
                    <a:pt x="142267" y="1356"/>
                  </a:lnTo>
                  <a:lnTo>
                    <a:pt x="140563" y="2336"/>
                  </a:lnTo>
                  <a:lnTo>
                    <a:pt x="137794" y="7810"/>
                  </a:lnTo>
                  <a:lnTo>
                    <a:pt x="144411" y="3746"/>
                  </a:lnTo>
                  <a:lnTo>
                    <a:pt x="156899" y="3746"/>
                  </a:lnTo>
                  <a:lnTo>
                    <a:pt x="156184" y="2336"/>
                  </a:lnTo>
                  <a:lnTo>
                    <a:pt x="154086" y="1130"/>
                  </a:lnTo>
                  <a:close/>
                </a:path>
                <a:path w="161289" h="50800">
                  <a:moveTo>
                    <a:pt x="156899" y="3746"/>
                  </a:moveTo>
                  <a:lnTo>
                    <a:pt x="144411" y="3746"/>
                  </a:lnTo>
                  <a:lnTo>
                    <a:pt x="137794" y="7810"/>
                  </a:lnTo>
                  <a:lnTo>
                    <a:pt x="158958" y="7810"/>
                  </a:lnTo>
                  <a:lnTo>
                    <a:pt x="156899" y="3746"/>
                  </a:lnTo>
                  <a:close/>
                </a:path>
                <a:path w="161289" h="50800">
                  <a:moveTo>
                    <a:pt x="118310" y="4508"/>
                  </a:moveTo>
                  <a:lnTo>
                    <a:pt x="92138" y="6864"/>
                  </a:lnTo>
                  <a:lnTo>
                    <a:pt x="115951" y="6858"/>
                  </a:lnTo>
                  <a:lnTo>
                    <a:pt x="118310" y="4508"/>
                  </a:lnTo>
                  <a:close/>
                </a:path>
                <a:path w="161289" h="50800">
                  <a:moveTo>
                    <a:pt x="124663" y="3746"/>
                  </a:moveTo>
                  <a:lnTo>
                    <a:pt x="119075" y="3746"/>
                  </a:lnTo>
                  <a:lnTo>
                    <a:pt x="118310" y="4508"/>
                  </a:lnTo>
                  <a:lnTo>
                    <a:pt x="119853" y="4376"/>
                  </a:lnTo>
                  <a:lnTo>
                    <a:pt x="124663" y="3746"/>
                  </a:lnTo>
                  <a:close/>
                </a:path>
                <a:path w="161289" h="50800">
                  <a:moveTo>
                    <a:pt x="142434" y="1249"/>
                  </a:moveTo>
                  <a:lnTo>
                    <a:pt x="137744" y="1892"/>
                  </a:lnTo>
                  <a:lnTo>
                    <a:pt x="130555" y="2984"/>
                  </a:lnTo>
                  <a:lnTo>
                    <a:pt x="119853" y="4376"/>
                  </a:lnTo>
                  <a:lnTo>
                    <a:pt x="120091" y="4356"/>
                  </a:lnTo>
                  <a:lnTo>
                    <a:pt x="139542" y="4356"/>
                  </a:lnTo>
                  <a:lnTo>
                    <a:pt x="140563" y="2336"/>
                  </a:lnTo>
                  <a:lnTo>
                    <a:pt x="142021" y="1498"/>
                  </a:lnTo>
                  <a:lnTo>
                    <a:pt x="141617" y="1498"/>
                  </a:lnTo>
                  <a:lnTo>
                    <a:pt x="142434" y="1249"/>
                  </a:lnTo>
                  <a:close/>
                </a:path>
                <a:path w="161289" h="50800">
                  <a:moveTo>
                    <a:pt x="142460" y="1246"/>
                  </a:moveTo>
                  <a:lnTo>
                    <a:pt x="141617" y="1498"/>
                  </a:lnTo>
                  <a:lnTo>
                    <a:pt x="142267" y="1356"/>
                  </a:lnTo>
                  <a:lnTo>
                    <a:pt x="142460" y="1246"/>
                  </a:lnTo>
                  <a:close/>
                </a:path>
                <a:path w="161289" h="50800">
                  <a:moveTo>
                    <a:pt x="142267" y="1356"/>
                  </a:moveTo>
                  <a:lnTo>
                    <a:pt x="141617" y="1498"/>
                  </a:lnTo>
                  <a:lnTo>
                    <a:pt x="142021" y="1498"/>
                  </a:lnTo>
                  <a:lnTo>
                    <a:pt x="142267" y="1356"/>
                  </a:lnTo>
                  <a:close/>
                </a:path>
                <a:path w="161289" h="50800">
                  <a:moveTo>
                    <a:pt x="143306" y="1130"/>
                  </a:moveTo>
                  <a:lnTo>
                    <a:pt x="142454" y="1249"/>
                  </a:lnTo>
                  <a:lnTo>
                    <a:pt x="142267" y="1356"/>
                  </a:lnTo>
                  <a:lnTo>
                    <a:pt x="143306" y="1130"/>
                  </a:lnTo>
                  <a:close/>
                </a:path>
                <a:path w="161289" h="50800">
                  <a:moveTo>
                    <a:pt x="148338" y="195"/>
                  </a:moveTo>
                  <a:lnTo>
                    <a:pt x="146710" y="279"/>
                  </a:lnTo>
                  <a:lnTo>
                    <a:pt x="144119" y="736"/>
                  </a:lnTo>
                  <a:lnTo>
                    <a:pt x="142460" y="1246"/>
                  </a:lnTo>
                  <a:lnTo>
                    <a:pt x="143306" y="1130"/>
                  </a:lnTo>
                  <a:lnTo>
                    <a:pt x="154086" y="1130"/>
                  </a:lnTo>
                  <a:lnTo>
                    <a:pt x="152875" y="434"/>
                  </a:lnTo>
                  <a:lnTo>
                    <a:pt x="148338" y="195"/>
                  </a:lnTo>
                  <a:close/>
                </a:path>
                <a:path w="161289" h="50800">
                  <a:moveTo>
                    <a:pt x="144627" y="0"/>
                  </a:moveTo>
                  <a:lnTo>
                    <a:pt x="142475" y="1237"/>
                  </a:lnTo>
                  <a:lnTo>
                    <a:pt x="144119" y="736"/>
                  </a:lnTo>
                  <a:lnTo>
                    <a:pt x="146710" y="279"/>
                  </a:lnTo>
                  <a:lnTo>
                    <a:pt x="148338" y="195"/>
                  </a:lnTo>
                  <a:lnTo>
                    <a:pt x="144627" y="0"/>
                  </a:lnTo>
                  <a:close/>
                </a:path>
                <a:path w="161289" h="50800">
                  <a:moveTo>
                    <a:pt x="152120" y="0"/>
                  </a:moveTo>
                  <a:lnTo>
                    <a:pt x="148338" y="195"/>
                  </a:lnTo>
                  <a:lnTo>
                    <a:pt x="152875" y="434"/>
                  </a:lnTo>
                  <a:lnTo>
                    <a:pt x="152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072" y="913244"/>
              <a:ext cx="4103293" cy="303007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9691" y="4513694"/>
            <a:ext cx="3922191" cy="789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245" y="2522042"/>
            <a:ext cx="618418" cy="10030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5648" y="2357170"/>
            <a:ext cx="1073099" cy="216014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2050" y="1925078"/>
            <a:ext cx="260320" cy="3284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72308" y="1402613"/>
            <a:ext cx="413054" cy="37499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362064" y="1403438"/>
            <a:ext cx="224154" cy="442595"/>
          </a:xfrm>
          <a:custGeom>
            <a:avLst/>
            <a:gdLst/>
            <a:ahLst/>
            <a:cxnLst/>
            <a:rect l="l" t="t" r="r" b="b"/>
            <a:pathLst>
              <a:path w="224154" h="442594">
                <a:moveTo>
                  <a:pt x="137256" y="0"/>
                </a:moveTo>
                <a:lnTo>
                  <a:pt x="106801" y="26733"/>
                </a:lnTo>
                <a:lnTo>
                  <a:pt x="74048" y="70942"/>
                </a:lnTo>
                <a:lnTo>
                  <a:pt x="51582" y="108546"/>
                </a:lnTo>
                <a:lnTo>
                  <a:pt x="31795" y="149199"/>
                </a:lnTo>
                <a:lnTo>
                  <a:pt x="16022" y="192773"/>
                </a:lnTo>
                <a:lnTo>
                  <a:pt x="6357" y="235635"/>
                </a:lnTo>
                <a:lnTo>
                  <a:pt x="1087" y="274472"/>
                </a:lnTo>
                <a:lnTo>
                  <a:pt x="0" y="295935"/>
                </a:lnTo>
                <a:lnTo>
                  <a:pt x="71" y="297675"/>
                </a:lnTo>
                <a:lnTo>
                  <a:pt x="14117" y="362737"/>
                </a:lnTo>
                <a:lnTo>
                  <a:pt x="56243" y="411010"/>
                </a:lnTo>
                <a:lnTo>
                  <a:pt x="110103" y="435673"/>
                </a:lnTo>
                <a:lnTo>
                  <a:pt x="159049" y="441744"/>
                </a:lnTo>
                <a:lnTo>
                  <a:pt x="178252" y="442112"/>
                </a:lnTo>
                <a:lnTo>
                  <a:pt x="192463" y="441794"/>
                </a:lnTo>
                <a:lnTo>
                  <a:pt x="223897" y="423206"/>
                </a:lnTo>
                <a:lnTo>
                  <a:pt x="223608" y="415594"/>
                </a:lnTo>
                <a:lnTo>
                  <a:pt x="188793" y="415594"/>
                </a:lnTo>
                <a:lnTo>
                  <a:pt x="188793" y="403948"/>
                </a:lnTo>
                <a:lnTo>
                  <a:pt x="194584" y="398157"/>
                </a:lnTo>
                <a:lnTo>
                  <a:pt x="193031" y="398068"/>
                </a:lnTo>
                <a:lnTo>
                  <a:pt x="162885" y="398068"/>
                </a:lnTo>
                <a:lnTo>
                  <a:pt x="160611" y="397992"/>
                </a:lnTo>
                <a:lnTo>
                  <a:pt x="161803" y="397973"/>
                </a:lnTo>
                <a:lnTo>
                  <a:pt x="143807" y="396392"/>
                </a:lnTo>
                <a:lnTo>
                  <a:pt x="143454" y="396392"/>
                </a:lnTo>
                <a:lnTo>
                  <a:pt x="142361" y="396265"/>
                </a:lnTo>
                <a:lnTo>
                  <a:pt x="142536" y="396265"/>
                </a:lnTo>
                <a:lnTo>
                  <a:pt x="126656" y="394068"/>
                </a:lnTo>
                <a:lnTo>
                  <a:pt x="123972" y="394068"/>
                </a:lnTo>
                <a:lnTo>
                  <a:pt x="120047" y="393153"/>
                </a:lnTo>
                <a:lnTo>
                  <a:pt x="121230" y="393153"/>
                </a:lnTo>
                <a:lnTo>
                  <a:pt x="104513" y="387578"/>
                </a:lnTo>
                <a:lnTo>
                  <a:pt x="103550" y="387578"/>
                </a:lnTo>
                <a:lnTo>
                  <a:pt x="100210" y="386143"/>
                </a:lnTo>
                <a:lnTo>
                  <a:pt x="100842" y="386143"/>
                </a:lnTo>
                <a:lnTo>
                  <a:pt x="86124" y="378345"/>
                </a:lnTo>
                <a:lnTo>
                  <a:pt x="84894" y="378345"/>
                </a:lnTo>
                <a:lnTo>
                  <a:pt x="80779" y="375513"/>
                </a:lnTo>
                <a:lnTo>
                  <a:pt x="81653" y="375513"/>
                </a:lnTo>
                <a:lnTo>
                  <a:pt x="68647" y="364147"/>
                </a:lnTo>
                <a:lnTo>
                  <a:pt x="67749" y="364147"/>
                </a:lnTo>
                <a:lnTo>
                  <a:pt x="64345" y="360387"/>
                </a:lnTo>
                <a:lnTo>
                  <a:pt x="65075" y="360387"/>
                </a:lnTo>
                <a:lnTo>
                  <a:pt x="56484" y="348310"/>
                </a:lnTo>
                <a:lnTo>
                  <a:pt x="55023" y="348310"/>
                </a:lnTo>
                <a:lnTo>
                  <a:pt x="51887" y="341845"/>
                </a:lnTo>
                <a:lnTo>
                  <a:pt x="53131" y="341845"/>
                </a:lnTo>
                <a:lnTo>
                  <a:pt x="47508" y="322630"/>
                </a:lnTo>
                <a:lnTo>
                  <a:pt x="47315" y="322630"/>
                </a:lnTo>
                <a:lnTo>
                  <a:pt x="46705" y="319887"/>
                </a:lnTo>
                <a:lnTo>
                  <a:pt x="46888" y="319887"/>
                </a:lnTo>
                <a:lnTo>
                  <a:pt x="43165" y="295935"/>
                </a:lnTo>
                <a:lnTo>
                  <a:pt x="42666" y="295935"/>
                </a:lnTo>
                <a:lnTo>
                  <a:pt x="42450" y="291338"/>
                </a:lnTo>
                <a:lnTo>
                  <a:pt x="42948" y="291338"/>
                </a:lnTo>
                <a:lnTo>
                  <a:pt x="43674" y="279476"/>
                </a:lnTo>
                <a:lnTo>
                  <a:pt x="43746" y="278295"/>
                </a:lnTo>
                <a:lnTo>
                  <a:pt x="45710" y="261810"/>
                </a:lnTo>
                <a:lnTo>
                  <a:pt x="48467" y="243433"/>
                </a:lnTo>
                <a:lnTo>
                  <a:pt x="51769" y="225450"/>
                </a:lnTo>
                <a:lnTo>
                  <a:pt x="52039" y="223989"/>
                </a:lnTo>
                <a:lnTo>
                  <a:pt x="56827" y="205651"/>
                </a:lnTo>
                <a:lnTo>
                  <a:pt x="57106" y="204571"/>
                </a:lnTo>
                <a:lnTo>
                  <a:pt x="62761" y="186689"/>
                </a:lnTo>
                <a:lnTo>
                  <a:pt x="63253" y="185127"/>
                </a:lnTo>
                <a:lnTo>
                  <a:pt x="70553" y="167182"/>
                </a:lnTo>
                <a:lnTo>
                  <a:pt x="70962" y="166166"/>
                </a:lnTo>
                <a:lnTo>
                  <a:pt x="79554" y="147713"/>
                </a:lnTo>
                <a:lnTo>
                  <a:pt x="79877" y="147015"/>
                </a:lnTo>
                <a:lnTo>
                  <a:pt x="89347" y="128447"/>
                </a:lnTo>
                <a:lnTo>
                  <a:pt x="98984" y="110756"/>
                </a:lnTo>
                <a:lnTo>
                  <a:pt x="99753" y="109347"/>
                </a:lnTo>
                <a:lnTo>
                  <a:pt x="108884" y="95415"/>
                </a:lnTo>
                <a:lnTo>
                  <a:pt x="109684" y="94183"/>
                </a:lnTo>
                <a:lnTo>
                  <a:pt x="120255" y="80263"/>
                </a:lnTo>
                <a:lnTo>
                  <a:pt x="140135" y="55422"/>
                </a:lnTo>
                <a:lnTo>
                  <a:pt x="141396" y="53848"/>
                </a:lnTo>
                <a:lnTo>
                  <a:pt x="141540" y="53848"/>
                </a:lnTo>
                <a:lnTo>
                  <a:pt x="149128" y="46030"/>
                </a:lnTo>
                <a:lnTo>
                  <a:pt x="147774" y="45006"/>
                </a:lnTo>
                <a:lnTo>
                  <a:pt x="139542" y="44259"/>
                </a:lnTo>
                <a:lnTo>
                  <a:pt x="144402" y="42456"/>
                </a:lnTo>
                <a:lnTo>
                  <a:pt x="142806" y="41249"/>
                </a:lnTo>
                <a:lnTo>
                  <a:pt x="147656" y="41249"/>
                </a:lnTo>
                <a:lnTo>
                  <a:pt x="157208" y="37706"/>
                </a:lnTo>
                <a:lnTo>
                  <a:pt x="189202" y="37706"/>
                </a:lnTo>
                <a:lnTo>
                  <a:pt x="189628" y="30411"/>
                </a:lnTo>
                <a:lnTo>
                  <a:pt x="187008" y="22592"/>
                </a:lnTo>
                <a:lnTo>
                  <a:pt x="181414" y="16141"/>
                </a:lnTo>
                <a:lnTo>
                  <a:pt x="166060" y="4254"/>
                </a:lnTo>
                <a:lnTo>
                  <a:pt x="162262" y="2730"/>
                </a:lnTo>
                <a:lnTo>
                  <a:pt x="137256" y="0"/>
                </a:lnTo>
                <a:close/>
              </a:path>
              <a:path w="224154" h="442594">
                <a:moveTo>
                  <a:pt x="194584" y="398157"/>
                </a:moveTo>
                <a:lnTo>
                  <a:pt x="188793" y="403948"/>
                </a:lnTo>
                <a:lnTo>
                  <a:pt x="188793" y="415594"/>
                </a:lnTo>
                <a:lnTo>
                  <a:pt x="198608" y="401027"/>
                </a:lnTo>
                <a:lnTo>
                  <a:pt x="196171" y="401027"/>
                </a:lnTo>
                <a:lnTo>
                  <a:pt x="199524" y="399668"/>
                </a:lnTo>
                <a:lnTo>
                  <a:pt x="206745" y="399668"/>
                </a:lnTo>
                <a:lnTo>
                  <a:pt x="204160" y="399046"/>
                </a:lnTo>
                <a:lnTo>
                  <a:pt x="200350" y="398487"/>
                </a:lnTo>
                <a:lnTo>
                  <a:pt x="194584" y="398157"/>
                </a:lnTo>
                <a:close/>
              </a:path>
              <a:path w="224154" h="442594">
                <a:moveTo>
                  <a:pt x="215437" y="396265"/>
                </a:moveTo>
                <a:lnTo>
                  <a:pt x="196476" y="396265"/>
                </a:lnTo>
                <a:lnTo>
                  <a:pt x="194584" y="398157"/>
                </a:lnTo>
                <a:lnTo>
                  <a:pt x="200350" y="398487"/>
                </a:lnTo>
                <a:lnTo>
                  <a:pt x="204160" y="399046"/>
                </a:lnTo>
                <a:lnTo>
                  <a:pt x="208592" y="400113"/>
                </a:lnTo>
                <a:lnTo>
                  <a:pt x="198736" y="400839"/>
                </a:lnTo>
                <a:lnTo>
                  <a:pt x="188793" y="415594"/>
                </a:lnTo>
                <a:lnTo>
                  <a:pt x="223133" y="415594"/>
                </a:lnTo>
                <a:lnTo>
                  <a:pt x="222549" y="411187"/>
                </a:lnTo>
                <a:lnTo>
                  <a:pt x="223133" y="411187"/>
                </a:lnTo>
                <a:lnTo>
                  <a:pt x="223133" y="403948"/>
                </a:lnTo>
                <a:lnTo>
                  <a:pt x="215437" y="396265"/>
                </a:lnTo>
                <a:close/>
              </a:path>
              <a:path w="224154" h="442594">
                <a:moveTo>
                  <a:pt x="222549" y="411187"/>
                </a:moveTo>
                <a:lnTo>
                  <a:pt x="223133" y="415594"/>
                </a:lnTo>
                <a:lnTo>
                  <a:pt x="223133" y="413358"/>
                </a:lnTo>
                <a:lnTo>
                  <a:pt x="222549" y="411187"/>
                </a:lnTo>
                <a:close/>
              </a:path>
              <a:path w="224154" h="442594">
                <a:moveTo>
                  <a:pt x="223133" y="413358"/>
                </a:moveTo>
                <a:lnTo>
                  <a:pt x="223133" y="415594"/>
                </a:lnTo>
                <a:lnTo>
                  <a:pt x="223608" y="415594"/>
                </a:lnTo>
                <a:lnTo>
                  <a:pt x="223489" y="414680"/>
                </a:lnTo>
                <a:lnTo>
                  <a:pt x="223133" y="413358"/>
                </a:lnTo>
                <a:close/>
              </a:path>
              <a:path w="224154" h="442594">
                <a:moveTo>
                  <a:pt x="223133" y="411187"/>
                </a:moveTo>
                <a:lnTo>
                  <a:pt x="222549" y="411187"/>
                </a:lnTo>
                <a:lnTo>
                  <a:pt x="223133" y="413358"/>
                </a:lnTo>
                <a:lnTo>
                  <a:pt x="223133" y="411187"/>
                </a:lnTo>
                <a:close/>
              </a:path>
              <a:path w="224154" h="442594">
                <a:moveTo>
                  <a:pt x="199524" y="399668"/>
                </a:moveTo>
                <a:lnTo>
                  <a:pt x="196171" y="401027"/>
                </a:lnTo>
                <a:lnTo>
                  <a:pt x="198736" y="400839"/>
                </a:lnTo>
                <a:lnTo>
                  <a:pt x="199524" y="399668"/>
                </a:lnTo>
                <a:close/>
              </a:path>
              <a:path w="224154" h="442594">
                <a:moveTo>
                  <a:pt x="198736" y="400839"/>
                </a:moveTo>
                <a:lnTo>
                  <a:pt x="196171" y="401027"/>
                </a:lnTo>
                <a:lnTo>
                  <a:pt x="198608" y="401027"/>
                </a:lnTo>
                <a:lnTo>
                  <a:pt x="198736" y="400839"/>
                </a:lnTo>
                <a:close/>
              </a:path>
              <a:path w="224154" h="442594">
                <a:moveTo>
                  <a:pt x="206745" y="399668"/>
                </a:moveTo>
                <a:lnTo>
                  <a:pt x="199524" y="399668"/>
                </a:lnTo>
                <a:lnTo>
                  <a:pt x="198736" y="400839"/>
                </a:lnTo>
                <a:lnTo>
                  <a:pt x="208592" y="400113"/>
                </a:lnTo>
                <a:lnTo>
                  <a:pt x="206745" y="399668"/>
                </a:lnTo>
                <a:close/>
              </a:path>
              <a:path w="224154" h="442594">
                <a:moveTo>
                  <a:pt x="161803" y="397973"/>
                </a:moveTo>
                <a:lnTo>
                  <a:pt x="160611" y="397992"/>
                </a:lnTo>
                <a:lnTo>
                  <a:pt x="162885" y="398068"/>
                </a:lnTo>
                <a:lnTo>
                  <a:pt x="161803" y="397973"/>
                </a:lnTo>
                <a:close/>
              </a:path>
              <a:path w="224154" h="442594">
                <a:moveTo>
                  <a:pt x="179102" y="397713"/>
                </a:moveTo>
                <a:lnTo>
                  <a:pt x="178252" y="397713"/>
                </a:lnTo>
                <a:lnTo>
                  <a:pt x="161803" y="397973"/>
                </a:lnTo>
                <a:lnTo>
                  <a:pt x="162885" y="398068"/>
                </a:lnTo>
                <a:lnTo>
                  <a:pt x="193031" y="398068"/>
                </a:lnTo>
                <a:lnTo>
                  <a:pt x="191701" y="397992"/>
                </a:lnTo>
                <a:lnTo>
                  <a:pt x="179102" y="397713"/>
                </a:lnTo>
                <a:close/>
              </a:path>
              <a:path w="224154" h="442594">
                <a:moveTo>
                  <a:pt x="142361" y="396265"/>
                </a:moveTo>
                <a:lnTo>
                  <a:pt x="143454" y="396392"/>
                </a:lnTo>
                <a:lnTo>
                  <a:pt x="142839" y="396307"/>
                </a:lnTo>
                <a:lnTo>
                  <a:pt x="142361" y="396265"/>
                </a:lnTo>
                <a:close/>
              </a:path>
              <a:path w="224154" h="442594">
                <a:moveTo>
                  <a:pt x="142839" y="396307"/>
                </a:moveTo>
                <a:lnTo>
                  <a:pt x="143454" y="396392"/>
                </a:lnTo>
                <a:lnTo>
                  <a:pt x="143807" y="396392"/>
                </a:lnTo>
                <a:lnTo>
                  <a:pt x="142839" y="396307"/>
                </a:lnTo>
                <a:close/>
              </a:path>
              <a:path w="224154" h="442594">
                <a:moveTo>
                  <a:pt x="142536" y="396265"/>
                </a:moveTo>
                <a:lnTo>
                  <a:pt x="142361" y="396265"/>
                </a:lnTo>
                <a:lnTo>
                  <a:pt x="142839" y="396307"/>
                </a:lnTo>
                <a:lnTo>
                  <a:pt x="142536" y="396265"/>
                </a:lnTo>
                <a:close/>
              </a:path>
              <a:path w="224154" h="442594">
                <a:moveTo>
                  <a:pt x="120047" y="393153"/>
                </a:moveTo>
                <a:lnTo>
                  <a:pt x="123972" y="394068"/>
                </a:lnTo>
                <a:lnTo>
                  <a:pt x="122068" y="393433"/>
                </a:lnTo>
                <a:lnTo>
                  <a:pt x="120047" y="393153"/>
                </a:lnTo>
                <a:close/>
              </a:path>
              <a:path w="224154" h="442594">
                <a:moveTo>
                  <a:pt x="122068" y="393433"/>
                </a:moveTo>
                <a:lnTo>
                  <a:pt x="123972" y="394068"/>
                </a:lnTo>
                <a:lnTo>
                  <a:pt x="126656" y="394068"/>
                </a:lnTo>
                <a:lnTo>
                  <a:pt x="122068" y="393433"/>
                </a:lnTo>
                <a:close/>
              </a:path>
              <a:path w="224154" h="442594">
                <a:moveTo>
                  <a:pt x="121230" y="393153"/>
                </a:moveTo>
                <a:lnTo>
                  <a:pt x="120047" y="393153"/>
                </a:lnTo>
                <a:lnTo>
                  <a:pt x="122068" y="393433"/>
                </a:lnTo>
                <a:lnTo>
                  <a:pt x="121230" y="393153"/>
                </a:lnTo>
                <a:close/>
              </a:path>
              <a:path w="224154" h="442594">
                <a:moveTo>
                  <a:pt x="100210" y="386143"/>
                </a:moveTo>
                <a:lnTo>
                  <a:pt x="103550" y="387578"/>
                </a:lnTo>
                <a:lnTo>
                  <a:pt x="101914" y="386711"/>
                </a:lnTo>
                <a:lnTo>
                  <a:pt x="100210" y="386143"/>
                </a:lnTo>
                <a:close/>
              </a:path>
              <a:path w="224154" h="442594">
                <a:moveTo>
                  <a:pt x="101914" y="386711"/>
                </a:moveTo>
                <a:lnTo>
                  <a:pt x="103550" y="387578"/>
                </a:lnTo>
                <a:lnTo>
                  <a:pt x="104513" y="387578"/>
                </a:lnTo>
                <a:lnTo>
                  <a:pt x="101914" y="386711"/>
                </a:lnTo>
                <a:close/>
              </a:path>
              <a:path w="224154" h="442594">
                <a:moveTo>
                  <a:pt x="100842" y="386143"/>
                </a:moveTo>
                <a:lnTo>
                  <a:pt x="100210" y="386143"/>
                </a:lnTo>
                <a:lnTo>
                  <a:pt x="101914" y="386711"/>
                </a:lnTo>
                <a:lnTo>
                  <a:pt x="100842" y="386143"/>
                </a:lnTo>
                <a:close/>
              </a:path>
              <a:path w="224154" h="442594">
                <a:moveTo>
                  <a:pt x="80779" y="375513"/>
                </a:moveTo>
                <a:lnTo>
                  <a:pt x="84894" y="378345"/>
                </a:lnTo>
                <a:lnTo>
                  <a:pt x="82999" y="376689"/>
                </a:lnTo>
                <a:lnTo>
                  <a:pt x="80779" y="375513"/>
                </a:lnTo>
                <a:close/>
              </a:path>
              <a:path w="224154" h="442594">
                <a:moveTo>
                  <a:pt x="82999" y="376689"/>
                </a:moveTo>
                <a:lnTo>
                  <a:pt x="84894" y="378345"/>
                </a:lnTo>
                <a:lnTo>
                  <a:pt x="86124" y="378345"/>
                </a:lnTo>
                <a:lnTo>
                  <a:pt x="82999" y="376689"/>
                </a:lnTo>
                <a:close/>
              </a:path>
              <a:path w="224154" h="442594">
                <a:moveTo>
                  <a:pt x="81653" y="375513"/>
                </a:moveTo>
                <a:lnTo>
                  <a:pt x="80779" y="375513"/>
                </a:lnTo>
                <a:lnTo>
                  <a:pt x="82999" y="376689"/>
                </a:lnTo>
                <a:lnTo>
                  <a:pt x="81653" y="375513"/>
                </a:lnTo>
                <a:close/>
              </a:path>
              <a:path w="224154" h="442594">
                <a:moveTo>
                  <a:pt x="64345" y="360387"/>
                </a:moveTo>
                <a:lnTo>
                  <a:pt x="67749" y="364147"/>
                </a:lnTo>
                <a:lnTo>
                  <a:pt x="66274" y="362073"/>
                </a:lnTo>
                <a:lnTo>
                  <a:pt x="64345" y="360387"/>
                </a:lnTo>
                <a:close/>
              </a:path>
              <a:path w="224154" h="442594">
                <a:moveTo>
                  <a:pt x="66274" y="362073"/>
                </a:moveTo>
                <a:lnTo>
                  <a:pt x="67749" y="364147"/>
                </a:lnTo>
                <a:lnTo>
                  <a:pt x="68647" y="364147"/>
                </a:lnTo>
                <a:lnTo>
                  <a:pt x="66274" y="362073"/>
                </a:lnTo>
                <a:close/>
              </a:path>
              <a:path w="224154" h="442594">
                <a:moveTo>
                  <a:pt x="65075" y="360387"/>
                </a:moveTo>
                <a:lnTo>
                  <a:pt x="64345" y="360387"/>
                </a:lnTo>
                <a:lnTo>
                  <a:pt x="66274" y="362073"/>
                </a:lnTo>
                <a:lnTo>
                  <a:pt x="65075" y="360387"/>
                </a:lnTo>
                <a:close/>
              </a:path>
              <a:path w="224154" h="442594">
                <a:moveTo>
                  <a:pt x="51887" y="341845"/>
                </a:moveTo>
                <a:lnTo>
                  <a:pt x="55023" y="348310"/>
                </a:lnTo>
                <a:lnTo>
                  <a:pt x="54002" y="344820"/>
                </a:lnTo>
                <a:lnTo>
                  <a:pt x="51887" y="341845"/>
                </a:lnTo>
                <a:close/>
              </a:path>
              <a:path w="224154" h="442594">
                <a:moveTo>
                  <a:pt x="54002" y="344820"/>
                </a:moveTo>
                <a:lnTo>
                  <a:pt x="55023" y="348310"/>
                </a:lnTo>
                <a:lnTo>
                  <a:pt x="56484" y="348310"/>
                </a:lnTo>
                <a:lnTo>
                  <a:pt x="54002" y="344820"/>
                </a:lnTo>
                <a:close/>
              </a:path>
              <a:path w="224154" h="442594">
                <a:moveTo>
                  <a:pt x="53131" y="341845"/>
                </a:moveTo>
                <a:lnTo>
                  <a:pt x="51887" y="341845"/>
                </a:lnTo>
                <a:lnTo>
                  <a:pt x="54002" y="344820"/>
                </a:lnTo>
                <a:lnTo>
                  <a:pt x="53131" y="341845"/>
                </a:lnTo>
                <a:close/>
              </a:path>
              <a:path w="224154" h="442594">
                <a:moveTo>
                  <a:pt x="46705" y="319887"/>
                </a:moveTo>
                <a:lnTo>
                  <a:pt x="47315" y="322630"/>
                </a:lnTo>
                <a:lnTo>
                  <a:pt x="47096" y="321222"/>
                </a:lnTo>
                <a:lnTo>
                  <a:pt x="46705" y="319887"/>
                </a:lnTo>
                <a:close/>
              </a:path>
              <a:path w="224154" h="442594">
                <a:moveTo>
                  <a:pt x="47096" y="321222"/>
                </a:moveTo>
                <a:lnTo>
                  <a:pt x="47315" y="322630"/>
                </a:lnTo>
                <a:lnTo>
                  <a:pt x="47508" y="322630"/>
                </a:lnTo>
                <a:lnTo>
                  <a:pt x="47096" y="321222"/>
                </a:lnTo>
                <a:close/>
              </a:path>
              <a:path w="224154" h="442594">
                <a:moveTo>
                  <a:pt x="46888" y="319887"/>
                </a:moveTo>
                <a:lnTo>
                  <a:pt x="46705" y="319887"/>
                </a:lnTo>
                <a:lnTo>
                  <a:pt x="47096" y="321222"/>
                </a:lnTo>
                <a:lnTo>
                  <a:pt x="46888" y="319887"/>
                </a:lnTo>
                <a:close/>
              </a:path>
              <a:path w="224154" h="442594">
                <a:moveTo>
                  <a:pt x="42450" y="291338"/>
                </a:moveTo>
                <a:lnTo>
                  <a:pt x="42666" y="295935"/>
                </a:lnTo>
                <a:lnTo>
                  <a:pt x="42758" y="293319"/>
                </a:lnTo>
                <a:lnTo>
                  <a:pt x="42450" y="291338"/>
                </a:lnTo>
                <a:close/>
              </a:path>
              <a:path w="224154" h="442594">
                <a:moveTo>
                  <a:pt x="42807" y="293633"/>
                </a:moveTo>
                <a:lnTo>
                  <a:pt x="42666" y="295935"/>
                </a:lnTo>
                <a:lnTo>
                  <a:pt x="43165" y="295935"/>
                </a:lnTo>
                <a:lnTo>
                  <a:pt x="42807" y="293633"/>
                </a:lnTo>
                <a:close/>
              </a:path>
              <a:path w="224154" h="442594">
                <a:moveTo>
                  <a:pt x="42948" y="291338"/>
                </a:moveTo>
                <a:lnTo>
                  <a:pt x="42450" y="291338"/>
                </a:lnTo>
                <a:lnTo>
                  <a:pt x="42807" y="293633"/>
                </a:lnTo>
                <a:lnTo>
                  <a:pt x="42948" y="291338"/>
                </a:lnTo>
                <a:close/>
              </a:path>
              <a:path w="224154" h="442594">
                <a:moveTo>
                  <a:pt x="43706" y="278950"/>
                </a:moveTo>
                <a:lnTo>
                  <a:pt x="43644" y="279476"/>
                </a:lnTo>
                <a:lnTo>
                  <a:pt x="43706" y="278950"/>
                </a:lnTo>
                <a:close/>
              </a:path>
              <a:path w="224154" h="442594">
                <a:moveTo>
                  <a:pt x="43782" y="278295"/>
                </a:moveTo>
                <a:lnTo>
                  <a:pt x="43706" y="278950"/>
                </a:lnTo>
                <a:lnTo>
                  <a:pt x="43782" y="278295"/>
                </a:lnTo>
                <a:close/>
              </a:path>
              <a:path w="224154" h="442594">
                <a:moveTo>
                  <a:pt x="45805" y="261124"/>
                </a:moveTo>
                <a:lnTo>
                  <a:pt x="45741" y="261551"/>
                </a:lnTo>
                <a:lnTo>
                  <a:pt x="45805" y="261124"/>
                </a:lnTo>
                <a:close/>
              </a:path>
              <a:path w="224154" h="442594">
                <a:moveTo>
                  <a:pt x="48563" y="242796"/>
                </a:moveTo>
                <a:lnTo>
                  <a:pt x="48445" y="243433"/>
                </a:lnTo>
                <a:lnTo>
                  <a:pt x="48563" y="242796"/>
                </a:lnTo>
                <a:close/>
              </a:path>
              <a:path w="224154" h="442594">
                <a:moveTo>
                  <a:pt x="52039" y="223989"/>
                </a:moveTo>
                <a:lnTo>
                  <a:pt x="51709" y="225450"/>
                </a:lnTo>
                <a:lnTo>
                  <a:pt x="51920" y="224632"/>
                </a:lnTo>
                <a:lnTo>
                  <a:pt x="52039" y="223989"/>
                </a:lnTo>
                <a:close/>
              </a:path>
              <a:path w="224154" h="442594">
                <a:moveTo>
                  <a:pt x="51920" y="224632"/>
                </a:moveTo>
                <a:lnTo>
                  <a:pt x="51709" y="225450"/>
                </a:lnTo>
                <a:lnTo>
                  <a:pt x="51920" y="224632"/>
                </a:lnTo>
                <a:close/>
              </a:path>
              <a:path w="224154" h="442594">
                <a:moveTo>
                  <a:pt x="52086" y="223989"/>
                </a:moveTo>
                <a:lnTo>
                  <a:pt x="51920" y="224632"/>
                </a:lnTo>
                <a:lnTo>
                  <a:pt x="52086" y="223989"/>
                </a:lnTo>
                <a:close/>
              </a:path>
              <a:path w="224154" h="442594">
                <a:moveTo>
                  <a:pt x="57106" y="204571"/>
                </a:moveTo>
                <a:lnTo>
                  <a:pt x="56789" y="205651"/>
                </a:lnTo>
                <a:lnTo>
                  <a:pt x="57003" y="204970"/>
                </a:lnTo>
                <a:lnTo>
                  <a:pt x="57106" y="204571"/>
                </a:lnTo>
                <a:close/>
              </a:path>
              <a:path w="224154" h="442594">
                <a:moveTo>
                  <a:pt x="57003" y="204970"/>
                </a:moveTo>
                <a:lnTo>
                  <a:pt x="56789" y="205651"/>
                </a:lnTo>
                <a:lnTo>
                  <a:pt x="57003" y="204970"/>
                </a:lnTo>
                <a:close/>
              </a:path>
              <a:path w="224154" h="442594">
                <a:moveTo>
                  <a:pt x="57129" y="204571"/>
                </a:moveTo>
                <a:lnTo>
                  <a:pt x="57003" y="204970"/>
                </a:lnTo>
                <a:lnTo>
                  <a:pt x="57129" y="204571"/>
                </a:lnTo>
                <a:close/>
              </a:path>
              <a:path w="224154" h="442594">
                <a:moveTo>
                  <a:pt x="63253" y="185127"/>
                </a:moveTo>
                <a:lnTo>
                  <a:pt x="62694" y="186689"/>
                </a:lnTo>
                <a:lnTo>
                  <a:pt x="63000" y="185930"/>
                </a:lnTo>
                <a:lnTo>
                  <a:pt x="63253" y="185127"/>
                </a:lnTo>
                <a:close/>
              </a:path>
              <a:path w="224154" h="442594">
                <a:moveTo>
                  <a:pt x="63000" y="185930"/>
                </a:moveTo>
                <a:lnTo>
                  <a:pt x="62694" y="186689"/>
                </a:lnTo>
                <a:lnTo>
                  <a:pt x="63000" y="185930"/>
                </a:lnTo>
                <a:close/>
              </a:path>
              <a:path w="224154" h="442594">
                <a:moveTo>
                  <a:pt x="63324" y="185127"/>
                </a:moveTo>
                <a:lnTo>
                  <a:pt x="63000" y="185930"/>
                </a:lnTo>
                <a:lnTo>
                  <a:pt x="63324" y="185127"/>
                </a:lnTo>
                <a:close/>
              </a:path>
              <a:path w="224154" h="442594">
                <a:moveTo>
                  <a:pt x="70962" y="166166"/>
                </a:moveTo>
                <a:lnTo>
                  <a:pt x="70530" y="167182"/>
                </a:lnTo>
                <a:lnTo>
                  <a:pt x="70702" y="166811"/>
                </a:lnTo>
                <a:lnTo>
                  <a:pt x="70962" y="166166"/>
                </a:lnTo>
                <a:close/>
              </a:path>
              <a:path w="224154" h="442594">
                <a:moveTo>
                  <a:pt x="70702" y="166811"/>
                </a:moveTo>
                <a:lnTo>
                  <a:pt x="70530" y="167182"/>
                </a:lnTo>
                <a:lnTo>
                  <a:pt x="70702" y="166811"/>
                </a:lnTo>
                <a:close/>
              </a:path>
              <a:path w="224154" h="442594">
                <a:moveTo>
                  <a:pt x="71001" y="166166"/>
                </a:moveTo>
                <a:lnTo>
                  <a:pt x="70702" y="166811"/>
                </a:lnTo>
                <a:lnTo>
                  <a:pt x="71001" y="166166"/>
                </a:lnTo>
                <a:close/>
              </a:path>
              <a:path w="224154" h="442594">
                <a:moveTo>
                  <a:pt x="79902" y="147015"/>
                </a:moveTo>
                <a:lnTo>
                  <a:pt x="79620" y="147570"/>
                </a:lnTo>
                <a:lnTo>
                  <a:pt x="79902" y="147015"/>
                </a:lnTo>
                <a:close/>
              </a:path>
              <a:path w="224154" h="442594">
                <a:moveTo>
                  <a:pt x="99753" y="109347"/>
                </a:moveTo>
                <a:lnTo>
                  <a:pt x="98915" y="110756"/>
                </a:lnTo>
                <a:lnTo>
                  <a:pt x="99347" y="110091"/>
                </a:lnTo>
                <a:lnTo>
                  <a:pt x="99753" y="109347"/>
                </a:lnTo>
                <a:close/>
              </a:path>
              <a:path w="224154" h="442594">
                <a:moveTo>
                  <a:pt x="99347" y="110091"/>
                </a:moveTo>
                <a:lnTo>
                  <a:pt x="98915" y="110756"/>
                </a:lnTo>
                <a:lnTo>
                  <a:pt x="99347" y="110091"/>
                </a:lnTo>
                <a:close/>
              </a:path>
              <a:path w="224154" h="442594">
                <a:moveTo>
                  <a:pt x="99831" y="109347"/>
                </a:moveTo>
                <a:lnTo>
                  <a:pt x="99347" y="110091"/>
                </a:lnTo>
                <a:lnTo>
                  <a:pt x="99831" y="109347"/>
                </a:lnTo>
                <a:close/>
              </a:path>
              <a:path w="224154" h="442594">
                <a:moveTo>
                  <a:pt x="109684" y="94183"/>
                </a:moveTo>
                <a:lnTo>
                  <a:pt x="108821" y="95415"/>
                </a:lnTo>
                <a:lnTo>
                  <a:pt x="109275" y="94813"/>
                </a:lnTo>
                <a:lnTo>
                  <a:pt x="109684" y="94183"/>
                </a:lnTo>
                <a:close/>
              </a:path>
              <a:path w="224154" h="442594">
                <a:moveTo>
                  <a:pt x="109275" y="94813"/>
                </a:moveTo>
                <a:lnTo>
                  <a:pt x="108821" y="95415"/>
                </a:lnTo>
                <a:lnTo>
                  <a:pt x="109275" y="94813"/>
                </a:lnTo>
                <a:close/>
              </a:path>
              <a:path w="224154" h="442594">
                <a:moveTo>
                  <a:pt x="109750" y="94183"/>
                </a:moveTo>
                <a:lnTo>
                  <a:pt x="109275" y="94813"/>
                </a:lnTo>
                <a:lnTo>
                  <a:pt x="109750" y="94183"/>
                </a:lnTo>
                <a:close/>
              </a:path>
              <a:path w="224154" h="442594">
                <a:moveTo>
                  <a:pt x="120529" y="79901"/>
                </a:moveTo>
                <a:lnTo>
                  <a:pt x="120238" y="80263"/>
                </a:lnTo>
                <a:lnTo>
                  <a:pt x="120529" y="79901"/>
                </a:lnTo>
                <a:close/>
              </a:path>
              <a:path w="224154" h="442594">
                <a:moveTo>
                  <a:pt x="141396" y="53848"/>
                </a:moveTo>
                <a:lnTo>
                  <a:pt x="140012" y="55422"/>
                </a:lnTo>
                <a:lnTo>
                  <a:pt x="140715" y="54698"/>
                </a:lnTo>
                <a:lnTo>
                  <a:pt x="141396" y="53848"/>
                </a:lnTo>
                <a:close/>
              </a:path>
              <a:path w="224154" h="442594">
                <a:moveTo>
                  <a:pt x="140715" y="54698"/>
                </a:moveTo>
                <a:lnTo>
                  <a:pt x="140012" y="55422"/>
                </a:lnTo>
                <a:lnTo>
                  <a:pt x="140715" y="54698"/>
                </a:lnTo>
                <a:close/>
              </a:path>
              <a:path w="224154" h="442594">
                <a:moveTo>
                  <a:pt x="149932" y="45202"/>
                </a:moveTo>
                <a:lnTo>
                  <a:pt x="149128" y="46030"/>
                </a:lnTo>
                <a:lnTo>
                  <a:pt x="155099" y="50546"/>
                </a:lnTo>
                <a:lnTo>
                  <a:pt x="162855" y="54271"/>
                </a:lnTo>
                <a:lnTo>
                  <a:pt x="171146" y="54719"/>
                </a:lnTo>
                <a:lnTo>
                  <a:pt x="178999" y="52026"/>
                </a:lnTo>
                <a:lnTo>
                  <a:pt x="185440" y="46329"/>
                </a:lnTo>
                <a:lnTo>
                  <a:pt x="185807" y="45567"/>
                </a:lnTo>
                <a:lnTo>
                  <a:pt x="153956" y="45567"/>
                </a:lnTo>
                <a:lnTo>
                  <a:pt x="149932" y="45202"/>
                </a:lnTo>
                <a:close/>
              </a:path>
              <a:path w="224154" h="442594">
                <a:moveTo>
                  <a:pt x="141540" y="53848"/>
                </a:moveTo>
                <a:lnTo>
                  <a:pt x="141396" y="53848"/>
                </a:lnTo>
                <a:lnTo>
                  <a:pt x="140715" y="54698"/>
                </a:lnTo>
                <a:lnTo>
                  <a:pt x="141540" y="53848"/>
                </a:lnTo>
                <a:close/>
              </a:path>
              <a:path w="224154" h="442594">
                <a:moveTo>
                  <a:pt x="147774" y="45006"/>
                </a:moveTo>
                <a:lnTo>
                  <a:pt x="149128" y="46030"/>
                </a:lnTo>
                <a:lnTo>
                  <a:pt x="149932" y="45202"/>
                </a:lnTo>
                <a:lnTo>
                  <a:pt x="147774" y="45006"/>
                </a:lnTo>
                <a:close/>
              </a:path>
              <a:path w="224154" h="442594">
                <a:moveTo>
                  <a:pt x="150774" y="44335"/>
                </a:moveTo>
                <a:lnTo>
                  <a:pt x="149932" y="45202"/>
                </a:lnTo>
                <a:lnTo>
                  <a:pt x="153956" y="45567"/>
                </a:lnTo>
                <a:lnTo>
                  <a:pt x="150774" y="44335"/>
                </a:lnTo>
                <a:close/>
              </a:path>
              <a:path w="224154" h="442594">
                <a:moveTo>
                  <a:pt x="189202" y="37706"/>
                </a:moveTo>
                <a:lnTo>
                  <a:pt x="157208" y="37706"/>
                </a:lnTo>
                <a:lnTo>
                  <a:pt x="150774" y="44335"/>
                </a:lnTo>
                <a:lnTo>
                  <a:pt x="153956" y="45567"/>
                </a:lnTo>
                <a:lnTo>
                  <a:pt x="185807" y="45567"/>
                </a:lnTo>
                <a:lnTo>
                  <a:pt x="189147" y="38642"/>
                </a:lnTo>
                <a:lnTo>
                  <a:pt x="189202" y="37706"/>
                </a:lnTo>
                <a:close/>
              </a:path>
              <a:path w="224154" h="442594">
                <a:moveTo>
                  <a:pt x="145179" y="42168"/>
                </a:moveTo>
                <a:lnTo>
                  <a:pt x="144402" y="42456"/>
                </a:lnTo>
                <a:lnTo>
                  <a:pt x="147774" y="45006"/>
                </a:lnTo>
                <a:lnTo>
                  <a:pt x="149932" y="45202"/>
                </a:lnTo>
                <a:lnTo>
                  <a:pt x="150774" y="44335"/>
                </a:lnTo>
                <a:lnTo>
                  <a:pt x="145179" y="42168"/>
                </a:lnTo>
                <a:close/>
              </a:path>
              <a:path w="224154" h="442594">
                <a:moveTo>
                  <a:pt x="144402" y="42456"/>
                </a:moveTo>
                <a:lnTo>
                  <a:pt x="139542" y="44259"/>
                </a:lnTo>
                <a:lnTo>
                  <a:pt x="147774" y="45006"/>
                </a:lnTo>
                <a:lnTo>
                  <a:pt x="144402" y="42456"/>
                </a:lnTo>
                <a:close/>
              </a:path>
              <a:path w="224154" h="442594">
                <a:moveTo>
                  <a:pt x="157208" y="37706"/>
                </a:moveTo>
                <a:lnTo>
                  <a:pt x="145179" y="42168"/>
                </a:lnTo>
                <a:lnTo>
                  <a:pt x="150774" y="44335"/>
                </a:lnTo>
                <a:lnTo>
                  <a:pt x="157208" y="37706"/>
                </a:lnTo>
                <a:close/>
              </a:path>
              <a:path w="224154" h="442594">
                <a:moveTo>
                  <a:pt x="142806" y="41249"/>
                </a:moveTo>
                <a:lnTo>
                  <a:pt x="144402" y="42456"/>
                </a:lnTo>
                <a:lnTo>
                  <a:pt x="145179" y="42168"/>
                </a:lnTo>
                <a:lnTo>
                  <a:pt x="142806" y="41249"/>
                </a:lnTo>
                <a:close/>
              </a:path>
              <a:path w="224154" h="442594">
                <a:moveTo>
                  <a:pt x="147656" y="41249"/>
                </a:moveTo>
                <a:lnTo>
                  <a:pt x="142806" y="41249"/>
                </a:lnTo>
                <a:lnTo>
                  <a:pt x="145179" y="42168"/>
                </a:lnTo>
                <a:lnTo>
                  <a:pt x="147656" y="41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9877704" y="1327137"/>
            <a:ext cx="2108200" cy="423545"/>
            <a:chOff x="9877704" y="1327137"/>
            <a:chExt cx="2108200" cy="42354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77704" y="1327137"/>
              <a:ext cx="1201648" cy="4233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3020" y="1431163"/>
              <a:ext cx="872820" cy="28828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70860" y="2115457"/>
            <a:ext cx="319925" cy="196843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8962194" y="1966315"/>
            <a:ext cx="1207135" cy="796925"/>
            <a:chOff x="8962194" y="1966315"/>
            <a:chExt cx="1207135" cy="796925"/>
          </a:xfrm>
        </p:grpSpPr>
        <p:sp>
          <p:nvSpPr>
            <p:cNvPr id="19" name="object 19"/>
            <p:cNvSpPr/>
            <p:nvPr/>
          </p:nvSpPr>
          <p:spPr>
            <a:xfrm>
              <a:off x="9267317" y="1975180"/>
              <a:ext cx="64135" cy="271780"/>
            </a:xfrm>
            <a:custGeom>
              <a:avLst/>
              <a:gdLst/>
              <a:ahLst/>
              <a:cxnLst/>
              <a:rect l="l" t="t" r="r" b="b"/>
              <a:pathLst>
                <a:path w="64134" h="271780">
                  <a:moveTo>
                    <a:pt x="4305" y="19685"/>
                  </a:moveTo>
                  <a:lnTo>
                    <a:pt x="2908" y="39255"/>
                  </a:lnTo>
                  <a:lnTo>
                    <a:pt x="1435" y="65100"/>
                  </a:lnTo>
                  <a:lnTo>
                    <a:pt x="0" y="123443"/>
                  </a:lnTo>
                  <a:lnTo>
                    <a:pt x="0" y="153428"/>
                  </a:lnTo>
                  <a:lnTo>
                    <a:pt x="1257" y="204990"/>
                  </a:lnTo>
                  <a:lnTo>
                    <a:pt x="6743" y="244538"/>
                  </a:lnTo>
                  <a:lnTo>
                    <a:pt x="37426" y="270167"/>
                  </a:lnTo>
                  <a:lnTo>
                    <a:pt x="46189" y="271487"/>
                  </a:lnTo>
                  <a:lnTo>
                    <a:pt x="57886" y="271487"/>
                  </a:lnTo>
                  <a:lnTo>
                    <a:pt x="64122" y="265239"/>
                  </a:lnTo>
                  <a:lnTo>
                    <a:pt x="64134" y="249758"/>
                  </a:lnTo>
                  <a:lnTo>
                    <a:pt x="61340" y="246964"/>
                  </a:lnTo>
                  <a:lnTo>
                    <a:pt x="40258" y="246964"/>
                  </a:lnTo>
                  <a:lnTo>
                    <a:pt x="35064" y="237858"/>
                  </a:lnTo>
                  <a:lnTo>
                    <a:pt x="38976" y="237858"/>
                  </a:lnTo>
                  <a:lnTo>
                    <a:pt x="38226" y="224358"/>
                  </a:lnTo>
                  <a:lnTo>
                    <a:pt x="39306" y="204469"/>
                  </a:lnTo>
                  <a:lnTo>
                    <a:pt x="40093" y="180060"/>
                  </a:lnTo>
                  <a:lnTo>
                    <a:pt x="40538" y="153428"/>
                  </a:lnTo>
                  <a:lnTo>
                    <a:pt x="40562" y="123443"/>
                  </a:lnTo>
                  <a:lnTo>
                    <a:pt x="41957" y="66763"/>
                  </a:lnTo>
                  <a:lnTo>
                    <a:pt x="42130" y="63588"/>
                  </a:lnTo>
                  <a:lnTo>
                    <a:pt x="25717" y="63588"/>
                  </a:lnTo>
                  <a:lnTo>
                    <a:pt x="4698" y="28473"/>
                  </a:lnTo>
                  <a:lnTo>
                    <a:pt x="4368" y="21691"/>
                  </a:lnTo>
                  <a:lnTo>
                    <a:pt x="4305" y="19685"/>
                  </a:lnTo>
                  <a:close/>
                </a:path>
                <a:path w="64134" h="271780">
                  <a:moveTo>
                    <a:pt x="35064" y="237858"/>
                  </a:moveTo>
                  <a:lnTo>
                    <a:pt x="40258" y="246964"/>
                  </a:lnTo>
                  <a:lnTo>
                    <a:pt x="39594" y="242050"/>
                  </a:lnTo>
                  <a:lnTo>
                    <a:pt x="37299" y="240855"/>
                  </a:lnTo>
                  <a:lnTo>
                    <a:pt x="38865" y="240855"/>
                  </a:lnTo>
                  <a:lnTo>
                    <a:pt x="35064" y="237858"/>
                  </a:lnTo>
                  <a:close/>
                </a:path>
                <a:path w="64134" h="271780">
                  <a:moveTo>
                    <a:pt x="39594" y="242050"/>
                  </a:moveTo>
                  <a:lnTo>
                    <a:pt x="40258" y="246964"/>
                  </a:lnTo>
                  <a:lnTo>
                    <a:pt x="61340" y="246964"/>
                  </a:lnTo>
                  <a:lnTo>
                    <a:pt x="58026" y="243649"/>
                  </a:lnTo>
                  <a:lnTo>
                    <a:pt x="48323" y="243649"/>
                  </a:lnTo>
                  <a:lnTo>
                    <a:pt x="46189" y="243484"/>
                  </a:lnTo>
                  <a:lnTo>
                    <a:pt x="47254" y="243484"/>
                  </a:lnTo>
                  <a:lnTo>
                    <a:pt x="46514" y="243370"/>
                  </a:lnTo>
                  <a:lnTo>
                    <a:pt x="45592" y="243370"/>
                  </a:lnTo>
                  <a:lnTo>
                    <a:pt x="45090" y="243255"/>
                  </a:lnTo>
                  <a:lnTo>
                    <a:pt x="41909" y="243255"/>
                  </a:lnTo>
                  <a:lnTo>
                    <a:pt x="39594" y="242050"/>
                  </a:lnTo>
                  <a:close/>
                </a:path>
                <a:path w="64134" h="271780">
                  <a:moveTo>
                    <a:pt x="47254" y="243484"/>
                  </a:moveTo>
                  <a:lnTo>
                    <a:pt x="46189" y="243484"/>
                  </a:lnTo>
                  <a:lnTo>
                    <a:pt x="48323" y="243649"/>
                  </a:lnTo>
                  <a:lnTo>
                    <a:pt x="47254" y="243484"/>
                  </a:lnTo>
                  <a:close/>
                </a:path>
                <a:path w="64134" h="271780">
                  <a:moveTo>
                    <a:pt x="50152" y="243484"/>
                  </a:moveTo>
                  <a:lnTo>
                    <a:pt x="47254" y="243484"/>
                  </a:lnTo>
                  <a:lnTo>
                    <a:pt x="48323" y="243649"/>
                  </a:lnTo>
                  <a:lnTo>
                    <a:pt x="58026" y="243649"/>
                  </a:lnTo>
                  <a:lnTo>
                    <a:pt x="57873" y="243497"/>
                  </a:lnTo>
                  <a:lnTo>
                    <a:pt x="50152" y="243484"/>
                  </a:lnTo>
                  <a:close/>
                </a:path>
                <a:path w="64134" h="271780">
                  <a:moveTo>
                    <a:pt x="43637" y="242925"/>
                  </a:moveTo>
                  <a:lnTo>
                    <a:pt x="45592" y="243370"/>
                  </a:lnTo>
                  <a:lnTo>
                    <a:pt x="44635" y="243079"/>
                  </a:lnTo>
                  <a:lnTo>
                    <a:pt x="43637" y="242925"/>
                  </a:lnTo>
                  <a:close/>
                </a:path>
                <a:path w="64134" h="271780">
                  <a:moveTo>
                    <a:pt x="44635" y="243079"/>
                  </a:moveTo>
                  <a:lnTo>
                    <a:pt x="45592" y="243370"/>
                  </a:lnTo>
                  <a:lnTo>
                    <a:pt x="46514" y="243370"/>
                  </a:lnTo>
                  <a:lnTo>
                    <a:pt x="44635" y="243079"/>
                  </a:lnTo>
                  <a:close/>
                </a:path>
                <a:path w="64134" h="271780">
                  <a:moveTo>
                    <a:pt x="39524" y="241529"/>
                  </a:moveTo>
                  <a:lnTo>
                    <a:pt x="39594" y="242050"/>
                  </a:lnTo>
                  <a:lnTo>
                    <a:pt x="41909" y="243255"/>
                  </a:lnTo>
                  <a:lnTo>
                    <a:pt x="39844" y="241627"/>
                  </a:lnTo>
                  <a:lnTo>
                    <a:pt x="39524" y="241529"/>
                  </a:lnTo>
                  <a:close/>
                </a:path>
                <a:path w="64134" h="271780">
                  <a:moveTo>
                    <a:pt x="39844" y="241627"/>
                  </a:moveTo>
                  <a:lnTo>
                    <a:pt x="41909" y="243255"/>
                  </a:lnTo>
                  <a:lnTo>
                    <a:pt x="45090" y="243255"/>
                  </a:lnTo>
                  <a:lnTo>
                    <a:pt x="43637" y="242925"/>
                  </a:lnTo>
                  <a:lnTo>
                    <a:pt x="44127" y="242925"/>
                  </a:lnTo>
                  <a:lnTo>
                    <a:pt x="39844" y="241627"/>
                  </a:lnTo>
                  <a:close/>
                </a:path>
                <a:path w="64134" h="271780">
                  <a:moveTo>
                    <a:pt x="44127" y="242925"/>
                  </a:moveTo>
                  <a:lnTo>
                    <a:pt x="43637" y="242925"/>
                  </a:lnTo>
                  <a:lnTo>
                    <a:pt x="44635" y="243079"/>
                  </a:lnTo>
                  <a:lnTo>
                    <a:pt x="44127" y="242925"/>
                  </a:lnTo>
                  <a:close/>
                </a:path>
                <a:path w="64134" h="271780">
                  <a:moveTo>
                    <a:pt x="37299" y="240855"/>
                  </a:moveTo>
                  <a:lnTo>
                    <a:pt x="39594" y="242050"/>
                  </a:lnTo>
                  <a:lnTo>
                    <a:pt x="39524" y="241529"/>
                  </a:lnTo>
                  <a:lnTo>
                    <a:pt x="37299" y="240855"/>
                  </a:lnTo>
                  <a:close/>
                </a:path>
                <a:path w="64134" h="271780">
                  <a:moveTo>
                    <a:pt x="39500" y="241356"/>
                  </a:moveTo>
                  <a:lnTo>
                    <a:pt x="39524" y="241529"/>
                  </a:lnTo>
                  <a:lnTo>
                    <a:pt x="39844" y="241627"/>
                  </a:lnTo>
                  <a:lnTo>
                    <a:pt x="39500" y="241356"/>
                  </a:lnTo>
                  <a:close/>
                </a:path>
                <a:path w="64134" h="271780">
                  <a:moveTo>
                    <a:pt x="38865" y="240855"/>
                  </a:moveTo>
                  <a:lnTo>
                    <a:pt x="37299" y="240855"/>
                  </a:lnTo>
                  <a:lnTo>
                    <a:pt x="39524" y="241529"/>
                  </a:lnTo>
                  <a:lnTo>
                    <a:pt x="39500" y="241356"/>
                  </a:lnTo>
                  <a:lnTo>
                    <a:pt x="38865" y="240855"/>
                  </a:lnTo>
                  <a:close/>
                </a:path>
                <a:path w="64134" h="271780">
                  <a:moveTo>
                    <a:pt x="39027" y="237858"/>
                  </a:moveTo>
                  <a:lnTo>
                    <a:pt x="35064" y="237858"/>
                  </a:lnTo>
                  <a:lnTo>
                    <a:pt x="39500" y="241356"/>
                  </a:lnTo>
                  <a:lnTo>
                    <a:pt x="39027" y="237858"/>
                  </a:lnTo>
                  <a:close/>
                </a:path>
                <a:path w="64134" h="271780">
                  <a:moveTo>
                    <a:pt x="38940" y="237211"/>
                  </a:moveTo>
                  <a:lnTo>
                    <a:pt x="38976" y="237858"/>
                  </a:lnTo>
                  <a:lnTo>
                    <a:pt x="38940" y="237211"/>
                  </a:lnTo>
                  <a:close/>
                </a:path>
                <a:path w="64134" h="271780">
                  <a:moveTo>
                    <a:pt x="38902" y="236537"/>
                  </a:moveTo>
                  <a:lnTo>
                    <a:pt x="38940" y="237211"/>
                  </a:lnTo>
                  <a:lnTo>
                    <a:pt x="38902" y="236537"/>
                  </a:lnTo>
                  <a:close/>
                </a:path>
                <a:path w="64134" h="271780">
                  <a:moveTo>
                    <a:pt x="38172" y="223369"/>
                  </a:moveTo>
                  <a:lnTo>
                    <a:pt x="38112" y="224358"/>
                  </a:lnTo>
                  <a:lnTo>
                    <a:pt x="38172" y="223369"/>
                  </a:lnTo>
                  <a:close/>
                </a:path>
                <a:path w="64134" h="271780">
                  <a:moveTo>
                    <a:pt x="38236" y="222300"/>
                  </a:moveTo>
                  <a:lnTo>
                    <a:pt x="38172" y="223369"/>
                  </a:lnTo>
                  <a:lnTo>
                    <a:pt x="38236" y="222300"/>
                  </a:lnTo>
                  <a:close/>
                </a:path>
                <a:path w="64134" h="271780">
                  <a:moveTo>
                    <a:pt x="40550" y="123926"/>
                  </a:moveTo>
                  <a:lnTo>
                    <a:pt x="40538" y="124421"/>
                  </a:lnTo>
                  <a:lnTo>
                    <a:pt x="40550" y="123926"/>
                  </a:lnTo>
                  <a:close/>
                </a:path>
                <a:path w="64134" h="271780">
                  <a:moveTo>
                    <a:pt x="41262" y="94538"/>
                  </a:moveTo>
                  <a:close/>
                </a:path>
                <a:path w="64134" h="271780">
                  <a:moveTo>
                    <a:pt x="44366" y="27863"/>
                  </a:moveTo>
                  <a:lnTo>
                    <a:pt x="4686" y="27863"/>
                  </a:lnTo>
                  <a:lnTo>
                    <a:pt x="4711" y="28473"/>
                  </a:lnTo>
                  <a:lnTo>
                    <a:pt x="25717" y="63588"/>
                  </a:lnTo>
                  <a:lnTo>
                    <a:pt x="33588" y="61832"/>
                  </a:lnTo>
                  <a:lnTo>
                    <a:pt x="39954" y="57351"/>
                  </a:lnTo>
                  <a:lnTo>
                    <a:pt x="42736" y="53041"/>
                  </a:lnTo>
                  <a:lnTo>
                    <a:pt x="43390" y="41567"/>
                  </a:lnTo>
                  <a:lnTo>
                    <a:pt x="44366" y="27863"/>
                  </a:lnTo>
                  <a:close/>
                </a:path>
                <a:path w="64134" h="271780">
                  <a:moveTo>
                    <a:pt x="42736" y="53041"/>
                  </a:moveTo>
                  <a:lnTo>
                    <a:pt x="39954" y="57351"/>
                  </a:lnTo>
                  <a:lnTo>
                    <a:pt x="33588" y="61832"/>
                  </a:lnTo>
                  <a:lnTo>
                    <a:pt x="25717" y="63588"/>
                  </a:lnTo>
                  <a:lnTo>
                    <a:pt x="42130" y="63588"/>
                  </a:lnTo>
                  <a:lnTo>
                    <a:pt x="42736" y="53041"/>
                  </a:lnTo>
                  <a:close/>
                </a:path>
                <a:path w="64134" h="271780">
                  <a:moveTo>
                    <a:pt x="45575" y="41567"/>
                  </a:moveTo>
                  <a:lnTo>
                    <a:pt x="43395" y="41567"/>
                  </a:lnTo>
                  <a:lnTo>
                    <a:pt x="42736" y="53041"/>
                  </a:lnTo>
                  <a:lnTo>
                    <a:pt x="44176" y="50810"/>
                  </a:lnTo>
                  <a:lnTo>
                    <a:pt x="45618" y="42875"/>
                  </a:lnTo>
                  <a:lnTo>
                    <a:pt x="45575" y="41567"/>
                  </a:lnTo>
                  <a:close/>
                </a:path>
                <a:path w="64134" h="271780">
                  <a:moveTo>
                    <a:pt x="44144" y="16542"/>
                  </a:moveTo>
                  <a:lnTo>
                    <a:pt x="44805" y="21691"/>
                  </a:lnTo>
                  <a:lnTo>
                    <a:pt x="43370" y="41846"/>
                  </a:lnTo>
                  <a:lnTo>
                    <a:pt x="43395" y="41567"/>
                  </a:lnTo>
                  <a:lnTo>
                    <a:pt x="45575" y="41567"/>
                  </a:lnTo>
                  <a:lnTo>
                    <a:pt x="45199" y="26454"/>
                  </a:lnTo>
                  <a:lnTo>
                    <a:pt x="44830" y="19253"/>
                  </a:lnTo>
                  <a:lnTo>
                    <a:pt x="44144" y="16542"/>
                  </a:lnTo>
                  <a:close/>
                </a:path>
                <a:path w="64134" h="271780">
                  <a:moveTo>
                    <a:pt x="4689" y="28042"/>
                  </a:moveTo>
                  <a:lnTo>
                    <a:pt x="4698" y="28473"/>
                  </a:lnTo>
                  <a:lnTo>
                    <a:pt x="4689" y="28042"/>
                  </a:lnTo>
                  <a:close/>
                </a:path>
                <a:path w="64134" h="271780">
                  <a:moveTo>
                    <a:pt x="24801" y="184"/>
                  </a:moveTo>
                  <a:lnTo>
                    <a:pt x="4368" y="21691"/>
                  </a:lnTo>
                  <a:lnTo>
                    <a:pt x="4689" y="28042"/>
                  </a:lnTo>
                  <a:lnTo>
                    <a:pt x="4686" y="27863"/>
                  </a:lnTo>
                  <a:lnTo>
                    <a:pt x="44366" y="27863"/>
                  </a:lnTo>
                  <a:lnTo>
                    <a:pt x="28772" y="784"/>
                  </a:lnTo>
                  <a:lnTo>
                    <a:pt x="24801" y="184"/>
                  </a:lnTo>
                  <a:close/>
                </a:path>
                <a:path w="64134" h="271780">
                  <a:moveTo>
                    <a:pt x="6440" y="11339"/>
                  </a:moveTo>
                  <a:lnTo>
                    <a:pt x="6242" y="11617"/>
                  </a:lnTo>
                  <a:lnTo>
                    <a:pt x="4368" y="18795"/>
                  </a:lnTo>
                  <a:lnTo>
                    <a:pt x="4358" y="18943"/>
                  </a:lnTo>
                  <a:lnTo>
                    <a:pt x="4372" y="18795"/>
                  </a:lnTo>
                  <a:lnTo>
                    <a:pt x="6440" y="11339"/>
                  </a:lnTo>
                  <a:close/>
                </a:path>
                <a:path w="64134" h="271780">
                  <a:moveTo>
                    <a:pt x="43146" y="12602"/>
                  </a:moveTo>
                  <a:lnTo>
                    <a:pt x="44144" y="16542"/>
                  </a:lnTo>
                  <a:lnTo>
                    <a:pt x="43780" y="13703"/>
                  </a:lnTo>
                  <a:lnTo>
                    <a:pt x="43146" y="12602"/>
                  </a:lnTo>
                  <a:close/>
                </a:path>
                <a:path w="64134" h="271780">
                  <a:moveTo>
                    <a:pt x="41250" y="9304"/>
                  </a:moveTo>
                  <a:lnTo>
                    <a:pt x="43146" y="12602"/>
                  </a:lnTo>
                  <a:lnTo>
                    <a:pt x="42897" y="11617"/>
                  </a:lnTo>
                  <a:lnTo>
                    <a:pt x="42773" y="11339"/>
                  </a:lnTo>
                  <a:lnTo>
                    <a:pt x="41250" y="9304"/>
                  </a:lnTo>
                  <a:close/>
                </a:path>
                <a:path w="64134" h="271780">
                  <a:moveTo>
                    <a:pt x="7893" y="9296"/>
                  </a:moveTo>
                  <a:lnTo>
                    <a:pt x="6520" y="11051"/>
                  </a:lnTo>
                  <a:lnTo>
                    <a:pt x="6440" y="11339"/>
                  </a:lnTo>
                  <a:lnTo>
                    <a:pt x="7893" y="9296"/>
                  </a:lnTo>
                  <a:close/>
                </a:path>
                <a:path w="64134" h="271780">
                  <a:moveTo>
                    <a:pt x="38928" y="6201"/>
                  </a:moveTo>
                  <a:lnTo>
                    <a:pt x="41250" y="9304"/>
                  </a:lnTo>
                  <a:lnTo>
                    <a:pt x="39906" y="6967"/>
                  </a:lnTo>
                  <a:lnTo>
                    <a:pt x="38928" y="6201"/>
                  </a:lnTo>
                  <a:close/>
                </a:path>
                <a:path w="64134" h="271780">
                  <a:moveTo>
                    <a:pt x="10951" y="5389"/>
                  </a:moveTo>
                  <a:lnTo>
                    <a:pt x="10413" y="5754"/>
                  </a:lnTo>
                  <a:lnTo>
                    <a:pt x="7893" y="9296"/>
                  </a:lnTo>
                  <a:lnTo>
                    <a:pt x="10951" y="5389"/>
                  </a:lnTo>
                  <a:close/>
                </a:path>
                <a:path w="64134" h="271780">
                  <a:moveTo>
                    <a:pt x="35939" y="3859"/>
                  </a:moveTo>
                  <a:lnTo>
                    <a:pt x="38928" y="6201"/>
                  </a:lnTo>
                  <a:lnTo>
                    <a:pt x="38198" y="5226"/>
                  </a:lnTo>
                  <a:lnTo>
                    <a:pt x="35939" y="3859"/>
                  </a:lnTo>
                  <a:close/>
                </a:path>
                <a:path w="64134" h="271780">
                  <a:moveTo>
                    <a:pt x="13393" y="3731"/>
                  </a:moveTo>
                  <a:lnTo>
                    <a:pt x="11310" y="4930"/>
                  </a:lnTo>
                  <a:lnTo>
                    <a:pt x="10951" y="5389"/>
                  </a:lnTo>
                  <a:lnTo>
                    <a:pt x="13393" y="3731"/>
                  </a:lnTo>
                  <a:close/>
                </a:path>
                <a:path w="64134" h="271780">
                  <a:moveTo>
                    <a:pt x="32616" y="1851"/>
                  </a:moveTo>
                  <a:lnTo>
                    <a:pt x="35939" y="3859"/>
                  </a:lnTo>
                  <a:lnTo>
                    <a:pt x="33789" y="2176"/>
                  </a:lnTo>
                  <a:lnTo>
                    <a:pt x="32616" y="1851"/>
                  </a:lnTo>
                  <a:close/>
                </a:path>
                <a:path w="64134" h="271780">
                  <a:moveTo>
                    <a:pt x="17273" y="1498"/>
                  </a:moveTo>
                  <a:lnTo>
                    <a:pt x="16366" y="1713"/>
                  </a:lnTo>
                  <a:lnTo>
                    <a:pt x="13393" y="3731"/>
                  </a:lnTo>
                  <a:lnTo>
                    <a:pt x="17273" y="1498"/>
                  </a:lnTo>
                  <a:close/>
                </a:path>
                <a:path w="64134" h="271780">
                  <a:moveTo>
                    <a:pt x="28772" y="784"/>
                  </a:moveTo>
                  <a:lnTo>
                    <a:pt x="32616" y="1851"/>
                  </a:lnTo>
                  <a:lnTo>
                    <a:pt x="31547" y="1204"/>
                  </a:lnTo>
                  <a:lnTo>
                    <a:pt x="28772" y="784"/>
                  </a:lnTo>
                  <a:close/>
                </a:path>
                <a:path w="64134" h="271780">
                  <a:moveTo>
                    <a:pt x="20452" y="743"/>
                  </a:moveTo>
                  <a:lnTo>
                    <a:pt x="18047" y="1052"/>
                  </a:lnTo>
                  <a:lnTo>
                    <a:pt x="17273" y="1498"/>
                  </a:lnTo>
                  <a:lnTo>
                    <a:pt x="20452" y="743"/>
                  </a:lnTo>
                  <a:close/>
                </a:path>
                <a:path w="64134" h="271780">
                  <a:moveTo>
                    <a:pt x="26034" y="25"/>
                  </a:moveTo>
                  <a:lnTo>
                    <a:pt x="24801" y="184"/>
                  </a:lnTo>
                  <a:lnTo>
                    <a:pt x="28772" y="784"/>
                  </a:lnTo>
                  <a:lnTo>
                    <a:pt x="26034" y="25"/>
                  </a:lnTo>
                  <a:close/>
                </a:path>
                <a:path w="64134" h="271780">
                  <a:moveTo>
                    <a:pt x="23583" y="0"/>
                  </a:moveTo>
                  <a:lnTo>
                    <a:pt x="20452" y="743"/>
                  </a:lnTo>
                  <a:lnTo>
                    <a:pt x="24801" y="184"/>
                  </a:lnTo>
                  <a:lnTo>
                    <a:pt x="23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62194" y="1966315"/>
              <a:ext cx="1206874" cy="79650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970487" y="1939167"/>
            <a:ext cx="935355" cy="278130"/>
            <a:chOff x="10970487" y="1939167"/>
            <a:chExt cx="935355" cy="278130"/>
          </a:xfrm>
        </p:grpSpPr>
        <p:sp>
          <p:nvSpPr>
            <p:cNvPr id="22" name="object 22"/>
            <p:cNvSpPr/>
            <p:nvPr/>
          </p:nvSpPr>
          <p:spPr>
            <a:xfrm>
              <a:off x="10970487" y="1939167"/>
              <a:ext cx="69215" cy="278130"/>
            </a:xfrm>
            <a:custGeom>
              <a:avLst/>
              <a:gdLst/>
              <a:ahLst/>
              <a:cxnLst/>
              <a:rect l="l" t="t" r="r" b="b"/>
              <a:pathLst>
                <a:path w="69215" h="278130">
                  <a:moveTo>
                    <a:pt x="11049" y="62606"/>
                  </a:moveTo>
                  <a:lnTo>
                    <a:pt x="11049" y="120086"/>
                  </a:lnTo>
                  <a:lnTo>
                    <a:pt x="11217" y="150515"/>
                  </a:lnTo>
                  <a:lnTo>
                    <a:pt x="12147" y="204935"/>
                  </a:lnTo>
                  <a:lnTo>
                    <a:pt x="16409" y="246146"/>
                  </a:lnTo>
                  <a:lnTo>
                    <a:pt x="42025" y="277960"/>
                  </a:lnTo>
                  <a:lnTo>
                    <a:pt x="49953" y="276906"/>
                  </a:lnTo>
                  <a:lnTo>
                    <a:pt x="49060" y="276906"/>
                  </a:lnTo>
                  <a:lnTo>
                    <a:pt x="50813" y="276791"/>
                  </a:lnTo>
                  <a:lnTo>
                    <a:pt x="52398" y="276791"/>
                  </a:lnTo>
                  <a:lnTo>
                    <a:pt x="55233" y="276398"/>
                  </a:lnTo>
                  <a:lnTo>
                    <a:pt x="64808" y="273655"/>
                  </a:lnTo>
                  <a:lnTo>
                    <a:pt x="68885" y="266301"/>
                  </a:lnTo>
                  <a:lnTo>
                    <a:pt x="66820" y="259088"/>
                  </a:lnTo>
                  <a:lnTo>
                    <a:pt x="52781" y="259088"/>
                  </a:lnTo>
                  <a:lnTo>
                    <a:pt x="48916" y="252941"/>
                  </a:lnTo>
                  <a:lnTo>
                    <a:pt x="41898" y="251163"/>
                  </a:lnTo>
                  <a:lnTo>
                    <a:pt x="47308" y="250452"/>
                  </a:lnTo>
                  <a:lnTo>
                    <a:pt x="49060" y="250325"/>
                  </a:lnTo>
                  <a:lnTo>
                    <a:pt x="49754" y="250325"/>
                  </a:lnTo>
                  <a:lnTo>
                    <a:pt x="51443" y="249842"/>
                  </a:lnTo>
                  <a:lnTo>
                    <a:pt x="50971" y="243200"/>
                  </a:lnTo>
                  <a:lnTo>
                    <a:pt x="50699" y="226538"/>
                  </a:lnTo>
                  <a:lnTo>
                    <a:pt x="50694" y="204935"/>
                  </a:lnTo>
                  <a:lnTo>
                    <a:pt x="51195" y="179675"/>
                  </a:lnTo>
                  <a:lnTo>
                    <a:pt x="51627" y="150325"/>
                  </a:lnTo>
                  <a:lnTo>
                    <a:pt x="51791" y="120086"/>
                  </a:lnTo>
                  <a:lnTo>
                    <a:pt x="51791" y="64841"/>
                  </a:lnTo>
                  <a:lnTo>
                    <a:pt x="11570" y="64841"/>
                  </a:lnTo>
                  <a:lnTo>
                    <a:pt x="11049" y="62606"/>
                  </a:lnTo>
                  <a:close/>
                </a:path>
                <a:path w="69215" h="278130">
                  <a:moveTo>
                    <a:pt x="50813" y="276791"/>
                  </a:moveTo>
                  <a:lnTo>
                    <a:pt x="49060" y="276906"/>
                  </a:lnTo>
                  <a:lnTo>
                    <a:pt x="49953" y="276906"/>
                  </a:lnTo>
                  <a:lnTo>
                    <a:pt x="50813" y="276791"/>
                  </a:lnTo>
                  <a:close/>
                </a:path>
                <a:path w="69215" h="278130">
                  <a:moveTo>
                    <a:pt x="52398" y="276791"/>
                  </a:moveTo>
                  <a:lnTo>
                    <a:pt x="50813" y="276791"/>
                  </a:lnTo>
                  <a:lnTo>
                    <a:pt x="49953" y="276906"/>
                  </a:lnTo>
                  <a:lnTo>
                    <a:pt x="51575" y="276906"/>
                  </a:lnTo>
                  <a:lnTo>
                    <a:pt x="52398" y="276791"/>
                  </a:lnTo>
                  <a:close/>
                </a:path>
                <a:path w="69215" h="278130">
                  <a:moveTo>
                    <a:pt x="48916" y="252941"/>
                  </a:moveTo>
                  <a:lnTo>
                    <a:pt x="52781" y="259088"/>
                  </a:lnTo>
                  <a:lnTo>
                    <a:pt x="51826" y="253843"/>
                  </a:lnTo>
                  <a:lnTo>
                    <a:pt x="51696" y="253589"/>
                  </a:lnTo>
                  <a:lnTo>
                    <a:pt x="51473" y="253589"/>
                  </a:lnTo>
                  <a:lnTo>
                    <a:pt x="48916" y="252941"/>
                  </a:lnTo>
                  <a:close/>
                </a:path>
                <a:path w="69215" h="278130">
                  <a:moveTo>
                    <a:pt x="61479" y="250325"/>
                  </a:moveTo>
                  <a:lnTo>
                    <a:pt x="51575" y="250325"/>
                  </a:lnTo>
                  <a:lnTo>
                    <a:pt x="51537" y="251163"/>
                  </a:lnTo>
                  <a:lnTo>
                    <a:pt x="51663" y="252941"/>
                  </a:lnTo>
                  <a:lnTo>
                    <a:pt x="52781" y="259088"/>
                  </a:lnTo>
                  <a:lnTo>
                    <a:pt x="66820" y="259088"/>
                  </a:lnTo>
                  <a:lnTo>
                    <a:pt x="64846" y="252192"/>
                  </a:lnTo>
                  <a:lnTo>
                    <a:pt x="61479" y="250325"/>
                  </a:lnTo>
                  <a:close/>
                </a:path>
                <a:path w="69215" h="278130">
                  <a:moveTo>
                    <a:pt x="51511" y="252115"/>
                  </a:moveTo>
                  <a:lnTo>
                    <a:pt x="51727" y="253843"/>
                  </a:lnTo>
                  <a:lnTo>
                    <a:pt x="51662" y="252941"/>
                  </a:lnTo>
                  <a:lnTo>
                    <a:pt x="51511" y="252115"/>
                  </a:lnTo>
                  <a:close/>
                </a:path>
                <a:path w="69215" h="278130">
                  <a:moveTo>
                    <a:pt x="51664" y="252954"/>
                  </a:moveTo>
                  <a:lnTo>
                    <a:pt x="51727" y="253843"/>
                  </a:lnTo>
                  <a:lnTo>
                    <a:pt x="51664" y="252954"/>
                  </a:lnTo>
                  <a:close/>
                </a:path>
                <a:path w="69215" h="278130">
                  <a:moveTo>
                    <a:pt x="47511" y="250706"/>
                  </a:moveTo>
                  <a:lnTo>
                    <a:pt x="48916" y="252941"/>
                  </a:lnTo>
                  <a:lnTo>
                    <a:pt x="51473" y="253589"/>
                  </a:lnTo>
                  <a:lnTo>
                    <a:pt x="47511" y="250706"/>
                  </a:lnTo>
                  <a:close/>
                </a:path>
                <a:path w="69215" h="278130">
                  <a:moveTo>
                    <a:pt x="48419" y="250706"/>
                  </a:moveTo>
                  <a:lnTo>
                    <a:pt x="47511" y="250706"/>
                  </a:lnTo>
                  <a:lnTo>
                    <a:pt x="51473" y="253589"/>
                  </a:lnTo>
                  <a:lnTo>
                    <a:pt x="51696" y="253589"/>
                  </a:lnTo>
                  <a:lnTo>
                    <a:pt x="51615" y="252941"/>
                  </a:lnTo>
                  <a:lnTo>
                    <a:pt x="51605" y="252115"/>
                  </a:lnTo>
                  <a:lnTo>
                    <a:pt x="51514" y="250845"/>
                  </a:lnTo>
                  <a:lnTo>
                    <a:pt x="47930" y="250845"/>
                  </a:lnTo>
                  <a:lnTo>
                    <a:pt x="48419" y="250706"/>
                  </a:lnTo>
                  <a:close/>
                </a:path>
                <a:path w="69215" h="278130">
                  <a:moveTo>
                    <a:pt x="51605" y="252115"/>
                  </a:moveTo>
                  <a:lnTo>
                    <a:pt x="51664" y="252954"/>
                  </a:lnTo>
                  <a:lnTo>
                    <a:pt x="51605" y="252115"/>
                  </a:lnTo>
                  <a:close/>
                </a:path>
                <a:path w="69215" h="278130">
                  <a:moveTo>
                    <a:pt x="49754" y="250325"/>
                  </a:moveTo>
                  <a:lnTo>
                    <a:pt x="49060" y="250325"/>
                  </a:lnTo>
                  <a:lnTo>
                    <a:pt x="47308" y="250452"/>
                  </a:lnTo>
                  <a:lnTo>
                    <a:pt x="41898" y="251163"/>
                  </a:lnTo>
                  <a:lnTo>
                    <a:pt x="48916" y="252941"/>
                  </a:lnTo>
                  <a:lnTo>
                    <a:pt x="47511" y="250706"/>
                  </a:lnTo>
                  <a:lnTo>
                    <a:pt x="48419" y="250706"/>
                  </a:lnTo>
                  <a:lnTo>
                    <a:pt x="49754" y="250325"/>
                  </a:lnTo>
                  <a:close/>
                </a:path>
                <a:path w="69215" h="278130">
                  <a:moveTo>
                    <a:pt x="51443" y="249842"/>
                  </a:moveTo>
                  <a:lnTo>
                    <a:pt x="47930" y="250845"/>
                  </a:lnTo>
                  <a:lnTo>
                    <a:pt x="51478" y="250338"/>
                  </a:lnTo>
                  <a:lnTo>
                    <a:pt x="51443" y="249842"/>
                  </a:lnTo>
                  <a:close/>
                </a:path>
                <a:path w="69215" h="278130">
                  <a:moveTo>
                    <a:pt x="51478" y="250338"/>
                  </a:moveTo>
                  <a:lnTo>
                    <a:pt x="47930" y="250845"/>
                  </a:lnTo>
                  <a:lnTo>
                    <a:pt x="51514" y="250845"/>
                  </a:lnTo>
                  <a:lnTo>
                    <a:pt x="51478" y="250338"/>
                  </a:lnTo>
                  <a:close/>
                </a:path>
                <a:path w="69215" h="278130">
                  <a:moveTo>
                    <a:pt x="57493" y="248115"/>
                  </a:moveTo>
                  <a:lnTo>
                    <a:pt x="51443" y="249842"/>
                  </a:lnTo>
                  <a:lnTo>
                    <a:pt x="51478" y="250338"/>
                  </a:lnTo>
                  <a:lnTo>
                    <a:pt x="61479" y="250325"/>
                  </a:lnTo>
                  <a:lnTo>
                    <a:pt x="57493" y="248115"/>
                  </a:lnTo>
                  <a:close/>
                </a:path>
                <a:path w="69215" h="278130">
                  <a:moveTo>
                    <a:pt x="50948" y="242882"/>
                  </a:moveTo>
                  <a:lnTo>
                    <a:pt x="50953" y="243200"/>
                  </a:lnTo>
                  <a:lnTo>
                    <a:pt x="50948" y="242882"/>
                  </a:lnTo>
                  <a:close/>
                </a:path>
                <a:path w="69215" h="278130">
                  <a:moveTo>
                    <a:pt x="50938" y="242235"/>
                  </a:moveTo>
                  <a:lnTo>
                    <a:pt x="50948" y="242882"/>
                  </a:lnTo>
                  <a:lnTo>
                    <a:pt x="50938" y="242235"/>
                  </a:lnTo>
                  <a:close/>
                </a:path>
                <a:path w="69215" h="278130">
                  <a:moveTo>
                    <a:pt x="50699" y="204935"/>
                  </a:moveTo>
                  <a:lnTo>
                    <a:pt x="50686" y="205316"/>
                  </a:lnTo>
                  <a:lnTo>
                    <a:pt x="50699" y="204935"/>
                  </a:lnTo>
                  <a:close/>
                </a:path>
                <a:path w="69215" h="278130">
                  <a:moveTo>
                    <a:pt x="11049" y="60218"/>
                  </a:moveTo>
                  <a:lnTo>
                    <a:pt x="11049" y="62606"/>
                  </a:lnTo>
                  <a:lnTo>
                    <a:pt x="11570" y="64841"/>
                  </a:lnTo>
                  <a:lnTo>
                    <a:pt x="11049" y="60218"/>
                  </a:lnTo>
                  <a:close/>
                </a:path>
                <a:path w="69215" h="278130">
                  <a:moveTo>
                    <a:pt x="51791" y="60218"/>
                  </a:moveTo>
                  <a:lnTo>
                    <a:pt x="11049" y="60218"/>
                  </a:lnTo>
                  <a:lnTo>
                    <a:pt x="11570" y="64841"/>
                  </a:lnTo>
                  <a:lnTo>
                    <a:pt x="51791" y="64841"/>
                  </a:lnTo>
                  <a:lnTo>
                    <a:pt x="51791" y="60218"/>
                  </a:lnTo>
                  <a:close/>
                </a:path>
                <a:path w="69215" h="278130">
                  <a:moveTo>
                    <a:pt x="48378" y="43251"/>
                  </a:moveTo>
                  <a:lnTo>
                    <a:pt x="6541" y="43251"/>
                  </a:lnTo>
                  <a:lnTo>
                    <a:pt x="7036" y="45004"/>
                  </a:lnTo>
                  <a:lnTo>
                    <a:pt x="11049" y="62606"/>
                  </a:lnTo>
                  <a:lnTo>
                    <a:pt x="11049" y="60218"/>
                  </a:lnTo>
                  <a:lnTo>
                    <a:pt x="51791" y="60218"/>
                  </a:lnTo>
                  <a:lnTo>
                    <a:pt x="51257" y="55583"/>
                  </a:lnTo>
                  <a:lnTo>
                    <a:pt x="48378" y="43251"/>
                  </a:lnTo>
                  <a:close/>
                </a:path>
                <a:path w="69215" h="278130">
                  <a:moveTo>
                    <a:pt x="6741" y="44110"/>
                  </a:moveTo>
                  <a:lnTo>
                    <a:pt x="6949" y="45004"/>
                  </a:lnTo>
                  <a:lnTo>
                    <a:pt x="6741" y="44110"/>
                  </a:lnTo>
                  <a:close/>
                </a:path>
                <a:path w="69215" h="278130">
                  <a:moveTo>
                    <a:pt x="6541" y="43251"/>
                  </a:moveTo>
                  <a:lnTo>
                    <a:pt x="6741" y="44110"/>
                  </a:lnTo>
                  <a:lnTo>
                    <a:pt x="7036" y="45004"/>
                  </a:lnTo>
                  <a:lnTo>
                    <a:pt x="6541" y="43251"/>
                  </a:lnTo>
                  <a:close/>
                </a:path>
                <a:path w="69215" h="278130">
                  <a:moveTo>
                    <a:pt x="21781" y="0"/>
                  </a:moveTo>
                  <a:lnTo>
                    <a:pt x="13780" y="1011"/>
                  </a:lnTo>
                  <a:lnTo>
                    <a:pt x="6816" y="5022"/>
                  </a:lnTo>
                  <a:lnTo>
                    <a:pt x="2086" y="11176"/>
                  </a:lnTo>
                  <a:lnTo>
                    <a:pt x="0" y="18651"/>
                  </a:lnTo>
                  <a:lnTo>
                    <a:pt x="965" y="26627"/>
                  </a:lnTo>
                  <a:lnTo>
                    <a:pt x="6741" y="44110"/>
                  </a:lnTo>
                  <a:lnTo>
                    <a:pt x="6541" y="43251"/>
                  </a:lnTo>
                  <a:lnTo>
                    <a:pt x="48378" y="43251"/>
                  </a:lnTo>
                  <a:lnTo>
                    <a:pt x="35474" y="6792"/>
                  </a:lnTo>
                  <a:lnTo>
                    <a:pt x="29288" y="2063"/>
                  </a:lnTo>
                  <a:lnTo>
                    <a:pt x="217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81334" y="1967915"/>
              <a:ext cx="823887" cy="243954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11276774" y="2566212"/>
            <a:ext cx="60325" cy="180340"/>
          </a:xfrm>
          <a:custGeom>
            <a:avLst/>
            <a:gdLst/>
            <a:ahLst/>
            <a:cxnLst/>
            <a:rect l="l" t="t" r="r" b="b"/>
            <a:pathLst>
              <a:path w="60325" h="180339">
                <a:moveTo>
                  <a:pt x="47155" y="81178"/>
                </a:moveTo>
                <a:lnTo>
                  <a:pt x="2133" y="81178"/>
                </a:lnTo>
                <a:lnTo>
                  <a:pt x="2159" y="82041"/>
                </a:lnTo>
                <a:lnTo>
                  <a:pt x="2133" y="100977"/>
                </a:lnTo>
                <a:lnTo>
                  <a:pt x="8712" y="142049"/>
                </a:lnTo>
                <a:lnTo>
                  <a:pt x="28613" y="177139"/>
                </a:lnTo>
                <a:lnTo>
                  <a:pt x="51930" y="179870"/>
                </a:lnTo>
                <a:lnTo>
                  <a:pt x="52133" y="179669"/>
                </a:lnTo>
                <a:lnTo>
                  <a:pt x="44625" y="179669"/>
                </a:lnTo>
                <a:lnTo>
                  <a:pt x="37876" y="179257"/>
                </a:lnTo>
                <a:lnTo>
                  <a:pt x="31772" y="176345"/>
                </a:lnTo>
                <a:lnTo>
                  <a:pt x="27089" y="171132"/>
                </a:lnTo>
                <a:lnTo>
                  <a:pt x="24811" y="164541"/>
                </a:lnTo>
                <a:lnTo>
                  <a:pt x="25212" y="157759"/>
                </a:lnTo>
                <a:lnTo>
                  <a:pt x="28124" y="151655"/>
                </a:lnTo>
                <a:lnTo>
                  <a:pt x="29743" y="150202"/>
                </a:lnTo>
                <a:lnTo>
                  <a:pt x="29743" y="130657"/>
                </a:lnTo>
                <a:lnTo>
                  <a:pt x="36334" y="124066"/>
                </a:lnTo>
                <a:lnTo>
                  <a:pt x="49541" y="124066"/>
                </a:lnTo>
                <a:lnTo>
                  <a:pt x="48627" y="117525"/>
                </a:lnTo>
                <a:lnTo>
                  <a:pt x="48518" y="116877"/>
                </a:lnTo>
                <a:lnTo>
                  <a:pt x="48486" y="116255"/>
                </a:lnTo>
                <a:lnTo>
                  <a:pt x="47240" y="100977"/>
                </a:lnTo>
                <a:lnTo>
                  <a:pt x="47155" y="81178"/>
                </a:lnTo>
                <a:close/>
              </a:path>
              <a:path w="60325" h="180339">
                <a:moveTo>
                  <a:pt x="29743" y="150202"/>
                </a:moveTo>
                <a:lnTo>
                  <a:pt x="28124" y="151655"/>
                </a:lnTo>
                <a:lnTo>
                  <a:pt x="25212" y="157759"/>
                </a:lnTo>
                <a:lnTo>
                  <a:pt x="24811" y="164541"/>
                </a:lnTo>
                <a:lnTo>
                  <a:pt x="27089" y="171132"/>
                </a:lnTo>
                <a:lnTo>
                  <a:pt x="31772" y="176345"/>
                </a:lnTo>
                <a:lnTo>
                  <a:pt x="37876" y="179257"/>
                </a:lnTo>
                <a:lnTo>
                  <a:pt x="44625" y="179669"/>
                </a:lnTo>
                <a:lnTo>
                  <a:pt x="51244" y="177380"/>
                </a:lnTo>
                <a:lnTo>
                  <a:pt x="56654" y="174180"/>
                </a:lnTo>
                <a:lnTo>
                  <a:pt x="59901" y="168483"/>
                </a:lnTo>
                <a:lnTo>
                  <a:pt x="59855" y="160172"/>
                </a:lnTo>
                <a:lnTo>
                  <a:pt x="59385" y="157492"/>
                </a:lnTo>
                <a:lnTo>
                  <a:pt x="29743" y="157492"/>
                </a:lnTo>
                <a:lnTo>
                  <a:pt x="29743" y="150202"/>
                </a:lnTo>
                <a:close/>
              </a:path>
              <a:path w="60325" h="180339">
                <a:moveTo>
                  <a:pt x="59901" y="168483"/>
                </a:moveTo>
                <a:lnTo>
                  <a:pt x="56654" y="174180"/>
                </a:lnTo>
                <a:lnTo>
                  <a:pt x="51244" y="177380"/>
                </a:lnTo>
                <a:lnTo>
                  <a:pt x="44625" y="179669"/>
                </a:lnTo>
                <a:lnTo>
                  <a:pt x="52133" y="179669"/>
                </a:lnTo>
                <a:lnTo>
                  <a:pt x="59880" y="172021"/>
                </a:lnTo>
                <a:lnTo>
                  <a:pt x="59901" y="168483"/>
                </a:lnTo>
                <a:close/>
              </a:path>
              <a:path w="60325" h="180339">
                <a:moveTo>
                  <a:pt x="59156" y="153894"/>
                </a:moveTo>
                <a:lnTo>
                  <a:pt x="59225" y="156578"/>
                </a:lnTo>
                <a:lnTo>
                  <a:pt x="59855" y="160172"/>
                </a:lnTo>
                <a:lnTo>
                  <a:pt x="59928" y="161045"/>
                </a:lnTo>
                <a:lnTo>
                  <a:pt x="59819" y="156578"/>
                </a:lnTo>
                <a:lnTo>
                  <a:pt x="59220" y="154025"/>
                </a:lnTo>
                <a:lnTo>
                  <a:pt x="59156" y="153894"/>
                </a:lnTo>
                <a:close/>
              </a:path>
              <a:path w="60325" h="180339">
                <a:moveTo>
                  <a:pt x="36982" y="144830"/>
                </a:moveTo>
                <a:lnTo>
                  <a:pt x="33337" y="146977"/>
                </a:lnTo>
                <a:lnTo>
                  <a:pt x="29743" y="150202"/>
                </a:lnTo>
                <a:lnTo>
                  <a:pt x="29743" y="157492"/>
                </a:lnTo>
                <a:lnTo>
                  <a:pt x="36982" y="144830"/>
                </a:lnTo>
                <a:close/>
              </a:path>
              <a:path w="60325" h="180339">
                <a:moveTo>
                  <a:pt x="55072" y="144830"/>
                </a:moveTo>
                <a:lnTo>
                  <a:pt x="36982" y="144830"/>
                </a:lnTo>
                <a:lnTo>
                  <a:pt x="29743" y="157492"/>
                </a:lnTo>
                <a:lnTo>
                  <a:pt x="59156" y="157492"/>
                </a:lnTo>
                <a:lnTo>
                  <a:pt x="58940" y="154952"/>
                </a:lnTo>
                <a:lnTo>
                  <a:pt x="59156" y="154952"/>
                </a:lnTo>
                <a:lnTo>
                  <a:pt x="59156" y="153894"/>
                </a:lnTo>
                <a:lnTo>
                  <a:pt x="56417" y="148247"/>
                </a:lnTo>
                <a:lnTo>
                  <a:pt x="56261" y="148247"/>
                </a:lnTo>
                <a:lnTo>
                  <a:pt x="55333" y="146011"/>
                </a:lnTo>
                <a:lnTo>
                  <a:pt x="55483" y="146011"/>
                </a:lnTo>
                <a:lnTo>
                  <a:pt x="55072" y="144830"/>
                </a:lnTo>
                <a:close/>
              </a:path>
              <a:path w="60325" h="180339">
                <a:moveTo>
                  <a:pt x="58940" y="154952"/>
                </a:moveTo>
                <a:lnTo>
                  <a:pt x="59156" y="157492"/>
                </a:lnTo>
                <a:lnTo>
                  <a:pt x="59156" y="156185"/>
                </a:lnTo>
                <a:lnTo>
                  <a:pt x="58940" y="154952"/>
                </a:lnTo>
                <a:close/>
              </a:path>
              <a:path w="60325" h="180339">
                <a:moveTo>
                  <a:pt x="59156" y="156185"/>
                </a:moveTo>
                <a:lnTo>
                  <a:pt x="59156" y="157492"/>
                </a:lnTo>
                <a:lnTo>
                  <a:pt x="59385" y="157492"/>
                </a:lnTo>
                <a:lnTo>
                  <a:pt x="59156" y="156185"/>
                </a:lnTo>
                <a:close/>
              </a:path>
              <a:path w="60325" h="180339">
                <a:moveTo>
                  <a:pt x="59156" y="154952"/>
                </a:moveTo>
                <a:lnTo>
                  <a:pt x="58940" y="154952"/>
                </a:lnTo>
                <a:lnTo>
                  <a:pt x="59156" y="156185"/>
                </a:lnTo>
                <a:lnTo>
                  <a:pt x="59156" y="154952"/>
                </a:lnTo>
                <a:close/>
              </a:path>
              <a:path w="60325" h="180339">
                <a:moveTo>
                  <a:pt x="52578" y="124066"/>
                </a:moveTo>
                <a:lnTo>
                  <a:pt x="49541" y="124066"/>
                </a:lnTo>
                <a:lnTo>
                  <a:pt x="50294" y="129457"/>
                </a:lnTo>
                <a:lnTo>
                  <a:pt x="53435" y="140123"/>
                </a:lnTo>
                <a:lnTo>
                  <a:pt x="55863" y="147103"/>
                </a:lnTo>
                <a:lnTo>
                  <a:pt x="59156" y="153894"/>
                </a:lnTo>
                <a:lnTo>
                  <a:pt x="59156" y="130657"/>
                </a:lnTo>
                <a:lnTo>
                  <a:pt x="52578" y="124066"/>
                </a:lnTo>
                <a:close/>
              </a:path>
              <a:path w="60325" h="180339">
                <a:moveTo>
                  <a:pt x="49541" y="124066"/>
                </a:moveTo>
                <a:lnTo>
                  <a:pt x="36334" y="124066"/>
                </a:lnTo>
                <a:lnTo>
                  <a:pt x="29743" y="130657"/>
                </a:lnTo>
                <a:lnTo>
                  <a:pt x="29743" y="150202"/>
                </a:lnTo>
                <a:lnTo>
                  <a:pt x="33337" y="146977"/>
                </a:lnTo>
                <a:lnTo>
                  <a:pt x="36982" y="144830"/>
                </a:lnTo>
                <a:lnTo>
                  <a:pt x="55072" y="144830"/>
                </a:lnTo>
                <a:lnTo>
                  <a:pt x="53637" y="140703"/>
                </a:lnTo>
                <a:lnTo>
                  <a:pt x="50771" y="131076"/>
                </a:lnTo>
                <a:lnTo>
                  <a:pt x="50520" y="131076"/>
                </a:lnTo>
                <a:lnTo>
                  <a:pt x="49847" y="127939"/>
                </a:lnTo>
                <a:lnTo>
                  <a:pt x="50082" y="127939"/>
                </a:lnTo>
                <a:lnTo>
                  <a:pt x="49541" y="124066"/>
                </a:lnTo>
                <a:close/>
              </a:path>
              <a:path w="60325" h="180339">
                <a:moveTo>
                  <a:pt x="55333" y="146011"/>
                </a:moveTo>
                <a:lnTo>
                  <a:pt x="56261" y="148247"/>
                </a:lnTo>
                <a:lnTo>
                  <a:pt x="55863" y="147103"/>
                </a:lnTo>
                <a:lnTo>
                  <a:pt x="55333" y="146011"/>
                </a:lnTo>
                <a:close/>
              </a:path>
              <a:path w="60325" h="180339">
                <a:moveTo>
                  <a:pt x="55863" y="147103"/>
                </a:moveTo>
                <a:lnTo>
                  <a:pt x="56261" y="148247"/>
                </a:lnTo>
                <a:lnTo>
                  <a:pt x="56417" y="148247"/>
                </a:lnTo>
                <a:lnTo>
                  <a:pt x="55863" y="147103"/>
                </a:lnTo>
                <a:close/>
              </a:path>
              <a:path w="60325" h="180339">
                <a:moveTo>
                  <a:pt x="55483" y="146011"/>
                </a:moveTo>
                <a:lnTo>
                  <a:pt x="55333" y="146011"/>
                </a:lnTo>
                <a:lnTo>
                  <a:pt x="55863" y="147103"/>
                </a:lnTo>
                <a:lnTo>
                  <a:pt x="55483" y="146011"/>
                </a:lnTo>
                <a:close/>
              </a:path>
              <a:path w="60325" h="180339">
                <a:moveTo>
                  <a:pt x="53435" y="140123"/>
                </a:moveTo>
                <a:lnTo>
                  <a:pt x="53606" y="140703"/>
                </a:lnTo>
                <a:lnTo>
                  <a:pt x="53435" y="140123"/>
                </a:lnTo>
                <a:close/>
              </a:path>
              <a:path w="60325" h="180339">
                <a:moveTo>
                  <a:pt x="53322" y="139738"/>
                </a:moveTo>
                <a:lnTo>
                  <a:pt x="53435" y="140123"/>
                </a:lnTo>
                <a:lnTo>
                  <a:pt x="53322" y="139738"/>
                </a:lnTo>
                <a:close/>
              </a:path>
              <a:path w="60325" h="180339">
                <a:moveTo>
                  <a:pt x="49847" y="127939"/>
                </a:moveTo>
                <a:lnTo>
                  <a:pt x="50520" y="131076"/>
                </a:lnTo>
                <a:lnTo>
                  <a:pt x="50294" y="129457"/>
                </a:lnTo>
                <a:lnTo>
                  <a:pt x="49847" y="127939"/>
                </a:lnTo>
                <a:close/>
              </a:path>
              <a:path w="60325" h="180339">
                <a:moveTo>
                  <a:pt x="50294" y="129457"/>
                </a:moveTo>
                <a:lnTo>
                  <a:pt x="50520" y="131076"/>
                </a:lnTo>
                <a:lnTo>
                  <a:pt x="50771" y="131076"/>
                </a:lnTo>
                <a:lnTo>
                  <a:pt x="50294" y="129457"/>
                </a:lnTo>
                <a:close/>
              </a:path>
              <a:path w="60325" h="180339">
                <a:moveTo>
                  <a:pt x="50082" y="127939"/>
                </a:moveTo>
                <a:lnTo>
                  <a:pt x="49847" y="127939"/>
                </a:lnTo>
                <a:lnTo>
                  <a:pt x="50294" y="129457"/>
                </a:lnTo>
                <a:lnTo>
                  <a:pt x="50082" y="127939"/>
                </a:lnTo>
                <a:close/>
              </a:path>
              <a:path w="60325" h="180339">
                <a:moveTo>
                  <a:pt x="48450" y="116255"/>
                </a:moveTo>
                <a:lnTo>
                  <a:pt x="48590" y="117525"/>
                </a:lnTo>
                <a:lnTo>
                  <a:pt x="48537" y="116877"/>
                </a:lnTo>
                <a:lnTo>
                  <a:pt x="48450" y="116255"/>
                </a:lnTo>
                <a:close/>
              </a:path>
              <a:path w="60325" h="180339">
                <a:moveTo>
                  <a:pt x="48537" y="116877"/>
                </a:moveTo>
                <a:lnTo>
                  <a:pt x="48590" y="117525"/>
                </a:lnTo>
                <a:lnTo>
                  <a:pt x="48537" y="116877"/>
                </a:lnTo>
                <a:close/>
              </a:path>
              <a:path w="60325" h="180339">
                <a:moveTo>
                  <a:pt x="48486" y="116255"/>
                </a:moveTo>
                <a:lnTo>
                  <a:pt x="48537" y="116877"/>
                </a:lnTo>
                <a:lnTo>
                  <a:pt x="48486" y="116255"/>
                </a:lnTo>
                <a:close/>
              </a:path>
              <a:path w="60325" h="180339">
                <a:moveTo>
                  <a:pt x="47167" y="100076"/>
                </a:moveTo>
                <a:lnTo>
                  <a:pt x="47167" y="100977"/>
                </a:lnTo>
                <a:lnTo>
                  <a:pt x="47167" y="100076"/>
                </a:lnTo>
                <a:close/>
              </a:path>
              <a:path w="60325" h="180339">
                <a:moveTo>
                  <a:pt x="47166" y="99148"/>
                </a:moveTo>
                <a:lnTo>
                  <a:pt x="47167" y="100076"/>
                </a:lnTo>
                <a:lnTo>
                  <a:pt x="47166" y="99148"/>
                </a:lnTo>
                <a:close/>
              </a:path>
              <a:path w="60325" h="180339">
                <a:moveTo>
                  <a:pt x="2133" y="81381"/>
                </a:moveTo>
                <a:lnTo>
                  <a:pt x="2133" y="82041"/>
                </a:lnTo>
                <a:lnTo>
                  <a:pt x="2133" y="81381"/>
                </a:lnTo>
                <a:close/>
              </a:path>
              <a:path w="60325" h="180339">
                <a:moveTo>
                  <a:pt x="21691" y="0"/>
                </a:moveTo>
                <a:lnTo>
                  <a:pt x="12999" y="2080"/>
                </a:lnTo>
                <a:lnTo>
                  <a:pt x="6021" y="7154"/>
                </a:lnTo>
                <a:lnTo>
                  <a:pt x="1455" y="14475"/>
                </a:lnTo>
                <a:lnTo>
                  <a:pt x="0" y="23291"/>
                </a:lnTo>
                <a:lnTo>
                  <a:pt x="1079" y="53962"/>
                </a:lnTo>
                <a:lnTo>
                  <a:pt x="2133" y="81381"/>
                </a:lnTo>
                <a:lnTo>
                  <a:pt x="2133" y="81178"/>
                </a:lnTo>
                <a:lnTo>
                  <a:pt x="47155" y="81178"/>
                </a:lnTo>
                <a:lnTo>
                  <a:pt x="47155" y="80314"/>
                </a:lnTo>
                <a:lnTo>
                  <a:pt x="46073" y="52235"/>
                </a:lnTo>
                <a:lnTo>
                  <a:pt x="44983" y="21704"/>
                </a:lnTo>
                <a:lnTo>
                  <a:pt x="42908" y="13005"/>
                </a:lnTo>
                <a:lnTo>
                  <a:pt x="37833" y="6022"/>
                </a:lnTo>
                <a:lnTo>
                  <a:pt x="30510" y="1455"/>
                </a:lnTo>
                <a:lnTo>
                  <a:pt x="21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83060" y="2394305"/>
            <a:ext cx="55244" cy="38735"/>
          </a:xfrm>
          <a:custGeom>
            <a:avLst/>
            <a:gdLst/>
            <a:ahLst/>
            <a:cxnLst/>
            <a:rect l="l" t="t" r="r" b="b"/>
            <a:pathLst>
              <a:path w="55245" h="38735">
                <a:moveTo>
                  <a:pt x="54343" y="29273"/>
                </a:moveTo>
                <a:lnTo>
                  <a:pt x="31153" y="29273"/>
                </a:lnTo>
                <a:lnTo>
                  <a:pt x="42443" y="31927"/>
                </a:lnTo>
                <a:lnTo>
                  <a:pt x="36091" y="33653"/>
                </a:lnTo>
                <a:lnTo>
                  <a:pt x="41376" y="38341"/>
                </a:lnTo>
                <a:lnTo>
                  <a:pt x="47802" y="37960"/>
                </a:lnTo>
                <a:lnTo>
                  <a:pt x="54025" y="30950"/>
                </a:lnTo>
                <a:lnTo>
                  <a:pt x="54343" y="29273"/>
                </a:lnTo>
                <a:close/>
              </a:path>
              <a:path w="55245" h="38735">
                <a:moveTo>
                  <a:pt x="16793" y="0"/>
                </a:moveTo>
                <a:lnTo>
                  <a:pt x="10657" y="973"/>
                </a:lnTo>
                <a:lnTo>
                  <a:pt x="5332" y="4177"/>
                </a:lnTo>
                <a:lnTo>
                  <a:pt x="1511" y="9360"/>
                </a:lnTo>
                <a:lnTo>
                  <a:pt x="0" y="15617"/>
                </a:lnTo>
                <a:lnTo>
                  <a:pt x="973" y="21753"/>
                </a:lnTo>
                <a:lnTo>
                  <a:pt x="29972" y="34861"/>
                </a:lnTo>
                <a:lnTo>
                  <a:pt x="32016" y="34760"/>
                </a:lnTo>
                <a:lnTo>
                  <a:pt x="36091" y="33653"/>
                </a:lnTo>
                <a:lnTo>
                  <a:pt x="31153" y="29273"/>
                </a:lnTo>
                <a:lnTo>
                  <a:pt x="54343" y="29273"/>
                </a:lnTo>
                <a:lnTo>
                  <a:pt x="54775" y="26987"/>
                </a:lnTo>
                <a:lnTo>
                  <a:pt x="49187" y="11912"/>
                </a:lnTo>
                <a:lnTo>
                  <a:pt x="45694" y="8966"/>
                </a:lnTo>
                <a:lnTo>
                  <a:pt x="38629" y="7645"/>
                </a:lnTo>
                <a:lnTo>
                  <a:pt x="36245" y="7645"/>
                </a:lnTo>
                <a:lnTo>
                  <a:pt x="32855" y="6566"/>
                </a:lnTo>
                <a:lnTo>
                  <a:pt x="33923" y="6566"/>
                </a:lnTo>
                <a:lnTo>
                  <a:pt x="23050" y="1511"/>
                </a:lnTo>
                <a:lnTo>
                  <a:pt x="16793" y="0"/>
                </a:lnTo>
                <a:close/>
              </a:path>
              <a:path w="55245" h="38735">
                <a:moveTo>
                  <a:pt x="31153" y="29273"/>
                </a:moveTo>
                <a:lnTo>
                  <a:pt x="36091" y="33653"/>
                </a:lnTo>
                <a:lnTo>
                  <a:pt x="42443" y="31927"/>
                </a:lnTo>
                <a:lnTo>
                  <a:pt x="31153" y="29273"/>
                </a:lnTo>
                <a:close/>
              </a:path>
              <a:path w="55245" h="38735">
                <a:moveTo>
                  <a:pt x="32855" y="6566"/>
                </a:moveTo>
                <a:lnTo>
                  <a:pt x="36245" y="7645"/>
                </a:lnTo>
                <a:lnTo>
                  <a:pt x="34642" y="6900"/>
                </a:lnTo>
                <a:lnTo>
                  <a:pt x="32855" y="6566"/>
                </a:lnTo>
                <a:close/>
              </a:path>
              <a:path w="55245" h="38735">
                <a:moveTo>
                  <a:pt x="34642" y="6900"/>
                </a:moveTo>
                <a:lnTo>
                  <a:pt x="36245" y="7645"/>
                </a:lnTo>
                <a:lnTo>
                  <a:pt x="38629" y="7645"/>
                </a:lnTo>
                <a:lnTo>
                  <a:pt x="34642" y="6900"/>
                </a:lnTo>
                <a:close/>
              </a:path>
              <a:path w="55245" h="38735">
                <a:moveTo>
                  <a:pt x="33923" y="6566"/>
                </a:moveTo>
                <a:lnTo>
                  <a:pt x="32855" y="6566"/>
                </a:lnTo>
                <a:lnTo>
                  <a:pt x="34642" y="6900"/>
                </a:lnTo>
                <a:lnTo>
                  <a:pt x="33923" y="6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8180584" y="1368844"/>
            <a:ext cx="4011929" cy="3644900"/>
            <a:chOff x="8180584" y="1368844"/>
            <a:chExt cx="4011929" cy="364490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09108" y="2270441"/>
              <a:ext cx="452915" cy="5156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80584" y="1368844"/>
              <a:ext cx="3266230" cy="36449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86989" y="3076317"/>
              <a:ext cx="504397" cy="2197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85434" y="4028647"/>
              <a:ext cx="706564" cy="388274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Power </a:t>
            </a:r>
            <a:r>
              <a:rPr sz="3900" spc="-10" dirty="0"/>
              <a:t>MOSFET</a:t>
            </a:r>
            <a:endParaRPr sz="39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215" y="603008"/>
            <a:ext cx="10123773" cy="578125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2400" y="2632392"/>
            <a:ext cx="215803" cy="2882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Power </a:t>
            </a:r>
            <a:r>
              <a:rPr sz="3900" spc="-10" dirty="0"/>
              <a:t>MOSFET</a:t>
            </a:r>
            <a:endParaRPr sz="39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4088" y="4363732"/>
            <a:ext cx="383578" cy="13702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28855" y="4248861"/>
            <a:ext cx="161290" cy="50800"/>
          </a:xfrm>
          <a:custGeom>
            <a:avLst/>
            <a:gdLst/>
            <a:ahLst/>
            <a:cxnLst/>
            <a:rect l="l" t="t" r="r" b="b"/>
            <a:pathLst>
              <a:path w="161289" h="50800">
                <a:moveTo>
                  <a:pt x="115747" y="7937"/>
                </a:moveTo>
                <a:lnTo>
                  <a:pt x="75323" y="7950"/>
                </a:lnTo>
                <a:lnTo>
                  <a:pt x="22948" y="18427"/>
                </a:lnTo>
                <a:lnTo>
                  <a:pt x="0" y="39077"/>
                </a:lnTo>
                <a:lnTo>
                  <a:pt x="6515" y="49060"/>
                </a:lnTo>
                <a:lnTo>
                  <a:pt x="13182" y="50469"/>
                </a:lnTo>
                <a:lnTo>
                  <a:pt x="18186" y="47218"/>
                </a:lnTo>
                <a:lnTo>
                  <a:pt x="32729" y="37757"/>
                </a:lnTo>
                <a:lnTo>
                  <a:pt x="32600" y="37757"/>
                </a:lnTo>
                <a:lnTo>
                  <a:pt x="33667" y="37147"/>
                </a:lnTo>
                <a:lnTo>
                  <a:pt x="33822" y="37147"/>
                </a:lnTo>
                <a:lnTo>
                  <a:pt x="46211" y="30962"/>
                </a:lnTo>
                <a:lnTo>
                  <a:pt x="44107" y="30962"/>
                </a:lnTo>
                <a:lnTo>
                  <a:pt x="48450" y="29844"/>
                </a:lnTo>
                <a:lnTo>
                  <a:pt x="69228" y="29844"/>
                </a:lnTo>
                <a:lnTo>
                  <a:pt x="76492" y="29527"/>
                </a:lnTo>
                <a:lnTo>
                  <a:pt x="76708" y="29527"/>
                </a:lnTo>
                <a:lnTo>
                  <a:pt x="93941" y="28422"/>
                </a:lnTo>
                <a:lnTo>
                  <a:pt x="109423" y="26974"/>
                </a:lnTo>
                <a:lnTo>
                  <a:pt x="122389" y="25857"/>
                </a:lnTo>
                <a:lnTo>
                  <a:pt x="133769" y="24409"/>
                </a:lnTo>
                <a:lnTo>
                  <a:pt x="140970" y="23329"/>
                </a:lnTo>
                <a:lnTo>
                  <a:pt x="145196" y="22786"/>
                </a:lnTo>
                <a:lnTo>
                  <a:pt x="141351" y="21526"/>
                </a:lnTo>
                <a:lnTo>
                  <a:pt x="139863" y="18605"/>
                </a:lnTo>
                <a:lnTo>
                  <a:pt x="119075" y="18605"/>
                </a:lnTo>
                <a:lnTo>
                  <a:pt x="115747" y="15278"/>
                </a:lnTo>
                <a:lnTo>
                  <a:pt x="115747" y="7937"/>
                </a:lnTo>
                <a:close/>
              </a:path>
              <a:path w="161289" h="50800">
                <a:moveTo>
                  <a:pt x="33667" y="37147"/>
                </a:moveTo>
                <a:lnTo>
                  <a:pt x="32600" y="37757"/>
                </a:lnTo>
                <a:lnTo>
                  <a:pt x="33156" y="37479"/>
                </a:lnTo>
                <a:lnTo>
                  <a:pt x="33667" y="37147"/>
                </a:lnTo>
                <a:close/>
              </a:path>
              <a:path w="161289" h="50800">
                <a:moveTo>
                  <a:pt x="33156" y="37479"/>
                </a:moveTo>
                <a:lnTo>
                  <a:pt x="32600" y="37757"/>
                </a:lnTo>
                <a:lnTo>
                  <a:pt x="32729" y="37757"/>
                </a:lnTo>
                <a:lnTo>
                  <a:pt x="33156" y="37479"/>
                </a:lnTo>
                <a:close/>
              </a:path>
              <a:path w="161289" h="50800">
                <a:moveTo>
                  <a:pt x="33822" y="37147"/>
                </a:moveTo>
                <a:lnTo>
                  <a:pt x="33667" y="37147"/>
                </a:lnTo>
                <a:lnTo>
                  <a:pt x="33156" y="37479"/>
                </a:lnTo>
                <a:lnTo>
                  <a:pt x="33822" y="37147"/>
                </a:lnTo>
                <a:close/>
              </a:path>
              <a:path w="161289" h="50800">
                <a:moveTo>
                  <a:pt x="48450" y="29844"/>
                </a:moveTo>
                <a:lnTo>
                  <a:pt x="44107" y="30962"/>
                </a:lnTo>
                <a:lnTo>
                  <a:pt x="46419" y="30858"/>
                </a:lnTo>
                <a:lnTo>
                  <a:pt x="48450" y="29844"/>
                </a:lnTo>
                <a:close/>
              </a:path>
              <a:path w="161289" h="50800">
                <a:moveTo>
                  <a:pt x="46419" y="30858"/>
                </a:moveTo>
                <a:lnTo>
                  <a:pt x="44107" y="30962"/>
                </a:lnTo>
                <a:lnTo>
                  <a:pt x="46211" y="30962"/>
                </a:lnTo>
                <a:lnTo>
                  <a:pt x="46419" y="30858"/>
                </a:lnTo>
                <a:close/>
              </a:path>
              <a:path w="161289" h="50800">
                <a:moveTo>
                  <a:pt x="69228" y="29844"/>
                </a:moveTo>
                <a:lnTo>
                  <a:pt x="48450" y="29844"/>
                </a:lnTo>
                <a:lnTo>
                  <a:pt x="46419" y="30858"/>
                </a:lnTo>
                <a:lnTo>
                  <a:pt x="59944" y="30251"/>
                </a:lnTo>
                <a:lnTo>
                  <a:pt x="69228" y="29844"/>
                </a:lnTo>
                <a:close/>
              </a:path>
              <a:path w="161289" h="50800">
                <a:moveTo>
                  <a:pt x="148434" y="22151"/>
                </a:moveTo>
                <a:lnTo>
                  <a:pt x="147586" y="22377"/>
                </a:lnTo>
                <a:lnTo>
                  <a:pt x="146177" y="22656"/>
                </a:lnTo>
                <a:lnTo>
                  <a:pt x="145196" y="22786"/>
                </a:lnTo>
                <a:lnTo>
                  <a:pt x="147942" y="23685"/>
                </a:lnTo>
                <a:lnTo>
                  <a:pt x="150719" y="22273"/>
                </a:lnTo>
                <a:lnTo>
                  <a:pt x="148434" y="22151"/>
                </a:lnTo>
                <a:close/>
              </a:path>
              <a:path w="161289" h="50800">
                <a:moveTo>
                  <a:pt x="141068" y="23329"/>
                </a:moveTo>
                <a:lnTo>
                  <a:pt x="140779" y="23367"/>
                </a:lnTo>
                <a:lnTo>
                  <a:pt x="141068" y="23329"/>
                </a:lnTo>
                <a:close/>
              </a:path>
              <a:path w="161289" h="50800">
                <a:moveTo>
                  <a:pt x="137795" y="14541"/>
                </a:moveTo>
                <a:lnTo>
                  <a:pt x="141351" y="21526"/>
                </a:lnTo>
                <a:lnTo>
                  <a:pt x="145196" y="22786"/>
                </a:lnTo>
                <a:lnTo>
                  <a:pt x="146177" y="22656"/>
                </a:lnTo>
                <a:lnTo>
                  <a:pt x="147586" y="22377"/>
                </a:lnTo>
                <a:lnTo>
                  <a:pt x="148434" y="22151"/>
                </a:lnTo>
                <a:lnTo>
                  <a:pt x="146723" y="22059"/>
                </a:lnTo>
                <a:lnTo>
                  <a:pt x="150114" y="21704"/>
                </a:lnTo>
                <a:lnTo>
                  <a:pt x="151840" y="21704"/>
                </a:lnTo>
                <a:lnTo>
                  <a:pt x="157937" y="18605"/>
                </a:lnTo>
                <a:lnTo>
                  <a:pt x="144411" y="18605"/>
                </a:lnTo>
                <a:lnTo>
                  <a:pt x="137795" y="14541"/>
                </a:lnTo>
                <a:close/>
              </a:path>
              <a:path w="161289" h="50800">
                <a:moveTo>
                  <a:pt x="158311" y="18415"/>
                </a:moveTo>
                <a:lnTo>
                  <a:pt x="150719" y="22273"/>
                </a:lnTo>
                <a:lnTo>
                  <a:pt x="153835" y="22440"/>
                </a:lnTo>
                <a:lnTo>
                  <a:pt x="158311" y="18415"/>
                </a:lnTo>
                <a:close/>
              </a:path>
              <a:path w="161289" h="50800">
                <a:moveTo>
                  <a:pt x="151840" y="21704"/>
                </a:moveTo>
                <a:lnTo>
                  <a:pt x="150114" y="21704"/>
                </a:lnTo>
                <a:lnTo>
                  <a:pt x="148434" y="22151"/>
                </a:lnTo>
                <a:lnTo>
                  <a:pt x="150719" y="22273"/>
                </a:lnTo>
                <a:lnTo>
                  <a:pt x="151840" y="21704"/>
                </a:lnTo>
                <a:close/>
              </a:path>
              <a:path w="161289" h="50800">
                <a:moveTo>
                  <a:pt x="150114" y="21704"/>
                </a:moveTo>
                <a:lnTo>
                  <a:pt x="146723" y="22059"/>
                </a:lnTo>
                <a:lnTo>
                  <a:pt x="148434" y="22151"/>
                </a:lnTo>
                <a:lnTo>
                  <a:pt x="150114" y="21704"/>
                </a:lnTo>
                <a:close/>
              </a:path>
              <a:path w="161289" h="50800">
                <a:moveTo>
                  <a:pt x="139554" y="4356"/>
                </a:moveTo>
                <a:lnTo>
                  <a:pt x="120091" y="4356"/>
                </a:lnTo>
                <a:lnTo>
                  <a:pt x="118312" y="4509"/>
                </a:lnTo>
                <a:lnTo>
                  <a:pt x="115747" y="7073"/>
                </a:lnTo>
                <a:lnTo>
                  <a:pt x="115747" y="15278"/>
                </a:lnTo>
                <a:lnTo>
                  <a:pt x="119075" y="18605"/>
                </a:lnTo>
                <a:lnTo>
                  <a:pt x="139863" y="18605"/>
                </a:lnTo>
                <a:lnTo>
                  <a:pt x="137795" y="14541"/>
                </a:lnTo>
                <a:lnTo>
                  <a:pt x="159174" y="14541"/>
                </a:lnTo>
                <a:lnTo>
                  <a:pt x="159446" y="9385"/>
                </a:lnTo>
                <a:lnTo>
                  <a:pt x="159388" y="8661"/>
                </a:lnTo>
                <a:lnTo>
                  <a:pt x="158956" y="7810"/>
                </a:lnTo>
                <a:lnTo>
                  <a:pt x="137795" y="7810"/>
                </a:lnTo>
                <a:lnTo>
                  <a:pt x="139554" y="4356"/>
                </a:lnTo>
                <a:close/>
              </a:path>
              <a:path w="161289" h="50800">
                <a:moveTo>
                  <a:pt x="159174" y="14541"/>
                </a:moveTo>
                <a:lnTo>
                  <a:pt x="137795" y="14541"/>
                </a:lnTo>
                <a:lnTo>
                  <a:pt x="144411" y="18605"/>
                </a:lnTo>
                <a:lnTo>
                  <a:pt x="157937" y="18605"/>
                </a:lnTo>
                <a:lnTo>
                  <a:pt x="158311" y="18415"/>
                </a:lnTo>
                <a:lnTo>
                  <a:pt x="158813" y="17963"/>
                </a:lnTo>
                <a:lnTo>
                  <a:pt x="159029" y="17300"/>
                </a:lnTo>
                <a:lnTo>
                  <a:pt x="159174" y="14541"/>
                </a:lnTo>
                <a:close/>
              </a:path>
              <a:path w="161289" h="50800">
                <a:moveTo>
                  <a:pt x="158813" y="17963"/>
                </a:moveTo>
                <a:lnTo>
                  <a:pt x="158311" y="18415"/>
                </a:lnTo>
                <a:lnTo>
                  <a:pt x="158737" y="18199"/>
                </a:lnTo>
                <a:lnTo>
                  <a:pt x="158813" y="17963"/>
                </a:lnTo>
                <a:close/>
              </a:path>
              <a:path w="161289" h="50800">
                <a:moveTo>
                  <a:pt x="159029" y="17300"/>
                </a:moveTo>
                <a:lnTo>
                  <a:pt x="158813" y="17963"/>
                </a:lnTo>
                <a:lnTo>
                  <a:pt x="159004" y="17792"/>
                </a:lnTo>
                <a:lnTo>
                  <a:pt x="159029" y="17300"/>
                </a:lnTo>
                <a:close/>
              </a:path>
              <a:path w="161289" h="50800">
                <a:moveTo>
                  <a:pt x="159475" y="8832"/>
                </a:moveTo>
                <a:lnTo>
                  <a:pt x="159029" y="17300"/>
                </a:lnTo>
                <a:lnTo>
                  <a:pt x="160883" y="11607"/>
                </a:lnTo>
                <a:lnTo>
                  <a:pt x="159475" y="8832"/>
                </a:lnTo>
                <a:close/>
              </a:path>
              <a:path w="161289" h="50800">
                <a:moveTo>
                  <a:pt x="152882" y="434"/>
                </a:moveTo>
                <a:lnTo>
                  <a:pt x="156184" y="2349"/>
                </a:lnTo>
                <a:lnTo>
                  <a:pt x="159475" y="8832"/>
                </a:lnTo>
                <a:lnTo>
                  <a:pt x="159639" y="5714"/>
                </a:lnTo>
                <a:lnTo>
                  <a:pt x="155003" y="546"/>
                </a:lnTo>
                <a:lnTo>
                  <a:pt x="152882" y="434"/>
                </a:lnTo>
                <a:close/>
              </a:path>
              <a:path w="161289" h="50800">
                <a:moveTo>
                  <a:pt x="115963" y="6857"/>
                </a:moveTo>
                <a:lnTo>
                  <a:pt x="92137" y="6867"/>
                </a:lnTo>
                <a:lnTo>
                  <a:pt x="75453" y="7941"/>
                </a:lnTo>
                <a:lnTo>
                  <a:pt x="115747" y="7937"/>
                </a:lnTo>
                <a:lnTo>
                  <a:pt x="115747" y="7073"/>
                </a:lnTo>
                <a:lnTo>
                  <a:pt x="115963" y="6857"/>
                </a:lnTo>
                <a:close/>
              </a:path>
              <a:path w="161289" h="50800">
                <a:moveTo>
                  <a:pt x="154082" y="1130"/>
                </a:moveTo>
                <a:lnTo>
                  <a:pt x="143306" y="1130"/>
                </a:lnTo>
                <a:lnTo>
                  <a:pt x="142278" y="1362"/>
                </a:lnTo>
                <a:lnTo>
                  <a:pt x="140576" y="2349"/>
                </a:lnTo>
                <a:lnTo>
                  <a:pt x="137795" y="7810"/>
                </a:lnTo>
                <a:lnTo>
                  <a:pt x="144411" y="3746"/>
                </a:lnTo>
                <a:lnTo>
                  <a:pt x="156893" y="3746"/>
                </a:lnTo>
                <a:lnTo>
                  <a:pt x="156184" y="2349"/>
                </a:lnTo>
                <a:lnTo>
                  <a:pt x="154082" y="1130"/>
                </a:lnTo>
                <a:close/>
              </a:path>
              <a:path w="161289" h="50800">
                <a:moveTo>
                  <a:pt x="156893" y="3746"/>
                </a:moveTo>
                <a:lnTo>
                  <a:pt x="144411" y="3746"/>
                </a:lnTo>
                <a:lnTo>
                  <a:pt x="137795" y="7810"/>
                </a:lnTo>
                <a:lnTo>
                  <a:pt x="158956" y="7810"/>
                </a:lnTo>
                <a:lnTo>
                  <a:pt x="156893" y="3746"/>
                </a:lnTo>
                <a:close/>
              </a:path>
              <a:path w="161289" h="50800">
                <a:moveTo>
                  <a:pt x="118312" y="4509"/>
                </a:moveTo>
                <a:lnTo>
                  <a:pt x="92109" y="6867"/>
                </a:lnTo>
                <a:lnTo>
                  <a:pt x="92252" y="6857"/>
                </a:lnTo>
                <a:lnTo>
                  <a:pt x="115963" y="6857"/>
                </a:lnTo>
                <a:lnTo>
                  <a:pt x="118312" y="4509"/>
                </a:lnTo>
                <a:close/>
              </a:path>
              <a:path w="161289" h="50800">
                <a:moveTo>
                  <a:pt x="124713" y="3746"/>
                </a:moveTo>
                <a:lnTo>
                  <a:pt x="119075" y="3746"/>
                </a:lnTo>
                <a:lnTo>
                  <a:pt x="118312" y="4509"/>
                </a:lnTo>
                <a:lnTo>
                  <a:pt x="119858" y="4376"/>
                </a:lnTo>
                <a:lnTo>
                  <a:pt x="124713" y="3746"/>
                </a:lnTo>
                <a:close/>
              </a:path>
              <a:path w="161289" h="50800">
                <a:moveTo>
                  <a:pt x="140265" y="2959"/>
                </a:moveTo>
                <a:lnTo>
                  <a:pt x="130784" y="2959"/>
                </a:lnTo>
                <a:lnTo>
                  <a:pt x="119858" y="4376"/>
                </a:lnTo>
                <a:lnTo>
                  <a:pt x="120091" y="4356"/>
                </a:lnTo>
                <a:lnTo>
                  <a:pt x="139554" y="4356"/>
                </a:lnTo>
                <a:lnTo>
                  <a:pt x="140265" y="2959"/>
                </a:lnTo>
                <a:close/>
              </a:path>
              <a:path w="161289" h="50800">
                <a:moveTo>
                  <a:pt x="142483" y="1243"/>
                </a:moveTo>
                <a:lnTo>
                  <a:pt x="137756" y="1892"/>
                </a:lnTo>
                <a:lnTo>
                  <a:pt x="130556" y="2984"/>
                </a:lnTo>
                <a:lnTo>
                  <a:pt x="130784" y="2959"/>
                </a:lnTo>
                <a:lnTo>
                  <a:pt x="140265" y="2959"/>
                </a:lnTo>
                <a:lnTo>
                  <a:pt x="140576" y="2349"/>
                </a:lnTo>
                <a:lnTo>
                  <a:pt x="142021" y="1511"/>
                </a:lnTo>
                <a:lnTo>
                  <a:pt x="141617" y="1511"/>
                </a:lnTo>
                <a:lnTo>
                  <a:pt x="142483" y="1243"/>
                </a:lnTo>
                <a:close/>
              </a:path>
              <a:path w="161289" h="50800">
                <a:moveTo>
                  <a:pt x="142463" y="1254"/>
                </a:moveTo>
                <a:lnTo>
                  <a:pt x="141617" y="1511"/>
                </a:lnTo>
                <a:lnTo>
                  <a:pt x="142278" y="1362"/>
                </a:lnTo>
                <a:lnTo>
                  <a:pt x="142463" y="1254"/>
                </a:lnTo>
                <a:close/>
              </a:path>
              <a:path w="161289" h="50800">
                <a:moveTo>
                  <a:pt x="142278" y="1362"/>
                </a:moveTo>
                <a:lnTo>
                  <a:pt x="141617" y="1511"/>
                </a:lnTo>
                <a:lnTo>
                  <a:pt x="142021" y="1511"/>
                </a:lnTo>
                <a:lnTo>
                  <a:pt x="142278" y="1362"/>
                </a:lnTo>
                <a:close/>
              </a:path>
              <a:path w="161289" h="50800">
                <a:moveTo>
                  <a:pt x="143306" y="1130"/>
                </a:moveTo>
                <a:lnTo>
                  <a:pt x="142463" y="1254"/>
                </a:lnTo>
                <a:lnTo>
                  <a:pt x="142278" y="1362"/>
                </a:lnTo>
                <a:lnTo>
                  <a:pt x="143306" y="1130"/>
                </a:lnTo>
                <a:close/>
              </a:path>
              <a:path w="161289" h="50800">
                <a:moveTo>
                  <a:pt x="144627" y="0"/>
                </a:moveTo>
                <a:lnTo>
                  <a:pt x="142483" y="1243"/>
                </a:lnTo>
                <a:lnTo>
                  <a:pt x="144132" y="749"/>
                </a:lnTo>
                <a:lnTo>
                  <a:pt x="146723" y="292"/>
                </a:lnTo>
                <a:lnTo>
                  <a:pt x="148428" y="200"/>
                </a:lnTo>
                <a:lnTo>
                  <a:pt x="144627" y="0"/>
                </a:lnTo>
                <a:close/>
              </a:path>
              <a:path w="161289" h="50800">
                <a:moveTo>
                  <a:pt x="148428" y="200"/>
                </a:moveTo>
                <a:lnTo>
                  <a:pt x="146723" y="292"/>
                </a:lnTo>
                <a:lnTo>
                  <a:pt x="144132" y="749"/>
                </a:lnTo>
                <a:lnTo>
                  <a:pt x="142517" y="1238"/>
                </a:lnTo>
                <a:lnTo>
                  <a:pt x="143306" y="1130"/>
                </a:lnTo>
                <a:lnTo>
                  <a:pt x="154082" y="1130"/>
                </a:lnTo>
                <a:lnTo>
                  <a:pt x="152882" y="434"/>
                </a:lnTo>
                <a:lnTo>
                  <a:pt x="148428" y="200"/>
                </a:lnTo>
                <a:close/>
              </a:path>
              <a:path w="161289" h="50800">
                <a:moveTo>
                  <a:pt x="152133" y="0"/>
                </a:moveTo>
                <a:lnTo>
                  <a:pt x="148428" y="200"/>
                </a:lnTo>
                <a:lnTo>
                  <a:pt x="152882" y="434"/>
                </a:lnTo>
                <a:lnTo>
                  <a:pt x="152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9548" y="1448231"/>
            <a:ext cx="4103293" cy="23954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8501" y="4353115"/>
            <a:ext cx="4092384" cy="152297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513381" y="4220387"/>
            <a:ext cx="99695" cy="58419"/>
          </a:xfrm>
          <a:custGeom>
            <a:avLst/>
            <a:gdLst/>
            <a:ahLst/>
            <a:cxnLst/>
            <a:rect l="l" t="t" r="r" b="b"/>
            <a:pathLst>
              <a:path w="99695" h="58420">
                <a:moveTo>
                  <a:pt x="97144" y="48907"/>
                </a:moveTo>
                <a:lnTo>
                  <a:pt x="65176" y="48907"/>
                </a:lnTo>
                <a:lnTo>
                  <a:pt x="66408" y="49796"/>
                </a:lnTo>
                <a:lnTo>
                  <a:pt x="72555" y="54711"/>
                </a:lnTo>
                <a:lnTo>
                  <a:pt x="78137" y="57524"/>
                </a:lnTo>
                <a:lnTo>
                  <a:pt x="84159" y="57961"/>
                </a:lnTo>
                <a:lnTo>
                  <a:pt x="89910" y="56109"/>
                </a:lnTo>
                <a:lnTo>
                  <a:pt x="94678" y="52057"/>
                </a:lnTo>
                <a:lnTo>
                  <a:pt x="97144" y="48907"/>
                </a:lnTo>
                <a:close/>
              </a:path>
              <a:path w="99695" h="58420">
                <a:moveTo>
                  <a:pt x="65833" y="49424"/>
                </a:moveTo>
                <a:lnTo>
                  <a:pt x="66306" y="49796"/>
                </a:lnTo>
                <a:lnTo>
                  <a:pt x="65833" y="49424"/>
                </a:lnTo>
                <a:close/>
              </a:path>
              <a:path w="99695" h="58420">
                <a:moveTo>
                  <a:pt x="65176" y="48907"/>
                </a:moveTo>
                <a:lnTo>
                  <a:pt x="65833" y="49424"/>
                </a:lnTo>
                <a:lnTo>
                  <a:pt x="66408" y="49796"/>
                </a:lnTo>
                <a:lnTo>
                  <a:pt x="65176" y="48907"/>
                </a:lnTo>
                <a:close/>
              </a:path>
              <a:path w="99695" h="58420">
                <a:moveTo>
                  <a:pt x="58508" y="44682"/>
                </a:moveTo>
                <a:lnTo>
                  <a:pt x="65833" y="49424"/>
                </a:lnTo>
                <a:lnTo>
                  <a:pt x="65176" y="48907"/>
                </a:lnTo>
                <a:lnTo>
                  <a:pt x="97144" y="48907"/>
                </a:lnTo>
                <a:lnTo>
                  <a:pt x="99352" y="46088"/>
                </a:lnTo>
                <a:lnTo>
                  <a:pt x="99332" y="45364"/>
                </a:lnTo>
                <a:lnTo>
                  <a:pt x="61582" y="45364"/>
                </a:lnTo>
                <a:lnTo>
                  <a:pt x="58508" y="44682"/>
                </a:lnTo>
                <a:close/>
              </a:path>
              <a:path w="99695" h="58420">
                <a:moveTo>
                  <a:pt x="55854" y="42964"/>
                </a:moveTo>
                <a:lnTo>
                  <a:pt x="58508" y="44682"/>
                </a:lnTo>
                <a:lnTo>
                  <a:pt x="61582" y="45364"/>
                </a:lnTo>
                <a:lnTo>
                  <a:pt x="55854" y="42964"/>
                </a:lnTo>
                <a:close/>
              </a:path>
              <a:path w="99695" h="58420">
                <a:moveTo>
                  <a:pt x="99267" y="42964"/>
                </a:moveTo>
                <a:lnTo>
                  <a:pt x="55854" y="42964"/>
                </a:lnTo>
                <a:lnTo>
                  <a:pt x="61582" y="45364"/>
                </a:lnTo>
                <a:lnTo>
                  <a:pt x="99332" y="45364"/>
                </a:lnTo>
                <a:lnTo>
                  <a:pt x="99267" y="42964"/>
                </a:lnTo>
                <a:close/>
              </a:path>
              <a:path w="99695" h="58420">
                <a:moveTo>
                  <a:pt x="40350" y="40652"/>
                </a:moveTo>
                <a:lnTo>
                  <a:pt x="58508" y="44682"/>
                </a:lnTo>
                <a:lnTo>
                  <a:pt x="55854" y="42964"/>
                </a:lnTo>
                <a:lnTo>
                  <a:pt x="99267" y="42964"/>
                </a:lnTo>
                <a:lnTo>
                  <a:pt x="99208" y="40767"/>
                </a:lnTo>
                <a:lnTo>
                  <a:pt x="41376" y="40767"/>
                </a:lnTo>
                <a:lnTo>
                  <a:pt x="40350" y="40652"/>
                </a:lnTo>
                <a:close/>
              </a:path>
              <a:path w="99695" h="58420">
                <a:moveTo>
                  <a:pt x="39433" y="40449"/>
                </a:moveTo>
                <a:lnTo>
                  <a:pt x="40350" y="40652"/>
                </a:lnTo>
                <a:lnTo>
                  <a:pt x="41376" y="40767"/>
                </a:lnTo>
                <a:lnTo>
                  <a:pt x="39433" y="40449"/>
                </a:lnTo>
                <a:close/>
              </a:path>
              <a:path w="99695" h="58420">
                <a:moveTo>
                  <a:pt x="99199" y="40449"/>
                </a:moveTo>
                <a:lnTo>
                  <a:pt x="39433" y="40449"/>
                </a:lnTo>
                <a:lnTo>
                  <a:pt x="41376" y="40767"/>
                </a:lnTo>
                <a:lnTo>
                  <a:pt x="99208" y="40767"/>
                </a:lnTo>
                <a:lnTo>
                  <a:pt x="99199" y="40449"/>
                </a:lnTo>
                <a:close/>
              </a:path>
              <a:path w="99695" h="58420">
                <a:moveTo>
                  <a:pt x="22390" y="0"/>
                </a:moveTo>
                <a:lnTo>
                  <a:pt x="14751" y="136"/>
                </a:lnTo>
                <a:lnTo>
                  <a:pt x="7994" y="3089"/>
                </a:lnTo>
                <a:lnTo>
                  <a:pt x="2837" y="8361"/>
                </a:lnTo>
                <a:lnTo>
                  <a:pt x="0" y="15455"/>
                </a:lnTo>
                <a:lnTo>
                  <a:pt x="141" y="23094"/>
                </a:lnTo>
                <a:lnTo>
                  <a:pt x="40350" y="40652"/>
                </a:lnTo>
                <a:lnTo>
                  <a:pt x="39433" y="40449"/>
                </a:lnTo>
                <a:lnTo>
                  <a:pt x="99199" y="40449"/>
                </a:lnTo>
                <a:lnTo>
                  <a:pt x="72783" y="12255"/>
                </a:lnTo>
                <a:lnTo>
                  <a:pt x="46710" y="4457"/>
                </a:lnTo>
                <a:lnTo>
                  <a:pt x="22390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8421" y="4346587"/>
            <a:ext cx="1127436" cy="26793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237560" y="4143121"/>
            <a:ext cx="48895" cy="68580"/>
          </a:xfrm>
          <a:custGeom>
            <a:avLst/>
            <a:gdLst/>
            <a:ahLst/>
            <a:cxnLst/>
            <a:rect l="l" t="t" r="r" b="b"/>
            <a:pathLst>
              <a:path w="48895" h="68579">
                <a:moveTo>
                  <a:pt x="15523" y="1664"/>
                </a:moveTo>
                <a:lnTo>
                  <a:pt x="0" y="47040"/>
                </a:lnTo>
                <a:lnTo>
                  <a:pt x="897" y="54731"/>
                </a:lnTo>
                <a:lnTo>
                  <a:pt x="4545" y="61255"/>
                </a:lnTo>
                <a:lnTo>
                  <a:pt x="10370" y="65936"/>
                </a:lnTo>
                <a:lnTo>
                  <a:pt x="17805" y="68097"/>
                </a:lnTo>
                <a:lnTo>
                  <a:pt x="25495" y="67197"/>
                </a:lnTo>
                <a:lnTo>
                  <a:pt x="32018" y="63547"/>
                </a:lnTo>
                <a:lnTo>
                  <a:pt x="36695" y="57721"/>
                </a:lnTo>
                <a:lnTo>
                  <a:pt x="38849" y="50291"/>
                </a:lnTo>
                <a:lnTo>
                  <a:pt x="38892" y="44324"/>
                </a:lnTo>
                <a:lnTo>
                  <a:pt x="32850" y="44324"/>
                </a:lnTo>
                <a:lnTo>
                  <a:pt x="26647" y="43721"/>
                </a:lnTo>
                <a:lnTo>
                  <a:pt x="4229" y="20675"/>
                </a:lnTo>
                <a:lnTo>
                  <a:pt x="4952" y="15316"/>
                </a:lnTo>
                <a:lnTo>
                  <a:pt x="7276" y="8604"/>
                </a:lnTo>
                <a:lnTo>
                  <a:pt x="11833" y="3486"/>
                </a:lnTo>
                <a:lnTo>
                  <a:pt x="15523" y="1664"/>
                </a:lnTo>
                <a:close/>
              </a:path>
              <a:path w="48895" h="68579">
                <a:moveTo>
                  <a:pt x="22736" y="148"/>
                </a:moveTo>
                <a:lnTo>
                  <a:pt x="4229" y="20675"/>
                </a:lnTo>
                <a:lnTo>
                  <a:pt x="5969" y="26073"/>
                </a:lnTo>
                <a:lnTo>
                  <a:pt x="32850" y="44324"/>
                </a:lnTo>
                <a:lnTo>
                  <a:pt x="38826" y="42558"/>
                </a:lnTo>
                <a:lnTo>
                  <a:pt x="38836" y="32816"/>
                </a:lnTo>
                <a:lnTo>
                  <a:pt x="38658" y="32816"/>
                </a:lnTo>
                <a:lnTo>
                  <a:pt x="38823" y="30213"/>
                </a:lnTo>
                <a:lnTo>
                  <a:pt x="39009" y="30213"/>
                </a:lnTo>
                <a:lnTo>
                  <a:pt x="40373" y="20104"/>
                </a:lnTo>
                <a:lnTo>
                  <a:pt x="25901" y="292"/>
                </a:lnTo>
                <a:lnTo>
                  <a:pt x="22736" y="148"/>
                </a:lnTo>
                <a:close/>
              </a:path>
              <a:path w="48895" h="68579">
                <a:moveTo>
                  <a:pt x="38883" y="42512"/>
                </a:moveTo>
                <a:lnTo>
                  <a:pt x="32850" y="44324"/>
                </a:lnTo>
                <a:lnTo>
                  <a:pt x="38892" y="44324"/>
                </a:lnTo>
                <a:lnTo>
                  <a:pt x="38883" y="42512"/>
                </a:lnTo>
                <a:close/>
              </a:path>
              <a:path w="48895" h="68579">
                <a:moveTo>
                  <a:pt x="37306" y="7729"/>
                </a:moveTo>
                <a:lnTo>
                  <a:pt x="39919" y="13023"/>
                </a:lnTo>
                <a:lnTo>
                  <a:pt x="40373" y="20104"/>
                </a:lnTo>
                <a:lnTo>
                  <a:pt x="39009" y="30213"/>
                </a:lnTo>
                <a:lnTo>
                  <a:pt x="38883" y="42512"/>
                </a:lnTo>
                <a:lnTo>
                  <a:pt x="43840" y="38493"/>
                </a:lnTo>
                <a:lnTo>
                  <a:pt x="48463" y="32892"/>
                </a:lnTo>
                <a:lnTo>
                  <a:pt x="48818" y="24904"/>
                </a:lnTo>
                <a:lnTo>
                  <a:pt x="41944" y="14935"/>
                </a:lnTo>
                <a:lnTo>
                  <a:pt x="41401" y="14147"/>
                </a:lnTo>
                <a:lnTo>
                  <a:pt x="37922" y="8394"/>
                </a:lnTo>
                <a:lnTo>
                  <a:pt x="37306" y="7729"/>
                </a:lnTo>
                <a:close/>
              </a:path>
              <a:path w="48895" h="68579">
                <a:moveTo>
                  <a:pt x="38823" y="30213"/>
                </a:moveTo>
                <a:lnTo>
                  <a:pt x="38658" y="32816"/>
                </a:lnTo>
                <a:lnTo>
                  <a:pt x="38830" y="31544"/>
                </a:lnTo>
                <a:lnTo>
                  <a:pt x="38823" y="30213"/>
                </a:lnTo>
                <a:close/>
              </a:path>
              <a:path w="48895" h="68579">
                <a:moveTo>
                  <a:pt x="38830" y="31544"/>
                </a:moveTo>
                <a:lnTo>
                  <a:pt x="38658" y="32816"/>
                </a:lnTo>
                <a:lnTo>
                  <a:pt x="38836" y="32816"/>
                </a:lnTo>
                <a:lnTo>
                  <a:pt x="38830" y="31544"/>
                </a:lnTo>
                <a:close/>
              </a:path>
              <a:path w="48895" h="68579">
                <a:moveTo>
                  <a:pt x="39009" y="30213"/>
                </a:moveTo>
                <a:lnTo>
                  <a:pt x="38823" y="30213"/>
                </a:lnTo>
                <a:lnTo>
                  <a:pt x="38830" y="31544"/>
                </a:lnTo>
                <a:lnTo>
                  <a:pt x="39009" y="30213"/>
                </a:lnTo>
                <a:close/>
              </a:path>
              <a:path w="48895" h="68579">
                <a:moveTo>
                  <a:pt x="41401" y="14147"/>
                </a:moveTo>
                <a:lnTo>
                  <a:pt x="41910" y="14935"/>
                </a:lnTo>
                <a:lnTo>
                  <a:pt x="41643" y="14497"/>
                </a:lnTo>
                <a:lnTo>
                  <a:pt x="41401" y="14147"/>
                </a:lnTo>
                <a:close/>
              </a:path>
              <a:path w="48895" h="68579">
                <a:moveTo>
                  <a:pt x="41643" y="14497"/>
                </a:moveTo>
                <a:lnTo>
                  <a:pt x="41910" y="14935"/>
                </a:lnTo>
                <a:lnTo>
                  <a:pt x="41643" y="14497"/>
                </a:lnTo>
                <a:close/>
              </a:path>
              <a:path w="48895" h="68579">
                <a:moveTo>
                  <a:pt x="41429" y="14147"/>
                </a:moveTo>
                <a:lnTo>
                  <a:pt x="41643" y="14497"/>
                </a:lnTo>
                <a:lnTo>
                  <a:pt x="41429" y="14147"/>
                </a:lnTo>
                <a:close/>
              </a:path>
              <a:path w="48895" h="68579">
                <a:moveTo>
                  <a:pt x="34798" y="5020"/>
                </a:moveTo>
                <a:lnTo>
                  <a:pt x="37306" y="7729"/>
                </a:lnTo>
                <a:lnTo>
                  <a:pt x="36887" y="6880"/>
                </a:lnTo>
                <a:lnTo>
                  <a:pt x="34798" y="5020"/>
                </a:lnTo>
                <a:close/>
              </a:path>
              <a:path w="48895" h="68579">
                <a:moveTo>
                  <a:pt x="32359" y="2849"/>
                </a:moveTo>
                <a:lnTo>
                  <a:pt x="34798" y="5020"/>
                </a:lnTo>
                <a:lnTo>
                  <a:pt x="33103" y="3190"/>
                </a:lnTo>
                <a:lnTo>
                  <a:pt x="32359" y="2849"/>
                </a:lnTo>
                <a:close/>
              </a:path>
              <a:path w="48895" h="68579">
                <a:moveTo>
                  <a:pt x="29488" y="1533"/>
                </a:moveTo>
                <a:lnTo>
                  <a:pt x="32359" y="2849"/>
                </a:lnTo>
                <a:lnTo>
                  <a:pt x="31768" y="2323"/>
                </a:lnTo>
                <a:lnTo>
                  <a:pt x="29488" y="1533"/>
                </a:lnTo>
                <a:close/>
              </a:path>
              <a:path w="48895" h="68579">
                <a:moveTo>
                  <a:pt x="19039" y="385"/>
                </a:moveTo>
                <a:lnTo>
                  <a:pt x="17976" y="453"/>
                </a:lnTo>
                <a:lnTo>
                  <a:pt x="15523" y="1664"/>
                </a:lnTo>
                <a:lnTo>
                  <a:pt x="19039" y="385"/>
                </a:lnTo>
                <a:close/>
              </a:path>
              <a:path w="48895" h="68579">
                <a:moveTo>
                  <a:pt x="25901" y="292"/>
                </a:moveTo>
                <a:lnTo>
                  <a:pt x="29488" y="1533"/>
                </a:lnTo>
                <a:lnTo>
                  <a:pt x="26874" y="336"/>
                </a:lnTo>
                <a:lnTo>
                  <a:pt x="25901" y="292"/>
                </a:lnTo>
                <a:close/>
              </a:path>
              <a:path w="48895" h="68579">
                <a:moveTo>
                  <a:pt x="20028" y="25"/>
                </a:moveTo>
                <a:lnTo>
                  <a:pt x="19039" y="385"/>
                </a:lnTo>
                <a:lnTo>
                  <a:pt x="22736" y="148"/>
                </a:lnTo>
                <a:lnTo>
                  <a:pt x="20028" y="25"/>
                </a:lnTo>
                <a:close/>
              </a:path>
              <a:path w="48895" h="68579">
                <a:moveTo>
                  <a:pt x="25057" y="0"/>
                </a:moveTo>
                <a:lnTo>
                  <a:pt x="22736" y="148"/>
                </a:lnTo>
                <a:lnTo>
                  <a:pt x="25901" y="292"/>
                </a:lnTo>
                <a:lnTo>
                  <a:pt x="25057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879050" y="4152490"/>
            <a:ext cx="1156970" cy="320040"/>
            <a:chOff x="9879050" y="4152490"/>
            <a:chExt cx="1156970" cy="32004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9050" y="4152490"/>
              <a:ext cx="786688" cy="3196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4225" y="4262119"/>
              <a:ext cx="331663" cy="19558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8430286" y="4066514"/>
            <a:ext cx="1636395" cy="1438910"/>
            <a:chOff x="8430286" y="4066514"/>
            <a:chExt cx="1636395" cy="1438910"/>
          </a:xfrm>
        </p:grpSpPr>
        <p:sp>
          <p:nvSpPr>
            <p:cNvPr id="13" name="object 13"/>
            <p:cNvSpPr/>
            <p:nvPr/>
          </p:nvSpPr>
          <p:spPr>
            <a:xfrm>
              <a:off x="8430286" y="5027932"/>
              <a:ext cx="60960" cy="143510"/>
            </a:xfrm>
            <a:custGeom>
              <a:avLst/>
              <a:gdLst/>
              <a:ahLst/>
              <a:cxnLst/>
              <a:rect l="l" t="t" r="r" b="b"/>
              <a:pathLst>
                <a:path w="60959" h="143510">
                  <a:moveTo>
                    <a:pt x="28041" y="134555"/>
                  </a:moveTo>
                  <a:lnTo>
                    <a:pt x="28041" y="137030"/>
                  </a:lnTo>
                  <a:lnTo>
                    <a:pt x="34251" y="143228"/>
                  </a:lnTo>
                  <a:lnTo>
                    <a:pt x="49554" y="143228"/>
                  </a:lnTo>
                  <a:lnTo>
                    <a:pt x="52850" y="139938"/>
                  </a:lnTo>
                  <a:lnTo>
                    <a:pt x="35648" y="139938"/>
                  </a:lnTo>
                  <a:lnTo>
                    <a:pt x="30504" y="137348"/>
                  </a:lnTo>
                  <a:lnTo>
                    <a:pt x="28041" y="134555"/>
                  </a:lnTo>
                  <a:close/>
                </a:path>
                <a:path w="60959" h="143510">
                  <a:moveTo>
                    <a:pt x="28041" y="127569"/>
                  </a:moveTo>
                  <a:lnTo>
                    <a:pt x="28041" y="134555"/>
                  </a:lnTo>
                  <a:lnTo>
                    <a:pt x="30504" y="137348"/>
                  </a:lnTo>
                  <a:lnTo>
                    <a:pt x="35648" y="139938"/>
                  </a:lnTo>
                  <a:lnTo>
                    <a:pt x="28041" y="127569"/>
                  </a:lnTo>
                  <a:close/>
                </a:path>
                <a:path w="60959" h="143510">
                  <a:moveTo>
                    <a:pt x="49554" y="112989"/>
                  </a:moveTo>
                  <a:lnTo>
                    <a:pt x="34251" y="112989"/>
                  </a:lnTo>
                  <a:lnTo>
                    <a:pt x="28041" y="119199"/>
                  </a:lnTo>
                  <a:lnTo>
                    <a:pt x="28041" y="127569"/>
                  </a:lnTo>
                  <a:lnTo>
                    <a:pt x="35648" y="139938"/>
                  </a:lnTo>
                  <a:lnTo>
                    <a:pt x="48157" y="139938"/>
                  </a:lnTo>
                  <a:lnTo>
                    <a:pt x="55765" y="127569"/>
                  </a:lnTo>
                  <a:lnTo>
                    <a:pt x="55765" y="119199"/>
                  </a:lnTo>
                  <a:lnTo>
                    <a:pt x="49554" y="112989"/>
                  </a:lnTo>
                  <a:close/>
                </a:path>
                <a:path w="60959" h="143510">
                  <a:moveTo>
                    <a:pt x="55765" y="127569"/>
                  </a:moveTo>
                  <a:lnTo>
                    <a:pt x="48157" y="139938"/>
                  </a:lnTo>
                  <a:lnTo>
                    <a:pt x="53301" y="137348"/>
                  </a:lnTo>
                  <a:lnTo>
                    <a:pt x="55765" y="134555"/>
                  </a:lnTo>
                  <a:lnTo>
                    <a:pt x="55765" y="127569"/>
                  </a:lnTo>
                  <a:close/>
                </a:path>
                <a:path w="60959" h="143510">
                  <a:moveTo>
                    <a:pt x="55765" y="134555"/>
                  </a:moveTo>
                  <a:lnTo>
                    <a:pt x="53301" y="137348"/>
                  </a:lnTo>
                  <a:lnTo>
                    <a:pt x="48157" y="139938"/>
                  </a:lnTo>
                  <a:lnTo>
                    <a:pt x="52850" y="139938"/>
                  </a:lnTo>
                  <a:lnTo>
                    <a:pt x="55765" y="137030"/>
                  </a:lnTo>
                  <a:lnTo>
                    <a:pt x="55765" y="134555"/>
                  </a:lnTo>
                  <a:close/>
                </a:path>
                <a:path w="60959" h="143510">
                  <a:moveTo>
                    <a:pt x="21818" y="100680"/>
                  </a:moveTo>
                  <a:lnTo>
                    <a:pt x="21818" y="109941"/>
                  </a:lnTo>
                  <a:lnTo>
                    <a:pt x="22072" y="113065"/>
                  </a:lnTo>
                  <a:lnTo>
                    <a:pt x="23469" y="121587"/>
                  </a:lnTo>
                  <a:lnTo>
                    <a:pt x="24294" y="124838"/>
                  </a:lnTo>
                  <a:lnTo>
                    <a:pt x="27558" y="134008"/>
                  </a:lnTo>
                  <a:lnTo>
                    <a:pt x="28041" y="134555"/>
                  </a:lnTo>
                  <a:lnTo>
                    <a:pt x="28041" y="119199"/>
                  </a:lnTo>
                  <a:lnTo>
                    <a:pt x="34251" y="112989"/>
                  </a:lnTo>
                  <a:lnTo>
                    <a:pt x="60555" y="112989"/>
                  </a:lnTo>
                  <a:lnTo>
                    <a:pt x="60540" y="109941"/>
                  </a:lnTo>
                  <a:lnTo>
                    <a:pt x="60540" y="101826"/>
                  </a:lnTo>
                  <a:lnTo>
                    <a:pt x="21957" y="101826"/>
                  </a:lnTo>
                  <a:lnTo>
                    <a:pt x="21818" y="100680"/>
                  </a:lnTo>
                  <a:close/>
                </a:path>
                <a:path w="60959" h="143510">
                  <a:moveTo>
                    <a:pt x="60555" y="112989"/>
                  </a:moveTo>
                  <a:lnTo>
                    <a:pt x="49554" y="112989"/>
                  </a:lnTo>
                  <a:lnTo>
                    <a:pt x="55765" y="119199"/>
                  </a:lnTo>
                  <a:lnTo>
                    <a:pt x="55765" y="134555"/>
                  </a:lnTo>
                  <a:lnTo>
                    <a:pt x="56247" y="134008"/>
                  </a:lnTo>
                  <a:lnTo>
                    <a:pt x="60222" y="122806"/>
                  </a:lnTo>
                  <a:lnTo>
                    <a:pt x="60591" y="120660"/>
                  </a:lnTo>
                  <a:lnTo>
                    <a:pt x="60555" y="112989"/>
                  </a:lnTo>
                  <a:close/>
                </a:path>
                <a:path w="60959" h="143510">
                  <a:moveTo>
                    <a:pt x="21818" y="99489"/>
                  </a:moveTo>
                  <a:lnTo>
                    <a:pt x="21818" y="100680"/>
                  </a:lnTo>
                  <a:lnTo>
                    <a:pt x="21957" y="101826"/>
                  </a:lnTo>
                  <a:lnTo>
                    <a:pt x="21818" y="99489"/>
                  </a:lnTo>
                  <a:close/>
                </a:path>
                <a:path w="60959" h="143510">
                  <a:moveTo>
                    <a:pt x="60540" y="99489"/>
                  </a:moveTo>
                  <a:lnTo>
                    <a:pt x="21818" y="99489"/>
                  </a:lnTo>
                  <a:lnTo>
                    <a:pt x="21957" y="101826"/>
                  </a:lnTo>
                  <a:lnTo>
                    <a:pt x="60540" y="101826"/>
                  </a:lnTo>
                  <a:lnTo>
                    <a:pt x="60540" y="99489"/>
                  </a:lnTo>
                  <a:close/>
                </a:path>
                <a:path w="60959" h="143510">
                  <a:moveTo>
                    <a:pt x="58458" y="75321"/>
                  </a:moveTo>
                  <a:lnTo>
                    <a:pt x="19684" y="75321"/>
                  </a:lnTo>
                  <a:lnTo>
                    <a:pt x="19913" y="77391"/>
                  </a:lnTo>
                  <a:lnTo>
                    <a:pt x="20408" y="88643"/>
                  </a:lnTo>
                  <a:lnTo>
                    <a:pt x="20509" y="89951"/>
                  </a:lnTo>
                  <a:lnTo>
                    <a:pt x="21818" y="100680"/>
                  </a:lnTo>
                  <a:lnTo>
                    <a:pt x="21818" y="99489"/>
                  </a:lnTo>
                  <a:lnTo>
                    <a:pt x="60540" y="99489"/>
                  </a:lnTo>
                  <a:lnTo>
                    <a:pt x="60400" y="97165"/>
                  </a:lnTo>
                  <a:lnTo>
                    <a:pt x="59120" y="86560"/>
                  </a:lnTo>
                  <a:lnTo>
                    <a:pt x="58458" y="75321"/>
                  </a:lnTo>
                  <a:close/>
                </a:path>
                <a:path w="60959" h="143510">
                  <a:moveTo>
                    <a:pt x="59045" y="85941"/>
                  </a:moveTo>
                  <a:lnTo>
                    <a:pt x="59079" y="86560"/>
                  </a:lnTo>
                  <a:lnTo>
                    <a:pt x="59045" y="85941"/>
                  </a:lnTo>
                  <a:close/>
                </a:path>
                <a:path w="60959" h="143510">
                  <a:moveTo>
                    <a:pt x="59008" y="85278"/>
                  </a:moveTo>
                  <a:lnTo>
                    <a:pt x="59045" y="85941"/>
                  </a:lnTo>
                  <a:lnTo>
                    <a:pt x="59008" y="85278"/>
                  </a:lnTo>
                  <a:close/>
                </a:path>
                <a:path w="60959" h="143510">
                  <a:moveTo>
                    <a:pt x="19738" y="76313"/>
                  </a:moveTo>
                  <a:lnTo>
                    <a:pt x="19796" y="77391"/>
                  </a:lnTo>
                  <a:lnTo>
                    <a:pt x="19738" y="76313"/>
                  </a:lnTo>
                  <a:close/>
                </a:path>
                <a:path w="60959" h="143510">
                  <a:moveTo>
                    <a:pt x="19684" y="75321"/>
                  </a:moveTo>
                  <a:lnTo>
                    <a:pt x="19738" y="76313"/>
                  </a:lnTo>
                  <a:lnTo>
                    <a:pt x="19913" y="77391"/>
                  </a:lnTo>
                  <a:lnTo>
                    <a:pt x="19684" y="75321"/>
                  </a:lnTo>
                  <a:close/>
                </a:path>
                <a:path w="60959" h="143510">
                  <a:moveTo>
                    <a:pt x="18082" y="66098"/>
                  </a:moveTo>
                  <a:lnTo>
                    <a:pt x="19738" y="76313"/>
                  </a:lnTo>
                  <a:lnTo>
                    <a:pt x="19684" y="75321"/>
                  </a:lnTo>
                  <a:lnTo>
                    <a:pt x="58458" y="75321"/>
                  </a:lnTo>
                  <a:lnTo>
                    <a:pt x="58343" y="73238"/>
                  </a:lnTo>
                  <a:lnTo>
                    <a:pt x="58127" y="71193"/>
                  </a:lnTo>
                  <a:lnTo>
                    <a:pt x="57616" y="68044"/>
                  </a:lnTo>
                  <a:lnTo>
                    <a:pt x="18846" y="68044"/>
                  </a:lnTo>
                  <a:lnTo>
                    <a:pt x="18082" y="66098"/>
                  </a:lnTo>
                  <a:close/>
                </a:path>
                <a:path w="60959" h="143510">
                  <a:moveTo>
                    <a:pt x="17754" y="64069"/>
                  </a:moveTo>
                  <a:lnTo>
                    <a:pt x="18082" y="66098"/>
                  </a:lnTo>
                  <a:lnTo>
                    <a:pt x="18846" y="68044"/>
                  </a:lnTo>
                  <a:lnTo>
                    <a:pt x="17754" y="64069"/>
                  </a:lnTo>
                  <a:close/>
                </a:path>
                <a:path w="60959" h="143510">
                  <a:moveTo>
                    <a:pt x="56972" y="64069"/>
                  </a:moveTo>
                  <a:lnTo>
                    <a:pt x="17754" y="64069"/>
                  </a:lnTo>
                  <a:lnTo>
                    <a:pt x="18846" y="68044"/>
                  </a:lnTo>
                  <a:lnTo>
                    <a:pt x="57616" y="68044"/>
                  </a:lnTo>
                  <a:lnTo>
                    <a:pt x="56972" y="64069"/>
                  </a:lnTo>
                  <a:close/>
                </a:path>
                <a:path w="60959" h="143510">
                  <a:moveTo>
                    <a:pt x="52506" y="47876"/>
                  </a:moveTo>
                  <a:lnTo>
                    <a:pt x="10934" y="47876"/>
                  </a:lnTo>
                  <a:lnTo>
                    <a:pt x="11251" y="48664"/>
                  </a:lnTo>
                  <a:lnTo>
                    <a:pt x="18082" y="66098"/>
                  </a:lnTo>
                  <a:lnTo>
                    <a:pt x="17754" y="64069"/>
                  </a:lnTo>
                  <a:lnTo>
                    <a:pt x="56972" y="64069"/>
                  </a:lnTo>
                  <a:lnTo>
                    <a:pt x="55968" y="57871"/>
                  </a:lnTo>
                  <a:lnTo>
                    <a:pt x="54876" y="53896"/>
                  </a:lnTo>
                  <a:lnTo>
                    <a:pt x="52506" y="47876"/>
                  </a:lnTo>
                  <a:close/>
                </a:path>
                <a:path w="60959" h="143510">
                  <a:moveTo>
                    <a:pt x="11177" y="48495"/>
                  </a:moveTo>
                  <a:lnTo>
                    <a:pt x="11243" y="48664"/>
                  </a:lnTo>
                  <a:lnTo>
                    <a:pt x="11177" y="48495"/>
                  </a:lnTo>
                  <a:close/>
                </a:path>
                <a:path w="60959" h="143510">
                  <a:moveTo>
                    <a:pt x="18669" y="0"/>
                  </a:moveTo>
                  <a:lnTo>
                    <a:pt x="11238" y="1737"/>
                  </a:lnTo>
                  <a:lnTo>
                    <a:pt x="5095" y="6175"/>
                  </a:lnTo>
                  <a:lnTo>
                    <a:pt x="1248" y="12402"/>
                  </a:lnTo>
                  <a:lnTo>
                    <a:pt x="0" y="19614"/>
                  </a:lnTo>
                  <a:lnTo>
                    <a:pt x="1650" y="27010"/>
                  </a:lnTo>
                  <a:lnTo>
                    <a:pt x="11177" y="48495"/>
                  </a:lnTo>
                  <a:lnTo>
                    <a:pt x="10934" y="47876"/>
                  </a:lnTo>
                  <a:lnTo>
                    <a:pt x="52506" y="47876"/>
                  </a:lnTo>
                  <a:lnTo>
                    <a:pt x="36702" y="11237"/>
                  </a:lnTo>
                  <a:lnTo>
                    <a:pt x="25937" y="1210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7603" y="4911636"/>
              <a:ext cx="67119" cy="843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3348" y="4066514"/>
              <a:ext cx="1513272" cy="143879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34302" y="770946"/>
            <a:ext cx="1361815" cy="22117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53840" y="1312828"/>
            <a:ext cx="262075" cy="56062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0033799" y="973747"/>
            <a:ext cx="319405" cy="311150"/>
          </a:xfrm>
          <a:custGeom>
            <a:avLst/>
            <a:gdLst/>
            <a:ahLst/>
            <a:cxnLst/>
            <a:rect l="l" t="t" r="r" b="b"/>
            <a:pathLst>
              <a:path w="319404" h="311150">
                <a:moveTo>
                  <a:pt x="144373" y="0"/>
                </a:moveTo>
                <a:lnTo>
                  <a:pt x="99387" y="13448"/>
                </a:lnTo>
                <a:lnTo>
                  <a:pt x="48069" y="56845"/>
                </a:lnTo>
                <a:lnTo>
                  <a:pt x="24942" y="88023"/>
                </a:lnTo>
                <a:lnTo>
                  <a:pt x="2476" y="151079"/>
                </a:lnTo>
                <a:lnTo>
                  <a:pt x="0" y="185877"/>
                </a:lnTo>
                <a:lnTo>
                  <a:pt x="304" y="188404"/>
                </a:lnTo>
                <a:lnTo>
                  <a:pt x="26466" y="249097"/>
                </a:lnTo>
                <a:lnTo>
                  <a:pt x="56769" y="275323"/>
                </a:lnTo>
                <a:lnTo>
                  <a:pt x="119976" y="302958"/>
                </a:lnTo>
                <a:lnTo>
                  <a:pt x="157911" y="309206"/>
                </a:lnTo>
                <a:lnTo>
                  <a:pt x="180454" y="310540"/>
                </a:lnTo>
                <a:lnTo>
                  <a:pt x="200710" y="309575"/>
                </a:lnTo>
                <a:lnTo>
                  <a:pt x="218649" y="308000"/>
                </a:lnTo>
                <a:lnTo>
                  <a:pt x="218008" y="307987"/>
                </a:lnTo>
                <a:lnTo>
                  <a:pt x="219227" y="307949"/>
                </a:lnTo>
                <a:lnTo>
                  <a:pt x="244454" y="307949"/>
                </a:lnTo>
                <a:lnTo>
                  <a:pt x="257289" y="307238"/>
                </a:lnTo>
                <a:lnTo>
                  <a:pt x="274966" y="305828"/>
                </a:lnTo>
                <a:lnTo>
                  <a:pt x="274599" y="305828"/>
                </a:lnTo>
                <a:lnTo>
                  <a:pt x="275285" y="305803"/>
                </a:lnTo>
                <a:lnTo>
                  <a:pt x="294043" y="305473"/>
                </a:lnTo>
                <a:lnTo>
                  <a:pt x="295643" y="305333"/>
                </a:lnTo>
                <a:lnTo>
                  <a:pt x="315150" y="302158"/>
                </a:lnTo>
                <a:lnTo>
                  <a:pt x="319354" y="296329"/>
                </a:lnTo>
                <a:lnTo>
                  <a:pt x="317623" y="285661"/>
                </a:lnTo>
                <a:lnTo>
                  <a:pt x="236321" y="285661"/>
                </a:lnTo>
                <a:lnTo>
                  <a:pt x="236705" y="285639"/>
                </a:lnTo>
                <a:lnTo>
                  <a:pt x="226462" y="285445"/>
                </a:lnTo>
                <a:lnTo>
                  <a:pt x="220091" y="285445"/>
                </a:lnTo>
                <a:lnTo>
                  <a:pt x="218440" y="285292"/>
                </a:lnTo>
                <a:lnTo>
                  <a:pt x="219174" y="285292"/>
                </a:lnTo>
                <a:lnTo>
                  <a:pt x="201752" y="282397"/>
                </a:lnTo>
                <a:lnTo>
                  <a:pt x="182771" y="278701"/>
                </a:lnTo>
                <a:lnTo>
                  <a:pt x="164160" y="274866"/>
                </a:lnTo>
                <a:lnTo>
                  <a:pt x="134648" y="267792"/>
                </a:lnTo>
                <a:lnTo>
                  <a:pt x="133476" y="267792"/>
                </a:lnTo>
                <a:lnTo>
                  <a:pt x="130454" y="266788"/>
                </a:lnTo>
                <a:lnTo>
                  <a:pt x="131130" y="266788"/>
                </a:lnTo>
                <a:lnTo>
                  <a:pt x="105878" y="255993"/>
                </a:lnTo>
                <a:lnTo>
                  <a:pt x="105422" y="255993"/>
                </a:lnTo>
                <a:lnTo>
                  <a:pt x="102997" y="254762"/>
                </a:lnTo>
                <a:lnTo>
                  <a:pt x="103362" y="254762"/>
                </a:lnTo>
                <a:lnTo>
                  <a:pt x="81484" y="241680"/>
                </a:lnTo>
                <a:lnTo>
                  <a:pt x="80670" y="241680"/>
                </a:lnTo>
                <a:lnTo>
                  <a:pt x="77343" y="239204"/>
                </a:lnTo>
                <a:lnTo>
                  <a:pt x="77954" y="239204"/>
                </a:lnTo>
                <a:lnTo>
                  <a:pt x="63499" y="226021"/>
                </a:lnTo>
                <a:lnTo>
                  <a:pt x="61988" y="226021"/>
                </a:lnTo>
                <a:lnTo>
                  <a:pt x="57873" y="220891"/>
                </a:lnTo>
                <a:lnTo>
                  <a:pt x="59054" y="220891"/>
                </a:lnTo>
                <a:lnTo>
                  <a:pt x="50485" y="205905"/>
                </a:lnTo>
                <a:lnTo>
                  <a:pt x="49860" y="205905"/>
                </a:lnTo>
                <a:lnTo>
                  <a:pt x="47980" y="201523"/>
                </a:lnTo>
                <a:lnTo>
                  <a:pt x="48533" y="201523"/>
                </a:lnTo>
                <a:lnTo>
                  <a:pt x="43836" y="186004"/>
                </a:lnTo>
                <a:lnTo>
                  <a:pt x="42443" y="186004"/>
                </a:lnTo>
                <a:lnTo>
                  <a:pt x="41579" y="178549"/>
                </a:lnTo>
                <a:lnTo>
                  <a:pt x="42910" y="178549"/>
                </a:lnTo>
                <a:lnTo>
                  <a:pt x="44032" y="160629"/>
                </a:lnTo>
                <a:lnTo>
                  <a:pt x="43738" y="160629"/>
                </a:lnTo>
                <a:lnTo>
                  <a:pt x="44246" y="157200"/>
                </a:lnTo>
                <a:lnTo>
                  <a:pt x="44529" y="157200"/>
                </a:lnTo>
                <a:lnTo>
                  <a:pt x="49524" y="135534"/>
                </a:lnTo>
                <a:lnTo>
                  <a:pt x="48996" y="135534"/>
                </a:lnTo>
                <a:lnTo>
                  <a:pt x="50546" y="131102"/>
                </a:lnTo>
                <a:lnTo>
                  <a:pt x="51128" y="131102"/>
                </a:lnTo>
                <a:lnTo>
                  <a:pt x="61356" y="109842"/>
                </a:lnTo>
                <a:lnTo>
                  <a:pt x="60921" y="109842"/>
                </a:lnTo>
                <a:lnTo>
                  <a:pt x="63030" y="106362"/>
                </a:lnTo>
                <a:lnTo>
                  <a:pt x="63519" y="106362"/>
                </a:lnTo>
                <a:lnTo>
                  <a:pt x="78775" y="85928"/>
                </a:lnTo>
                <a:lnTo>
                  <a:pt x="78574" y="85928"/>
                </a:lnTo>
                <a:lnTo>
                  <a:pt x="80302" y="83883"/>
                </a:lnTo>
                <a:lnTo>
                  <a:pt x="80550" y="83883"/>
                </a:lnTo>
                <a:lnTo>
                  <a:pt x="98047" y="65773"/>
                </a:lnTo>
                <a:lnTo>
                  <a:pt x="97459" y="65773"/>
                </a:lnTo>
                <a:lnTo>
                  <a:pt x="100698" y="63030"/>
                </a:lnTo>
                <a:lnTo>
                  <a:pt x="101448" y="63030"/>
                </a:lnTo>
                <a:lnTo>
                  <a:pt x="117493" y="51993"/>
                </a:lnTo>
                <a:lnTo>
                  <a:pt x="116954" y="51993"/>
                </a:lnTo>
                <a:lnTo>
                  <a:pt x="120078" y="50215"/>
                </a:lnTo>
                <a:lnTo>
                  <a:pt x="120800" y="50215"/>
                </a:lnTo>
                <a:lnTo>
                  <a:pt x="132724" y="44703"/>
                </a:lnTo>
                <a:lnTo>
                  <a:pt x="131419" y="44703"/>
                </a:lnTo>
                <a:lnTo>
                  <a:pt x="133096" y="44151"/>
                </a:lnTo>
                <a:lnTo>
                  <a:pt x="133032" y="21297"/>
                </a:lnTo>
                <a:lnTo>
                  <a:pt x="174536" y="21297"/>
                </a:lnTo>
                <a:lnTo>
                  <a:pt x="173025" y="13448"/>
                </a:lnTo>
                <a:lnTo>
                  <a:pt x="168835" y="6950"/>
                </a:lnTo>
                <a:lnTo>
                  <a:pt x="162561" y="2427"/>
                </a:lnTo>
                <a:lnTo>
                  <a:pt x="154800" y="508"/>
                </a:lnTo>
                <a:lnTo>
                  <a:pt x="144373" y="0"/>
                </a:lnTo>
                <a:close/>
              </a:path>
              <a:path w="319404" h="311150">
                <a:moveTo>
                  <a:pt x="244454" y="307949"/>
                </a:moveTo>
                <a:lnTo>
                  <a:pt x="219227" y="307949"/>
                </a:lnTo>
                <a:lnTo>
                  <a:pt x="218649" y="308000"/>
                </a:lnTo>
                <a:lnTo>
                  <a:pt x="236727" y="308355"/>
                </a:lnTo>
                <a:lnTo>
                  <a:pt x="237578" y="308330"/>
                </a:lnTo>
                <a:lnTo>
                  <a:pt x="244454" y="307949"/>
                </a:lnTo>
                <a:close/>
              </a:path>
              <a:path w="319404" h="311150">
                <a:moveTo>
                  <a:pt x="219227" y="307949"/>
                </a:moveTo>
                <a:lnTo>
                  <a:pt x="218008" y="307987"/>
                </a:lnTo>
                <a:lnTo>
                  <a:pt x="218649" y="308000"/>
                </a:lnTo>
                <a:lnTo>
                  <a:pt x="219227" y="307949"/>
                </a:lnTo>
                <a:close/>
              </a:path>
              <a:path w="319404" h="311150">
                <a:moveTo>
                  <a:pt x="275988" y="305803"/>
                </a:moveTo>
                <a:lnTo>
                  <a:pt x="275285" y="305803"/>
                </a:lnTo>
                <a:lnTo>
                  <a:pt x="275075" y="305819"/>
                </a:lnTo>
                <a:lnTo>
                  <a:pt x="275988" y="305803"/>
                </a:lnTo>
                <a:close/>
              </a:path>
              <a:path w="319404" h="311150">
                <a:moveTo>
                  <a:pt x="236705" y="285639"/>
                </a:moveTo>
                <a:lnTo>
                  <a:pt x="236321" y="285661"/>
                </a:lnTo>
                <a:lnTo>
                  <a:pt x="237159" y="285648"/>
                </a:lnTo>
                <a:lnTo>
                  <a:pt x="236705" y="285639"/>
                </a:lnTo>
                <a:close/>
              </a:path>
              <a:path w="319404" h="311150">
                <a:moveTo>
                  <a:pt x="255752" y="284581"/>
                </a:moveTo>
                <a:lnTo>
                  <a:pt x="236705" y="285639"/>
                </a:lnTo>
                <a:lnTo>
                  <a:pt x="237159" y="285648"/>
                </a:lnTo>
                <a:lnTo>
                  <a:pt x="236321" y="285661"/>
                </a:lnTo>
                <a:lnTo>
                  <a:pt x="317623" y="285661"/>
                </a:lnTo>
                <a:lnTo>
                  <a:pt x="317452" y="284607"/>
                </a:lnTo>
                <a:lnTo>
                  <a:pt x="255485" y="284607"/>
                </a:lnTo>
                <a:lnTo>
                  <a:pt x="255752" y="284581"/>
                </a:lnTo>
                <a:close/>
              </a:path>
              <a:path w="319404" h="311150">
                <a:moveTo>
                  <a:pt x="218440" y="285292"/>
                </a:moveTo>
                <a:lnTo>
                  <a:pt x="220091" y="285445"/>
                </a:lnTo>
                <a:lnTo>
                  <a:pt x="219268" y="285308"/>
                </a:lnTo>
                <a:lnTo>
                  <a:pt x="218440" y="285292"/>
                </a:lnTo>
                <a:close/>
              </a:path>
              <a:path w="319404" h="311150">
                <a:moveTo>
                  <a:pt x="219268" y="285308"/>
                </a:moveTo>
                <a:lnTo>
                  <a:pt x="220091" y="285445"/>
                </a:lnTo>
                <a:lnTo>
                  <a:pt x="226462" y="285445"/>
                </a:lnTo>
                <a:lnTo>
                  <a:pt x="219268" y="285308"/>
                </a:lnTo>
                <a:close/>
              </a:path>
              <a:path w="319404" h="311150">
                <a:moveTo>
                  <a:pt x="219174" y="285292"/>
                </a:moveTo>
                <a:lnTo>
                  <a:pt x="218440" y="285292"/>
                </a:lnTo>
                <a:lnTo>
                  <a:pt x="219268" y="285308"/>
                </a:lnTo>
                <a:close/>
              </a:path>
              <a:path w="319404" h="311150">
                <a:moveTo>
                  <a:pt x="292860" y="282780"/>
                </a:moveTo>
                <a:lnTo>
                  <a:pt x="273481" y="283159"/>
                </a:lnTo>
                <a:lnTo>
                  <a:pt x="255485" y="284607"/>
                </a:lnTo>
                <a:lnTo>
                  <a:pt x="317452" y="284607"/>
                </a:lnTo>
                <a:lnTo>
                  <a:pt x="317347" y="283959"/>
                </a:lnTo>
                <a:lnTo>
                  <a:pt x="315903" y="282917"/>
                </a:lnTo>
                <a:lnTo>
                  <a:pt x="292011" y="282917"/>
                </a:lnTo>
                <a:lnTo>
                  <a:pt x="292860" y="282780"/>
                </a:lnTo>
                <a:close/>
              </a:path>
              <a:path w="319404" h="311150">
                <a:moveTo>
                  <a:pt x="293611" y="282765"/>
                </a:moveTo>
                <a:lnTo>
                  <a:pt x="292860" y="282780"/>
                </a:lnTo>
                <a:lnTo>
                  <a:pt x="292011" y="282917"/>
                </a:lnTo>
                <a:lnTo>
                  <a:pt x="293611" y="282765"/>
                </a:lnTo>
                <a:close/>
              </a:path>
              <a:path w="319404" h="311150">
                <a:moveTo>
                  <a:pt x="315692" y="282765"/>
                </a:moveTo>
                <a:lnTo>
                  <a:pt x="293611" y="282765"/>
                </a:lnTo>
                <a:lnTo>
                  <a:pt x="292011" y="282917"/>
                </a:lnTo>
                <a:lnTo>
                  <a:pt x="315903" y="282917"/>
                </a:lnTo>
                <a:lnTo>
                  <a:pt x="315692" y="282765"/>
                </a:lnTo>
                <a:close/>
              </a:path>
              <a:path w="319404" h="311150">
                <a:moveTo>
                  <a:pt x="311518" y="279755"/>
                </a:moveTo>
                <a:lnTo>
                  <a:pt x="292860" y="282780"/>
                </a:lnTo>
                <a:lnTo>
                  <a:pt x="293611" y="282765"/>
                </a:lnTo>
                <a:lnTo>
                  <a:pt x="315692" y="282765"/>
                </a:lnTo>
                <a:lnTo>
                  <a:pt x="311518" y="279755"/>
                </a:lnTo>
                <a:close/>
              </a:path>
              <a:path w="319404" h="311150">
                <a:moveTo>
                  <a:pt x="202038" y="282444"/>
                </a:moveTo>
                <a:close/>
              </a:path>
              <a:path w="319404" h="311150">
                <a:moveTo>
                  <a:pt x="201793" y="282397"/>
                </a:moveTo>
                <a:lnTo>
                  <a:pt x="202038" y="282444"/>
                </a:lnTo>
                <a:lnTo>
                  <a:pt x="201793" y="282397"/>
                </a:lnTo>
                <a:close/>
              </a:path>
              <a:path w="319404" h="311150">
                <a:moveTo>
                  <a:pt x="182863" y="278720"/>
                </a:moveTo>
                <a:close/>
              </a:path>
              <a:path w="319404" h="311150">
                <a:moveTo>
                  <a:pt x="182771" y="278701"/>
                </a:moveTo>
                <a:close/>
              </a:path>
              <a:path w="319404" h="311150">
                <a:moveTo>
                  <a:pt x="164561" y="274948"/>
                </a:moveTo>
                <a:lnTo>
                  <a:pt x="164693" y="274980"/>
                </a:lnTo>
                <a:lnTo>
                  <a:pt x="164561" y="274948"/>
                </a:lnTo>
                <a:close/>
              </a:path>
              <a:path w="319404" h="311150">
                <a:moveTo>
                  <a:pt x="164215" y="274866"/>
                </a:moveTo>
                <a:lnTo>
                  <a:pt x="164561" y="274948"/>
                </a:lnTo>
                <a:lnTo>
                  <a:pt x="164215" y="274866"/>
                </a:lnTo>
                <a:close/>
              </a:path>
              <a:path w="319404" h="311150">
                <a:moveTo>
                  <a:pt x="130454" y="266788"/>
                </a:moveTo>
                <a:lnTo>
                  <a:pt x="133476" y="267792"/>
                </a:lnTo>
                <a:lnTo>
                  <a:pt x="131988" y="267155"/>
                </a:lnTo>
                <a:lnTo>
                  <a:pt x="130454" y="266788"/>
                </a:lnTo>
                <a:close/>
              </a:path>
              <a:path w="319404" h="311150">
                <a:moveTo>
                  <a:pt x="131988" y="267155"/>
                </a:moveTo>
                <a:lnTo>
                  <a:pt x="133476" y="267792"/>
                </a:lnTo>
                <a:lnTo>
                  <a:pt x="134648" y="267792"/>
                </a:lnTo>
                <a:lnTo>
                  <a:pt x="131988" y="267155"/>
                </a:lnTo>
                <a:close/>
              </a:path>
              <a:path w="319404" h="311150">
                <a:moveTo>
                  <a:pt x="131130" y="266788"/>
                </a:moveTo>
                <a:lnTo>
                  <a:pt x="130454" y="266788"/>
                </a:lnTo>
                <a:lnTo>
                  <a:pt x="131988" y="267155"/>
                </a:lnTo>
                <a:lnTo>
                  <a:pt x="131130" y="266788"/>
                </a:lnTo>
                <a:close/>
              </a:path>
              <a:path w="319404" h="311150">
                <a:moveTo>
                  <a:pt x="102997" y="254762"/>
                </a:moveTo>
                <a:lnTo>
                  <a:pt x="105422" y="255993"/>
                </a:lnTo>
                <a:lnTo>
                  <a:pt x="104278" y="255310"/>
                </a:lnTo>
                <a:lnTo>
                  <a:pt x="102997" y="254762"/>
                </a:lnTo>
                <a:close/>
              </a:path>
              <a:path w="319404" h="311150">
                <a:moveTo>
                  <a:pt x="104278" y="255310"/>
                </a:moveTo>
                <a:lnTo>
                  <a:pt x="105422" y="255993"/>
                </a:lnTo>
                <a:lnTo>
                  <a:pt x="105878" y="255993"/>
                </a:lnTo>
                <a:lnTo>
                  <a:pt x="104278" y="255310"/>
                </a:lnTo>
                <a:close/>
              </a:path>
              <a:path w="319404" h="311150">
                <a:moveTo>
                  <a:pt x="103362" y="254762"/>
                </a:moveTo>
                <a:lnTo>
                  <a:pt x="102997" y="254762"/>
                </a:lnTo>
                <a:lnTo>
                  <a:pt x="104278" y="255310"/>
                </a:lnTo>
                <a:lnTo>
                  <a:pt x="103362" y="254762"/>
                </a:lnTo>
                <a:close/>
              </a:path>
              <a:path w="319404" h="311150">
                <a:moveTo>
                  <a:pt x="77343" y="239204"/>
                </a:moveTo>
                <a:lnTo>
                  <a:pt x="80670" y="241680"/>
                </a:lnTo>
                <a:lnTo>
                  <a:pt x="79119" y="240266"/>
                </a:lnTo>
                <a:lnTo>
                  <a:pt x="77343" y="239204"/>
                </a:lnTo>
                <a:close/>
              </a:path>
              <a:path w="319404" h="311150">
                <a:moveTo>
                  <a:pt x="79119" y="240266"/>
                </a:moveTo>
                <a:lnTo>
                  <a:pt x="80670" y="241680"/>
                </a:lnTo>
                <a:lnTo>
                  <a:pt x="81484" y="241680"/>
                </a:lnTo>
                <a:lnTo>
                  <a:pt x="79119" y="240266"/>
                </a:lnTo>
                <a:close/>
              </a:path>
              <a:path w="319404" h="311150">
                <a:moveTo>
                  <a:pt x="77954" y="239204"/>
                </a:moveTo>
                <a:lnTo>
                  <a:pt x="77343" y="239204"/>
                </a:lnTo>
                <a:lnTo>
                  <a:pt x="79119" y="240266"/>
                </a:lnTo>
                <a:lnTo>
                  <a:pt x="77954" y="239204"/>
                </a:lnTo>
                <a:close/>
              </a:path>
              <a:path w="319404" h="311150">
                <a:moveTo>
                  <a:pt x="57873" y="220891"/>
                </a:moveTo>
                <a:lnTo>
                  <a:pt x="61988" y="226021"/>
                </a:lnTo>
                <a:lnTo>
                  <a:pt x="60341" y="223141"/>
                </a:lnTo>
                <a:lnTo>
                  <a:pt x="57873" y="220891"/>
                </a:lnTo>
                <a:close/>
              </a:path>
              <a:path w="319404" h="311150">
                <a:moveTo>
                  <a:pt x="60341" y="223141"/>
                </a:moveTo>
                <a:lnTo>
                  <a:pt x="61988" y="226021"/>
                </a:lnTo>
                <a:lnTo>
                  <a:pt x="63499" y="226021"/>
                </a:lnTo>
                <a:lnTo>
                  <a:pt x="60341" y="223141"/>
                </a:lnTo>
                <a:close/>
              </a:path>
              <a:path w="319404" h="311150">
                <a:moveTo>
                  <a:pt x="59054" y="220891"/>
                </a:moveTo>
                <a:lnTo>
                  <a:pt x="57873" y="220891"/>
                </a:lnTo>
                <a:lnTo>
                  <a:pt x="60341" y="223141"/>
                </a:lnTo>
                <a:lnTo>
                  <a:pt x="59054" y="220891"/>
                </a:lnTo>
                <a:close/>
              </a:path>
              <a:path w="319404" h="311150">
                <a:moveTo>
                  <a:pt x="47980" y="201523"/>
                </a:moveTo>
                <a:lnTo>
                  <a:pt x="49860" y="205905"/>
                </a:lnTo>
                <a:lnTo>
                  <a:pt x="49156" y="203579"/>
                </a:lnTo>
                <a:lnTo>
                  <a:pt x="47980" y="201523"/>
                </a:lnTo>
                <a:close/>
              </a:path>
              <a:path w="319404" h="311150">
                <a:moveTo>
                  <a:pt x="49156" y="203579"/>
                </a:moveTo>
                <a:lnTo>
                  <a:pt x="49860" y="205905"/>
                </a:lnTo>
                <a:lnTo>
                  <a:pt x="50485" y="205905"/>
                </a:lnTo>
                <a:lnTo>
                  <a:pt x="49156" y="203579"/>
                </a:lnTo>
                <a:close/>
              </a:path>
              <a:path w="319404" h="311150">
                <a:moveTo>
                  <a:pt x="48533" y="201523"/>
                </a:moveTo>
                <a:lnTo>
                  <a:pt x="47980" y="201523"/>
                </a:lnTo>
                <a:lnTo>
                  <a:pt x="49156" y="203579"/>
                </a:lnTo>
                <a:lnTo>
                  <a:pt x="48533" y="201523"/>
                </a:lnTo>
                <a:close/>
              </a:path>
              <a:path w="319404" h="311150">
                <a:moveTo>
                  <a:pt x="41579" y="178549"/>
                </a:moveTo>
                <a:lnTo>
                  <a:pt x="42443" y="186004"/>
                </a:lnTo>
                <a:lnTo>
                  <a:pt x="42682" y="182191"/>
                </a:lnTo>
                <a:lnTo>
                  <a:pt x="41579" y="178549"/>
                </a:lnTo>
                <a:close/>
              </a:path>
              <a:path w="319404" h="311150">
                <a:moveTo>
                  <a:pt x="42682" y="182191"/>
                </a:moveTo>
                <a:lnTo>
                  <a:pt x="42443" y="186004"/>
                </a:lnTo>
                <a:lnTo>
                  <a:pt x="43836" y="186004"/>
                </a:lnTo>
                <a:lnTo>
                  <a:pt x="42682" y="182191"/>
                </a:lnTo>
                <a:close/>
              </a:path>
              <a:path w="319404" h="311150">
                <a:moveTo>
                  <a:pt x="42910" y="178549"/>
                </a:moveTo>
                <a:lnTo>
                  <a:pt x="41579" y="178549"/>
                </a:lnTo>
                <a:lnTo>
                  <a:pt x="42682" y="182191"/>
                </a:lnTo>
                <a:lnTo>
                  <a:pt x="42910" y="178549"/>
                </a:lnTo>
                <a:close/>
              </a:path>
              <a:path w="319404" h="311150">
                <a:moveTo>
                  <a:pt x="44246" y="157200"/>
                </a:moveTo>
                <a:lnTo>
                  <a:pt x="43738" y="160629"/>
                </a:lnTo>
                <a:lnTo>
                  <a:pt x="44141" y="158882"/>
                </a:lnTo>
                <a:lnTo>
                  <a:pt x="44246" y="157200"/>
                </a:lnTo>
                <a:close/>
              </a:path>
              <a:path w="319404" h="311150">
                <a:moveTo>
                  <a:pt x="44141" y="158882"/>
                </a:moveTo>
                <a:lnTo>
                  <a:pt x="43738" y="160629"/>
                </a:lnTo>
                <a:lnTo>
                  <a:pt x="44032" y="160629"/>
                </a:lnTo>
                <a:lnTo>
                  <a:pt x="44141" y="158882"/>
                </a:lnTo>
                <a:close/>
              </a:path>
              <a:path w="319404" h="311150">
                <a:moveTo>
                  <a:pt x="44529" y="157200"/>
                </a:moveTo>
                <a:lnTo>
                  <a:pt x="44246" y="157200"/>
                </a:lnTo>
                <a:lnTo>
                  <a:pt x="44141" y="158882"/>
                </a:lnTo>
                <a:lnTo>
                  <a:pt x="44529" y="157200"/>
                </a:lnTo>
                <a:close/>
              </a:path>
              <a:path w="319404" h="311150">
                <a:moveTo>
                  <a:pt x="50546" y="131102"/>
                </a:moveTo>
                <a:lnTo>
                  <a:pt x="48996" y="135534"/>
                </a:lnTo>
                <a:lnTo>
                  <a:pt x="50009" y="133428"/>
                </a:lnTo>
                <a:lnTo>
                  <a:pt x="50546" y="131102"/>
                </a:lnTo>
                <a:close/>
              </a:path>
              <a:path w="319404" h="311150">
                <a:moveTo>
                  <a:pt x="50009" y="133428"/>
                </a:moveTo>
                <a:lnTo>
                  <a:pt x="48996" y="135534"/>
                </a:lnTo>
                <a:lnTo>
                  <a:pt x="49524" y="135534"/>
                </a:lnTo>
                <a:lnTo>
                  <a:pt x="50009" y="133428"/>
                </a:lnTo>
                <a:close/>
              </a:path>
              <a:path w="319404" h="311150">
                <a:moveTo>
                  <a:pt x="51128" y="131102"/>
                </a:moveTo>
                <a:lnTo>
                  <a:pt x="50546" y="131102"/>
                </a:lnTo>
                <a:lnTo>
                  <a:pt x="50009" y="133428"/>
                </a:lnTo>
                <a:lnTo>
                  <a:pt x="51128" y="131102"/>
                </a:lnTo>
                <a:close/>
              </a:path>
              <a:path w="319404" h="311150">
                <a:moveTo>
                  <a:pt x="63030" y="106362"/>
                </a:moveTo>
                <a:lnTo>
                  <a:pt x="60921" y="109842"/>
                </a:lnTo>
                <a:lnTo>
                  <a:pt x="62142" y="108206"/>
                </a:lnTo>
                <a:lnTo>
                  <a:pt x="63030" y="106362"/>
                </a:lnTo>
                <a:close/>
              </a:path>
              <a:path w="319404" h="311150">
                <a:moveTo>
                  <a:pt x="62142" y="108206"/>
                </a:moveTo>
                <a:lnTo>
                  <a:pt x="60921" y="109842"/>
                </a:lnTo>
                <a:lnTo>
                  <a:pt x="61356" y="109842"/>
                </a:lnTo>
                <a:lnTo>
                  <a:pt x="62142" y="108206"/>
                </a:lnTo>
                <a:close/>
              </a:path>
              <a:path w="319404" h="311150">
                <a:moveTo>
                  <a:pt x="63519" y="106362"/>
                </a:moveTo>
                <a:lnTo>
                  <a:pt x="63030" y="106362"/>
                </a:lnTo>
                <a:lnTo>
                  <a:pt x="62142" y="108206"/>
                </a:lnTo>
                <a:lnTo>
                  <a:pt x="63519" y="106362"/>
                </a:lnTo>
                <a:close/>
              </a:path>
              <a:path w="319404" h="311150">
                <a:moveTo>
                  <a:pt x="174466" y="46304"/>
                </a:moveTo>
                <a:lnTo>
                  <a:pt x="133248" y="46304"/>
                </a:lnTo>
                <a:lnTo>
                  <a:pt x="133108" y="48666"/>
                </a:lnTo>
                <a:lnTo>
                  <a:pt x="129362" y="80949"/>
                </a:lnTo>
                <a:lnTo>
                  <a:pt x="130053" y="88806"/>
                </a:lnTo>
                <a:lnTo>
                  <a:pt x="133581" y="95557"/>
                </a:lnTo>
                <a:lnTo>
                  <a:pt x="139381" y="100495"/>
                </a:lnTo>
                <a:lnTo>
                  <a:pt x="146888" y="102908"/>
                </a:lnTo>
                <a:lnTo>
                  <a:pt x="154519" y="102282"/>
                </a:lnTo>
                <a:lnTo>
                  <a:pt x="174181" y="51993"/>
                </a:lnTo>
                <a:lnTo>
                  <a:pt x="174462" y="47576"/>
                </a:lnTo>
                <a:lnTo>
                  <a:pt x="174466" y="46304"/>
                </a:lnTo>
                <a:close/>
              </a:path>
              <a:path w="319404" h="311150">
                <a:moveTo>
                  <a:pt x="80302" y="83883"/>
                </a:moveTo>
                <a:lnTo>
                  <a:pt x="78574" y="85928"/>
                </a:lnTo>
                <a:lnTo>
                  <a:pt x="79457" y="85014"/>
                </a:lnTo>
                <a:lnTo>
                  <a:pt x="80302" y="83883"/>
                </a:lnTo>
                <a:close/>
              </a:path>
              <a:path w="319404" h="311150">
                <a:moveTo>
                  <a:pt x="79457" y="85014"/>
                </a:moveTo>
                <a:lnTo>
                  <a:pt x="78574" y="85928"/>
                </a:lnTo>
                <a:lnTo>
                  <a:pt x="78775" y="85928"/>
                </a:lnTo>
                <a:lnTo>
                  <a:pt x="79457" y="85014"/>
                </a:lnTo>
                <a:close/>
              </a:path>
              <a:path w="319404" h="311150">
                <a:moveTo>
                  <a:pt x="80550" y="83883"/>
                </a:moveTo>
                <a:lnTo>
                  <a:pt x="80302" y="83883"/>
                </a:lnTo>
                <a:lnTo>
                  <a:pt x="79457" y="85014"/>
                </a:lnTo>
                <a:lnTo>
                  <a:pt x="80550" y="83883"/>
                </a:lnTo>
                <a:close/>
              </a:path>
              <a:path w="319404" h="311150">
                <a:moveTo>
                  <a:pt x="100698" y="63030"/>
                </a:moveTo>
                <a:lnTo>
                  <a:pt x="97459" y="65773"/>
                </a:lnTo>
                <a:lnTo>
                  <a:pt x="99212" y="64567"/>
                </a:lnTo>
                <a:lnTo>
                  <a:pt x="100698" y="63030"/>
                </a:lnTo>
                <a:close/>
              </a:path>
              <a:path w="319404" h="311150">
                <a:moveTo>
                  <a:pt x="99212" y="64567"/>
                </a:moveTo>
                <a:lnTo>
                  <a:pt x="97459" y="65773"/>
                </a:lnTo>
                <a:lnTo>
                  <a:pt x="98047" y="65773"/>
                </a:lnTo>
                <a:lnTo>
                  <a:pt x="99212" y="64567"/>
                </a:lnTo>
                <a:close/>
              </a:path>
              <a:path w="319404" h="311150">
                <a:moveTo>
                  <a:pt x="101448" y="63030"/>
                </a:moveTo>
                <a:lnTo>
                  <a:pt x="100698" y="63030"/>
                </a:lnTo>
                <a:lnTo>
                  <a:pt x="99212" y="64567"/>
                </a:lnTo>
                <a:lnTo>
                  <a:pt x="101448" y="63030"/>
                </a:lnTo>
                <a:close/>
              </a:path>
              <a:path w="319404" h="311150">
                <a:moveTo>
                  <a:pt x="120078" y="50215"/>
                </a:moveTo>
                <a:lnTo>
                  <a:pt x="116954" y="51993"/>
                </a:lnTo>
                <a:lnTo>
                  <a:pt x="118598" y="51233"/>
                </a:lnTo>
                <a:lnTo>
                  <a:pt x="120078" y="50215"/>
                </a:lnTo>
                <a:close/>
              </a:path>
              <a:path w="319404" h="311150">
                <a:moveTo>
                  <a:pt x="118598" y="51233"/>
                </a:moveTo>
                <a:lnTo>
                  <a:pt x="116954" y="51993"/>
                </a:lnTo>
                <a:lnTo>
                  <a:pt x="117493" y="51993"/>
                </a:lnTo>
                <a:lnTo>
                  <a:pt x="118598" y="51233"/>
                </a:lnTo>
                <a:close/>
              </a:path>
              <a:path w="319404" h="311150">
                <a:moveTo>
                  <a:pt x="120800" y="50215"/>
                </a:moveTo>
                <a:lnTo>
                  <a:pt x="120078" y="50215"/>
                </a:lnTo>
                <a:lnTo>
                  <a:pt x="118598" y="51233"/>
                </a:lnTo>
                <a:lnTo>
                  <a:pt x="120800" y="50215"/>
                </a:lnTo>
                <a:close/>
              </a:path>
              <a:path w="319404" h="311150">
                <a:moveTo>
                  <a:pt x="133105" y="47576"/>
                </a:moveTo>
                <a:lnTo>
                  <a:pt x="132983" y="48666"/>
                </a:lnTo>
                <a:lnTo>
                  <a:pt x="133105" y="47576"/>
                </a:lnTo>
                <a:close/>
              </a:path>
              <a:path w="319404" h="311150">
                <a:moveTo>
                  <a:pt x="133248" y="46304"/>
                </a:moveTo>
                <a:lnTo>
                  <a:pt x="133105" y="47576"/>
                </a:lnTo>
                <a:lnTo>
                  <a:pt x="133108" y="48666"/>
                </a:lnTo>
                <a:lnTo>
                  <a:pt x="133248" y="46304"/>
                </a:lnTo>
                <a:close/>
              </a:path>
              <a:path w="319404" h="311150">
                <a:moveTo>
                  <a:pt x="145283" y="41828"/>
                </a:moveTo>
                <a:lnTo>
                  <a:pt x="133785" y="44213"/>
                </a:lnTo>
                <a:lnTo>
                  <a:pt x="133097" y="44531"/>
                </a:lnTo>
                <a:lnTo>
                  <a:pt x="133105" y="47576"/>
                </a:lnTo>
                <a:lnTo>
                  <a:pt x="133248" y="46304"/>
                </a:lnTo>
                <a:lnTo>
                  <a:pt x="174466" y="46304"/>
                </a:lnTo>
                <a:lnTo>
                  <a:pt x="174478" y="41986"/>
                </a:lnTo>
                <a:lnTo>
                  <a:pt x="153365" y="41986"/>
                </a:lnTo>
                <a:lnTo>
                  <a:pt x="145283" y="41828"/>
                </a:lnTo>
                <a:close/>
              </a:path>
              <a:path w="319404" h="311150">
                <a:moveTo>
                  <a:pt x="133096" y="44151"/>
                </a:moveTo>
                <a:lnTo>
                  <a:pt x="131419" y="44703"/>
                </a:lnTo>
                <a:lnTo>
                  <a:pt x="133096" y="44356"/>
                </a:lnTo>
                <a:lnTo>
                  <a:pt x="133096" y="44151"/>
                </a:lnTo>
                <a:close/>
              </a:path>
              <a:path w="319404" h="311150">
                <a:moveTo>
                  <a:pt x="133096" y="44356"/>
                </a:moveTo>
                <a:lnTo>
                  <a:pt x="131419" y="44703"/>
                </a:lnTo>
                <a:lnTo>
                  <a:pt x="132724" y="44703"/>
                </a:lnTo>
                <a:lnTo>
                  <a:pt x="133097" y="44531"/>
                </a:lnTo>
                <a:lnTo>
                  <a:pt x="133096" y="44356"/>
                </a:lnTo>
                <a:close/>
              </a:path>
              <a:path w="319404" h="311150">
                <a:moveTo>
                  <a:pt x="133785" y="44213"/>
                </a:moveTo>
                <a:lnTo>
                  <a:pt x="133096" y="44356"/>
                </a:lnTo>
                <a:lnTo>
                  <a:pt x="133097" y="44531"/>
                </a:lnTo>
                <a:lnTo>
                  <a:pt x="133785" y="44213"/>
                </a:lnTo>
                <a:close/>
              </a:path>
              <a:path w="319404" h="311150">
                <a:moveTo>
                  <a:pt x="135966" y="43205"/>
                </a:moveTo>
                <a:lnTo>
                  <a:pt x="133096" y="44151"/>
                </a:lnTo>
                <a:lnTo>
                  <a:pt x="133096" y="44356"/>
                </a:lnTo>
                <a:lnTo>
                  <a:pt x="133785" y="44213"/>
                </a:lnTo>
                <a:lnTo>
                  <a:pt x="135966" y="43205"/>
                </a:lnTo>
                <a:close/>
              </a:path>
              <a:path w="319404" h="311150">
                <a:moveTo>
                  <a:pt x="138645" y="43205"/>
                </a:moveTo>
                <a:lnTo>
                  <a:pt x="135966" y="43205"/>
                </a:lnTo>
                <a:lnTo>
                  <a:pt x="133785" y="44213"/>
                </a:lnTo>
                <a:lnTo>
                  <a:pt x="138645" y="43205"/>
                </a:lnTo>
                <a:close/>
              </a:path>
              <a:path w="319404" h="311150">
                <a:moveTo>
                  <a:pt x="133032" y="21297"/>
                </a:moveTo>
                <a:lnTo>
                  <a:pt x="133096" y="44151"/>
                </a:lnTo>
                <a:lnTo>
                  <a:pt x="135966" y="43205"/>
                </a:lnTo>
                <a:lnTo>
                  <a:pt x="138645" y="43205"/>
                </a:lnTo>
                <a:lnTo>
                  <a:pt x="145283" y="41828"/>
                </a:lnTo>
                <a:lnTo>
                  <a:pt x="142925" y="41783"/>
                </a:lnTo>
                <a:lnTo>
                  <a:pt x="147586" y="41351"/>
                </a:lnTo>
                <a:lnTo>
                  <a:pt x="152741" y="41351"/>
                </a:lnTo>
                <a:lnTo>
                  <a:pt x="133032" y="21297"/>
                </a:lnTo>
                <a:close/>
              </a:path>
              <a:path w="319404" h="311150">
                <a:moveTo>
                  <a:pt x="152741" y="41351"/>
                </a:moveTo>
                <a:lnTo>
                  <a:pt x="147586" y="41351"/>
                </a:lnTo>
                <a:lnTo>
                  <a:pt x="145283" y="41828"/>
                </a:lnTo>
                <a:lnTo>
                  <a:pt x="153365" y="41986"/>
                </a:lnTo>
                <a:lnTo>
                  <a:pt x="152741" y="41351"/>
                </a:lnTo>
                <a:close/>
              </a:path>
              <a:path w="319404" h="311150">
                <a:moveTo>
                  <a:pt x="174536" y="21297"/>
                </a:moveTo>
                <a:lnTo>
                  <a:pt x="133032" y="21297"/>
                </a:lnTo>
                <a:lnTo>
                  <a:pt x="153365" y="41986"/>
                </a:lnTo>
                <a:lnTo>
                  <a:pt x="174478" y="41986"/>
                </a:lnTo>
                <a:lnTo>
                  <a:pt x="174536" y="21297"/>
                </a:lnTo>
                <a:close/>
              </a:path>
              <a:path w="319404" h="311150">
                <a:moveTo>
                  <a:pt x="147586" y="41351"/>
                </a:moveTo>
                <a:lnTo>
                  <a:pt x="142925" y="41783"/>
                </a:lnTo>
                <a:lnTo>
                  <a:pt x="145283" y="41828"/>
                </a:lnTo>
                <a:lnTo>
                  <a:pt x="147586" y="41351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2814" y="1483118"/>
            <a:ext cx="2945109" cy="3910126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Insulated</a:t>
            </a:r>
            <a:r>
              <a:rPr sz="3900" spc="5" dirty="0"/>
              <a:t> </a:t>
            </a:r>
            <a:r>
              <a:rPr sz="3900" dirty="0"/>
              <a:t>gate</a:t>
            </a:r>
            <a:r>
              <a:rPr sz="3900" spc="10" dirty="0"/>
              <a:t> </a:t>
            </a:r>
            <a:r>
              <a:rPr sz="3900" dirty="0"/>
              <a:t>bipolar</a:t>
            </a:r>
            <a:r>
              <a:rPr sz="3900" spc="-5" dirty="0"/>
              <a:t> </a:t>
            </a:r>
            <a:r>
              <a:rPr sz="3900" dirty="0"/>
              <a:t>transistors</a:t>
            </a:r>
            <a:r>
              <a:rPr sz="3900" spc="15" dirty="0"/>
              <a:t> </a:t>
            </a:r>
            <a:r>
              <a:rPr sz="3900" spc="-10" dirty="0"/>
              <a:t>(IGBT)</a:t>
            </a:r>
            <a:endParaRPr sz="39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4088" y="4363732"/>
            <a:ext cx="383578" cy="13702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28855" y="4248861"/>
            <a:ext cx="161290" cy="50800"/>
          </a:xfrm>
          <a:custGeom>
            <a:avLst/>
            <a:gdLst/>
            <a:ahLst/>
            <a:cxnLst/>
            <a:rect l="l" t="t" r="r" b="b"/>
            <a:pathLst>
              <a:path w="161289" h="50800">
                <a:moveTo>
                  <a:pt x="115747" y="7937"/>
                </a:moveTo>
                <a:lnTo>
                  <a:pt x="75323" y="7950"/>
                </a:lnTo>
                <a:lnTo>
                  <a:pt x="22948" y="18427"/>
                </a:lnTo>
                <a:lnTo>
                  <a:pt x="0" y="39077"/>
                </a:lnTo>
                <a:lnTo>
                  <a:pt x="6515" y="49060"/>
                </a:lnTo>
                <a:lnTo>
                  <a:pt x="13182" y="50469"/>
                </a:lnTo>
                <a:lnTo>
                  <a:pt x="18186" y="47218"/>
                </a:lnTo>
                <a:lnTo>
                  <a:pt x="32729" y="37757"/>
                </a:lnTo>
                <a:lnTo>
                  <a:pt x="32600" y="37757"/>
                </a:lnTo>
                <a:lnTo>
                  <a:pt x="33667" y="37147"/>
                </a:lnTo>
                <a:lnTo>
                  <a:pt x="33822" y="37147"/>
                </a:lnTo>
                <a:lnTo>
                  <a:pt x="46211" y="30962"/>
                </a:lnTo>
                <a:lnTo>
                  <a:pt x="44107" y="30962"/>
                </a:lnTo>
                <a:lnTo>
                  <a:pt x="48450" y="29844"/>
                </a:lnTo>
                <a:lnTo>
                  <a:pt x="69228" y="29844"/>
                </a:lnTo>
                <a:lnTo>
                  <a:pt x="76492" y="29527"/>
                </a:lnTo>
                <a:lnTo>
                  <a:pt x="76708" y="29527"/>
                </a:lnTo>
                <a:lnTo>
                  <a:pt x="93941" y="28422"/>
                </a:lnTo>
                <a:lnTo>
                  <a:pt x="109423" y="26974"/>
                </a:lnTo>
                <a:lnTo>
                  <a:pt x="122389" y="25857"/>
                </a:lnTo>
                <a:lnTo>
                  <a:pt x="133769" y="24409"/>
                </a:lnTo>
                <a:lnTo>
                  <a:pt x="140970" y="23329"/>
                </a:lnTo>
                <a:lnTo>
                  <a:pt x="145196" y="22786"/>
                </a:lnTo>
                <a:lnTo>
                  <a:pt x="141351" y="21526"/>
                </a:lnTo>
                <a:lnTo>
                  <a:pt x="139863" y="18605"/>
                </a:lnTo>
                <a:lnTo>
                  <a:pt x="119075" y="18605"/>
                </a:lnTo>
                <a:lnTo>
                  <a:pt x="115747" y="15278"/>
                </a:lnTo>
                <a:lnTo>
                  <a:pt x="115747" y="7937"/>
                </a:lnTo>
                <a:close/>
              </a:path>
              <a:path w="161289" h="50800">
                <a:moveTo>
                  <a:pt x="33667" y="37147"/>
                </a:moveTo>
                <a:lnTo>
                  <a:pt x="32600" y="37757"/>
                </a:lnTo>
                <a:lnTo>
                  <a:pt x="33156" y="37479"/>
                </a:lnTo>
                <a:lnTo>
                  <a:pt x="33667" y="37147"/>
                </a:lnTo>
                <a:close/>
              </a:path>
              <a:path w="161289" h="50800">
                <a:moveTo>
                  <a:pt x="33156" y="37479"/>
                </a:moveTo>
                <a:lnTo>
                  <a:pt x="32600" y="37757"/>
                </a:lnTo>
                <a:lnTo>
                  <a:pt x="32729" y="37757"/>
                </a:lnTo>
                <a:lnTo>
                  <a:pt x="33156" y="37479"/>
                </a:lnTo>
                <a:close/>
              </a:path>
              <a:path w="161289" h="50800">
                <a:moveTo>
                  <a:pt x="33822" y="37147"/>
                </a:moveTo>
                <a:lnTo>
                  <a:pt x="33667" y="37147"/>
                </a:lnTo>
                <a:lnTo>
                  <a:pt x="33156" y="37479"/>
                </a:lnTo>
                <a:lnTo>
                  <a:pt x="33822" y="37147"/>
                </a:lnTo>
                <a:close/>
              </a:path>
              <a:path w="161289" h="50800">
                <a:moveTo>
                  <a:pt x="48450" y="29844"/>
                </a:moveTo>
                <a:lnTo>
                  <a:pt x="44107" y="30962"/>
                </a:lnTo>
                <a:lnTo>
                  <a:pt x="46419" y="30858"/>
                </a:lnTo>
                <a:lnTo>
                  <a:pt x="48450" y="29844"/>
                </a:lnTo>
                <a:close/>
              </a:path>
              <a:path w="161289" h="50800">
                <a:moveTo>
                  <a:pt x="46419" y="30858"/>
                </a:moveTo>
                <a:lnTo>
                  <a:pt x="44107" y="30962"/>
                </a:lnTo>
                <a:lnTo>
                  <a:pt x="46211" y="30962"/>
                </a:lnTo>
                <a:lnTo>
                  <a:pt x="46419" y="30858"/>
                </a:lnTo>
                <a:close/>
              </a:path>
              <a:path w="161289" h="50800">
                <a:moveTo>
                  <a:pt x="69228" y="29844"/>
                </a:moveTo>
                <a:lnTo>
                  <a:pt x="48450" y="29844"/>
                </a:lnTo>
                <a:lnTo>
                  <a:pt x="46419" y="30858"/>
                </a:lnTo>
                <a:lnTo>
                  <a:pt x="59944" y="30251"/>
                </a:lnTo>
                <a:lnTo>
                  <a:pt x="69228" y="29844"/>
                </a:lnTo>
                <a:close/>
              </a:path>
              <a:path w="161289" h="50800">
                <a:moveTo>
                  <a:pt x="148434" y="22151"/>
                </a:moveTo>
                <a:lnTo>
                  <a:pt x="147586" y="22377"/>
                </a:lnTo>
                <a:lnTo>
                  <a:pt x="146177" y="22656"/>
                </a:lnTo>
                <a:lnTo>
                  <a:pt x="145196" y="22786"/>
                </a:lnTo>
                <a:lnTo>
                  <a:pt x="147942" y="23685"/>
                </a:lnTo>
                <a:lnTo>
                  <a:pt x="150719" y="22273"/>
                </a:lnTo>
                <a:lnTo>
                  <a:pt x="148434" y="22151"/>
                </a:lnTo>
                <a:close/>
              </a:path>
              <a:path w="161289" h="50800">
                <a:moveTo>
                  <a:pt x="141068" y="23329"/>
                </a:moveTo>
                <a:lnTo>
                  <a:pt x="140779" y="23367"/>
                </a:lnTo>
                <a:lnTo>
                  <a:pt x="141068" y="23329"/>
                </a:lnTo>
                <a:close/>
              </a:path>
              <a:path w="161289" h="50800">
                <a:moveTo>
                  <a:pt x="137795" y="14541"/>
                </a:moveTo>
                <a:lnTo>
                  <a:pt x="141351" y="21526"/>
                </a:lnTo>
                <a:lnTo>
                  <a:pt x="145196" y="22786"/>
                </a:lnTo>
                <a:lnTo>
                  <a:pt x="146177" y="22656"/>
                </a:lnTo>
                <a:lnTo>
                  <a:pt x="147586" y="22377"/>
                </a:lnTo>
                <a:lnTo>
                  <a:pt x="148434" y="22151"/>
                </a:lnTo>
                <a:lnTo>
                  <a:pt x="146723" y="22059"/>
                </a:lnTo>
                <a:lnTo>
                  <a:pt x="150114" y="21704"/>
                </a:lnTo>
                <a:lnTo>
                  <a:pt x="151840" y="21704"/>
                </a:lnTo>
                <a:lnTo>
                  <a:pt x="157937" y="18605"/>
                </a:lnTo>
                <a:lnTo>
                  <a:pt x="144411" y="18605"/>
                </a:lnTo>
                <a:lnTo>
                  <a:pt x="137795" y="14541"/>
                </a:lnTo>
                <a:close/>
              </a:path>
              <a:path w="161289" h="50800">
                <a:moveTo>
                  <a:pt x="158311" y="18415"/>
                </a:moveTo>
                <a:lnTo>
                  <a:pt x="150719" y="22273"/>
                </a:lnTo>
                <a:lnTo>
                  <a:pt x="153835" y="22440"/>
                </a:lnTo>
                <a:lnTo>
                  <a:pt x="158311" y="18415"/>
                </a:lnTo>
                <a:close/>
              </a:path>
              <a:path w="161289" h="50800">
                <a:moveTo>
                  <a:pt x="151840" y="21704"/>
                </a:moveTo>
                <a:lnTo>
                  <a:pt x="150114" y="21704"/>
                </a:lnTo>
                <a:lnTo>
                  <a:pt x="148434" y="22151"/>
                </a:lnTo>
                <a:lnTo>
                  <a:pt x="150719" y="22273"/>
                </a:lnTo>
                <a:lnTo>
                  <a:pt x="151840" y="21704"/>
                </a:lnTo>
                <a:close/>
              </a:path>
              <a:path w="161289" h="50800">
                <a:moveTo>
                  <a:pt x="150114" y="21704"/>
                </a:moveTo>
                <a:lnTo>
                  <a:pt x="146723" y="22059"/>
                </a:lnTo>
                <a:lnTo>
                  <a:pt x="148434" y="22151"/>
                </a:lnTo>
                <a:lnTo>
                  <a:pt x="150114" y="21704"/>
                </a:lnTo>
                <a:close/>
              </a:path>
              <a:path w="161289" h="50800">
                <a:moveTo>
                  <a:pt x="139554" y="4356"/>
                </a:moveTo>
                <a:lnTo>
                  <a:pt x="120091" y="4356"/>
                </a:lnTo>
                <a:lnTo>
                  <a:pt x="118312" y="4509"/>
                </a:lnTo>
                <a:lnTo>
                  <a:pt x="115747" y="7073"/>
                </a:lnTo>
                <a:lnTo>
                  <a:pt x="115747" y="15278"/>
                </a:lnTo>
                <a:lnTo>
                  <a:pt x="119075" y="18605"/>
                </a:lnTo>
                <a:lnTo>
                  <a:pt x="139863" y="18605"/>
                </a:lnTo>
                <a:lnTo>
                  <a:pt x="137795" y="14541"/>
                </a:lnTo>
                <a:lnTo>
                  <a:pt x="159174" y="14541"/>
                </a:lnTo>
                <a:lnTo>
                  <a:pt x="159446" y="9385"/>
                </a:lnTo>
                <a:lnTo>
                  <a:pt x="159388" y="8661"/>
                </a:lnTo>
                <a:lnTo>
                  <a:pt x="158956" y="7810"/>
                </a:lnTo>
                <a:lnTo>
                  <a:pt x="137795" y="7810"/>
                </a:lnTo>
                <a:lnTo>
                  <a:pt x="139554" y="4356"/>
                </a:lnTo>
                <a:close/>
              </a:path>
              <a:path w="161289" h="50800">
                <a:moveTo>
                  <a:pt x="159174" y="14541"/>
                </a:moveTo>
                <a:lnTo>
                  <a:pt x="137795" y="14541"/>
                </a:lnTo>
                <a:lnTo>
                  <a:pt x="144411" y="18605"/>
                </a:lnTo>
                <a:lnTo>
                  <a:pt x="157937" y="18605"/>
                </a:lnTo>
                <a:lnTo>
                  <a:pt x="158311" y="18415"/>
                </a:lnTo>
                <a:lnTo>
                  <a:pt x="158813" y="17963"/>
                </a:lnTo>
                <a:lnTo>
                  <a:pt x="159029" y="17300"/>
                </a:lnTo>
                <a:lnTo>
                  <a:pt x="159174" y="14541"/>
                </a:lnTo>
                <a:close/>
              </a:path>
              <a:path w="161289" h="50800">
                <a:moveTo>
                  <a:pt x="158813" y="17963"/>
                </a:moveTo>
                <a:lnTo>
                  <a:pt x="158311" y="18415"/>
                </a:lnTo>
                <a:lnTo>
                  <a:pt x="158737" y="18199"/>
                </a:lnTo>
                <a:lnTo>
                  <a:pt x="158813" y="17963"/>
                </a:lnTo>
                <a:close/>
              </a:path>
              <a:path w="161289" h="50800">
                <a:moveTo>
                  <a:pt x="159029" y="17300"/>
                </a:moveTo>
                <a:lnTo>
                  <a:pt x="158813" y="17963"/>
                </a:lnTo>
                <a:lnTo>
                  <a:pt x="159004" y="17792"/>
                </a:lnTo>
                <a:lnTo>
                  <a:pt x="159029" y="17300"/>
                </a:lnTo>
                <a:close/>
              </a:path>
              <a:path w="161289" h="50800">
                <a:moveTo>
                  <a:pt x="159475" y="8832"/>
                </a:moveTo>
                <a:lnTo>
                  <a:pt x="159029" y="17300"/>
                </a:lnTo>
                <a:lnTo>
                  <a:pt x="160883" y="11607"/>
                </a:lnTo>
                <a:lnTo>
                  <a:pt x="159475" y="8832"/>
                </a:lnTo>
                <a:close/>
              </a:path>
              <a:path w="161289" h="50800">
                <a:moveTo>
                  <a:pt x="152882" y="434"/>
                </a:moveTo>
                <a:lnTo>
                  <a:pt x="156184" y="2349"/>
                </a:lnTo>
                <a:lnTo>
                  <a:pt x="159475" y="8832"/>
                </a:lnTo>
                <a:lnTo>
                  <a:pt x="159639" y="5714"/>
                </a:lnTo>
                <a:lnTo>
                  <a:pt x="155003" y="546"/>
                </a:lnTo>
                <a:lnTo>
                  <a:pt x="152882" y="434"/>
                </a:lnTo>
                <a:close/>
              </a:path>
              <a:path w="161289" h="50800">
                <a:moveTo>
                  <a:pt x="115963" y="6857"/>
                </a:moveTo>
                <a:lnTo>
                  <a:pt x="92137" y="6867"/>
                </a:lnTo>
                <a:lnTo>
                  <a:pt x="75453" y="7941"/>
                </a:lnTo>
                <a:lnTo>
                  <a:pt x="115747" y="7937"/>
                </a:lnTo>
                <a:lnTo>
                  <a:pt x="115747" y="7073"/>
                </a:lnTo>
                <a:lnTo>
                  <a:pt x="115963" y="6857"/>
                </a:lnTo>
                <a:close/>
              </a:path>
              <a:path w="161289" h="50800">
                <a:moveTo>
                  <a:pt x="154082" y="1130"/>
                </a:moveTo>
                <a:lnTo>
                  <a:pt x="143306" y="1130"/>
                </a:lnTo>
                <a:lnTo>
                  <a:pt x="142278" y="1362"/>
                </a:lnTo>
                <a:lnTo>
                  <a:pt x="140576" y="2349"/>
                </a:lnTo>
                <a:lnTo>
                  <a:pt x="137795" y="7810"/>
                </a:lnTo>
                <a:lnTo>
                  <a:pt x="144411" y="3746"/>
                </a:lnTo>
                <a:lnTo>
                  <a:pt x="156893" y="3746"/>
                </a:lnTo>
                <a:lnTo>
                  <a:pt x="156184" y="2349"/>
                </a:lnTo>
                <a:lnTo>
                  <a:pt x="154082" y="1130"/>
                </a:lnTo>
                <a:close/>
              </a:path>
              <a:path w="161289" h="50800">
                <a:moveTo>
                  <a:pt x="156893" y="3746"/>
                </a:moveTo>
                <a:lnTo>
                  <a:pt x="144411" y="3746"/>
                </a:lnTo>
                <a:lnTo>
                  <a:pt x="137795" y="7810"/>
                </a:lnTo>
                <a:lnTo>
                  <a:pt x="158956" y="7810"/>
                </a:lnTo>
                <a:lnTo>
                  <a:pt x="156893" y="3746"/>
                </a:lnTo>
                <a:close/>
              </a:path>
              <a:path w="161289" h="50800">
                <a:moveTo>
                  <a:pt x="118312" y="4509"/>
                </a:moveTo>
                <a:lnTo>
                  <a:pt x="92109" y="6867"/>
                </a:lnTo>
                <a:lnTo>
                  <a:pt x="92252" y="6857"/>
                </a:lnTo>
                <a:lnTo>
                  <a:pt x="115963" y="6857"/>
                </a:lnTo>
                <a:lnTo>
                  <a:pt x="118312" y="4509"/>
                </a:lnTo>
                <a:close/>
              </a:path>
              <a:path w="161289" h="50800">
                <a:moveTo>
                  <a:pt x="124713" y="3746"/>
                </a:moveTo>
                <a:lnTo>
                  <a:pt x="119075" y="3746"/>
                </a:lnTo>
                <a:lnTo>
                  <a:pt x="118312" y="4509"/>
                </a:lnTo>
                <a:lnTo>
                  <a:pt x="119858" y="4376"/>
                </a:lnTo>
                <a:lnTo>
                  <a:pt x="124713" y="3746"/>
                </a:lnTo>
                <a:close/>
              </a:path>
              <a:path w="161289" h="50800">
                <a:moveTo>
                  <a:pt x="140265" y="2959"/>
                </a:moveTo>
                <a:lnTo>
                  <a:pt x="130784" y="2959"/>
                </a:lnTo>
                <a:lnTo>
                  <a:pt x="119858" y="4376"/>
                </a:lnTo>
                <a:lnTo>
                  <a:pt x="120091" y="4356"/>
                </a:lnTo>
                <a:lnTo>
                  <a:pt x="139554" y="4356"/>
                </a:lnTo>
                <a:lnTo>
                  <a:pt x="140265" y="2959"/>
                </a:lnTo>
                <a:close/>
              </a:path>
              <a:path w="161289" h="50800">
                <a:moveTo>
                  <a:pt x="142483" y="1243"/>
                </a:moveTo>
                <a:lnTo>
                  <a:pt x="137756" y="1892"/>
                </a:lnTo>
                <a:lnTo>
                  <a:pt x="130556" y="2984"/>
                </a:lnTo>
                <a:lnTo>
                  <a:pt x="130784" y="2959"/>
                </a:lnTo>
                <a:lnTo>
                  <a:pt x="140265" y="2959"/>
                </a:lnTo>
                <a:lnTo>
                  <a:pt x="140576" y="2349"/>
                </a:lnTo>
                <a:lnTo>
                  <a:pt x="142021" y="1511"/>
                </a:lnTo>
                <a:lnTo>
                  <a:pt x="141617" y="1511"/>
                </a:lnTo>
                <a:lnTo>
                  <a:pt x="142483" y="1243"/>
                </a:lnTo>
                <a:close/>
              </a:path>
              <a:path w="161289" h="50800">
                <a:moveTo>
                  <a:pt x="142463" y="1254"/>
                </a:moveTo>
                <a:lnTo>
                  <a:pt x="141617" y="1511"/>
                </a:lnTo>
                <a:lnTo>
                  <a:pt x="142278" y="1362"/>
                </a:lnTo>
                <a:lnTo>
                  <a:pt x="142463" y="1254"/>
                </a:lnTo>
                <a:close/>
              </a:path>
              <a:path w="161289" h="50800">
                <a:moveTo>
                  <a:pt x="142278" y="1362"/>
                </a:moveTo>
                <a:lnTo>
                  <a:pt x="141617" y="1511"/>
                </a:lnTo>
                <a:lnTo>
                  <a:pt x="142021" y="1511"/>
                </a:lnTo>
                <a:lnTo>
                  <a:pt x="142278" y="1362"/>
                </a:lnTo>
                <a:close/>
              </a:path>
              <a:path w="161289" h="50800">
                <a:moveTo>
                  <a:pt x="143306" y="1130"/>
                </a:moveTo>
                <a:lnTo>
                  <a:pt x="142463" y="1254"/>
                </a:lnTo>
                <a:lnTo>
                  <a:pt x="142278" y="1362"/>
                </a:lnTo>
                <a:lnTo>
                  <a:pt x="143306" y="1130"/>
                </a:lnTo>
                <a:close/>
              </a:path>
              <a:path w="161289" h="50800">
                <a:moveTo>
                  <a:pt x="144627" y="0"/>
                </a:moveTo>
                <a:lnTo>
                  <a:pt x="142483" y="1243"/>
                </a:lnTo>
                <a:lnTo>
                  <a:pt x="144132" y="749"/>
                </a:lnTo>
                <a:lnTo>
                  <a:pt x="146723" y="292"/>
                </a:lnTo>
                <a:lnTo>
                  <a:pt x="148428" y="200"/>
                </a:lnTo>
                <a:lnTo>
                  <a:pt x="144627" y="0"/>
                </a:lnTo>
                <a:close/>
              </a:path>
              <a:path w="161289" h="50800">
                <a:moveTo>
                  <a:pt x="148428" y="200"/>
                </a:moveTo>
                <a:lnTo>
                  <a:pt x="146723" y="292"/>
                </a:lnTo>
                <a:lnTo>
                  <a:pt x="144132" y="749"/>
                </a:lnTo>
                <a:lnTo>
                  <a:pt x="142517" y="1238"/>
                </a:lnTo>
                <a:lnTo>
                  <a:pt x="143306" y="1130"/>
                </a:lnTo>
                <a:lnTo>
                  <a:pt x="154082" y="1130"/>
                </a:lnTo>
                <a:lnTo>
                  <a:pt x="152882" y="434"/>
                </a:lnTo>
                <a:lnTo>
                  <a:pt x="148428" y="200"/>
                </a:lnTo>
                <a:close/>
              </a:path>
              <a:path w="161289" h="50800">
                <a:moveTo>
                  <a:pt x="152133" y="0"/>
                </a:moveTo>
                <a:lnTo>
                  <a:pt x="148428" y="200"/>
                </a:lnTo>
                <a:lnTo>
                  <a:pt x="152882" y="434"/>
                </a:lnTo>
                <a:lnTo>
                  <a:pt x="152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9548" y="1448231"/>
            <a:ext cx="4103293" cy="23954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7693" y="4444079"/>
            <a:ext cx="3943870" cy="14125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4302" y="770946"/>
            <a:ext cx="1361815" cy="22117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3840" y="1312828"/>
            <a:ext cx="262075" cy="56062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033799" y="973747"/>
            <a:ext cx="319405" cy="311150"/>
          </a:xfrm>
          <a:custGeom>
            <a:avLst/>
            <a:gdLst/>
            <a:ahLst/>
            <a:cxnLst/>
            <a:rect l="l" t="t" r="r" b="b"/>
            <a:pathLst>
              <a:path w="319404" h="311150">
                <a:moveTo>
                  <a:pt x="144373" y="0"/>
                </a:moveTo>
                <a:lnTo>
                  <a:pt x="99387" y="13448"/>
                </a:lnTo>
                <a:lnTo>
                  <a:pt x="48069" y="56845"/>
                </a:lnTo>
                <a:lnTo>
                  <a:pt x="24942" y="88023"/>
                </a:lnTo>
                <a:lnTo>
                  <a:pt x="2476" y="151079"/>
                </a:lnTo>
                <a:lnTo>
                  <a:pt x="0" y="185877"/>
                </a:lnTo>
                <a:lnTo>
                  <a:pt x="304" y="188404"/>
                </a:lnTo>
                <a:lnTo>
                  <a:pt x="26466" y="249097"/>
                </a:lnTo>
                <a:lnTo>
                  <a:pt x="56769" y="275323"/>
                </a:lnTo>
                <a:lnTo>
                  <a:pt x="119976" y="302958"/>
                </a:lnTo>
                <a:lnTo>
                  <a:pt x="157911" y="309206"/>
                </a:lnTo>
                <a:lnTo>
                  <a:pt x="180454" y="310540"/>
                </a:lnTo>
                <a:lnTo>
                  <a:pt x="200710" y="309575"/>
                </a:lnTo>
                <a:lnTo>
                  <a:pt x="218649" y="308000"/>
                </a:lnTo>
                <a:lnTo>
                  <a:pt x="218008" y="307987"/>
                </a:lnTo>
                <a:lnTo>
                  <a:pt x="219227" y="307949"/>
                </a:lnTo>
                <a:lnTo>
                  <a:pt x="244454" y="307949"/>
                </a:lnTo>
                <a:lnTo>
                  <a:pt x="257289" y="307238"/>
                </a:lnTo>
                <a:lnTo>
                  <a:pt x="274966" y="305828"/>
                </a:lnTo>
                <a:lnTo>
                  <a:pt x="274599" y="305828"/>
                </a:lnTo>
                <a:lnTo>
                  <a:pt x="275285" y="305803"/>
                </a:lnTo>
                <a:lnTo>
                  <a:pt x="294043" y="305473"/>
                </a:lnTo>
                <a:lnTo>
                  <a:pt x="295643" y="305333"/>
                </a:lnTo>
                <a:lnTo>
                  <a:pt x="315150" y="302158"/>
                </a:lnTo>
                <a:lnTo>
                  <a:pt x="319354" y="296329"/>
                </a:lnTo>
                <a:lnTo>
                  <a:pt x="317623" y="285661"/>
                </a:lnTo>
                <a:lnTo>
                  <a:pt x="236321" y="285661"/>
                </a:lnTo>
                <a:lnTo>
                  <a:pt x="236705" y="285639"/>
                </a:lnTo>
                <a:lnTo>
                  <a:pt x="226462" y="285445"/>
                </a:lnTo>
                <a:lnTo>
                  <a:pt x="220091" y="285445"/>
                </a:lnTo>
                <a:lnTo>
                  <a:pt x="218440" y="285292"/>
                </a:lnTo>
                <a:lnTo>
                  <a:pt x="219174" y="285292"/>
                </a:lnTo>
                <a:lnTo>
                  <a:pt x="201752" y="282397"/>
                </a:lnTo>
                <a:lnTo>
                  <a:pt x="182771" y="278701"/>
                </a:lnTo>
                <a:lnTo>
                  <a:pt x="164160" y="274866"/>
                </a:lnTo>
                <a:lnTo>
                  <a:pt x="134648" y="267792"/>
                </a:lnTo>
                <a:lnTo>
                  <a:pt x="133476" y="267792"/>
                </a:lnTo>
                <a:lnTo>
                  <a:pt x="130454" y="266788"/>
                </a:lnTo>
                <a:lnTo>
                  <a:pt x="131130" y="266788"/>
                </a:lnTo>
                <a:lnTo>
                  <a:pt x="105878" y="255993"/>
                </a:lnTo>
                <a:lnTo>
                  <a:pt x="105422" y="255993"/>
                </a:lnTo>
                <a:lnTo>
                  <a:pt x="102997" y="254762"/>
                </a:lnTo>
                <a:lnTo>
                  <a:pt x="103362" y="254762"/>
                </a:lnTo>
                <a:lnTo>
                  <a:pt x="81484" y="241680"/>
                </a:lnTo>
                <a:lnTo>
                  <a:pt x="80670" y="241680"/>
                </a:lnTo>
                <a:lnTo>
                  <a:pt x="77343" y="239204"/>
                </a:lnTo>
                <a:lnTo>
                  <a:pt x="77954" y="239204"/>
                </a:lnTo>
                <a:lnTo>
                  <a:pt x="63499" y="226021"/>
                </a:lnTo>
                <a:lnTo>
                  <a:pt x="61988" y="226021"/>
                </a:lnTo>
                <a:lnTo>
                  <a:pt x="57873" y="220891"/>
                </a:lnTo>
                <a:lnTo>
                  <a:pt x="59054" y="220891"/>
                </a:lnTo>
                <a:lnTo>
                  <a:pt x="50485" y="205905"/>
                </a:lnTo>
                <a:lnTo>
                  <a:pt x="49860" y="205905"/>
                </a:lnTo>
                <a:lnTo>
                  <a:pt x="47980" y="201523"/>
                </a:lnTo>
                <a:lnTo>
                  <a:pt x="48533" y="201523"/>
                </a:lnTo>
                <a:lnTo>
                  <a:pt x="43836" y="186004"/>
                </a:lnTo>
                <a:lnTo>
                  <a:pt x="42443" y="186004"/>
                </a:lnTo>
                <a:lnTo>
                  <a:pt x="41579" y="178549"/>
                </a:lnTo>
                <a:lnTo>
                  <a:pt x="42910" y="178549"/>
                </a:lnTo>
                <a:lnTo>
                  <a:pt x="44032" y="160629"/>
                </a:lnTo>
                <a:lnTo>
                  <a:pt x="43738" y="160629"/>
                </a:lnTo>
                <a:lnTo>
                  <a:pt x="44246" y="157200"/>
                </a:lnTo>
                <a:lnTo>
                  <a:pt x="44529" y="157200"/>
                </a:lnTo>
                <a:lnTo>
                  <a:pt x="49524" y="135534"/>
                </a:lnTo>
                <a:lnTo>
                  <a:pt x="48996" y="135534"/>
                </a:lnTo>
                <a:lnTo>
                  <a:pt x="50546" y="131102"/>
                </a:lnTo>
                <a:lnTo>
                  <a:pt x="51128" y="131102"/>
                </a:lnTo>
                <a:lnTo>
                  <a:pt x="61356" y="109842"/>
                </a:lnTo>
                <a:lnTo>
                  <a:pt x="60921" y="109842"/>
                </a:lnTo>
                <a:lnTo>
                  <a:pt x="63030" y="106362"/>
                </a:lnTo>
                <a:lnTo>
                  <a:pt x="63519" y="106362"/>
                </a:lnTo>
                <a:lnTo>
                  <a:pt x="78775" y="85928"/>
                </a:lnTo>
                <a:lnTo>
                  <a:pt x="78574" y="85928"/>
                </a:lnTo>
                <a:lnTo>
                  <a:pt x="80302" y="83883"/>
                </a:lnTo>
                <a:lnTo>
                  <a:pt x="80550" y="83883"/>
                </a:lnTo>
                <a:lnTo>
                  <a:pt x="98047" y="65773"/>
                </a:lnTo>
                <a:lnTo>
                  <a:pt x="97459" y="65773"/>
                </a:lnTo>
                <a:lnTo>
                  <a:pt x="100698" y="63030"/>
                </a:lnTo>
                <a:lnTo>
                  <a:pt x="101448" y="63030"/>
                </a:lnTo>
                <a:lnTo>
                  <a:pt x="117493" y="51993"/>
                </a:lnTo>
                <a:lnTo>
                  <a:pt x="116954" y="51993"/>
                </a:lnTo>
                <a:lnTo>
                  <a:pt x="120078" y="50215"/>
                </a:lnTo>
                <a:lnTo>
                  <a:pt x="120800" y="50215"/>
                </a:lnTo>
                <a:lnTo>
                  <a:pt x="132724" y="44703"/>
                </a:lnTo>
                <a:lnTo>
                  <a:pt x="131419" y="44703"/>
                </a:lnTo>
                <a:lnTo>
                  <a:pt x="133096" y="44151"/>
                </a:lnTo>
                <a:lnTo>
                  <a:pt x="133032" y="21297"/>
                </a:lnTo>
                <a:lnTo>
                  <a:pt x="174536" y="21297"/>
                </a:lnTo>
                <a:lnTo>
                  <a:pt x="173025" y="13448"/>
                </a:lnTo>
                <a:lnTo>
                  <a:pt x="168835" y="6950"/>
                </a:lnTo>
                <a:lnTo>
                  <a:pt x="162561" y="2427"/>
                </a:lnTo>
                <a:lnTo>
                  <a:pt x="154800" y="508"/>
                </a:lnTo>
                <a:lnTo>
                  <a:pt x="144373" y="0"/>
                </a:lnTo>
                <a:close/>
              </a:path>
              <a:path w="319404" h="311150">
                <a:moveTo>
                  <a:pt x="244454" y="307949"/>
                </a:moveTo>
                <a:lnTo>
                  <a:pt x="219227" y="307949"/>
                </a:lnTo>
                <a:lnTo>
                  <a:pt x="218649" y="308000"/>
                </a:lnTo>
                <a:lnTo>
                  <a:pt x="236727" y="308355"/>
                </a:lnTo>
                <a:lnTo>
                  <a:pt x="237578" y="308330"/>
                </a:lnTo>
                <a:lnTo>
                  <a:pt x="244454" y="307949"/>
                </a:lnTo>
                <a:close/>
              </a:path>
              <a:path w="319404" h="311150">
                <a:moveTo>
                  <a:pt x="219227" y="307949"/>
                </a:moveTo>
                <a:lnTo>
                  <a:pt x="218008" y="307987"/>
                </a:lnTo>
                <a:lnTo>
                  <a:pt x="218649" y="308000"/>
                </a:lnTo>
                <a:lnTo>
                  <a:pt x="219227" y="307949"/>
                </a:lnTo>
                <a:close/>
              </a:path>
              <a:path w="319404" h="311150">
                <a:moveTo>
                  <a:pt x="275988" y="305803"/>
                </a:moveTo>
                <a:lnTo>
                  <a:pt x="275285" y="305803"/>
                </a:lnTo>
                <a:lnTo>
                  <a:pt x="275075" y="305819"/>
                </a:lnTo>
                <a:lnTo>
                  <a:pt x="275988" y="305803"/>
                </a:lnTo>
                <a:close/>
              </a:path>
              <a:path w="319404" h="311150">
                <a:moveTo>
                  <a:pt x="236705" y="285639"/>
                </a:moveTo>
                <a:lnTo>
                  <a:pt x="236321" y="285661"/>
                </a:lnTo>
                <a:lnTo>
                  <a:pt x="237159" y="285648"/>
                </a:lnTo>
                <a:lnTo>
                  <a:pt x="236705" y="285639"/>
                </a:lnTo>
                <a:close/>
              </a:path>
              <a:path w="319404" h="311150">
                <a:moveTo>
                  <a:pt x="255752" y="284581"/>
                </a:moveTo>
                <a:lnTo>
                  <a:pt x="236705" y="285639"/>
                </a:lnTo>
                <a:lnTo>
                  <a:pt x="237159" y="285648"/>
                </a:lnTo>
                <a:lnTo>
                  <a:pt x="236321" y="285661"/>
                </a:lnTo>
                <a:lnTo>
                  <a:pt x="317623" y="285661"/>
                </a:lnTo>
                <a:lnTo>
                  <a:pt x="317452" y="284607"/>
                </a:lnTo>
                <a:lnTo>
                  <a:pt x="255485" y="284607"/>
                </a:lnTo>
                <a:lnTo>
                  <a:pt x="255752" y="284581"/>
                </a:lnTo>
                <a:close/>
              </a:path>
              <a:path w="319404" h="311150">
                <a:moveTo>
                  <a:pt x="218440" y="285292"/>
                </a:moveTo>
                <a:lnTo>
                  <a:pt x="220091" y="285445"/>
                </a:lnTo>
                <a:lnTo>
                  <a:pt x="219268" y="285308"/>
                </a:lnTo>
                <a:lnTo>
                  <a:pt x="218440" y="285292"/>
                </a:lnTo>
                <a:close/>
              </a:path>
              <a:path w="319404" h="311150">
                <a:moveTo>
                  <a:pt x="219268" y="285308"/>
                </a:moveTo>
                <a:lnTo>
                  <a:pt x="220091" y="285445"/>
                </a:lnTo>
                <a:lnTo>
                  <a:pt x="226462" y="285445"/>
                </a:lnTo>
                <a:lnTo>
                  <a:pt x="219268" y="285308"/>
                </a:lnTo>
                <a:close/>
              </a:path>
              <a:path w="319404" h="311150">
                <a:moveTo>
                  <a:pt x="219174" y="285292"/>
                </a:moveTo>
                <a:lnTo>
                  <a:pt x="218440" y="285292"/>
                </a:lnTo>
                <a:lnTo>
                  <a:pt x="219268" y="285308"/>
                </a:lnTo>
                <a:close/>
              </a:path>
              <a:path w="319404" h="311150">
                <a:moveTo>
                  <a:pt x="292860" y="282780"/>
                </a:moveTo>
                <a:lnTo>
                  <a:pt x="273481" y="283159"/>
                </a:lnTo>
                <a:lnTo>
                  <a:pt x="255485" y="284607"/>
                </a:lnTo>
                <a:lnTo>
                  <a:pt x="317452" y="284607"/>
                </a:lnTo>
                <a:lnTo>
                  <a:pt x="317347" y="283959"/>
                </a:lnTo>
                <a:lnTo>
                  <a:pt x="315903" y="282917"/>
                </a:lnTo>
                <a:lnTo>
                  <a:pt x="292011" y="282917"/>
                </a:lnTo>
                <a:lnTo>
                  <a:pt x="292860" y="282780"/>
                </a:lnTo>
                <a:close/>
              </a:path>
              <a:path w="319404" h="311150">
                <a:moveTo>
                  <a:pt x="293611" y="282765"/>
                </a:moveTo>
                <a:lnTo>
                  <a:pt x="292860" y="282780"/>
                </a:lnTo>
                <a:lnTo>
                  <a:pt x="292011" y="282917"/>
                </a:lnTo>
                <a:lnTo>
                  <a:pt x="293611" y="282765"/>
                </a:lnTo>
                <a:close/>
              </a:path>
              <a:path w="319404" h="311150">
                <a:moveTo>
                  <a:pt x="315692" y="282765"/>
                </a:moveTo>
                <a:lnTo>
                  <a:pt x="293611" y="282765"/>
                </a:lnTo>
                <a:lnTo>
                  <a:pt x="292011" y="282917"/>
                </a:lnTo>
                <a:lnTo>
                  <a:pt x="315903" y="282917"/>
                </a:lnTo>
                <a:lnTo>
                  <a:pt x="315692" y="282765"/>
                </a:lnTo>
                <a:close/>
              </a:path>
              <a:path w="319404" h="311150">
                <a:moveTo>
                  <a:pt x="311518" y="279755"/>
                </a:moveTo>
                <a:lnTo>
                  <a:pt x="292860" y="282780"/>
                </a:lnTo>
                <a:lnTo>
                  <a:pt x="293611" y="282765"/>
                </a:lnTo>
                <a:lnTo>
                  <a:pt x="315692" y="282765"/>
                </a:lnTo>
                <a:lnTo>
                  <a:pt x="311518" y="279755"/>
                </a:lnTo>
                <a:close/>
              </a:path>
              <a:path w="319404" h="311150">
                <a:moveTo>
                  <a:pt x="202038" y="282444"/>
                </a:moveTo>
                <a:close/>
              </a:path>
              <a:path w="319404" h="311150">
                <a:moveTo>
                  <a:pt x="201793" y="282397"/>
                </a:moveTo>
                <a:lnTo>
                  <a:pt x="202038" y="282444"/>
                </a:lnTo>
                <a:lnTo>
                  <a:pt x="201793" y="282397"/>
                </a:lnTo>
                <a:close/>
              </a:path>
              <a:path w="319404" h="311150">
                <a:moveTo>
                  <a:pt x="182863" y="278720"/>
                </a:moveTo>
                <a:close/>
              </a:path>
              <a:path w="319404" h="311150">
                <a:moveTo>
                  <a:pt x="182771" y="278701"/>
                </a:moveTo>
                <a:close/>
              </a:path>
              <a:path w="319404" h="311150">
                <a:moveTo>
                  <a:pt x="164561" y="274948"/>
                </a:moveTo>
                <a:lnTo>
                  <a:pt x="164693" y="274980"/>
                </a:lnTo>
                <a:lnTo>
                  <a:pt x="164561" y="274948"/>
                </a:lnTo>
                <a:close/>
              </a:path>
              <a:path w="319404" h="311150">
                <a:moveTo>
                  <a:pt x="164215" y="274866"/>
                </a:moveTo>
                <a:lnTo>
                  <a:pt x="164561" y="274948"/>
                </a:lnTo>
                <a:lnTo>
                  <a:pt x="164215" y="274866"/>
                </a:lnTo>
                <a:close/>
              </a:path>
              <a:path w="319404" h="311150">
                <a:moveTo>
                  <a:pt x="130454" y="266788"/>
                </a:moveTo>
                <a:lnTo>
                  <a:pt x="133476" y="267792"/>
                </a:lnTo>
                <a:lnTo>
                  <a:pt x="131988" y="267155"/>
                </a:lnTo>
                <a:lnTo>
                  <a:pt x="130454" y="266788"/>
                </a:lnTo>
                <a:close/>
              </a:path>
              <a:path w="319404" h="311150">
                <a:moveTo>
                  <a:pt x="131988" y="267155"/>
                </a:moveTo>
                <a:lnTo>
                  <a:pt x="133476" y="267792"/>
                </a:lnTo>
                <a:lnTo>
                  <a:pt x="134648" y="267792"/>
                </a:lnTo>
                <a:lnTo>
                  <a:pt x="131988" y="267155"/>
                </a:lnTo>
                <a:close/>
              </a:path>
              <a:path w="319404" h="311150">
                <a:moveTo>
                  <a:pt x="131130" y="266788"/>
                </a:moveTo>
                <a:lnTo>
                  <a:pt x="130454" y="266788"/>
                </a:lnTo>
                <a:lnTo>
                  <a:pt x="131988" y="267155"/>
                </a:lnTo>
                <a:lnTo>
                  <a:pt x="131130" y="266788"/>
                </a:lnTo>
                <a:close/>
              </a:path>
              <a:path w="319404" h="311150">
                <a:moveTo>
                  <a:pt x="102997" y="254762"/>
                </a:moveTo>
                <a:lnTo>
                  <a:pt x="105422" y="255993"/>
                </a:lnTo>
                <a:lnTo>
                  <a:pt x="104278" y="255310"/>
                </a:lnTo>
                <a:lnTo>
                  <a:pt x="102997" y="254762"/>
                </a:lnTo>
                <a:close/>
              </a:path>
              <a:path w="319404" h="311150">
                <a:moveTo>
                  <a:pt x="104278" y="255310"/>
                </a:moveTo>
                <a:lnTo>
                  <a:pt x="105422" y="255993"/>
                </a:lnTo>
                <a:lnTo>
                  <a:pt x="105878" y="255993"/>
                </a:lnTo>
                <a:lnTo>
                  <a:pt x="104278" y="255310"/>
                </a:lnTo>
                <a:close/>
              </a:path>
              <a:path w="319404" h="311150">
                <a:moveTo>
                  <a:pt x="103362" y="254762"/>
                </a:moveTo>
                <a:lnTo>
                  <a:pt x="102997" y="254762"/>
                </a:lnTo>
                <a:lnTo>
                  <a:pt x="104278" y="255310"/>
                </a:lnTo>
                <a:lnTo>
                  <a:pt x="103362" y="254762"/>
                </a:lnTo>
                <a:close/>
              </a:path>
              <a:path w="319404" h="311150">
                <a:moveTo>
                  <a:pt x="77343" y="239204"/>
                </a:moveTo>
                <a:lnTo>
                  <a:pt x="80670" y="241680"/>
                </a:lnTo>
                <a:lnTo>
                  <a:pt x="79119" y="240266"/>
                </a:lnTo>
                <a:lnTo>
                  <a:pt x="77343" y="239204"/>
                </a:lnTo>
                <a:close/>
              </a:path>
              <a:path w="319404" h="311150">
                <a:moveTo>
                  <a:pt x="79119" y="240266"/>
                </a:moveTo>
                <a:lnTo>
                  <a:pt x="80670" y="241680"/>
                </a:lnTo>
                <a:lnTo>
                  <a:pt x="81484" y="241680"/>
                </a:lnTo>
                <a:lnTo>
                  <a:pt x="79119" y="240266"/>
                </a:lnTo>
                <a:close/>
              </a:path>
              <a:path w="319404" h="311150">
                <a:moveTo>
                  <a:pt x="77954" y="239204"/>
                </a:moveTo>
                <a:lnTo>
                  <a:pt x="77343" y="239204"/>
                </a:lnTo>
                <a:lnTo>
                  <a:pt x="79119" y="240266"/>
                </a:lnTo>
                <a:lnTo>
                  <a:pt x="77954" y="239204"/>
                </a:lnTo>
                <a:close/>
              </a:path>
              <a:path w="319404" h="311150">
                <a:moveTo>
                  <a:pt x="57873" y="220891"/>
                </a:moveTo>
                <a:lnTo>
                  <a:pt x="61988" y="226021"/>
                </a:lnTo>
                <a:lnTo>
                  <a:pt x="60341" y="223141"/>
                </a:lnTo>
                <a:lnTo>
                  <a:pt x="57873" y="220891"/>
                </a:lnTo>
                <a:close/>
              </a:path>
              <a:path w="319404" h="311150">
                <a:moveTo>
                  <a:pt x="60341" y="223141"/>
                </a:moveTo>
                <a:lnTo>
                  <a:pt x="61988" y="226021"/>
                </a:lnTo>
                <a:lnTo>
                  <a:pt x="63499" y="226021"/>
                </a:lnTo>
                <a:lnTo>
                  <a:pt x="60341" y="223141"/>
                </a:lnTo>
                <a:close/>
              </a:path>
              <a:path w="319404" h="311150">
                <a:moveTo>
                  <a:pt x="59054" y="220891"/>
                </a:moveTo>
                <a:lnTo>
                  <a:pt x="57873" y="220891"/>
                </a:lnTo>
                <a:lnTo>
                  <a:pt x="60341" y="223141"/>
                </a:lnTo>
                <a:lnTo>
                  <a:pt x="59054" y="220891"/>
                </a:lnTo>
                <a:close/>
              </a:path>
              <a:path w="319404" h="311150">
                <a:moveTo>
                  <a:pt x="47980" y="201523"/>
                </a:moveTo>
                <a:lnTo>
                  <a:pt x="49860" y="205905"/>
                </a:lnTo>
                <a:lnTo>
                  <a:pt x="49156" y="203579"/>
                </a:lnTo>
                <a:lnTo>
                  <a:pt x="47980" y="201523"/>
                </a:lnTo>
                <a:close/>
              </a:path>
              <a:path w="319404" h="311150">
                <a:moveTo>
                  <a:pt x="49156" y="203579"/>
                </a:moveTo>
                <a:lnTo>
                  <a:pt x="49860" y="205905"/>
                </a:lnTo>
                <a:lnTo>
                  <a:pt x="50485" y="205905"/>
                </a:lnTo>
                <a:lnTo>
                  <a:pt x="49156" y="203579"/>
                </a:lnTo>
                <a:close/>
              </a:path>
              <a:path w="319404" h="311150">
                <a:moveTo>
                  <a:pt x="48533" y="201523"/>
                </a:moveTo>
                <a:lnTo>
                  <a:pt x="47980" y="201523"/>
                </a:lnTo>
                <a:lnTo>
                  <a:pt x="49156" y="203579"/>
                </a:lnTo>
                <a:lnTo>
                  <a:pt x="48533" y="201523"/>
                </a:lnTo>
                <a:close/>
              </a:path>
              <a:path w="319404" h="311150">
                <a:moveTo>
                  <a:pt x="41579" y="178549"/>
                </a:moveTo>
                <a:lnTo>
                  <a:pt x="42443" y="186004"/>
                </a:lnTo>
                <a:lnTo>
                  <a:pt x="42682" y="182191"/>
                </a:lnTo>
                <a:lnTo>
                  <a:pt x="41579" y="178549"/>
                </a:lnTo>
                <a:close/>
              </a:path>
              <a:path w="319404" h="311150">
                <a:moveTo>
                  <a:pt x="42682" y="182191"/>
                </a:moveTo>
                <a:lnTo>
                  <a:pt x="42443" y="186004"/>
                </a:lnTo>
                <a:lnTo>
                  <a:pt x="43836" y="186004"/>
                </a:lnTo>
                <a:lnTo>
                  <a:pt x="42682" y="182191"/>
                </a:lnTo>
                <a:close/>
              </a:path>
              <a:path w="319404" h="311150">
                <a:moveTo>
                  <a:pt x="42910" y="178549"/>
                </a:moveTo>
                <a:lnTo>
                  <a:pt x="41579" y="178549"/>
                </a:lnTo>
                <a:lnTo>
                  <a:pt x="42682" y="182191"/>
                </a:lnTo>
                <a:lnTo>
                  <a:pt x="42910" y="178549"/>
                </a:lnTo>
                <a:close/>
              </a:path>
              <a:path w="319404" h="311150">
                <a:moveTo>
                  <a:pt x="44246" y="157200"/>
                </a:moveTo>
                <a:lnTo>
                  <a:pt x="43738" y="160629"/>
                </a:lnTo>
                <a:lnTo>
                  <a:pt x="44141" y="158882"/>
                </a:lnTo>
                <a:lnTo>
                  <a:pt x="44246" y="157200"/>
                </a:lnTo>
                <a:close/>
              </a:path>
              <a:path w="319404" h="311150">
                <a:moveTo>
                  <a:pt x="44141" y="158882"/>
                </a:moveTo>
                <a:lnTo>
                  <a:pt x="43738" y="160629"/>
                </a:lnTo>
                <a:lnTo>
                  <a:pt x="44032" y="160629"/>
                </a:lnTo>
                <a:lnTo>
                  <a:pt x="44141" y="158882"/>
                </a:lnTo>
                <a:close/>
              </a:path>
              <a:path w="319404" h="311150">
                <a:moveTo>
                  <a:pt x="44529" y="157200"/>
                </a:moveTo>
                <a:lnTo>
                  <a:pt x="44246" y="157200"/>
                </a:lnTo>
                <a:lnTo>
                  <a:pt x="44141" y="158882"/>
                </a:lnTo>
                <a:lnTo>
                  <a:pt x="44529" y="157200"/>
                </a:lnTo>
                <a:close/>
              </a:path>
              <a:path w="319404" h="311150">
                <a:moveTo>
                  <a:pt x="50546" y="131102"/>
                </a:moveTo>
                <a:lnTo>
                  <a:pt x="48996" y="135534"/>
                </a:lnTo>
                <a:lnTo>
                  <a:pt x="50009" y="133428"/>
                </a:lnTo>
                <a:lnTo>
                  <a:pt x="50546" y="131102"/>
                </a:lnTo>
                <a:close/>
              </a:path>
              <a:path w="319404" h="311150">
                <a:moveTo>
                  <a:pt x="50009" y="133428"/>
                </a:moveTo>
                <a:lnTo>
                  <a:pt x="48996" y="135534"/>
                </a:lnTo>
                <a:lnTo>
                  <a:pt x="49524" y="135534"/>
                </a:lnTo>
                <a:lnTo>
                  <a:pt x="50009" y="133428"/>
                </a:lnTo>
                <a:close/>
              </a:path>
              <a:path w="319404" h="311150">
                <a:moveTo>
                  <a:pt x="51128" y="131102"/>
                </a:moveTo>
                <a:lnTo>
                  <a:pt x="50546" y="131102"/>
                </a:lnTo>
                <a:lnTo>
                  <a:pt x="50009" y="133428"/>
                </a:lnTo>
                <a:lnTo>
                  <a:pt x="51128" y="131102"/>
                </a:lnTo>
                <a:close/>
              </a:path>
              <a:path w="319404" h="311150">
                <a:moveTo>
                  <a:pt x="63030" y="106362"/>
                </a:moveTo>
                <a:lnTo>
                  <a:pt x="60921" y="109842"/>
                </a:lnTo>
                <a:lnTo>
                  <a:pt x="62142" y="108206"/>
                </a:lnTo>
                <a:lnTo>
                  <a:pt x="63030" y="106362"/>
                </a:lnTo>
                <a:close/>
              </a:path>
              <a:path w="319404" h="311150">
                <a:moveTo>
                  <a:pt x="62142" y="108206"/>
                </a:moveTo>
                <a:lnTo>
                  <a:pt x="60921" y="109842"/>
                </a:lnTo>
                <a:lnTo>
                  <a:pt x="61356" y="109842"/>
                </a:lnTo>
                <a:lnTo>
                  <a:pt x="62142" y="108206"/>
                </a:lnTo>
                <a:close/>
              </a:path>
              <a:path w="319404" h="311150">
                <a:moveTo>
                  <a:pt x="63519" y="106362"/>
                </a:moveTo>
                <a:lnTo>
                  <a:pt x="63030" y="106362"/>
                </a:lnTo>
                <a:lnTo>
                  <a:pt x="62142" y="108206"/>
                </a:lnTo>
                <a:lnTo>
                  <a:pt x="63519" y="106362"/>
                </a:lnTo>
                <a:close/>
              </a:path>
              <a:path w="319404" h="311150">
                <a:moveTo>
                  <a:pt x="174466" y="46304"/>
                </a:moveTo>
                <a:lnTo>
                  <a:pt x="133248" y="46304"/>
                </a:lnTo>
                <a:lnTo>
                  <a:pt x="133108" y="48666"/>
                </a:lnTo>
                <a:lnTo>
                  <a:pt x="129362" y="80949"/>
                </a:lnTo>
                <a:lnTo>
                  <a:pt x="130053" y="88806"/>
                </a:lnTo>
                <a:lnTo>
                  <a:pt x="133581" y="95557"/>
                </a:lnTo>
                <a:lnTo>
                  <a:pt x="139381" y="100495"/>
                </a:lnTo>
                <a:lnTo>
                  <a:pt x="146888" y="102908"/>
                </a:lnTo>
                <a:lnTo>
                  <a:pt x="154519" y="102282"/>
                </a:lnTo>
                <a:lnTo>
                  <a:pt x="174181" y="51993"/>
                </a:lnTo>
                <a:lnTo>
                  <a:pt x="174462" y="47576"/>
                </a:lnTo>
                <a:lnTo>
                  <a:pt x="174466" y="46304"/>
                </a:lnTo>
                <a:close/>
              </a:path>
              <a:path w="319404" h="311150">
                <a:moveTo>
                  <a:pt x="80302" y="83883"/>
                </a:moveTo>
                <a:lnTo>
                  <a:pt x="78574" y="85928"/>
                </a:lnTo>
                <a:lnTo>
                  <a:pt x="79457" y="85014"/>
                </a:lnTo>
                <a:lnTo>
                  <a:pt x="80302" y="83883"/>
                </a:lnTo>
                <a:close/>
              </a:path>
              <a:path w="319404" h="311150">
                <a:moveTo>
                  <a:pt x="79457" y="85014"/>
                </a:moveTo>
                <a:lnTo>
                  <a:pt x="78574" y="85928"/>
                </a:lnTo>
                <a:lnTo>
                  <a:pt x="78775" y="85928"/>
                </a:lnTo>
                <a:lnTo>
                  <a:pt x="79457" y="85014"/>
                </a:lnTo>
                <a:close/>
              </a:path>
              <a:path w="319404" h="311150">
                <a:moveTo>
                  <a:pt x="80550" y="83883"/>
                </a:moveTo>
                <a:lnTo>
                  <a:pt x="80302" y="83883"/>
                </a:lnTo>
                <a:lnTo>
                  <a:pt x="79457" y="85014"/>
                </a:lnTo>
                <a:lnTo>
                  <a:pt x="80550" y="83883"/>
                </a:lnTo>
                <a:close/>
              </a:path>
              <a:path w="319404" h="311150">
                <a:moveTo>
                  <a:pt x="100698" y="63030"/>
                </a:moveTo>
                <a:lnTo>
                  <a:pt x="97459" y="65773"/>
                </a:lnTo>
                <a:lnTo>
                  <a:pt x="99212" y="64567"/>
                </a:lnTo>
                <a:lnTo>
                  <a:pt x="100698" y="63030"/>
                </a:lnTo>
                <a:close/>
              </a:path>
              <a:path w="319404" h="311150">
                <a:moveTo>
                  <a:pt x="99212" y="64567"/>
                </a:moveTo>
                <a:lnTo>
                  <a:pt x="97459" y="65773"/>
                </a:lnTo>
                <a:lnTo>
                  <a:pt x="98047" y="65773"/>
                </a:lnTo>
                <a:lnTo>
                  <a:pt x="99212" y="64567"/>
                </a:lnTo>
                <a:close/>
              </a:path>
              <a:path w="319404" h="311150">
                <a:moveTo>
                  <a:pt x="101448" y="63030"/>
                </a:moveTo>
                <a:lnTo>
                  <a:pt x="100698" y="63030"/>
                </a:lnTo>
                <a:lnTo>
                  <a:pt x="99212" y="64567"/>
                </a:lnTo>
                <a:lnTo>
                  <a:pt x="101448" y="63030"/>
                </a:lnTo>
                <a:close/>
              </a:path>
              <a:path w="319404" h="311150">
                <a:moveTo>
                  <a:pt x="120078" y="50215"/>
                </a:moveTo>
                <a:lnTo>
                  <a:pt x="116954" y="51993"/>
                </a:lnTo>
                <a:lnTo>
                  <a:pt x="118598" y="51233"/>
                </a:lnTo>
                <a:lnTo>
                  <a:pt x="120078" y="50215"/>
                </a:lnTo>
                <a:close/>
              </a:path>
              <a:path w="319404" h="311150">
                <a:moveTo>
                  <a:pt x="118598" y="51233"/>
                </a:moveTo>
                <a:lnTo>
                  <a:pt x="116954" y="51993"/>
                </a:lnTo>
                <a:lnTo>
                  <a:pt x="117493" y="51993"/>
                </a:lnTo>
                <a:lnTo>
                  <a:pt x="118598" y="51233"/>
                </a:lnTo>
                <a:close/>
              </a:path>
              <a:path w="319404" h="311150">
                <a:moveTo>
                  <a:pt x="120800" y="50215"/>
                </a:moveTo>
                <a:lnTo>
                  <a:pt x="120078" y="50215"/>
                </a:lnTo>
                <a:lnTo>
                  <a:pt x="118598" y="51233"/>
                </a:lnTo>
                <a:lnTo>
                  <a:pt x="120800" y="50215"/>
                </a:lnTo>
                <a:close/>
              </a:path>
              <a:path w="319404" h="311150">
                <a:moveTo>
                  <a:pt x="133105" y="47576"/>
                </a:moveTo>
                <a:lnTo>
                  <a:pt x="132983" y="48666"/>
                </a:lnTo>
                <a:lnTo>
                  <a:pt x="133105" y="47576"/>
                </a:lnTo>
                <a:close/>
              </a:path>
              <a:path w="319404" h="311150">
                <a:moveTo>
                  <a:pt x="133248" y="46304"/>
                </a:moveTo>
                <a:lnTo>
                  <a:pt x="133105" y="47576"/>
                </a:lnTo>
                <a:lnTo>
                  <a:pt x="133108" y="48666"/>
                </a:lnTo>
                <a:lnTo>
                  <a:pt x="133248" y="46304"/>
                </a:lnTo>
                <a:close/>
              </a:path>
              <a:path w="319404" h="311150">
                <a:moveTo>
                  <a:pt x="145283" y="41828"/>
                </a:moveTo>
                <a:lnTo>
                  <a:pt x="133785" y="44213"/>
                </a:lnTo>
                <a:lnTo>
                  <a:pt x="133097" y="44531"/>
                </a:lnTo>
                <a:lnTo>
                  <a:pt x="133105" y="47576"/>
                </a:lnTo>
                <a:lnTo>
                  <a:pt x="133248" y="46304"/>
                </a:lnTo>
                <a:lnTo>
                  <a:pt x="174466" y="46304"/>
                </a:lnTo>
                <a:lnTo>
                  <a:pt x="174478" y="41986"/>
                </a:lnTo>
                <a:lnTo>
                  <a:pt x="153365" y="41986"/>
                </a:lnTo>
                <a:lnTo>
                  <a:pt x="145283" y="41828"/>
                </a:lnTo>
                <a:close/>
              </a:path>
              <a:path w="319404" h="311150">
                <a:moveTo>
                  <a:pt x="133096" y="44151"/>
                </a:moveTo>
                <a:lnTo>
                  <a:pt x="131419" y="44703"/>
                </a:lnTo>
                <a:lnTo>
                  <a:pt x="133096" y="44356"/>
                </a:lnTo>
                <a:lnTo>
                  <a:pt x="133096" y="44151"/>
                </a:lnTo>
                <a:close/>
              </a:path>
              <a:path w="319404" h="311150">
                <a:moveTo>
                  <a:pt x="133096" y="44356"/>
                </a:moveTo>
                <a:lnTo>
                  <a:pt x="131419" y="44703"/>
                </a:lnTo>
                <a:lnTo>
                  <a:pt x="132724" y="44703"/>
                </a:lnTo>
                <a:lnTo>
                  <a:pt x="133097" y="44531"/>
                </a:lnTo>
                <a:lnTo>
                  <a:pt x="133096" y="44356"/>
                </a:lnTo>
                <a:close/>
              </a:path>
              <a:path w="319404" h="311150">
                <a:moveTo>
                  <a:pt x="133785" y="44213"/>
                </a:moveTo>
                <a:lnTo>
                  <a:pt x="133096" y="44356"/>
                </a:lnTo>
                <a:lnTo>
                  <a:pt x="133097" y="44531"/>
                </a:lnTo>
                <a:lnTo>
                  <a:pt x="133785" y="44213"/>
                </a:lnTo>
                <a:close/>
              </a:path>
              <a:path w="319404" h="311150">
                <a:moveTo>
                  <a:pt x="135966" y="43205"/>
                </a:moveTo>
                <a:lnTo>
                  <a:pt x="133096" y="44151"/>
                </a:lnTo>
                <a:lnTo>
                  <a:pt x="133096" y="44356"/>
                </a:lnTo>
                <a:lnTo>
                  <a:pt x="133785" y="44213"/>
                </a:lnTo>
                <a:lnTo>
                  <a:pt x="135966" y="43205"/>
                </a:lnTo>
                <a:close/>
              </a:path>
              <a:path w="319404" h="311150">
                <a:moveTo>
                  <a:pt x="138645" y="43205"/>
                </a:moveTo>
                <a:lnTo>
                  <a:pt x="135966" y="43205"/>
                </a:lnTo>
                <a:lnTo>
                  <a:pt x="133785" y="44213"/>
                </a:lnTo>
                <a:lnTo>
                  <a:pt x="138645" y="43205"/>
                </a:lnTo>
                <a:close/>
              </a:path>
              <a:path w="319404" h="311150">
                <a:moveTo>
                  <a:pt x="133032" y="21297"/>
                </a:moveTo>
                <a:lnTo>
                  <a:pt x="133096" y="44151"/>
                </a:lnTo>
                <a:lnTo>
                  <a:pt x="135966" y="43205"/>
                </a:lnTo>
                <a:lnTo>
                  <a:pt x="138645" y="43205"/>
                </a:lnTo>
                <a:lnTo>
                  <a:pt x="145283" y="41828"/>
                </a:lnTo>
                <a:lnTo>
                  <a:pt x="142925" y="41783"/>
                </a:lnTo>
                <a:lnTo>
                  <a:pt x="147586" y="41351"/>
                </a:lnTo>
                <a:lnTo>
                  <a:pt x="152741" y="41351"/>
                </a:lnTo>
                <a:lnTo>
                  <a:pt x="133032" y="21297"/>
                </a:lnTo>
                <a:close/>
              </a:path>
              <a:path w="319404" h="311150">
                <a:moveTo>
                  <a:pt x="152741" y="41351"/>
                </a:moveTo>
                <a:lnTo>
                  <a:pt x="147586" y="41351"/>
                </a:lnTo>
                <a:lnTo>
                  <a:pt x="145283" y="41828"/>
                </a:lnTo>
                <a:lnTo>
                  <a:pt x="153365" y="41986"/>
                </a:lnTo>
                <a:lnTo>
                  <a:pt x="152741" y="41351"/>
                </a:lnTo>
                <a:close/>
              </a:path>
              <a:path w="319404" h="311150">
                <a:moveTo>
                  <a:pt x="174536" y="21297"/>
                </a:moveTo>
                <a:lnTo>
                  <a:pt x="133032" y="21297"/>
                </a:lnTo>
                <a:lnTo>
                  <a:pt x="153365" y="41986"/>
                </a:lnTo>
                <a:lnTo>
                  <a:pt x="174478" y="41986"/>
                </a:lnTo>
                <a:lnTo>
                  <a:pt x="174536" y="21297"/>
                </a:lnTo>
                <a:close/>
              </a:path>
              <a:path w="319404" h="311150">
                <a:moveTo>
                  <a:pt x="147586" y="41351"/>
                </a:moveTo>
                <a:lnTo>
                  <a:pt x="142925" y="41783"/>
                </a:lnTo>
                <a:lnTo>
                  <a:pt x="145283" y="41828"/>
                </a:lnTo>
                <a:lnTo>
                  <a:pt x="147586" y="41351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4499" y="1903145"/>
            <a:ext cx="333785" cy="4369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8936" y="2132100"/>
            <a:ext cx="353345" cy="17475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91086" y="1917153"/>
            <a:ext cx="2759075" cy="894080"/>
            <a:chOff x="391086" y="1917153"/>
            <a:chExt cx="2759075" cy="89408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7933" y="1930095"/>
              <a:ext cx="733157" cy="3635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086" y="1917153"/>
              <a:ext cx="2051212" cy="8616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6027" y="2378168"/>
              <a:ext cx="643758" cy="43307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10547" y="3138576"/>
            <a:ext cx="2897505" cy="2266315"/>
            <a:chOff x="310547" y="3138576"/>
            <a:chExt cx="2897505" cy="226631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0547" y="3138576"/>
              <a:ext cx="2897373" cy="19964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3933" y="5150370"/>
              <a:ext cx="43815" cy="254635"/>
            </a:xfrm>
            <a:custGeom>
              <a:avLst/>
              <a:gdLst/>
              <a:ahLst/>
              <a:cxnLst/>
              <a:rect l="l" t="t" r="r" b="b"/>
              <a:pathLst>
                <a:path w="43814" h="254635">
                  <a:moveTo>
                    <a:pt x="33787" y="166471"/>
                  </a:moveTo>
                  <a:lnTo>
                    <a:pt x="4698" y="166471"/>
                  </a:lnTo>
                  <a:lnTo>
                    <a:pt x="6946" y="188125"/>
                  </a:lnTo>
                  <a:lnTo>
                    <a:pt x="9537" y="212229"/>
                  </a:lnTo>
                  <a:lnTo>
                    <a:pt x="9626" y="212915"/>
                  </a:lnTo>
                  <a:lnTo>
                    <a:pt x="15252" y="248742"/>
                  </a:lnTo>
                  <a:lnTo>
                    <a:pt x="22529" y="254050"/>
                  </a:lnTo>
                  <a:lnTo>
                    <a:pt x="38036" y="251625"/>
                  </a:lnTo>
                  <a:lnTo>
                    <a:pt x="43332" y="244386"/>
                  </a:lnTo>
                  <a:lnTo>
                    <a:pt x="38027" y="209257"/>
                  </a:lnTo>
                  <a:lnTo>
                    <a:pt x="35578" y="185127"/>
                  </a:lnTo>
                  <a:lnTo>
                    <a:pt x="33787" y="166471"/>
                  </a:lnTo>
                  <a:close/>
                </a:path>
                <a:path w="43814" h="254635">
                  <a:moveTo>
                    <a:pt x="37977" y="208926"/>
                  </a:moveTo>
                  <a:lnTo>
                    <a:pt x="38011" y="209257"/>
                  </a:lnTo>
                  <a:lnTo>
                    <a:pt x="37977" y="208926"/>
                  </a:lnTo>
                  <a:close/>
                </a:path>
                <a:path w="43814" h="254635">
                  <a:moveTo>
                    <a:pt x="37940" y="208559"/>
                  </a:moveTo>
                  <a:lnTo>
                    <a:pt x="37977" y="208926"/>
                  </a:lnTo>
                  <a:lnTo>
                    <a:pt x="37940" y="208559"/>
                  </a:lnTo>
                  <a:close/>
                </a:path>
                <a:path w="43814" h="254635">
                  <a:moveTo>
                    <a:pt x="35578" y="185127"/>
                  </a:moveTo>
                  <a:close/>
                </a:path>
                <a:path w="43814" h="254635">
                  <a:moveTo>
                    <a:pt x="7886" y="0"/>
                  </a:moveTo>
                  <a:lnTo>
                    <a:pt x="876" y="6819"/>
                  </a:lnTo>
                  <a:lnTo>
                    <a:pt x="380" y="40906"/>
                  </a:lnTo>
                  <a:lnTo>
                    <a:pt x="368" y="66687"/>
                  </a:lnTo>
                  <a:lnTo>
                    <a:pt x="0" y="90208"/>
                  </a:lnTo>
                  <a:lnTo>
                    <a:pt x="2019" y="143586"/>
                  </a:lnTo>
                  <a:lnTo>
                    <a:pt x="4711" y="166674"/>
                  </a:lnTo>
                  <a:lnTo>
                    <a:pt x="4698" y="166471"/>
                  </a:lnTo>
                  <a:lnTo>
                    <a:pt x="33787" y="166471"/>
                  </a:lnTo>
                  <a:lnTo>
                    <a:pt x="33489" y="163372"/>
                  </a:lnTo>
                  <a:lnTo>
                    <a:pt x="31163" y="142532"/>
                  </a:lnTo>
                  <a:lnTo>
                    <a:pt x="30159" y="113690"/>
                  </a:lnTo>
                  <a:lnTo>
                    <a:pt x="30994" y="90208"/>
                  </a:lnTo>
                  <a:lnTo>
                    <a:pt x="31343" y="66687"/>
                  </a:lnTo>
                  <a:lnTo>
                    <a:pt x="31324" y="40906"/>
                  </a:lnTo>
                  <a:lnTo>
                    <a:pt x="31788" y="7251"/>
                  </a:lnTo>
                  <a:lnTo>
                    <a:pt x="24955" y="241"/>
                  </a:lnTo>
                  <a:lnTo>
                    <a:pt x="7886" y="0"/>
                  </a:lnTo>
                  <a:close/>
                </a:path>
                <a:path w="43814" h="254635">
                  <a:moveTo>
                    <a:pt x="31112" y="142072"/>
                  </a:moveTo>
                  <a:lnTo>
                    <a:pt x="31127" y="142532"/>
                  </a:lnTo>
                  <a:lnTo>
                    <a:pt x="31112" y="142072"/>
                  </a:lnTo>
                  <a:close/>
                </a:path>
                <a:path w="43814" h="254635">
                  <a:moveTo>
                    <a:pt x="31090" y="141414"/>
                  </a:moveTo>
                  <a:lnTo>
                    <a:pt x="31112" y="142072"/>
                  </a:lnTo>
                  <a:lnTo>
                    <a:pt x="31090" y="141414"/>
                  </a:lnTo>
                  <a:close/>
                </a:path>
                <a:path w="43814" h="254635">
                  <a:moveTo>
                    <a:pt x="30142" y="113198"/>
                  </a:moveTo>
                  <a:lnTo>
                    <a:pt x="30124" y="113690"/>
                  </a:lnTo>
                  <a:lnTo>
                    <a:pt x="30142" y="113198"/>
                  </a:lnTo>
                  <a:close/>
                </a:path>
                <a:path w="43814" h="254635">
                  <a:moveTo>
                    <a:pt x="30163" y="112649"/>
                  </a:moveTo>
                  <a:lnTo>
                    <a:pt x="30142" y="113198"/>
                  </a:lnTo>
                  <a:lnTo>
                    <a:pt x="30163" y="112649"/>
                  </a:lnTo>
                  <a:close/>
                </a:path>
                <a:path w="43814" h="254635">
                  <a:moveTo>
                    <a:pt x="368" y="66459"/>
                  </a:moveTo>
                  <a:lnTo>
                    <a:pt x="364" y="66687"/>
                  </a:lnTo>
                  <a:lnTo>
                    <a:pt x="368" y="6645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876298" y="5840436"/>
            <a:ext cx="32384" cy="150495"/>
          </a:xfrm>
          <a:custGeom>
            <a:avLst/>
            <a:gdLst/>
            <a:ahLst/>
            <a:cxnLst/>
            <a:rect l="l" t="t" r="r" b="b"/>
            <a:pathLst>
              <a:path w="32385" h="150495">
                <a:moveTo>
                  <a:pt x="28478" y="70438"/>
                </a:moveTo>
                <a:lnTo>
                  <a:pt x="1752" y="70438"/>
                </a:lnTo>
                <a:lnTo>
                  <a:pt x="507" y="96674"/>
                </a:lnTo>
                <a:lnTo>
                  <a:pt x="0" y="117919"/>
                </a:lnTo>
                <a:lnTo>
                  <a:pt x="215" y="130463"/>
                </a:lnTo>
                <a:lnTo>
                  <a:pt x="609" y="144926"/>
                </a:lnTo>
                <a:lnTo>
                  <a:pt x="6362" y="150371"/>
                </a:lnTo>
                <a:lnTo>
                  <a:pt x="19913" y="149995"/>
                </a:lnTo>
                <a:lnTo>
                  <a:pt x="25260" y="144656"/>
                </a:lnTo>
                <a:lnTo>
                  <a:pt x="25653" y="130463"/>
                </a:lnTo>
                <a:lnTo>
                  <a:pt x="25851" y="118795"/>
                </a:lnTo>
                <a:lnTo>
                  <a:pt x="26772" y="97825"/>
                </a:lnTo>
                <a:lnTo>
                  <a:pt x="28422" y="71674"/>
                </a:lnTo>
                <a:lnTo>
                  <a:pt x="28478" y="70438"/>
                </a:lnTo>
                <a:close/>
              </a:path>
              <a:path w="32385" h="150495">
                <a:moveTo>
                  <a:pt x="10807" y="0"/>
                </a:moveTo>
                <a:lnTo>
                  <a:pt x="4305" y="5798"/>
                </a:lnTo>
                <a:lnTo>
                  <a:pt x="3848" y="13528"/>
                </a:lnTo>
                <a:lnTo>
                  <a:pt x="2616" y="42044"/>
                </a:lnTo>
                <a:lnTo>
                  <a:pt x="1739" y="70661"/>
                </a:lnTo>
                <a:lnTo>
                  <a:pt x="1752" y="70438"/>
                </a:lnTo>
                <a:lnTo>
                  <a:pt x="28478" y="70438"/>
                </a:lnTo>
                <a:lnTo>
                  <a:pt x="29710" y="43416"/>
                </a:lnTo>
                <a:lnTo>
                  <a:pt x="31800" y="7393"/>
                </a:lnTo>
                <a:lnTo>
                  <a:pt x="25996" y="881"/>
                </a:lnTo>
                <a:lnTo>
                  <a:pt x="10807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19398" y="5210492"/>
            <a:ext cx="1141453" cy="111134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33253" y="5936893"/>
            <a:ext cx="873848" cy="6191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32376" y="5966793"/>
            <a:ext cx="1176551" cy="51521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620564" y="5925840"/>
            <a:ext cx="550376" cy="59849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31354" y="6233783"/>
            <a:ext cx="593341" cy="23495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19305" y="6171940"/>
            <a:ext cx="537582" cy="2349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788597" y="5953956"/>
            <a:ext cx="626141" cy="43363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544875" y="5939599"/>
            <a:ext cx="1883308" cy="872752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0518153" y="1027366"/>
            <a:ext cx="229870" cy="311785"/>
          </a:xfrm>
          <a:custGeom>
            <a:avLst/>
            <a:gdLst/>
            <a:ahLst/>
            <a:cxnLst/>
            <a:rect l="l" t="t" r="r" b="b"/>
            <a:pathLst>
              <a:path w="229870" h="311784">
                <a:moveTo>
                  <a:pt x="94234" y="4178"/>
                </a:moveTo>
                <a:lnTo>
                  <a:pt x="93891" y="4533"/>
                </a:lnTo>
                <a:lnTo>
                  <a:pt x="94030" y="9055"/>
                </a:lnTo>
                <a:lnTo>
                  <a:pt x="94234" y="4178"/>
                </a:lnTo>
                <a:close/>
              </a:path>
              <a:path w="229870" h="311784">
                <a:moveTo>
                  <a:pt x="111950" y="4229"/>
                </a:moveTo>
                <a:lnTo>
                  <a:pt x="111874" y="3886"/>
                </a:lnTo>
                <a:lnTo>
                  <a:pt x="110134" y="2260"/>
                </a:lnTo>
                <a:lnTo>
                  <a:pt x="111899" y="4178"/>
                </a:lnTo>
                <a:close/>
              </a:path>
              <a:path w="229870" h="311784">
                <a:moveTo>
                  <a:pt x="229717" y="89979"/>
                </a:moveTo>
                <a:lnTo>
                  <a:pt x="227177" y="87439"/>
                </a:lnTo>
                <a:lnTo>
                  <a:pt x="195872" y="87439"/>
                </a:lnTo>
                <a:lnTo>
                  <a:pt x="174536" y="86436"/>
                </a:lnTo>
                <a:lnTo>
                  <a:pt x="111366" y="85153"/>
                </a:lnTo>
                <a:lnTo>
                  <a:pt x="111721" y="59944"/>
                </a:lnTo>
                <a:lnTo>
                  <a:pt x="111721" y="59753"/>
                </a:lnTo>
                <a:lnTo>
                  <a:pt x="111734" y="59296"/>
                </a:lnTo>
                <a:lnTo>
                  <a:pt x="112420" y="39420"/>
                </a:lnTo>
                <a:lnTo>
                  <a:pt x="112407" y="36258"/>
                </a:lnTo>
                <a:lnTo>
                  <a:pt x="112280" y="15849"/>
                </a:lnTo>
                <a:lnTo>
                  <a:pt x="112268" y="13970"/>
                </a:lnTo>
                <a:lnTo>
                  <a:pt x="112115" y="9283"/>
                </a:lnTo>
                <a:lnTo>
                  <a:pt x="112102" y="9537"/>
                </a:lnTo>
                <a:lnTo>
                  <a:pt x="112102" y="8940"/>
                </a:lnTo>
                <a:lnTo>
                  <a:pt x="112115" y="9283"/>
                </a:lnTo>
                <a:lnTo>
                  <a:pt x="112242" y="4533"/>
                </a:lnTo>
                <a:lnTo>
                  <a:pt x="111950" y="4229"/>
                </a:lnTo>
                <a:lnTo>
                  <a:pt x="111950" y="4597"/>
                </a:lnTo>
                <a:lnTo>
                  <a:pt x="111899" y="4178"/>
                </a:lnTo>
                <a:lnTo>
                  <a:pt x="111836" y="17653"/>
                </a:lnTo>
                <a:lnTo>
                  <a:pt x="111747" y="24447"/>
                </a:lnTo>
                <a:lnTo>
                  <a:pt x="111823" y="17653"/>
                </a:lnTo>
                <a:lnTo>
                  <a:pt x="111836" y="4114"/>
                </a:lnTo>
                <a:lnTo>
                  <a:pt x="110045" y="2197"/>
                </a:lnTo>
                <a:lnTo>
                  <a:pt x="110045" y="31013"/>
                </a:lnTo>
                <a:lnTo>
                  <a:pt x="109956" y="31546"/>
                </a:lnTo>
                <a:lnTo>
                  <a:pt x="109867" y="31965"/>
                </a:lnTo>
                <a:lnTo>
                  <a:pt x="110045" y="31013"/>
                </a:lnTo>
                <a:lnTo>
                  <a:pt x="110045" y="2197"/>
                </a:lnTo>
                <a:lnTo>
                  <a:pt x="108419" y="393"/>
                </a:lnTo>
                <a:lnTo>
                  <a:pt x="108127" y="393"/>
                </a:lnTo>
                <a:lnTo>
                  <a:pt x="107772" y="38"/>
                </a:lnTo>
                <a:lnTo>
                  <a:pt x="103136" y="190"/>
                </a:lnTo>
                <a:lnTo>
                  <a:pt x="98450" y="0"/>
                </a:lnTo>
                <a:lnTo>
                  <a:pt x="98069" y="355"/>
                </a:lnTo>
                <a:lnTo>
                  <a:pt x="97802" y="355"/>
                </a:lnTo>
                <a:lnTo>
                  <a:pt x="96100" y="2171"/>
                </a:lnTo>
                <a:lnTo>
                  <a:pt x="94437" y="3721"/>
                </a:lnTo>
                <a:lnTo>
                  <a:pt x="94437" y="26885"/>
                </a:lnTo>
                <a:lnTo>
                  <a:pt x="94297" y="16294"/>
                </a:lnTo>
                <a:lnTo>
                  <a:pt x="94335" y="17653"/>
                </a:lnTo>
                <a:lnTo>
                  <a:pt x="94437" y="26885"/>
                </a:lnTo>
                <a:lnTo>
                  <a:pt x="94437" y="3721"/>
                </a:lnTo>
                <a:lnTo>
                  <a:pt x="94246" y="3886"/>
                </a:lnTo>
                <a:lnTo>
                  <a:pt x="94234" y="4178"/>
                </a:lnTo>
                <a:lnTo>
                  <a:pt x="94043" y="8940"/>
                </a:lnTo>
                <a:lnTo>
                  <a:pt x="94297" y="15849"/>
                </a:lnTo>
                <a:lnTo>
                  <a:pt x="94030" y="9055"/>
                </a:lnTo>
                <a:lnTo>
                  <a:pt x="93878" y="13970"/>
                </a:lnTo>
                <a:lnTo>
                  <a:pt x="93738" y="38773"/>
                </a:lnTo>
                <a:lnTo>
                  <a:pt x="93726" y="39077"/>
                </a:lnTo>
                <a:lnTo>
                  <a:pt x="93002" y="59296"/>
                </a:lnTo>
                <a:lnTo>
                  <a:pt x="92621" y="83959"/>
                </a:lnTo>
                <a:lnTo>
                  <a:pt x="92608" y="84772"/>
                </a:lnTo>
                <a:lnTo>
                  <a:pt x="90271" y="84721"/>
                </a:lnTo>
                <a:lnTo>
                  <a:pt x="89738" y="84721"/>
                </a:lnTo>
                <a:lnTo>
                  <a:pt x="63106" y="83654"/>
                </a:lnTo>
                <a:lnTo>
                  <a:pt x="35991" y="82334"/>
                </a:lnTo>
                <a:lnTo>
                  <a:pt x="35826" y="82334"/>
                </a:lnTo>
                <a:lnTo>
                  <a:pt x="35610" y="82321"/>
                </a:lnTo>
                <a:lnTo>
                  <a:pt x="35471" y="82308"/>
                </a:lnTo>
                <a:lnTo>
                  <a:pt x="5270" y="79667"/>
                </a:lnTo>
                <a:lnTo>
                  <a:pt x="876" y="83362"/>
                </a:lnTo>
                <a:lnTo>
                  <a:pt x="0" y="93357"/>
                </a:lnTo>
                <a:lnTo>
                  <a:pt x="3695" y="97751"/>
                </a:lnTo>
                <a:lnTo>
                  <a:pt x="8712" y="98196"/>
                </a:lnTo>
                <a:lnTo>
                  <a:pt x="34302" y="100291"/>
                </a:lnTo>
                <a:lnTo>
                  <a:pt x="62496" y="101130"/>
                </a:lnTo>
                <a:lnTo>
                  <a:pt x="89281" y="101511"/>
                </a:lnTo>
                <a:lnTo>
                  <a:pt x="92379" y="101460"/>
                </a:lnTo>
                <a:lnTo>
                  <a:pt x="92252" y="111226"/>
                </a:lnTo>
                <a:lnTo>
                  <a:pt x="92417" y="140652"/>
                </a:lnTo>
                <a:lnTo>
                  <a:pt x="93675" y="170713"/>
                </a:lnTo>
                <a:lnTo>
                  <a:pt x="96151" y="205638"/>
                </a:lnTo>
                <a:lnTo>
                  <a:pt x="96151" y="205816"/>
                </a:lnTo>
                <a:lnTo>
                  <a:pt x="96164" y="239191"/>
                </a:lnTo>
                <a:lnTo>
                  <a:pt x="97955" y="274294"/>
                </a:lnTo>
                <a:lnTo>
                  <a:pt x="97955" y="274472"/>
                </a:lnTo>
                <a:lnTo>
                  <a:pt x="98285" y="291795"/>
                </a:lnTo>
                <a:lnTo>
                  <a:pt x="98361" y="293306"/>
                </a:lnTo>
                <a:lnTo>
                  <a:pt x="100584" y="309257"/>
                </a:lnTo>
                <a:lnTo>
                  <a:pt x="103352" y="311353"/>
                </a:lnTo>
                <a:lnTo>
                  <a:pt x="109359" y="310515"/>
                </a:lnTo>
                <a:lnTo>
                  <a:pt x="111442" y="307746"/>
                </a:lnTo>
                <a:lnTo>
                  <a:pt x="109321" y="292442"/>
                </a:lnTo>
                <a:lnTo>
                  <a:pt x="109270" y="292176"/>
                </a:lnTo>
                <a:lnTo>
                  <a:pt x="109258" y="291795"/>
                </a:lnTo>
                <a:lnTo>
                  <a:pt x="108915" y="273913"/>
                </a:lnTo>
                <a:lnTo>
                  <a:pt x="107149" y="239191"/>
                </a:lnTo>
                <a:lnTo>
                  <a:pt x="107124" y="238912"/>
                </a:lnTo>
                <a:lnTo>
                  <a:pt x="107124" y="238633"/>
                </a:lnTo>
                <a:lnTo>
                  <a:pt x="107124" y="205816"/>
                </a:lnTo>
                <a:lnTo>
                  <a:pt x="107124" y="205638"/>
                </a:lnTo>
                <a:lnTo>
                  <a:pt x="107111" y="205816"/>
                </a:lnTo>
                <a:lnTo>
                  <a:pt x="107124" y="205422"/>
                </a:lnTo>
                <a:lnTo>
                  <a:pt x="107124" y="205638"/>
                </a:lnTo>
                <a:lnTo>
                  <a:pt x="107137" y="205422"/>
                </a:lnTo>
                <a:lnTo>
                  <a:pt x="109626" y="170484"/>
                </a:lnTo>
                <a:lnTo>
                  <a:pt x="110871" y="140322"/>
                </a:lnTo>
                <a:lnTo>
                  <a:pt x="111023" y="110985"/>
                </a:lnTo>
                <a:lnTo>
                  <a:pt x="111150" y="101066"/>
                </a:lnTo>
                <a:lnTo>
                  <a:pt x="174675" y="99771"/>
                </a:lnTo>
                <a:lnTo>
                  <a:pt x="195872" y="98780"/>
                </a:lnTo>
                <a:lnTo>
                  <a:pt x="227177" y="98780"/>
                </a:lnTo>
                <a:lnTo>
                  <a:pt x="229717" y="96240"/>
                </a:lnTo>
                <a:lnTo>
                  <a:pt x="229717" y="89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37245" y="3184029"/>
            <a:ext cx="3842016" cy="2413739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10350842" y="2501430"/>
            <a:ext cx="232410" cy="39370"/>
          </a:xfrm>
          <a:custGeom>
            <a:avLst/>
            <a:gdLst/>
            <a:ahLst/>
            <a:cxnLst/>
            <a:rect l="l" t="t" r="r" b="b"/>
            <a:pathLst>
              <a:path w="232409" h="39369">
                <a:moveTo>
                  <a:pt x="232217" y="10363"/>
                </a:moveTo>
                <a:lnTo>
                  <a:pt x="50266" y="10363"/>
                </a:lnTo>
                <a:lnTo>
                  <a:pt x="3327" y="20129"/>
                </a:lnTo>
                <a:lnTo>
                  <a:pt x="0" y="25209"/>
                </a:lnTo>
                <a:lnTo>
                  <a:pt x="2158" y="35572"/>
                </a:lnTo>
                <a:lnTo>
                  <a:pt x="7226" y="38900"/>
                </a:lnTo>
                <a:lnTo>
                  <a:pt x="54305" y="29222"/>
                </a:lnTo>
                <a:lnTo>
                  <a:pt x="73416" y="25006"/>
                </a:lnTo>
                <a:lnTo>
                  <a:pt x="91023" y="21843"/>
                </a:lnTo>
                <a:lnTo>
                  <a:pt x="90741" y="21843"/>
                </a:lnTo>
                <a:lnTo>
                  <a:pt x="91732" y="21716"/>
                </a:lnTo>
                <a:lnTo>
                  <a:pt x="92440" y="21716"/>
                </a:lnTo>
                <a:lnTo>
                  <a:pt x="114528" y="20065"/>
                </a:lnTo>
                <a:lnTo>
                  <a:pt x="141942" y="16687"/>
                </a:lnTo>
                <a:lnTo>
                  <a:pt x="141693" y="16687"/>
                </a:lnTo>
                <a:lnTo>
                  <a:pt x="142354" y="16637"/>
                </a:lnTo>
                <a:lnTo>
                  <a:pt x="143622" y="16637"/>
                </a:lnTo>
                <a:lnTo>
                  <a:pt x="198996" y="14897"/>
                </a:lnTo>
                <a:lnTo>
                  <a:pt x="198754" y="14897"/>
                </a:lnTo>
                <a:lnTo>
                  <a:pt x="214325" y="14884"/>
                </a:lnTo>
                <a:lnTo>
                  <a:pt x="229323" y="13906"/>
                </a:lnTo>
                <a:lnTo>
                  <a:pt x="232232" y="10591"/>
                </a:lnTo>
                <a:lnTo>
                  <a:pt x="232217" y="10363"/>
                </a:lnTo>
                <a:close/>
              </a:path>
              <a:path w="232409" h="39369">
                <a:moveTo>
                  <a:pt x="91732" y="21716"/>
                </a:moveTo>
                <a:lnTo>
                  <a:pt x="90741" y="21843"/>
                </a:lnTo>
                <a:lnTo>
                  <a:pt x="91225" y="21807"/>
                </a:lnTo>
                <a:lnTo>
                  <a:pt x="91732" y="21716"/>
                </a:lnTo>
                <a:close/>
              </a:path>
              <a:path w="232409" h="39369">
                <a:moveTo>
                  <a:pt x="91225" y="21807"/>
                </a:moveTo>
                <a:lnTo>
                  <a:pt x="90741" y="21843"/>
                </a:lnTo>
                <a:lnTo>
                  <a:pt x="91023" y="21843"/>
                </a:lnTo>
                <a:lnTo>
                  <a:pt x="91225" y="21807"/>
                </a:lnTo>
                <a:close/>
              </a:path>
              <a:path w="232409" h="39369">
                <a:moveTo>
                  <a:pt x="92440" y="21716"/>
                </a:moveTo>
                <a:lnTo>
                  <a:pt x="91732" y="21716"/>
                </a:lnTo>
                <a:lnTo>
                  <a:pt x="91225" y="21807"/>
                </a:lnTo>
                <a:lnTo>
                  <a:pt x="92440" y="21716"/>
                </a:lnTo>
                <a:close/>
              </a:path>
              <a:path w="232409" h="39369">
                <a:moveTo>
                  <a:pt x="142354" y="16637"/>
                </a:moveTo>
                <a:lnTo>
                  <a:pt x="141693" y="16687"/>
                </a:lnTo>
                <a:lnTo>
                  <a:pt x="142009" y="16679"/>
                </a:lnTo>
                <a:lnTo>
                  <a:pt x="142354" y="16637"/>
                </a:lnTo>
                <a:close/>
              </a:path>
              <a:path w="232409" h="39369">
                <a:moveTo>
                  <a:pt x="143622" y="16637"/>
                </a:moveTo>
                <a:lnTo>
                  <a:pt x="142354" y="16637"/>
                </a:lnTo>
                <a:lnTo>
                  <a:pt x="142009" y="16679"/>
                </a:lnTo>
                <a:lnTo>
                  <a:pt x="143622" y="16637"/>
                </a:lnTo>
                <a:close/>
              </a:path>
              <a:path w="232409" h="39369">
                <a:moveTo>
                  <a:pt x="113601" y="2197"/>
                </a:moveTo>
                <a:lnTo>
                  <a:pt x="89852" y="2628"/>
                </a:lnTo>
                <a:lnTo>
                  <a:pt x="88379" y="2768"/>
                </a:lnTo>
                <a:lnTo>
                  <a:pt x="69557" y="6045"/>
                </a:lnTo>
                <a:lnTo>
                  <a:pt x="50126" y="10388"/>
                </a:lnTo>
                <a:lnTo>
                  <a:pt x="50266" y="10363"/>
                </a:lnTo>
                <a:lnTo>
                  <a:pt x="232217" y="10363"/>
                </a:lnTo>
                <a:lnTo>
                  <a:pt x="231736" y="2908"/>
                </a:lnTo>
                <a:lnTo>
                  <a:pt x="231563" y="2755"/>
                </a:lnTo>
                <a:lnTo>
                  <a:pt x="141325" y="2755"/>
                </a:lnTo>
                <a:lnTo>
                  <a:pt x="141460" y="2752"/>
                </a:lnTo>
                <a:lnTo>
                  <a:pt x="113601" y="2197"/>
                </a:lnTo>
                <a:close/>
              </a:path>
              <a:path w="232409" h="39369">
                <a:moveTo>
                  <a:pt x="141460" y="2752"/>
                </a:moveTo>
                <a:lnTo>
                  <a:pt x="141325" y="2755"/>
                </a:lnTo>
                <a:lnTo>
                  <a:pt x="141643" y="2755"/>
                </a:lnTo>
                <a:lnTo>
                  <a:pt x="141460" y="2752"/>
                </a:lnTo>
                <a:close/>
              </a:path>
              <a:path w="232409" h="39369">
                <a:moveTo>
                  <a:pt x="168325" y="2031"/>
                </a:moveTo>
                <a:lnTo>
                  <a:pt x="141460" y="2752"/>
                </a:lnTo>
                <a:lnTo>
                  <a:pt x="141643" y="2755"/>
                </a:lnTo>
                <a:lnTo>
                  <a:pt x="231563" y="2755"/>
                </a:lnTo>
                <a:lnTo>
                  <a:pt x="230752" y="2044"/>
                </a:lnTo>
                <a:lnTo>
                  <a:pt x="168262" y="2044"/>
                </a:lnTo>
                <a:close/>
              </a:path>
              <a:path w="232409" h="39369">
                <a:moveTo>
                  <a:pt x="229507" y="952"/>
                </a:moveTo>
                <a:lnTo>
                  <a:pt x="213423" y="965"/>
                </a:lnTo>
                <a:lnTo>
                  <a:pt x="198500" y="965"/>
                </a:lnTo>
                <a:lnTo>
                  <a:pt x="168262" y="2044"/>
                </a:lnTo>
                <a:lnTo>
                  <a:pt x="230752" y="2044"/>
                </a:lnTo>
                <a:lnTo>
                  <a:pt x="229522" y="965"/>
                </a:lnTo>
                <a:lnTo>
                  <a:pt x="213423" y="965"/>
                </a:lnTo>
                <a:lnTo>
                  <a:pt x="213617" y="952"/>
                </a:lnTo>
                <a:lnTo>
                  <a:pt x="229508" y="952"/>
                </a:lnTo>
                <a:close/>
              </a:path>
              <a:path w="232409" h="39369">
                <a:moveTo>
                  <a:pt x="228422" y="0"/>
                </a:moveTo>
                <a:lnTo>
                  <a:pt x="213617" y="952"/>
                </a:lnTo>
                <a:lnTo>
                  <a:pt x="229507" y="952"/>
                </a:lnTo>
                <a:lnTo>
                  <a:pt x="2284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Insulated</a:t>
            </a:r>
            <a:r>
              <a:rPr sz="3900" spc="5" dirty="0"/>
              <a:t> </a:t>
            </a:r>
            <a:r>
              <a:rPr sz="3900" dirty="0"/>
              <a:t>gate</a:t>
            </a:r>
            <a:r>
              <a:rPr sz="3900" spc="10" dirty="0"/>
              <a:t> </a:t>
            </a:r>
            <a:r>
              <a:rPr sz="3900" dirty="0"/>
              <a:t>bipolar</a:t>
            </a:r>
            <a:r>
              <a:rPr sz="3900" spc="-5" dirty="0"/>
              <a:t> </a:t>
            </a:r>
            <a:r>
              <a:rPr sz="3900" dirty="0"/>
              <a:t>transistors</a:t>
            </a:r>
            <a:r>
              <a:rPr sz="3900" spc="15" dirty="0"/>
              <a:t> </a:t>
            </a:r>
            <a:r>
              <a:rPr sz="3900" spc="-10" dirty="0"/>
              <a:t>(IGBT)</a:t>
            </a:r>
            <a:endParaRPr sz="39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49" y="1467396"/>
            <a:ext cx="5489699" cy="2263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613" y="4140034"/>
            <a:ext cx="501916" cy="359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4240" y="4161878"/>
            <a:ext cx="568865" cy="2887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9787" y="4135970"/>
            <a:ext cx="501129" cy="29956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926079" y="4271136"/>
            <a:ext cx="312420" cy="29209"/>
          </a:xfrm>
          <a:custGeom>
            <a:avLst/>
            <a:gdLst/>
            <a:ahLst/>
            <a:cxnLst/>
            <a:rect l="l" t="t" r="r" b="b"/>
            <a:pathLst>
              <a:path w="312419" h="29210">
                <a:moveTo>
                  <a:pt x="90525" y="4660"/>
                </a:moveTo>
                <a:lnTo>
                  <a:pt x="45504" y="4673"/>
                </a:lnTo>
                <a:lnTo>
                  <a:pt x="5003" y="5651"/>
                </a:lnTo>
                <a:lnTo>
                  <a:pt x="0" y="10947"/>
                </a:lnTo>
                <a:lnTo>
                  <a:pt x="325" y="22961"/>
                </a:lnTo>
                <a:lnTo>
                  <a:pt x="422" y="23685"/>
                </a:lnTo>
                <a:lnTo>
                  <a:pt x="5575" y="28600"/>
                </a:lnTo>
                <a:lnTo>
                  <a:pt x="45745" y="27838"/>
                </a:lnTo>
                <a:lnTo>
                  <a:pt x="45504" y="27838"/>
                </a:lnTo>
                <a:lnTo>
                  <a:pt x="220840" y="27812"/>
                </a:lnTo>
                <a:lnTo>
                  <a:pt x="243166" y="27101"/>
                </a:lnTo>
                <a:lnTo>
                  <a:pt x="243014" y="27101"/>
                </a:lnTo>
                <a:lnTo>
                  <a:pt x="261734" y="26746"/>
                </a:lnTo>
                <a:lnTo>
                  <a:pt x="262318" y="26720"/>
                </a:lnTo>
                <a:lnTo>
                  <a:pt x="277799" y="25641"/>
                </a:lnTo>
                <a:lnTo>
                  <a:pt x="278472" y="25577"/>
                </a:lnTo>
                <a:lnTo>
                  <a:pt x="288950" y="24218"/>
                </a:lnTo>
                <a:lnTo>
                  <a:pt x="288734" y="24218"/>
                </a:lnTo>
                <a:lnTo>
                  <a:pt x="289636" y="24130"/>
                </a:lnTo>
                <a:lnTo>
                  <a:pt x="290531" y="24130"/>
                </a:lnTo>
                <a:lnTo>
                  <a:pt x="295922" y="23863"/>
                </a:lnTo>
                <a:lnTo>
                  <a:pt x="297421" y="23685"/>
                </a:lnTo>
                <a:lnTo>
                  <a:pt x="300340" y="23152"/>
                </a:lnTo>
                <a:lnTo>
                  <a:pt x="299326" y="23152"/>
                </a:lnTo>
                <a:lnTo>
                  <a:pt x="301383" y="22961"/>
                </a:lnTo>
                <a:lnTo>
                  <a:pt x="307339" y="22961"/>
                </a:lnTo>
                <a:lnTo>
                  <a:pt x="312331" y="17957"/>
                </a:lnTo>
                <a:lnTo>
                  <a:pt x="312318" y="7835"/>
                </a:lnTo>
                <a:lnTo>
                  <a:pt x="310704" y="4699"/>
                </a:lnTo>
                <a:lnTo>
                  <a:pt x="220103" y="4699"/>
                </a:lnTo>
                <a:lnTo>
                  <a:pt x="90525" y="4660"/>
                </a:lnTo>
                <a:close/>
              </a:path>
              <a:path w="312419" h="29210">
                <a:moveTo>
                  <a:pt x="289636" y="24130"/>
                </a:moveTo>
                <a:lnTo>
                  <a:pt x="288734" y="24218"/>
                </a:lnTo>
                <a:lnTo>
                  <a:pt x="289084" y="24201"/>
                </a:lnTo>
                <a:lnTo>
                  <a:pt x="289636" y="24130"/>
                </a:lnTo>
                <a:close/>
              </a:path>
              <a:path w="312419" h="29210">
                <a:moveTo>
                  <a:pt x="290531" y="24130"/>
                </a:moveTo>
                <a:lnTo>
                  <a:pt x="289636" y="24130"/>
                </a:lnTo>
                <a:lnTo>
                  <a:pt x="289084" y="24201"/>
                </a:lnTo>
                <a:lnTo>
                  <a:pt x="290531" y="24130"/>
                </a:lnTo>
                <a:close/>
              </a:path>
              <a:path w="312419" h="29210">
                <a:moveTo>
                  <a:pt x="301383" y="22961"/>
                </a:moveTo>
                <a:lnTo>
                  <a:pt x="299326" y="23152"/>
                </a:lnTo>
                <a:lnTo>
                  <a:pt x="300410" y="23139"/>
                </a:lnTo>
                <a:lnTo>
                  <a:pt x="301383" y="22961"/>
                </a:lnTo>
                <a:close/>
              </a:path>
              <a:path w="312419" h="29210">
                <a:moveTo>
                  <a:pt x="307339" y="22961"/>
                </a:moveTo>
                <a:lnTo>
                  <a:pt x="301383" y="22961"/>
                </a:lnTo>
                <a:lnTo>
                  <a:pt x="300350" y="23150"/>
                </a:lnTo>
                <a:lnTo>
                  <a:pt x="307162" y="23139"/>
                </a:lnTo>
                <a:lnTo>
                  <a:pt x="307339" y="22961"/>
                </a:lnTo>
                <a:close/>
              </a:path>
              <a:path w="312419" h="29210">
                <a:moveTo>
                  <a:pt x="220107" y="4698"/>
                </a:moveTo>
                <a:lnTo>
                  <a:pt x="220471" y="4699"/>
                </a:lnTo>
                <a:lnTo>
                  <a:pt x="220107" y="4698"/>
                </a:lnTo>
                <a:close/>
              </a:path>
              <a:path w="312419" h="29210">
                <a:moveTo>
                  <a:pt x="260983" y="3612"/>
                </a:moveTo>
                <a:lnTo>
                  <a:pt x="242569" y="3975"/>
                </a:lnTo>
                <a:lnTo>
                  <a:pt x="220107" y="4698"/>
                </a:lnTo>
                <a:lnTo>
                  <a:pt x="220471" y="4699"/>
                </a:lnTo>
                <a:lnTo>
                  <a:pt x="310704" y="4699"/>
                </a:lnTo>
                <a:lnTo>
                  <a:pt x="310527" y="4356"/>
                </a:lnTo>
                <a:lnTo>
                  <a:pt x="309521" y="3632"/>
                </a:lnTo>
                <a:lnTo>
                  <a:pt x="260705" y="3632"/>
                </a:lnTo>
                <a:lnTo>
                  <a:pt x="260983" y="3612"/>
                </a:lnTo>
                <a:close/>
              </a:path>
              <a:path w="312419" h="29210">
                <a:moveTo>
                  <a:pt x="309486" y="3606"/>
                </a:moveTo>
                <a:lnTo>
                  <a:pt x="261289" y="3606"/>
                </a:lnTo>
                <a:lnTo>
                  <a:pt x="260705" y="3632"/>
                </a:lnTo>
                <a:lnTo>
                  <a:pt x="309521" y="3632"/>
                </a:lnTo>
                <a:close/>
              </a:path>
              <a:path w="312419" h="29210">
                <a:moveTo>
                  <a:pt x="276001" y="2565"/>
                </a:moveTo>
                <a:lnTo>
                  <a:pt x="260983" y="3612"/>
                </a:lnTo>
                <a:lnTo>
                  <a:pt x="261289" y="3606"/>
                </a:lnTo>
                <a:lnTo>
                  <a:pt x="309486" y="3606"/>
                </a:lnTo>
                <a:lnTo>
                  <a:pt x="308127" y="2628"/>
                </a:lnTo>
                <a:lnTo>
                  <a:pt x="275513" y="2628"/>
                </a:lnTo>
                <a:lnTo>
                  <a:pt x="276001" y="2565"/>
                </a:lnTo>
                <a:close/>
              </a:path>
              <a:path w="312419" h="29210">
                <a:moveTo>
                  <a:pt x="308021" y="2552"/>
                </a:moveTo>
                <a:lnTo>
                  <a:pt x="276186" y="2552"/>
                </a:lnTo>
                <a:lnTo>
                  <a:pt x="275513" y="2628"/>
                </a:lnTo>
                <a:lnTo>
                  <a:pt x="308127" y="2628"/>
                </a:lnTo>
                <a:close/>
              </a:path>
              <a:path w="312419" h="29210">
                <a:moveTo>
                  <a:pt x="294054" y="773"/>
                </a:moveTo>
                <a:lnTo>
                  <a:pt x="287578" y="1104"/>
                </a:lnTo>
                <a:lnTo>
                  <a:pt x="286677" y="1181"/>
                </a:lnTo>
                <a:lnTo>
                  <a:pt x="276001" y="2565"/>
                </a:lnTo>
                <a:lnTo>
                  <a:pt x="276186" y="2552"/>
                </a:lnTo>
                <a:lnTo>
                  <a:pt x="308021" y="2552"/>
                </a:lnTo>
                <a:lnTo>
                  <a:pt x="305815" y="965"/>
                </a:lnTo>
                <a:lnTo>
                  <a:pt x="293281" y="914"/>
                </a:lnTo>
                <a:lnTo>
                  <a:pt x="294054" y="773"/>
                </a:lnTo>
                <a:close/>
              </a:path>
              <a:path w="312419" h="29210">
                <a:moveTo>
                  <a:pt x="294767" y="736"/>
                </a:moveTo>
                <a:lnTo>
                  <a:pt x="294054" y="773"/>
                </a:lnTo>
                <a:lnTo>
                  <a:pt x="293281" y="914"/>
                </a:lnTo>
                <a:lnTo>
                  <a:pt x="294767" y="736"/>
                </a:lnTo>
                <a:close/>
              </a:path>
              <a:path w="312419" h="29210">
                <a:moveTo>
                  <a:pt x="305290" y="736"/>
                </a:moveTo>
                <a:lnTo>
                  <a:pt x="294767" y="736"/>
                </a:lnTo>
                <a:lnTo>
                  <a:pt x="293281" y="914"/>
                </a:lnTo>
                <a:lnTo>
                  <a:pt x="305699" y="914"/>
                </a:lnTo>
                <a:lnTo>
                  <a:pt x="305290" y="736"/>
                </a:lnTo>
                <a:close/>
              </a:path>
              <a:path w="312419" h="29210">
                <a:moveTo>
                  <a:pt x="299326" y="0"/>
                </a:moveTo>
                <a:lnTo>
                  <a:pt x="297243" y="190"/>
                </a:lnTo>
                <a:lnTo>
                  <a:pt x="294054" y="773"/>
                </a:lnTo>
                <a:lnTo>
                  <a:pt x="294767" y="736"/>
                </a:lnTo>
                <a:lnTo>
                  <a:pt x="305290" y="736"/>
                </a:lnTo>
                <a:lnTo>
                  <a:pt x="303212" y="266"/>
                </a:lnTo>
                <a:lnTo>
                  <a:pt x="300774" y="12"/>
                </a:lnTo>
                <a:lnTo>
                  <a:pt x="299326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002146" y="4027106"/>
            <a:ext cx="1071245" cy="910590"/>
            <a:chOff x="3002146" y="4027106"/>
            <a:chExt cx="1071245" cy="9105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6893" y="4228109"/>
              <a:ext cx="94996" cy="105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466" y="4027106"/>
              <a:ext cx="260845" cy="3110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5467" y="4175620"/>
              <a:ext cx="767524" cy="7131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2146" y="4674171"/>
              <a:ext cx="328276" cy="26316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03420" y="4124578"/>
            <a:ext cx="326694" cy="1557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05682" y="4023575"/>
            <a:ext cx="899132" cy="41513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63423" y="84747"/>
            <a:ext cx="5828576" cy="49557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57142" y="4714252"/>
            <a:ext cx="610144" cy="28552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46414" y="4617161"/>
            <a:ext cx="287604" cy="34070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03652" y="4539906"/>
            <a:ext cx="331279" cy="5797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27354" y="4498898"/>
            <a:ext cx="655485" cy="36583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35900" y="5134787"/>
            <a:ext cx="2766060" cy="1143635"/>
            <a:chOff x="1335900" y="5134787"/>
            <a:chExt cx="2766060" cy="1143635"/>
          </a:xfrm>
        </p:grpSpPr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5900" y="5161673"/>
              <a:ext cx="524891" cy="32647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06293" y="5134787"/>
              <a:ext cx="626910" cy="35439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8416" y="5198122"/>
              <a:ext cx="1880120" cy="10802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55184" y="5870025"/>
              <a:ext cx="346281" cy="189736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900373" y="5338381"/>
            <a:ext cx="73799" cy="13086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16578" y="5126393"/>
            <a:ext cx="594321" cy="38000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880711" y="5274551"/>
            <a:ext cx="60960" cy="154305"/>
          </a:xfrm>
          <a:custGeom>
            <a:avLst/>
            <a:gdLst/>
            <a:ahLst/>
            <a:cxnLst/>
            <a:rect l="l" t="t" r="r" b="b"/>
            <a:pathLst>
              <a:path w="60960" h="154304">
                <a:moveTo>
                  <a:pt x="31505" y="136004"/>
                </a:moveTo>
                <a:lnTo>
                  <a:pt x="14820" y="136004"/>
                </a:lnTo>
                <a:lnTo>
                  <a:pt x="14592" y="136537"/>
                </a:lnTo>
                <a:lnTo>
                  <a:pt x="12661" y="140690"/>
                </a:lnTo>
                <a:lnTo>
                  <a:pt x="11937" y="143967"/>
                </a:lnTo>
                <a:lnTo>
                  <a:pt x="11937" y="150799"/>
                </a:lnTo>
                <a:lnTo>
                  <a:pt x="15443" y="154304"/>
                </a:lnTo>
                <a:lnTo>
                  <a:pt x="24079" y="154304"/>
                </a:lnTo>
                <a:lnTo>
                  <a:pt x="27584" y="150799"/>
                </a:lnTo>
                <a:lnTo>
                  <a:pt x="27584" y="147243"/>
                </a:lnTo>
                <a:lnTo>
                  <a:pt x="26860" y="147243"/>
                </a:lnTo>
                <a:lnTo>
                  <a:pt x="27584" y="143967"/>
                </a:lnTo>
                <a:lnTo>
                  <a:pt x="28370" y="143967"/>
                </a:lnTo>
                <a:lnTo>
                  <a:pt x="29248" y="142024"/>
                </a:lnTo>
                <a:lnTo>
                  <a:pt x="31505" y="136004"/>
                </a:lnTo>
                <a:close/>
              </a:path>
              <a:path w="60960" h="154304">
                <a:moveTo>
                  <a:pt x="27584" y="143967"/>
                </a:moveTo>
                <a:lnTo>
                  <a:pt x="26860" y="147243"/>
                </a:lnTo>
                <a:lnTo>
                  <a:pt x="27584" y="145672"/>
                </a:lnTo>
                <a:lnTo>
                  <a:pt x="27584" y="143967"/>
                </a:lnTo>
                <a:close/>
              </a:path>
              <a:path w="60960" h="154304">
                <a:moveTo>
                  <a:pt x="27584" y="145672"/>
                </a:moveTo>
                <a:lnTo>
                  <a:pt x="26860" y="147243"/>
                </a:lnTo>
                <a:lnTo>
                  <a:pt x="27584" y="147243"/>
                </a:lnTo>
                <a:lnTo>
                  <a:pt x="27584" y="145672"/>
                </a:lnTo>
                <a:close/>
              </a:path>
              <a:path w="60960" h="154304">
                <a:moveTo>
                  <a:pt x="28370" y="143967"/>
                </a:moveTo>
                <a:lnTo>
                  <a:pt x="27584" y="143967"/>
                </a:lnTo>
                <a:lnTo>
                  <a:pt x="27584" y="145672"/>
                </a:lnTo>
                <a:lnTo>
                  <a:pt x="28370" y="143967"/>
                </a:lnTo>
                <a:close/>
              </a:path>
              <a:path w="60960" h="154304">
                <a:moveTo>
                  <a:pt x="14668" y="136334"/>
                </a:moveTo>
                <a:lnTo>
                  <a:pt x="14575" y="136537"/>
                </a:lnTo>
                <a:lnTo>
                  <a:pt x="14668" y="136334"/>
                </a:lnTo>
                <a:close/>
              </a:path>
              <a:path w="60960" h="154304">
                <a:moveTo>
                  <a:pt x="44694" y="115658"/>
                </a:moveTo>
                <a:lnTo>
                  <a:pt x="25400" y="115658"/>
                </a:lnTo>
                <a:lnTo>
                  <a:pt x="24815" y="116751"/>
                </a:lnTo>
                <a:lnTo>
                  <a:pt x="18554" y="126453"/>
                </a:lnTo>
                <a:lnTo>
                  <a:pt x="17843" y="127901"/>
                </a:lnTo>
                <a:lnTo>
                  <a:pt x="14668" y="136334"/>
                </a:lnTo>
                <a:lnTo>
                  <a:pt x="14820" y="136004"/>
                </a:lnTo>
                <a:lnTo>
                  <a:pt x="31505" y="136004"/>
                </a:lnTo>
                <a:lnTo>
                  <a:pt x="31948" y="134823"/>
                </a:lnTo>
                <a:lnTo>
                  <a:pt x="31775" y="134823"/>
                </a:lnTo>
                <a:lnTo>
                  <a:pt x="32486" y="133388"/>
                </a:lnTo>
                <a:lnTo>
                  <a:pt x="32683" y="133388"/>
                </a:lnTo>
                <a:lnTo>
                  <a:pt x="38350" y="124434"/>
                </a:lnTo>
                <a:lnTo>
                  <a:pt x="38608" y="124028"/>
                </a:lnTo>
                <a:lnTo>
                  <a:pt x="44694" y="115658"/>
                </a:lnTo>
                <a:close/>
              </a:path>
              <a:path w="60960" h="154304">
                <a:moveTo>
                  <a:pt x="32486" y="133388"/>
                </a:moveTo>
                <a:lnTo>
                  <a:pt x="31775" y="134823"/>
                </a:lnTo>
                <a:lnTo>
                  <a:pt x="32200" y="134152"/>
                </a:lnTo>
                <a:lnTo>
                  <a:pt x="32486" y="133388"/>
                </a:lnTo>
                <a:close/>
              </a:path>
              <a:path w="60960" h="154304">
                <a:moveTo>
                  <a:pt x="32200" y="134152"/>
                </a:moveTo>
                <a:lnTo>
                  <a:pt x="31775" y="134823"/>
                </a:lnTo>
                <a:lnTo>
                  <a:pt x="31948" y="134823"/>
                </a:lnTo>
                <a:lnTo>
                  <a:pt x="32200" y="134152"/>
                </a:lnTo>
                <a:close/>
              </a:path>
              <a:path w="60960" h="154304">
                <a:moveTo>
                  <a:pt x="32683" y="133388"/>
                </a:moveTo>
                <a:lnTo>
                  <a:pt x="32486" y="133388"/>
                </a:lnTo>
                <a:lnTo>
                  <a:pt x="32200" y="134152"/>
                </a:lnTo>
                <a:lnTo>
                  <a:pt x="32683" y="133388"/>
                </a:lnTo>
                <a:close/>
              </a:path>
              <a:path w="60960" h="154304">
                <a:moveTo>
                  <a:pt x="38635" y="124028"/>
                </a:moveTo>
                <a:lnTo>
                  <a:pt x="38416" y="124330"/>
                </a:lnTo>
                <a:lnTo>
                  <a:pt x="38635" y="124028"/>
                </a:lnTo>
                <a:close/>
              </a:path>
              <a:path w="60960" h="154304">
                <a:moveTo>
                  <a:pt x="25043" y="116221"/>
                </a:moveTo>
                <a:lnTo>
                  <a:pt x="24707" y="116751"/>
                </a:lnTo>
                <a:lnTo>
                  <a:pt x="25043" y="116221"/>
                </a:lnTo>
                <a:close/>
              </a:path>
              <a:path w="60960" h="154304">
                <a:moveTo>
                  <a:pt x="25400" y="115658"/>
                </a:moveTo>
                <a:lnTo>
                  <a:pt x="25043" y="116221"/>
                </a:lnTo>
                <a:lnTo>
                  <a:pt x="24815" y="116751"/>
                </a:lnTo>
                <a:lnTo>
                  <a:pt x="25400" y="115658"/>
                </a:lnTo>
                <a:close/>
              </a:path>
              <a:path w="60960" h="154304">
                <a:moveTo>
                  <a:pt x="51825" y="102768"/>
                </a:moveTo>
                <a:lnTo>
                  <a:pt x="30822" y="102768"/>
                </a:lnTo>
                <a:lnTo>
                  <a:pt x="30518" y="103581"/>
                </a:lnTo>
                <a:lnTo>
                  <a:pt x="25043" y="116221"/>
                </a:lnTo>
                <a:lnTo>
                  <a:pt x="25400" y="115658"/>
                </a:lnTo>
                <a:lnTo>
                  <a:pt x="44694" y="115658"/>
                </a:lnTo>
                <a:lnTo>
                  <a:pt x="47269" y="112102"/>
                </a:lnTo>
                <a:lnTo>
                  <a:pt x="48171" y="110553"/>
                </a:lnTo>
                <a:lnTo>
                  <a:pt x="51825" y="102768"/>
                </a:lnTo>
                <a:close/>
              </a:path>
              <a:path w="60960" h="154304">
                <a:moveTo>
                  <a:pt x="30654" y="103161"/>
                </a:moveTo>
                <a:lnTo>
                  <a:pt x="30473" y="103581"/>
                </a:lnTo>
                <a:lnTo>
                  <a:pt x="30654" y="103161"/>
                </a:lnTo>
                <a:close/>
              </a:path>
              <a:path w="60960" h="154304">
                <a:moveTo>
                  <a:pt x="30822" y="102768"/>
                </a:moveTo>
                <a:lnTo>
                  <a:pt x="30654" y="103161"/>
                </a:lnTo>
                <a:lnTo>
                  <a:pt x="30518" y="103581"/>
                </a:lnTo>
                <a:lnTo>
                  <a:pt x="30822" y="102768"/>
                </a:lnTo>
                <a:close/>
              </a:path>
              <a:path w="60960" h="154304">
                <a:moveTo>
                  <a:pt x="56964" y="89623"/>
                </a:moveTo>
                <a:lnTo>
                  <a:pt x="35039" y="89623"/>
                </a:lnTo>
                <a:lnTo>
                  <a:pt x="34874" y="90195"/>
                </a:lnTo>
                <a:lnTo>
                  <a:pt x="30654" y="103161"/>
                </a:lnTo>
                <a:lnTo>
                  <a:pt x="30822" y="102768"/>
                </a:lnTo>
                <a:lnTo>
                  <a:pt x="51825" y="102768"/>
                </a:lnTo>
                <a:lnTo>
                  <a:pt x="54406" y="97269"/>
                </a:lnTo>
                <a:lnTo>
                  <a:pt x="54889" y="96050"/>
                </a:lnTo>
                <a:lnTo>
                  <a:pt x="56964" y="89623"/>
                </a:lnTo>
                <a:close/>
              </a:path>
              <a:path w="60960" h="154304">
                <a:moveTo>
                  <a:pt x="34960" y="89866"/>
                </a:moveTo>
                <a:lnTo>
                  <a:pt x="34854" y="90195"/>
                </a:lnTo>
                <a:lnTo>
                  <a:pt x="34960" y="89866"/>
                </a:lnTo>
                <a:close/>
              </a:path>
              <a:path w="60960" h="154304">
                <a:moveTo>
                  <a:pt x="38448" y="76604"/>
                </a:moveTo>
                <a:lnTo>
                  <a:pt x="34960" y="89866"/>
                </a:lnTo>
                <a:lnTo>
                  <a:pt x="35039" y="89623"/>
                </a:lnTo>
                <a:lnTo>
                  <a:pt x="56964" y="89623"/>
                </a:lnTo>
                <a:lnTo>
                  <a:pt x="59613" y="81419"/>
                </a:lnTo>
                <a:lnTo>
                  <a:pt x="60134" y="78473"/>
                </a:lnTo>
                <a:lnTo>
                  <a:pt x="60153" y="77927"/>
                </a:lnTo>
                <a:lnTo>
                  <a:pt x="38430" y="77927"/>
                </a:lnTo>
                <a:lnTo>
                  <a:pt x="38448" y="76604"/>
                </a:lnTo>
                <a:close/>
              </a:path>
              <a:path w="60960" h="154304">
                <a:moveTo>
                  <a:pt x="38785" y="75323"/>
                </a:moveTo>
                <a:lnTo>
                  <a:pt x="38448" y="76604"/>
                </a:lnTo>
                <a:lnTo>
                  <a:pt x="38430" y="77927"/>
                </a:lnTo>
                <a:lnTo>
                  <a:pt x="38785" y="75323"/>
                </a:lnTo>
                <a:close/>
              </a:path>
              <a:path w="60960" h="154304">
                <a:moveTo>
                  <a:pt x="60245" y="75323"/>
                </a:moveTo>
                <a:lnTo>
                  <a:pt x="38785" y="75323"/>
                </a:lnTo>
                <a:lnTo>
                  <a:pt x="38430" y="77927"/>
                </a:lnTo>
                <a:lnTo>
                  <a:pt x="60153" y="77927"/>
                </a:lnTo>
                <a:lnTo>
                  <a:pt x="60245" y="75323"/>
                </a:lnTo>
                <a:close/>
              </a:path>
              <a:path w="60960" h="154304">
                <a:moveTo>
                  <a:pt x="60608" y="63525"/>
                </a:moveTo>
                <a:lnTo>
                  <a:pt x="38633" y="63525"/>
                </a:lnTo>
                <a:lnTo>
                  <a:pt x="38773" y="65430"/>
                </a:lnTo>
                <a:lnTo>
                  <a:pt x="38606" y="65430"/>
                </a:lnTo>
                <a:lnTo>
                  <a:pt x="38448" y="76604"/>
                </a:lnTo>
                <a:lnTo>
                  <a:pt x="38785" y="75323"/>
                </a:lnTo>
                <a:lnTo>
                  <a:pt x="60245" y="75323"/>
                </a:lnTo>
                <a:lnTo>
                  <a:pt x="60594" y="65430"/>
                </a:lnTo>
                <a:lnTo>
                  <a:pt x="38773" y="65430"/>
                </a:lnTo>
                <a:lnTo>
                  <a:pt x="38619" y="64477"/>
                </a:lnTo>
                <a:lnTo>
                  <a:pt x="60628" y="64477"/>
                </a:lnTo>
                <a:lnTo>
                  <a:pt x="60608" y="63525"/>
                </a:lnTo>
                <a:close/>
              </a:path>
              <a:path w="60960" h="154304">
                <a:moveTo>
                  <a:pt x="38633" y="63525"/>
                </a:moveTo>
                <a:lnTo>
                  <a:pt x="38619" y="64477"/>
                </a:lnTo>
                <a:lnTo>
                  <a:pt x="38773" y="65430"/>
                </a:lnTo>
                <a:lnTo>
                  <a:pt x="38633" y="63525"/>
                </a:lnTo>
                <a:close/>
              </a:path>
              <a:path w="60960" h="154304">
                <a:moveTo>
                  <a:pt x="37043" y="54662"/>
                </a:moveTo>
                <a:lnTo>
                  <a:pt x="38619" y="64477"/>
                </a:lnTo>
                <a:lnTo>
                  <a:pt x="38633" y="63525"/>
                </a:lnTo>
                <a:lnTo>
                  <a:pt x="60608" y="63525"/>
                </a:lnTo>
                <a:lnTo>
                  <a:pt x="60515" y="62001"/>
                </a:lnTo>
                <a:lnTo>
                  <a:pt x="59734" y="56946"/>
                </a:lnTo>
                <a:lnTo>
                  <a:pt x="38887" y="56946"/>
                </a:lnTo>
                <a:lnTo>
                  <a:pt x="37043" y="54662"/>
                </a:lnTo>
                <a:close/>
              </a:path>
              <a:path w="60960" h="154304">
                <a:moveTo>
                  <a:pt x="36575" y="51752"/>
                </a:moveTo>
                <a:lnTo>
                  <a:pt x="37043" y="54662"/>
                </a:lnTo>
                <a:lnTo>
                  <a:pt x="38887" y="56946"/>
                </a:lnTo>
                <a:lnTo>
                  <a:pt x="36575" y="51752"/>
                </a:lnTo>
                <a:close/>
              </a:path>
              <a:path w="60960" h="154304">
                <a:moveTo>
                  <a:pt x="58931" y="51752"/>
                </a:moveTo>
                <a:lnTo>
                  <a:pt x="36575" y="51752"/>
                </a:lnTo>
                <a:lnTo>
                  <a:pt x="38887" y="56946"/>
                </a:lnTo>
                <a:lnTo>
                  <a:pt x="59734" y="56946"/>
                </a:lnTo>
                <a:lnTo>
                  <a:pt x="58931" y="51752"/>
                </a:lnTo>
                <a:close/>
              </a:path>
              <a:path w="60960" h="154304">
                <a:moveTo>
                  <a:pt x="52172" y="38226"/>
                </a:moveTo>
                <a:lnTo>
                  <a:pt x="23774" y="38226"/>
                </a:lnTo>
                <a:lnTo>
                  <a:pt x="24764" y="39306"/>
                </a:lnTo>
                <a:lnTo>
                  <a:pt x="37043" y="54662"/>
                </a:lnTo>
                <a:lnTo>
                  <a:pt x="36575" y="51752"/>
                </a:lnTo>
                <a:lnTo>
                  <a:pt x="58931" y="51752"/>
                </a:lnTo>
                <a:lnTo>
                  <a:pt x="58102" y="46393"/>
                </a:lnTo>
                <a:lnTo>
                  <a:pt x="57302" y="44576"/>
                </a:lnTo>
                <a:lnTo>
                  <a:pt x="52172" y="38226"/>
                </a:lnTo>
                <a:close/>
              </a:path>
              <a:path w="60960" h="154304">
                <a:moveTo>
                  <a:pt x="24259" y="38827"/>
                </a:moveTo>
                <a:lnTo>
                  <a:pt x="24645" y="39306"/>
                </a:lnTo>
                <a:lnTo>
                  <a:pt x="24259" y="38827"/>
                </a:lnTo>
                <a:close/>
              </a:path>
              <a:path w="60960" h="154304">
                <a:moveTo>
                  <a:pt x="23774" y="38226"/>
                </a:moveTo>
                <a:lnTo>
                  <a:pt x="24259" y="38827"/>
                </a:lnTo>
                <a:lnTo>
                  <a:pt x="24764" y="39306"/>
                </a:lnTo>
                <a:lnTo>
                  <a:pt x="23774" y="38226"/>
                </a:lnTo>
                <a:close/>
              </a:path>
              <a:path w="60960" h="154304">
                <a:moveTo>
                  <a:pt x="15354" y="0"/>
                </a:moveTo>
                <a:lnTo>
                  <a:pt x="8369" y="190"/>
                </a:lnTo>
                <a:lnTo>
                  <a:pt x="0" y="9042"/>
                </a:lnTo>
                <a:lnTo>
                  <a:pt x="190" y="16027"/>
                </a:lnTo>
                <a:lnTo>
                  <a:pt x="24259" y="38827"/>
                </a:lnTo>
                <a:lnTo>
                  <a:pt x="23774" y="38226"/>
                </a:lnTo>
                <a:lnTo>
                  <a:pt x="52172" y="38226"/>
                </a:lnTo>
                <a:lnTo>
                  <a:pt x="40957" y="24345"/>
                </a:lnTo>
                <a:lnTo>
                  <a:pt x="39954" y="23253"/>
                </a:lnTo>
                <a:lnTo>
                  <a:pt x="15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071376" y="5101348"/>
            <a:ext cx="578840" cy="364020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795149" y="5030584"/>
            <a:ext cx="172720" cy="278130"/>
          </a:xfrm>
          <a:custGeom>
            <a:avLst/>
            <a:gdLst/>
            <a:ahLst/>
            <a:cxnLst/>
            <a:rect l="l" t="t" r="r" b="b"/>
            <a:pathLst>
              <a:path w="172720" h="278129">
                <a:moveTo>
                  <a:pt x="94326" y="245018"/>
                </a:moveTo>
                <a:lnTo>
                  <a:pt x="94043" y="246252"/>
                </a:lnTo>
                <a:lnTo>
                  <a:pt x="80008" y="246252"/>
                </a:lnTo>
                <a:lnTo>
                  <a:pt x="81000" y="253860"/>
                </a:lnTo>
                <a:lnTo>
                  <a:pt x="95478" y="277634"/>
                </a:lnTo>
                <a:lnTo>
                  <a:pt x="101968" y="273088"/>
                </a:lnTo>
                <a:lnTo>
                  <a:pt x="102755" y="268617"/>
                </a:lnTo>
                <a:lnTo>
                  <a:pt x="99255" y="263613"/>
                </a:lnTo>
                <a:lnTo>
                  <a:pt x="98894" y="263613"/>
                </a:lnTo>
                <a:lnTo>
                  <a:pt x="97967" y="261772"/>
                </a:lnTo>
                <a:lnTo>
                  <a:pt x="98282" y="261772"/>
                </a:lnTo>
                <a:lnTo>
                  <a:pt x="97458" y="259295"/>
                </a:lnTo>
                <a:lnTo>
                  <a:pt x="95338" y="252006"/>
                </a:lnTo>
                <a:lnTo>
                  <a:pt x="95112" y="251372"/>
                </a:lnTo>
                <a:lnTo>
                  <a:pt x="95094" y="250913"/>
                </a:lnTo>
                <a:lnTo>
                  <a:pt x="94326" y="245018"/>
                </a:lnTo>
                <a:close/>
              </a:path>
              <a:path w="172720" h="278129">
                <a:moveTo>
                  <a:pt x="97967" y="261772"/>
                </a:moveTo>
                <a:lnTo>
                  <a:pt x="98894" y="263613"/>
                </a:lnTo>
                <a:lnTo>
                  <a:pt x="98568" y="262630"/>
                </a:lnTo>
                <a:lnTo>
                  <a:pt x="97967" y="261772"/>
                </a:lnTo>
                <a:close/>
              </a:path>
              <a:path w="172720" h="278129">
                <a:moveTo>
                  <a:pt x="98568" y="262630"/>
                </a:moveTo>
                <a:lnTo>
                  <a:pt x="98894" y="263613"/>
                </a:lnTo>
                <a:lnTo>
                  <a:pt x="99255" y="263613"/>
                </a:lnTo>
                <a:lnTo>
                  <a:pt x="98568" y="262630"/>
                </a:lnTo>
                <a:close/>
              </a:path>
              <a:path w="172720" h="278129">
                <a:moveTo>
                  <a:pt x="98282" y="261772"/>
                </a:moveTo>
                <a:lnTo>
                  <a:pt x="97967" y="261772"/>
                </a:lnTo>
                <a:lnTo>
                  <a:pt x="98568" y="262630"/>
                </a:lnTo>
                <a:lnTo>
                  <a:pt x="98282" y="261772"/>
                </a:lnTo>
                <a:close/>
              </a:path>
              <a:path w="172720" h="278129">
                <a:moveTo>
                  <a:pt x="97459" y="259295"/>
                </a:moveTo>
                <a:lnTo>
                  <a:pt x="97536" y="259562"/>
                </a:lnTo>
                <a:lnTo>
                  <a:pt x="97459" y="259295"/>
                </a:lnTo>
                <a:close/>
              </a:path>
              <a:path w="172720" h="278129">
                <a:moveTo>
                  <a:pt x="95021" y="250913"/>
                </a:moveTo>
                <a:lnTo>
                  <a:pt x="95237" y="252006"/>
                </a:lnTo>
                <a:lnTo>
                  <a:pt x="95154" y="251372"/>
                </a:lnTo>
                <a:lnTo>
                  <a:pt x="95021" y="250913"/>
                </a:lnTo>
                <a:close/>
              </a:path>
              <a:path w="172720" h="278129">
                <a:moveTo>
                  <a:pt x="95154" y="251372"/>
                </a:moveTo>
                <a:lnTo>
                  <a:pt x="95237" y="252006"/>
                </a:lnTo>
                <a:lnTo>
                  <a:pt x="95154" y="251372"/>
                </a:lnTo>
                <a:close/>
              </a:path>
              <a:path w="172720" h="278129">
                <a:moveTo>
                  <a:pt x="95094" y="250913"/>
                </a:moveTo>
                <a:lnTo>
                  <a:pt x="95154" y="251372"/>
                </a:lnTo>
                <a:lnTo>
                  <a:pt x="95094" y="250913"/>
                </a:lnTo>
                <a:close/>
              </a:path>
              <a:path w="172720" h="278129">
                <a:moveTo>
                  <a:pt x="79956" y="245855"/>
                </a:moveTo>
                <a:lnTo>
                  <a:pt x="80008" y="246252"/>
                </a:lnTo>
                <a:lnTo>
                  <a:pt x="79956" y="245855"/>
                </a:lnTo>
                <a:close/>
              </a:path>
              <a:path w="172720" h="278129">
                <a:moveTo>
                  <a:pt x="94073" y="245579"/>
                </a:moveTo>
                <a:lnTo>
                  <a:pt x="79921" y="245579"/>
                </a:lnTo>
                <a:lnTo>
                  <a:pt x="80048" y="246252"/>
                </a:lnTo>
                <a:lnTo>
                  <a:pt x="94043" y="246252"/>
                </a:lnTo>
                <a:lnTo>
                  <a:pt x="94073" y="245579"/>
                </a:lnTo>
                <a:close/>
              </a:path>
              <a:path w="172720" h="278129">
                <a:moveTo>
                  <a:pt x="94157" y="243725"/>
                </a:moveTo>
                <a:lnTo>
                  <a:pt x="94043" y="246252"/>
                </a:lnTo>
                <a:lnTo>
                  <a:pt x="94326" y="245018"/>
                </a:lnTo>
                <a:lnTo>
                  <a:pt x="94157" y="243725"/>
                </a:lnTo>
                <a:close/>
              </a:path>
              <a:path w="172720" h="278129">
                <a:moveTo>
                  <a:pt x="139347" y="124318"/>
                </a:moveTo>
                <a:lnTo>
                  <a:pt x="127419" y="142379"/>
                </a:lnTo>
                <a:lnTo>
                  <a:pt x="114985" y="160134"/>
                </a:lnTo>
                <a:lnTo>
                  <a:pt x="102882" y="176656"/>
                </a:lnTo>
                <a:lnTo>
                  <a:pt x="93306" y="191439"/>
                </a:lnTo>
                <a:lnTo>
                  <a:pt x="78041" y="228053"/>
                </a:lnTo>
                <a:lnTo>
                  <a:pt x="78016" y="236346"/>
                </a:lnTo>
                <a:lnTo>
                  <a:pt x="78244" y="238378"/>
                </a:lnTo>
                <a:lnTo>
                  <a:pt x="79956" y="245855"/>
                </a:lnTo>
                <a:lnTo>
                  <a:pt x="79921" y="245579"/>
                </a:lnTo>
                <a:lnTo>
                  <a:pt x="94073" y="245579"/>
                </a:lnTo>
                <a:lnTo>
                  <a:pt x="94157" y="243725"/>
                </a:lnTo>
                <a:lnTo>
                  <a:pt x="94622" y="243725"/>
                </a:lnTo>
                <a:lnTo>
                  <a:pt x="95782" y="238658"/>
                </a:lnTo>
                <a:lnTo>
                  <a:pt x="97645" y="231533"/>
                </a:lnTo>
                <a:lnTo>
                  <a:pt x="97878" y="230644"/>
                </a:lnTo>
                <a:lnTo>
                  <a:pt x="100190" y="224383"/>
                </a:lnTo>
                <a:lnTo>
                  <a:pt x="100660" y="223088"/>
                </a:lnTo>
                <a:lnTo>
                  <a:pt x="105108" y="214795"/>
                </a:lnTo>
                <a:lnTo>
                  <a:pt x="105460" y="214121"/>
                </a:lnTo>
                <a:lnTo>
                  <a:pt x="112217" y="203212"/>
                </a:lnTo>
                <a:lnTo>
                  <a:pt x="121258" y="189331"/>
                </a:lnTo>
                <a:lnTo>
                  <a:pt x="121589" y="188823"/>
                </a:lnTo>
                <a:lnTo>
                  <a:pt x="133261" y="172923"/>
                </a:lnTo>
                <a:lnTo>
                  <a:pt x="146037" y="154673"/>
                </a:lnTo>
                <a:lnTo>
                  <a:pt x="158635" y="135597"/>
                </a:lnTo>
                <a:lnTo>
                  <a:pt x="159740" y="133451"/>
                </a:lnTo>
                <a:lnTo>
                  <a:pt x="162812" y="125450"/>
                </a:lnTo>
                <a:lnTo>
                  <a:pt x="138912" y="125450"/>
                </a:lnTo>
                <a:lnTo>
                  <a:pt x="139347" y="124318"/>
                </a:lnTo>
                <a:close/>
              </a:path>
              <a:path w="172720" h="278129">
                <a:moveTo>
                  <a:pt x="94622" y="243725"/>
                </a:moveTo>
                <a:lnTo>
                  <a:pt x="94157" y="243725"/>
                </a:lnTo>
                <a:lnTo>
                  <a:pt x="94326" y="245018"/>
                </a:lnTo>
                <a:lnTo>
                  <a:pt x="94622" y="243725"/>
                </a:lnTo>
                <a:close/>
              </a:path>
              <a:path w="172720" h="278129">
                <a:moveTo>
                  <a:pt x="97878" y="230644"/>
                </a:moveTo>
                <a:lnTo>
                  <a:pt x="97599" y="231533"/>
                </a:lnTo>
                <a:lnTo>
                  <a:pt x="97765" y="231075"/>
                </a:lnTo>
                <a:lnTo>
                  <a:pt x="97878" y="230644"/>
                </a:lnTo>
                <a:close/>
              </a:path>
              <a:path w="172720" h="278129">
                <a:moveTo>
                  <a:pt x="97765" y="231075"/>
                </a:moveTo>
                <a:lnTo>
                  <a:pt x="97599" y="231533"/>
                </a:lnTo>
                <a:lnTo>
                  <a:pt x="97765" y="231075"/>
                </a:lnTo>
                <a:close/>
              </a:path>
              <a:path w="172720" h="278129">
                <a:moveTo>
                  <a:pt x="97921" y="230644"/>
                </a:moveTo>
                <a:lnTo>
                  <a:pt x="97765" y="231075"/>
                </a:lnTo>
                <a:lnTo>
                  <a:pt x="97921" y="230644"/>
                </a:lnTo>
                <a:close/>
              </a:path>
              <a:path w="172720" h="278129">
                <a:moveTo>
                  <a:pt x="100660" y="223088"/>
                </a:moveTo>
                <a:lnTo>
                  <a:pt x="100088" y="224383"/>
                </a:lnTo>
                <a:lnTo>
                  <a:pt x="100420" y="223750"/>
                </a:lnTo>
                <a:lnTo>
                  <a:pt x="100660" y="223088"/>
                </a:lnTo>
                <a:close/>
              </a:path>
              <a:path w="172720" h="278129">
                <a:moveTo>
                  <a:pt x="100420" y="223750"/>
                </a:moveTo>
                <a:lnTo>
                  <a:pt x="100088" y="224383"/>
                </a:lnTo>
                <a:lnTo>
                  <a:pt x="100420" y="223750"/>
                </a:lnTo>
                <a:close/>
              </a:path>
              <a:path w="172720" h="278129">
                <a:moveTo>
                  <a:pt x="100766" y="223088"/>
                </a:moveTo>
                <a:lnTo>
                  <a:pt x="100420" y="223750"/>
                </a:lnTo>
                <a:lnTo>
                  <a:pt x="100766" y="223088"/>
                </a:lnTo>
                <a:close/>
              </a:path>
              <a:path w="172720" h="278129">
                <a:moveTo>
                  <a:pt x="105336" y="214359"/>
                </a:moveTo>
                <a:lnTo>
                  <a:pt x="105067" y="214795"/>
                </a:lnTo>
                <a:lnTo>
                  <a:pt x="105336" y="214359"/>
                </a:lnTo>
                <a:close/>
              </a:path>
              <a:path w="172720" h="278129">
                <a:moveTo>
                  <a:pt x="105483" y="214121"/>
                </a:moveTo>
                <a:lnTo>
                  <a:pt x="105336" y="214359"/>
                </a:lnTo>
                <a:lnTo>
                  <a:pt x="105483" y="214121"/>
                </a:lnTo>
                <a:close/>
              </a:path>
              <a:path w="172720" h="278129">
                <a:moveTo>
                  <a:pt x="121618" y="188823"/>
                </a:moveTo>
                <a:lnTo>
                  <a:pt x="121355" y="189183"/>
                </a:lnTo>
                <a:lnTo>
                  <a:pt x="121618" y="188823"/>
                </a:lnTo>
                <a:close/>
              </a:path>
              <a:path w="172720" h="278129">
                <a:moveTo>
                  <a:pt x="140017" y="123304"/>
                </a:moveTo>
                <a:lnTo>
                  <a:pt x="139347" y="124318"/>
                </a:lnTo>
                <a:lnTo>
                  <a:pt x="138912" y="125450"/>
                </a:lnTo>
                <a:lnTo>
                  <a:pt x="140017" y="123304"/>
                </a:lnTo>
                <a:close/>
              </a:path>
              <a:path w="172720" h="278129">
                <a:moveTo>
                  <a:pt x="163637" y="123304"/>
                </a:moveTo>
                <a:lnTo>
                  <a:pt x="140017" y="123304"/>
                </a:lnTo>
                <a:lnTo>
                  <a:pt x="138912" y="125450"/>
                </a:lnTo>
                <a:lnTo>
                  <a:pt x="162812" y="125450"/>
                </a:lnTo>
                <a:lnTo>
                  <a:pt x="163637" y="123304"/>
                </a:lnTo>
                <a:close/>
              </a:path>
              <a:path w="172720" h="278129">
                <a:moveTo>
                  <a:pt x="169301" y="106718"/>
                </a:moveTo>
                <a:lnTo>
                  <a:pt x="146113" y="106718"/>
                </a:lnTo>
                <a:lnTo>
                  <a:pt x="145821" y="107594"/>
                </a:lnTo>
                <a:lnTo>
                  <a:pt x="139347" y="124318"/>
                </a:lnTo>
                <a:lnTo>
                  <a:pt x="140017" y="123304"/>
                </a:lnTo>
                <a:lnTo>
                  <a:pt x="163637" y="123304"/>
                </a:lnTo>
                <a:lnTo>
                  <a:pt x="166928" y="114731"/>
                </a:lnTo>
                <a:lnTo>
                  <a:pt x="167233" y="113842"/>
                </a:lnTo>
                <a:lnTo>
                  <a:pt x="169301" y="106718"/>
                </a:lnTo>
                <a:close/>
              </a:path>
              <a:path w="172720" h="278129">
                <a:moveTo>
                  <a:pt x="145965" y="107102"/>
                </a:moveTo>
                <a:lnTo>
                  <a:pt x="145776" y="107594"/>
                </a:lnTo>
                <a:lnTo>
                  <a:pt x="145965" y="107102"/>
                </a:lnTo>
                <a:close/>
              </a:path>
              <a:path w="172720" h="278129">
                <a:moveTo>
                  <a:pt x="146113" y="106718"/>
                </a:moveTo>
                <a:lnTo>
                  <a:pt x="145965" y="107102"/>
                </a:lnTo>
                <a:lnTo>
                  <a:pt x="145821" y="107594"/>
                </a:lnTo>
                <a:lnTo>
                  <a:pt x="146113" y="106718"/>
                </a:lnTo>
                <a:close/>
              </a:path>
              <a:path w="172720" h="278129">
                <a:moveTo>
                  <a:pt x="150525" y="91560"/>
                </a:moveTo>
                <a:lnTo>
                  <a:pt x="145965" y="107102"/>
                </a:lnTo>
                <a:lnTo>
                  <a:pt x="146113" y="106718"/>
                </a:lnTo>
                <a:lnTo>
                  <a:pt x="169301" y="106718"/>
                </a:lnTo>
                <a:lnTo>
                  <a:pt x="172250" y="96558"/>
                </a:lnTo>
                <a:lnTo>
                  <a:pt x="172597" y="92862"/>
                </a:lnTo>
                <a:lnTo>
                  <a:pt x="150456" y="92862"/>
                </a:lnTo>
                <a:lnTo>
                  <a:pt x="150525" y="91560"/>
                </a:lnTo>
                <a:close/>
              </a:path>
              <a:path w="172720" h="278129">
                <a:moveTo>
                  <a:pt x="150888" y="90322"/>
                </a:moveTo>
                <a:lnTo>
                  <a:pt x="150525" y="91560"/>
                </a:lnTo>
                <a:lnTo>
                  <a:pt x="150456" y="92862"/>
                </a:lnTo>
                <a:lnTo>
                  <a:pt x="150888" y="90322"/>
                </a:lnTo>
                <a:close/>
              </a:path>
              <a:path w="172720" h="278129">
                <a:moveTo>
                  <a:pt x="172443" y="90322"/>
                </a:moveTo>
                <a:lnTo>
                  <a:pt x="150888" y="90322"/>
                </a:lnTo>
                <a:lnTo>
                  <a:pt x="150456" y="92862"/>
                </a:lnTo>
                <a:lnTo>
                  <a:pt x="172597" y="92862"/>
                </a:lnTo>
                <a:lnTo>
                  <a:pt x="172564" y="91560"/>
                </a:lnTo>
                <a:lnTo>
                  <a:pt x="172443" y="90322"/>
                </a:lnTo>
                <a:close/>
              </a:path>
              <a:path w="172720" h="278129">
                <a:moveTo>
                  <a:pt x="151247" y="77855"/>
                </a:moveTo>
                <a:lnTo>
                  <a:pt x="150525" y="91560"/>
                </a:lnTo>
                <a:lnTo>
                  <a:pt x="150888" y="90322"/>
                </a:lnTo>
                <a:lnTo>
                  <a:pt x="172443" y="90322"/>
                </a:lnTo>
                <a:lnTo>
                  <a:pt x="171333" y="78981"/>
                </a:lnTo>
                <a:lnTo>
                  <a:pt x="151447" y="78981"/>
                </a:lnTo>
                <a:lnTo>
                  <a:pt x="151247" y="77855"/>
                </a:lnTo>
                <a:close/>
              </a:path>
              <a:path w="172720" h="278129">
                <a:moveTo>
                  <a:pt x="90029" y="26149"/>
                </a:moveTo>
                <a:lnTo>
                  <a:pt x="52844" y="26149"/>
                </a:lnTo>
                <a:lnTo>
                  <a:pt x="29400" y="42113"/>
                </a:lnTo>
                <a:lnTo>
                  <a:pt x="1193" y="61760"/>
                </a:lnTo>
                <a:lnTo>
                  <a:pt x="0" y="68440"/>
                </a:lnTo>
                <a:lnTo>
                  <a:pt x="6743" y="78130"/>
                </a:lnTo>
                <a:lnTo>
                  <a:pt x="13385" y="79336"/>
                </a:lnTo>
                <a:lnTo>
                  <a:pt x="41686" y="59855"/>
                </a:lnTo>
                <a:lnTo>
                  <a:pt x="65036" y="44157"/>
                </a:lnTo>
                <a:lnTo>
                  <a:pt x="86654" y="28409"/>
                </a:lnTo>
                <a:lnTo>
                  <a:pt x="90029" y="26149"/>
                </a:lnTo>
                <a:close/>
              </a:path>
              <a:path w="172720" h="278129">
                <a:moveTo>
                  <a:pt x="151307" y="76720"/>
                </a:moveTo>
                <a:lnTo>
                  <a:pt x="151296" y="78130"/>
                </a:lnTo>
                <a:lnTo>
                  <a:pt x="151447" y="78981"/>
                </a:lnTo>
                <a:lnTo>
                  <a:pt x="151307" y="76720"/>
                </a:lnTo>
                <a:close/>
              </a:path>
              <a:path w="172720" h="278129">
                <a:moveTo>
                  <a:pt x="171112" y="76720"/>
                </a:moveTo>
                <a:lnTo>
                  <a:pt x="151307" y="76720"/>
                </a:lnTo>
                <a:lnTo>
                  <a:pt x="151447" y="78981"/>
                </a:lnTo>
                <a:lnTo>
                  <a:pt x="171333" y="78981"/>
                </a:lnTo>
                <a:lnTo>
                  <a:pt x="171112" y="76720"/>
                </a:lnTo>
                <a:close/>
              </a:path>
              <a:path w="172720" h="278129">
                <a:moveTo>
                  <a:pt x="169037" y="64935"/>
                </a:moveTo>
                <a:lnTo>
                  <a:pt x="148958" y="64935"/>
                </a:lnTo>
                <a:lnTo>
                  <a:pt x="149313" y="66319"/>
                </a:lnTo>
                <a:lnTo>
                  <a:pt x="151247" y="77855"/>
                </a:lnTo>
                <a:lnTo>
                  <a:pt x="151307" y="76720"/>
                </a:lnTo>
                <a:lnTo>
                  <a:pt x="171112" y="76720"/>
                </a:lnTo>
                <a:lnTo>
                  <a:pt x="170954" y="75476"/>
                </a:lnTo>
                <a:lnTo>
                  <a:pt x="169037" y="64935"/>
                </a:lnTo>
                <a:close/>
              </a:path>
              <a:path w="172720" h="278129">
                <a:moveTo>
                  <a:pt x="149077" y="65607"/>
                </a:moveTo>
                <a:lnTo>
                  <a:pt x="149203" y="66319"/>
                </a:lnTo>
                <a:lnTo>
                  <a:pt x="149077" y="65607"/>
                </a:lnTo>
                <a:close/>
              </a:path>
              <a:path w="172720" h="278129">
                <a:moveTo>
                  <a:pt x="148958" y="64935"/>
                </a:moveTo>
                <a:lnTo>
                  <a:pt x="149077" y="65607"/>
                </a:lnTo>
                <a:lnTo>
                  <a:pt x="149313" y="66319"/>
                </a:lnTo>
                <a:lnTo>
                  <a:pt x="148958" y="64935"/>
                </a:lnTo>
                <a:close/>
              </a:path>
              <a:path w="172720" h="278129">
                <a:moveTo>
                  <a:pt x="145388" y="54498"/>
                </a:moveTo>
                <a:lnTo>
                  <a:pt x="149077" y="65607"/>
                </a:lnTo>
                <a:lnTo>
                  <a:pt x="148958" y="64935"/>
                </a:lnTo>
                <a:lnTo>
                  <a:pt x="169037" y="64935"/>
                </a:lnTo>
                <a:lnTo>
                  <a:pt x="168402" y="61442"/>
                </a:lnTo>
                <a:lnTo>
                  <a:pt x="168046" y="60070"/>
                </a:lnTo>
                <a:lnTo>
                  <a:pt x="166526" y="55537"/>
                </a:lnTo>
                <a:lnTo>
                  <a:pt x="146050" y="55537"/>
                </a:lnTo>
                <a:lnTo>
                  <a:pt x="145388" y="54498"/>
                </a:lnTo>
                <a:close/>
              </a:path>
              <a:path w="172720" h="278129">
                <a:moveTo>
                  <a:pt x="145008" y="53352"/>
                </a:moveTo>
                <a:lnTo>
                  <a:pt x="145388" y="54498"/>
                </a:lnTo>
                <a:lnTo>
                  <a:pt x="146050" y="55537"/>
                </a:lnTo>
                <a:lnTo>
                  <a:pt x="145008" y="53352"/>
                </a:lnTo>
                <a:close/>
              </a:path>
              <a:path w="172720" h="278129">
                <a:moveTo>
                  <a:pt x="165793" y="53352"/>
                </a:moveTo>
                <a:lnTo>
                  <a:pt x="145008" y="53352"/>
                </a:lnTo>
                <a:lnTo>
                  <a:pt x="146050" y="55537"/>
                </a:lnTo>
                <a:lnTo>
                  <a:pt x="166526" y="55537"/>
                </a:lnTo>
                <a:lnTo>
                  <a:pt x="165793" y="53352"/>
                </a:lnTo>
                <a:close/>
              </a:path>
              <a:path w="172720" h="278129">
                <a:moveTo>
                  <a:pt x="161849" y="43662"/>
                </a:moveTo>
                <a:lnTo>
                  <a:pt x="138493" y="43662"/>
                </a:lnTo>
                <a:lnTo>
                  <a:pt x="139446" y="44919"/>
                </a:lnTo>
                <a:lnTo>
                  <a:pt x="139293" y="44919"/>
                </a:lnTo>
                <a:lnTo>
                  <a:pt x="145388" y="54498"/>
                </a:lnTo>
                <a:lnTo>
                  <a:pt x="145008" y="53352"/>
                </a:lnTo>
                <a:lnTo>
                  <a:pt x="165793" y="53352"/>
                </a:lnTo>
                <a:lnTo>
                  <a:pt x="163703" y="47116"/>
                </a:lnTo>
                <a:lnTo>
                  <a:pt x="162650" y="44919"/>
                </a:lnTo>
                <a:lnTo>
                  <a:pt x="139446" y="44919"/>
                </a:lnTo>
                <a:lnTo>
                  <a:pt x="138914" y="44324"/>
                </a:lnTo>
                <a:lnTo>
                  <a:pt x="162271" y="44324"/>
                </a:lnTo>
                <a:lnTo>
                  <a:pt x="161849" y="43662"/>
                </a:lnTo>
                <a:close/>
              </a:path>
              <a:path w="172720" h="278129">
                <a:moveTo>
                  <a:pt x="138493" y="43662"/>
                </a:moveTo>
                <a:lnTo>
                  <a:pt x="138914" y="44324"/>
                </a:lnTo>
                <a:lnTo>
                  <a:pt x="139446" y="44919"/>
                </a:lnTo>
                <a:lnTo>
                  <a:pt x="138493" y="43662"/>
                </a:lnTo>
                <a:close/>
              </a:path>
              <a:path w="172720" h="278129">
                <a:moveTo>
                  <a:pt x="130364" y="34744"/>
                </a:moveTo>
                <a:lnTo>
                  <a:pt x="138914" y="44324"/>
                </a:lnTo>
                <a:lnTo>
                  <a:pt x="138493" y="43662"/>
                </a:lnTo>
                <a:lnTo>
                  <a:pt x="161849" y="43662"/>
                </a:lnTo>
                <a:lnTo>
                  <a:pt x="156475" y="35217"/>
                </a:lnTo>
                <a:lnTo>
                  <a:pt x="130924" y="35217"/>
                </a:lnTo>
                <a:lnTo>
                  <a:pt x="130364" y="34744"/>
                </a:lnTo>
                <a:close/>
              </a:path>
              <a:path w="172720" h="278129">
                <a:moveTo>
                  <a:pt x="129959" y="34289"/>
                </a:moveTo>
                <a:lnTo>
                  <a:pt x="130364" y="34744"/>
                </a:lnTo>
                <a:lnTo>
                  <a:pt x="130924" y="35217"/>
                </a:lnTo>
                <a:lnTo>
                  <a:pt x="129959" y="34289"/>
                </a:lnTo>
                <a:close/>
              </a:path>
              <a:path w="172720" h="278129">
                <a:moveTo>
                  <a:pt x="155885" y="34289"/>
                </a:moveTo>
                <a:lnTo>
                  <a:pt x="129959" y="34289"/>
                </a:lnTo>
                <a:lnTo>
                  <a:pt x="130924" y="35217"/>
                </a:lnTo>
                <a:lnTo>
                  <a:pt x="156475" y="35217"/>
                </a:lnTo>
                <a:lnTo>
                  <a:pt x="155885" y="34289"/>
                </a:lnTo>
                <a:close/>
              </a:path>
              <a:path w="172720" h="278129">
                <a:moveTo>
                  <a:pt x="120403" y="26332"/>
                </a:moveTo>
                <a:lnTo>
                  <a:pt x="130364" y="34744"/>
                </a:lnTo>
                <a:lnTo>
                  <a:pt x="129959" y="34289"/>
                </a:lnTo>
                <a:lnTo>
                  <a:pt x="155885" y="34289"/>
                </a:lnTo>
                <a:lnTo>
                  <a:pt x="155117" y="33083"/>
                </a:lnTo>
                <a:lnTo>
                  <a:pt x="153873" y="31508"/>
                </a:lnTo>
                <a:lnTo>
                  <a:pt x="149369" y="26873"/>
                </a:lnTo>
                <a:lnTo>
                  <a:pt x="121577" y="26873"/>
                </a:lnTo>
                <a:lnTo>
                  <a:pt x="120403" y="26332"/>
                </a:lnTo>
                <a:close/>
              </a:path>
              <a:path w="172720" h="278129">
                <a:moveTo>
                  <a:pt x="86939" y="28201"/>
                </a:moveTo>
                <a:lnTo>
                  <a:pt x="86626" y="28409"/>
                </a:lnTo>
                <a:lnTo>
                  <a:pt x="86939" y="28201"/>
                </a:lnTo>
                <a:close/>
              </a:path>
              <a:path w="172720" h="278129">
                <a:moveTo>
                  <a:pt x="119405" y="25488"/>
                </a:moveTo>
                <a:lnTo>
                  <a:pt x="120403" y="26332"/>
                </a:lnTo>
                <a:lnTo>
                  <a:pt x="121577" y="26873"/>
                </a:lnTo>
                <a:lnTo>
                  <a:pt x="119405" y="25488"/>
                </a:lnTo>
                <a:close/>
              </a:path>
              <a:path w="172720" h="278129">
                <a:moveTo>
                  <a:pt x="148025" y="25488"/>
                </a:moveTo>
                <a:lnTo>
                  <a:pt x="119405" y="25488"/>
                </a:lnTo>
                <a:lnTo>
                  <a:pt x="121577" y="26873"/>
                </a:lnTo>
                <a:lnTo>
                  <a:pt x="149369" y="26873"/>
                </a:lnTo>
                <a:lnTo>
                  <a:pt x="148025" y="25488"/>
                </a:lnTo>
                <a:close/>
              </a:path>
              <a:path w="172720" h="278129">
                <a:moveTo>
                  <a:pt x="99682" y="0"/>
                </a:moveTo>
                <a:lnTo>
                  <a:pt x="97612" y="139"/>
                </a:lnTo>
                <a:lnTo>
                  <a:pt x="76276" y="9207"/>
                </a:lnTo>
                <a:lnTo>
                  <a:pt x="74066" y="10477"/>
                </a:lnTo>
                <a:lnTo>
                  <a:pt x="52501" y="26377"/>
                </a:lnTo>
                <a:lnTo>
                  <a:pt x="52844" y="26149"/>
                </a:lnTo>
                <a:lnTo>
                  <a:pt x="90029" y="26149"/>
                </a:lnTo>
                <a:lnTo>
                  <a:pt x="100850" y="18961"/>
                </a:lnTo>
                <a:lnTo>
                  <a:pt x="96926" y="17894"/>
                </a:lnTo>
                <a:lnTo>
                  <a:pt x="104254" y="16700"/>
                </a:lnTo>
                <a:lnTo>
                  <a:pt x="138571" y="16700"/>
                </a:lnTo>
                <a:lnTo>
                  <a:pt x="131711" y="10921"/>
                </a:lnTo>
                <a:lnTo>
                  <a:pt x="128905" y="9283"/>
                </a:lnTo>
                <a:lnTo>
                  <a:pt x="115760" y="4368"/>
                </a:lnTo>
                <a:lnTo>
                  <a:pt x="114947" y="4102"/>
                </a:lnTo>
                <a:lnTo>
                  <a:pt x="99682" y="0"/>
                </a:lnTo>
                <a:close/>
              </a:path>
              <a:path w="172720" h="278129">
                <a:moveTo>
                  <a:pt x="109552" y="21327"/>
                </a:moveTo>
                <a:lnTo>
                  <a:pt x="120403" y="26332"/>
                </a:lnTo>
                <a:lnTo>
                  <a:pt x="119405" y="25488"/>
                </a:lnTo>
                <a:lnTo>
                  <a:pt x="148025" y="25488"/>
                </a:lnTo>
                <a:lnTo>
                  <a:pt x="144163" y="21513"/>
                </a:lnTo>
                <a:lnTo>
                  <a:pt x="110236" y="21513"/>
                </a:lnTo>
                <a:lnTo>
                  <a:pt x="109552" y="21327"/>
                </a:lnTo>
                <a:close/>
              </a:path>
              <a:path w="172720" h="278129">
                <a:moveTo>
                  <a:pt x="108826" y="20993"/>
                </a:moveTo>
                <a:lnTo>
                  <a:pt x="109552" y="21327"/>
                </a:lnTo>
                <a:lnTo>
                  <a:pt x="110236" y="21513"/>
                </a:lnTo>
                <a:lnTo>
                  <a:pt x="108826" y="20993"/>
                </a:lnTo>
                <a:close/>
              </a:path>
              <a:path w="172720" h="278129">
                <a:moveTo>
                  <a:pt x="143627" y="20993"/>
                </a:moveTo>
                <a:lnTo>
                  <a:pt x="108826" y="20993"/>
                </a:lnTo>
                <a:lnTo>
                  <a:pt x="110236" y="21513"/>
                </a:lnTo>
                <a:lnTo>
                  <a:pt x="144163" y="21513"/>
                </a:lnTo>
                <a:lnTo>
                  <a:pt x="143627" y="20993"/>
                </a:lnTo>
                <a:close/>
              </a:path>
              <a:path w="172720" h="278129">
                <a:moveTo>
                  <a:pt x="138571" y="16700"/>
                </a:moveTo>
                <a:lnTo>
                  <a:pt x="104254" y="16700"/>
                </a:lnTo>
                <a:lnTo>
                  <a:pt x="100850" y="18961"/>
                </a:lnTo>
                <a:lnTo>
                  <a:pt x="109552" y="21327"/>
                </a:lnTo>
                <a:lnTo>
                  <a:pt x="108826" y="20993"/>
                </a:lnTo>
                <a:lnTo>
                  <a:pt x="143627" y="20993"/>
                </a:lnTo>
                <a:lnTo>
                  <a:pt x="143230" y="20624"/>
                </a:lnTo>
                <a:lnTo>
                  <a:pt x="138571" y="16700"/>
                </a:lnTo>
                <a:close/>
              </a:path>
              <a:path w="172720" h="278129">
                <a:moveTo>
                  <a:pt x="104254" y="16700"/>
                </a:moveTo>
                <a:lnTo>
                  <a:pt x="96926" y="17894"/>
                </a:lnTo>
                <a:lnTo>
                  <a:pt x="100850" y="18961"/>
                </a:lnTo>
                <a:lnTo>
                  <a:pt x="104254" y="1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209224" y="5706821"/>
            <a:ext cx="595718" cy="5290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871910" y="5689108"/>
            <a:ext cx="353860" cy="487433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49" y="1467396"/>
            <a:ext cx="5489699" cy="2263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3423" y="84747"/>
            <a:ext cx="5828576" cy="49557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805" y="4029900"/>
            <a:ext cx="490601" cy="31845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72198" y="4137355"/>
            <a:ext cx="173355" cy="25400"/>
          </a:xfrm>
          <a:custGeom>
            <a:avLst/>
            <a:gdLst/>
            <a:ahLst/>
            <a:cxnLst/>
            <a:rect l="l" t="t" r="r" b="b"/>
            <a:pathLst>
              <a:path w="173355" h="25400">
                <a:moveTo>
                  <a:pt x="65899" y="0"/>
                </a:moveTo>
                <a:lnTo>
                  <a:pt x="27462" y="1803"/>
                </a:lnTo>
                <a:lnTo>
                  <a:pt x="0" y="10413"/>
                </a:lnTo>
                <a:lnTo>
                  <a:pt x="1624" y="21170"/>
                </a:lnTo>
                <a:lnTo>
                  <a:pt x="6644" y="24879"/>
                </a:lnTo>
                <a:lnTo>
                  <a:pt x="12139" y="24041"/>
                </a:lnTo>
                <a:lnTo>
                  <a:pt x="30014" y="21132"/>
                </a:lnTo>
                <a:lnTo>
                  <a:pt x="30482" y="21056"/>
                </a:lnTo>
                <a:lnTo>
                  <a:pt x="30671" y="21056"/>
                </a:lnTo>
                <a:lnTo>
                  <a:pt x="48686" y="19062"/>
                </a:lnTo>
                <a:lnTo>
                  <a:pt x="66611" y="17818"/>
                </a:lnTo>
                <a:lnTo>
                  <a:pt x="85343" y="16738"/>
                </a:lnTo>
                <a:lnTo>
                  <a:pt x="107003" y="14998"/>
                </a:lnTo>
                <a:lnTo>
                  <a:pt x="106678" y="14998"/>
                </a:lnTo>
                <a:lnTo>
                  <a:pt x="107161" y="14985"/>
                </a:lnTo>
                <a:lnTo>
                  <a:pt x="170166" y="14985"/>
                </a:lnTo>
                <a:lnTo>
                  <a:pt x="172871" y="12280"/>
                </a:lnTo>
                <a:lnTo>
                  <a:pt x="172871" y="5562"/>
                </a:lnTo>
                <a:lnTo>
                  <a:pt x="170166" y="2857"/>
                </a:lnTo>
                <a:lnTo>
                  <a:pt x="106678" y="2844"/>
                </a:lnTo>
                <a:lnTo>
                  <a:pt x="107003" y="2844"/>
                </a:lnTo>
                <a:lnTo>
                  <a:pt x="85168" y="1092"/>
                </a:lnTo>
                <a:lnTo>
                  <a:pt x="66512" y="12"/>
                </a:lnTo>
                <a:lnTo>
                  <a:pt x="65899" y="0"/>
                </a:lnTo>
                <a:close/>
              </a:path>
              <a:path w="173355" h="25400">
                <a:moveTo>
                  <a:pt x="30671" y="21056"/>
                </a:moveTo>
                <a:lnTo>
                  <a:pt x="30482" y="21056"/>
                </a:lnTo>
                <a:lnTo>
                  <a:pt x="30079" y="21122"/>
                </a:lnTo>
                <a:lnTo>
                  <a:pt x="30671" y="21056"/>
                </a:lnTo>
                <a:close/>
              </a:path>
              <a:path w="173355" h="25400">
                <a:moveTo>
                  <a:pt x="107003" y="2844"/>
                </a:moveTo>
                <a:lnTo>
                  <a:pt x="106678" y="2844"/>
                </a:lnTo>
                <a:lnTo>
                  <a:pt x="107161" y="2857"/>
                </a:lnTo>
                <a:lnTo>
                  <a:pt x="107003" y="2844"/>
                </a:lnTo>
                <a:close/>
              </a:path>
              <a:path w="173355" h="25400">
                <a:moveTo>
                  <a:pt x="170153" y="2844"/>
                </a:moveTo>
                <a:lnTo>
                  <a:pt x="107003" y="2844"/>
                </a:lnTo>
                <a:lnTo>
                  <a:pt x="107161" y="2857"/>
                </a:lnTo>
                <a:lnTo>
                  <a:pt x="170166" y="2857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5138" y="4217911"/>
            <a:ext cx="156845" cy="27305"/>
          </a:xfrm>
          <a:custGeom>
            <a:avLst/>
            <a:gdLst/>
            <a:ahLst/>
            <a:cxnLst/>
            <a:rect l="l" t="t" r="r" b="b"/>
            <a:pathLst>
              <a:path w="156844" h="27304">
                <a:moveTo>
                  <a:pt x="11756" y="22431"/>
                </a:moveTo>
                <a:lnTo>
                  <a:pt x="17675" y="27292"/>
                </a:lnTo>
                <a:lnTo>
                  <a:pt x="22882" y="26771"/>
                </a:lnTo>
                <a:lnTo>
                  <a:pt x="26225" y="22682"/>
                </a:lnTo>
                <a:lnTo>
                  <a:pt x="15882" y="22682"/>
                </a:lnTo>
                <a:lnTo>
                  <a:pt x="11756" y="22431"/>
                </a:lnTo>
                <a:close/>
              </a:path>
              <a:path w="156844" h="27304">
                <a:moveTo>
                  <a:pt x="14802" y="22140"/>
                </a:moveTo>
                <a:lnTo>
                  <a:pt x="11579" y="22257"/>
                </a:lnTo>
                <a:lnTo>
                  <a:pt x="11756" y="22431"/>
                </a:lnTo>
                <a:lnTo>
                  <a:pt x="15882" y="22682"/>
                </a:lnTo>
                <a:lnTo>
                  <a:pt x="14802" y="22140"/>
                </a:lnTo>
                <a:close/>
              </a:path>
              <a:path w="156844" h="27304">
                <a:moveTo>
                  <a:pt x="27132" y="21436"/>
                </a:moveTo>
                <a:lnTo>
                  <a:pt x="24911" y="21729"/>
                </a:lnTo>
                <a:lnTo>
                  <a:pt x="24030" y="21805"/>
                </a:lnTo>
                <a:lnTo>
                  <a:pt x="14802" y="22140"/>
                </a:lnTo>
                <a:lnTo>
                  <a:pt x="15882" y="22682"/>
                </a:lnTo>
                <a:lnTo>
                  <a:pt x="26225" y="22682"/>
                </a:lnTo>
                <a:lnTo>
                  <a:pt x="27056" y="21666"/>
                </a:lnTo>
                <a:lnTo>
                  <a:pt x="27132" y="21436"/>
                </a:lnTo>
                <a:close/>
              </a:path>
              <a:path w="156844" h="27304">
                <a:moveTo>
                  <a:pt x="4554" y="21994"/>
                </a:moveTo>
                <a:lnTo>
                  <a:pt x="5102" y="22491"/>
                </a:lnTo>
                <a:lnTo>
                  <a:pt x="9888" y="22318"/>
                </a:lnTo>
                <a:lnTo>
                  <a:pt x="4554" y="21994"/>
                </a:lnTo>
                <a:close/>
              </a:path>
              <a:path w="156844" h="27304">
                <a:moveTo>
                  <a:pt x="11579" y="22257"/>
                </a:moveTo>
                <a:lnTo>
                  <a:pt x="9888" y="22318"/>
                </a:lnTo>
                <a:lnTo>
                  <a:pt x="11756" y="22431"/>
                </a:lnTo>
                <a:lnTo>
                  <a:pt x="11579" y="22257"/>
                </a:lnTo>
                <a:close/>
              </a:path>
              <a:path w="156844" h="27304">
                <a:moveTo>
                  <a:pt x="9900" y="2884"/>
                </a:moveTo>
                <a:lnTo>
                  <a:pt x="326" y="13195"/>
                </a:lnTo>
                <a:lnTo>
                  <a:pt x="589" y="17513"/>
                </a:lnTo>
                <a:lnTo>
                  <a:pt x="687" y="18135"/>
                </a:lnTo>
                <a:lnTo>
                  <a:pt x="2497" y="20130"/>
                </a:lnTo>
                <a:lnTo>
                  <a:pt x="4554" y="21994"/>
                </a:lnTo>
                <a:lnTo>
                  <a:pt x="9888" y="22318"/>
                </a:lnTo>
                <a:lnTo>
                  <a:pt x="11579" y="22257"/>
                </a:lnTo>
                <a:lnTo>
                  <a:pt x="10604" y="21297"/>
                </a:lnTo>
                <a:lnTo>
                  <a:pt x="8766" y="19113"/>
                </a:lnTo>
                <a:lnTo>
                  <a:pt x="27693" y="19113"/>
                </a:lnTo>
                <a:lnTo>
                  <a:pt x="27508" y="14719"/>
                </a:lnTo>
                <a:lnTo>
                  <a:pt x="26972" y="11937"/>
                </a:lnTo>
                <a:lnTo>
                  <a:pt x="24523" y="4991"/>
                </a:lnTo>
                <a:lnTo>
                  <a:pt x="22016" y="3329"/>
                </a:lnTo>
                <a:lnTo>
                  <a:pt x="9900" y="2884"/>
                </a:lnTo>
                <a:close/>
              </a:path>
              <a:path w="156844" h="27304">
                <a:moveTo>
                  <a:pt x="8766" y="19113"/>
                </a:moveTo>
                <a:lnTo>
                  <a:pt x="10604" y="21297"/>
                </a:lnTo>
                <a:lnTo>
                  <a:pt x="11579" y="22257"/>
                </a:lnTo>
                <a:lnTo>
                  <a:pt x="14802" y="22140"/>
                </a:lnTo>
                <a:lnTo>
                  <a:pt x="8766" y="19113"/>
                </a:lnTo>
                <a:close/>
              </a:path>
              <a:path w="156844" h="27304">
                <a:moveTo>
                  <a:pt x="27693" y="19113"/>
                </a:moveTo>
                <a:lnTo>
                  <a:pt x="8766" y="19113"/>
                </a:lnTo>
                <a:lnTo>
                  <a:pt x="14802" y="22140"/>
                </a:lnTo>
                <a:lnTo>
                  <a:pt x="24030" y="21805"/>
                </a:lnTo>
                <a:lnTo>
                  <a:pt x="24911" y="21729"/>
                </a:lnTo>
                <a:lnTo>
                  <a:pt x="27132" y="21436"/>
                </a:lnTo>
                <a:lnTo>
                  <a:pt x="27717" y="19684"/>
                </a:lnTo>
                <a:lnTo>
                  <a:pt x="27693" y="19113"/>
                </a:lnTo>
                <a:close/>
              </a:path>
              <a:path w="156844" h="27304">
                <a:moveTo>
                  <a:pt x="2497" y="20130"/>
                </a:moveTo>
                <a:lnTo>
                  <a:pt x="4166" y="21970"/>
                </a:lnTo>
                <a:lnTo>
                  <a:pt x="4554" y="21994"/>
                </a:lnTo>
                <a:lnTo>
                  <a:pt x="2497" y="20130"/>
                </a:lnTo>
                <a:close/>
              </a:path>
              <a:path w="156844" h="27304">
                <a:moveTo>
                  <a:pt x="22016" y="3329"/>
                </a:moveTo>
                <a:lnTo>
                  <a:pt x="24523" y="4991"/>
                </a:lnTo>
                <a:lnTo>
                  <a:pt x="26972" y="11937"/>
                </a:lnTo>
                <a:lnTo>
                  <a:pt x="27508" y="14719"/>
                </a:lnTo>
                <a:lnTo>
                  <a:pt x="27717" y="19684"/>
                </a:lnTo>
                <a:lnTo>
                  <a:pt x="27132" y="21436"/>
                </a:lnTo>
                <a:lnTo>
                  <a:pt x="32309" y="20751"/>
                </a:lnTo>
                <a:lnTo>
                  <a:pt x="32693" y="20700"/>
                </a:lnTo>
                <a:lnTo>
                  <a:pt x="32902" y="20700"/>
                </a:lnTo>
                <a:lnTo>
                  <a:pt x="65449" y="18135"/>
                </a:lnTo>
                <a:lnTo>
                  <a:pt x="93207" y="17043"/>
                </a:lnTo>
                <a:lnTo>
                  <a:pt x="153786" y="13195"/>
                </a:lnTo>
                <a:lnTo>
                  <a:pt x="156542" y="10045"/>
                </a:lnTo>
                <a:lnTo>
                  <a:pt x="156194" y="4914"/>
                </a:lnTo>
                <a:lnTo>
                  <a:pt x="64838" y="4914"/>
                </a:lnTo>
                <a:lnTo>
                  <a:pt x="37014" y="4508"/>
                </a:lnTo>
                <a:lnTo>
                  <a:pt x="32693" y="4508"/>
                </a:lnTo>
                <a:lnTo>
                  <a:pt x="31730" y="4432"/>
                </a:lnTo>
                <a:lnTo>
                  <a:pt x="32124" y="4432"/>
                </a:lnTo>
                <a:lnTo>
                  <a:pt x="24911" y="3467"/>
                </a:lnTo>
                <a:lnTo>
                  <a:pt x="24030" y="3403"/>
                </a:lnTo>
                <a:lnTo>
                  <a:pt x="22016" y="3329"/>
                </a:lnTo>
                <a:close/>
              </a:path>
              <a:path w="156844" h="27304">
                <a:moveTo>
                  <a:pt x="32902" y="20700"/>
                </a:moveTo>
                <a:lnTo>
                  <a:pt x="32693" y="20700"/>
                </a:lnTo>
                <a:lnTo>
                  <a:pt x="32385" y="20741"/>
                </a:lnTo>
                <a:lnTo>
                  <a:pt x="32902" y="20700"/>
                </a:lnTo>
                <a:close/>
              </a:path>
              <a:path w="156844" h="27304">
                <a:moveTo>
                  <a:pt x="622" y="18063"/>
                </a:moveTo>
                <a:lnTo>
                  <a:pt x="646" y="18453"/>
                </a:lnTo>
                <a:lnTo>
                  <a:pt x="2497" y="20130"/>
                </a:lnTo>
                <a:lnTo>
                  <a:pt x="622" y="18063"/>
                </a:lnTo>
                <a:close/>
              </a:path>
              <a:path w="156844" h="27304">
                <a:moveTo>
                  <a:pt x="297" y="12721"/>
                </a:moveTo>
                <a:lnTo>
                  <a:pt x="249" y="17652"/>
                </a:lnTo>
                <a:lnTo>
                  <a:pt x="622" y="18063"/>
                </a:lnTo>
                <a:lnTo>
                  <a:pt x="297" y="12721"/>
                </a:lnTo>
                <a:close/>
              </a:path>
              <a:path w="156844" h="27304">
                <a:moveTo>
                  <a:pt x="495" y="7276"/>
                </a:moveTo>
                <a:lnTo>
                  <a:pt x="0" y="7835"/>
                </a:lnTo>
                <a:lnTo>
                  <a:pt x="297" y="12721"/>
                </a:lnTo>
                <a:lnTo>
                  <a:pt x="495" y="7276"/>
                </a:lnTo>
                <a:close/>
              </a:path>
              <a:path w="156844" h="27304">
                <a:moveTo>
                  <a:pt x="2360" y="5172"/>
                </a:moveTo>
                <a:lnTo>
                  <a:pt x="509" y="6896"/>
                </a:lnTo>
                <a:lnTo>
                  <a:pt x="495" y="7276"/>
                </a:lnTo>
                <a:lnTo>
                  <a:pt x="2360" y="5172"/>
                </a:lnTo>
                <a:close/>
              </a:path>
              <a:path w="156844" h="27304">
                <a:moveTo>
                  <a:pt x="4462" y="3214"/>
                </a:moveTo>
                <a:lnTo>
                  <a:pt x="4074" y="3238"/>
                </a:lnTo>
                <a:lnTo>
                  <a:pt x="2360" y="5172"/>
                </a:lnTo>
                <a:lnTo>
                  <a:pt x="4462" y="3214"/>
                </a:lnTo>
                <a:close/>
              </a:path>
              <a:path w="156844" h="27304">
                <a:moveTo>
                  <a:pt x="64934" y="4911"/>
                </a:moveTo>
                <a:lnTo>
                  <a:pt x="65191" y="4914"/>
                </a:lnTo>
                <a:lnTo>
                  <a:pt x="64934" y="4911"/>
                </a:lnTo>
                <a:close/>
              </a:path>
              <a:path w="156844" h="27304">
                <a:moveTo>
                  <a:pt x="152897" y="0"/>
                </a:moveTo>
                <a:lnTo>
                  <a:pt x="122252" y="2044"/>
                </a:lnTo>
                <a:lnTo>
                  <a:pt x="92420" y="3835"/>
                </a:lnTo>
                <a:lnTo>
                  <a:pt x="92560" y="3835"/>
                </a:lnTo>
                <a:lnTo>
                  <a:pt x="64934" y="4911"/>
                </a:lnTo>
                <a:lnTo>
                  <a:pt x="65191" y="4914"/>
                </a:lnTo>
                <a:lnTo>
                  <a:pt x="156194" y="4914"/>
                </a:lnTo>
                <a:lnTo>
                  <a:pt x="156078" y="3214"/>
                </a:lnTo>
                <a:lnTo>
                  <a:pt x="155989" y="2705"/>
                </a:lnTo>
                <a:lnTo>
                  <a:pt x="152897" y="0"/>
                </a:lnTo>
                <a:close/>
              </a:path>
              <a:path w="156844" h="27304">
                <a:moveTo>
                  <a:pt x="31730" y="4432"/>
                </a:moveTo>
                <a:lnTo>
                  <a:pt x="32693" y="4508"/>
                </a:lnTo>
                <a:lnTo>
                  <a:pt x="32171" y="4438"/>
                </a:lnTo>
                <a:lnTo>
                  <a:pt x="31730" y="4432"/>
                </a:lnTo>
                <a:close/>
              </a:path>
              <a:path w="156844" h="27304">
                <a:moveTo>
                  <a:pt x="32171" y="4438"/>
                </a:moveTo>
                <a:lnTo>
                  <a:pt x="32693" y="4508"/>
                </a:lnTo>
                <a:lnTo>
                  <a:pt x="37014" y="4508"/>
                </a:lnTo>
                <a:lnTo>
                  <a:pt x="32171" y="4438"/>
                </a:lnTo>
                <a:close/>
              </a:path>
              <a:path w="156844" h="27304">
                <a:moveTo>
                  <a:pt x="32124" y="4432"/>
                </a:moveTo>
                <a:lnTo>
                  <a:pt x="31730" y="4432"/>
                </a:lnTo>
                <a:lnTo>
                  <a:pt x="32171" y="4438"/>
                </a:lnTo>
                <a:close/>
              </a:path>
              <a:path w="156844" h="27304">
                <a:moveTo>
                  <a:pt x="20384" y="2247"/>
                </a:moveTo>
                <a:lnTo>
                  <a:pt x="9900" y="2884"/>
                </a:lnTo>
                <a:lnTo>
                  <a:pt x="22016" y="3329"/>
                </a:lnTo>
                <a:lnTo>
                  <a:pt x="20384" y="2247"/>
                </a:lnTo>
                <a:close/>
              </a:path>
              <a:path w="156844" h="27304">
                <a:moveTo>
                  <a:pt x="5010" y="2705"/>
                </a:moveTo>
                <a:lnTo>
                  <a:pt x="4462" y="3214"/>
                </a:lnTo>
                <a:lnTo>
                  <a:pt x="9900" y="2884"/>
                </a:lnTo>
                <a:lnTo>
                  <a:pt x="5010" y="2705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2458" y="3974020"/>
            <a:ext cx="513613" cy="2979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7084" y="4001985"/>
            <a:ext cx="772041" cy="28385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6405" y="4519574"/>
            <a:ext cx="426829" cy="314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88021" y="4599393"/>
            <a:ext cx="180975" cy="96520"/>
          </a:xfrm>
          <a:custGeom>
            <a:avLst/>
            <a:gdLst/>
            <a:ahLst/>
            <a:cxnLst/>
            <a:rect l="l" t="t" r="r" b="b"/>
            <a:pathLst>
              <a:path w="180975" h="96520">
                <a:moveTo>
                  <a:pt x="147243" y="3937"/>
                </a:moveTo>
                <a:lnTo>
                  <a:pt x="146062" y="2717"/>
                </a:lnTo>
                <a:lnTo>
                  <a:pt x="145338" y="1968"/>
                </a:lnTo>
                <a:lnTo>
                  <a:pt x="145059" y="1689"/>
                </a:lnTo>
                <a:lnTo>
                  <a:pt x="142328" y="1638"/>
                </a:lnTo>
                <a:lnTo>
                  <a:pt x="137515" y="1714"/>
                </a:lnTo>
                <a:lnTo>
                  <a:pt x="129984" y="1790"/>
                </a:lnTo>
                <a:lnTo>
                  <a:pt x="115938" y="1866"/>
                </a:lnTo>
                <a:lnTo>
                  <a:pt x="100736" y="1943"/>
                </a:lnTo>
                <a:lnTo>
                  <a:pt x="84607" y="215"/>
                </a:lnTo>
                <a:lnTo>
                  <a:pt x="83997" y="177"/>
                </a:lnTo>
                <a:lnTo>
                  <a:pt x="67818" y="0"/>
                </a:lnTo>
                <a:lnTo>
                  <a:pt x="67068" y="25"/>
                </a:lnTo>
                <a:lnTo>
                  <a:pt x="35725" y="2730"/>
                </a:lnTo>
                <a:lnTo>
                  <a:pt x="36106" y="2717"/>
                </a:lnTo>
                <a:lnTo>
                  <a:pt x="22352" y="3238"/>
                </a:lnTo>
                <a:lnTo>
                  <a:pt x="21247" y="3340"/>
                </a:lnTo>
                <a:lnTo>
                  <a:pt x="3670" y="6019"/>
                </a:lnTo>
                <a:lnTo>
                  <a:pt x="0" y="11010"/>
                </a:lnTo>
                <a:lnTo>
                  <a:pt x="1625" y="21653"/>
                </a:lnTo>
                <a:lnTo>
                  <a:pt x="6553" y="25323"/>
                </a:lnTo>
                <a:lnTo>
                  <a:pt x="24104" y="22834"/>
                </a:lnTo>
                <a:lnTo>
                  <a:pt x="25882" y="22415"/>
                </a:lnTo>
                <a:lnTo>
                  <a:pt x="37795" y="18376"/>
                </a:lnTo>
                <a:lnTo>
                  <a:pt x="38061" y="18300"/>
                </a:lnTo>
                <a:lnTo>
                  <a:pt x="40894" y="17995"/>
                </a:lnTo>
                <a:lnTo>
                  <a:pt x="52324" y="16814"/>
                </a:lnTo>
                <a:lnTo>
                  <a:pt x="68427" y="15328"/>
                </a:lnTo>
                <a:lnTo>
                  <a:pt x="84670" y="12979"/>
                </a:lnTo>
                <a:lnTo>
                  <a:pt x="100736" y="11264"/>
                </a:lnTo>
                <a:lnTo>
                  <a:pt x="100469" y="11252"/>
                </a:lnTo>
                <a:lnTo>
                  <a:pt x="100749" y="11252"/>
                </a:lnTo>
                <a:lnTo>
                  <a:pt x="100977" y="11226"/>
                </a:lnTo>
                <a:lnTo>
                  <a:pt x="100736" y="11264"/>
                </a:lnTo>
                <a:lnTo>
                  <a:pt x="115938" y="11328"/>
                </a:lnTo>
                <a:lnTo>
                  <a:pt x="129959" y="11404"/>
                </a:lnTo>
                <a:lnTo>
                  <a:pt x="137490" y="11480"/>
                </a:lnTo>
                <a:lnTo>
                  <a:pt x="144907" y="11607"/>
                </a:lnTo>
                <a:lnTo>
                  <a:pt x="145300" y="11226"/>
                </a:lnTo>
                <a:lnTo>
                  <a:pt x="147154" y="9423"/>
                </a:lnTo>
                <a:lnTo>
                  <a:pt x="147243" y="3937"/>
                </a:lnTo>
                <a:close/>
              </a:path>
              <a:path w="180975" h="96520">
                <a:moveTo>
                  <a:pt x="177774" y="69202"/>
                </a:moveTo>
                <a:lnTo>
                  <a:pt x="176555" y="68186"/>
                </a:lnTo>
                <a:lnTo>
                  <a:pt x="165430" y="69202"/>
                </a:lnTo>
                <a:lnTo>
                  <a:pt x="177774" y="69202"/>
                </a:lnTo>
                <a:close/>
              </a:path>
              <a:path w="180975" h="96520">
                <a:moveTo>
                  <a:pt x="179971" y="73533"/>
                </a:moveTo>
                <a:lnTo>
                  <a:pt x="179730" y="70827"/>
                </a:lnTo>
                <a:lnTo>
                  <a:pt x="177812" y="69227"/>
                </a:lnTo>
                <a:lnTo>
                  <a:pt x="165354" y="69215"/>
                </a:lnTo>
                <a:lnTo>
                  <a:pt x="165061" y="69227"/>
                </a:lnTo>
                <a:lnTo>
                  <a:pt x="154279" y="69583"/>
                </a:lnTo>
                <a:lnTo>
                  <a:pt x="133553" y="71412"/>
                </a:lnTo>
                <a:lnTo>
                  <a:pt x="115976" y="73533"/>
                </a:lnTo>
                <a:lnTo>
                  <a:pt x="179971" y="73533"/>
                </a:lnTo>
                <a:close/>
              </a:path>
              <a:path w="180975" h="96520">
                <a:moveTo>
                  <a:pt x="180378" y="77990"/>
                </a:moveTo>
                <a:lnTo>
                  <a:pt x="180162" y="75565"/>
                </a:lnTo>
                <a:lnTo>
                  <a:pt x="179984" y="73571"/>
                </a:lnTo>
                <a:lnTo>
                  <a:pt x="115862" y="73545"/>
                </a:lnTo>
                <a:lnTo>
                  <a:pt x="115544" y="73571"/>
                </a:lnTo>
                <a:lnTo>
                  <a:pt x="97739" y="74523"/>
                </a:lnTo>
                <a:lnTo>
                  <a:pt x="82588" y="74942"/>
                </a:lnTo>
                <a:lnTo>
                  <a:pt x="74625" y="75539"/>
                </a:lnTo>
                <a:lnTo>
                  <a:pt x="71335" y="75501"/>
                </a:lnTo>
                <a:lnTo>
                  <a:pt x="69951" y="74307"/>
                </a:lnTo>
                <a:lnTo>
                  <a:pt x="63881" y="74777"/>
                </a:lnTo>
                <a:lnTo>
                  <a:pt x="63347" y="75399"/>
                </a:lnTo>
                <a:lnTo>
                  <a:pt x="62522" y="75387"/>
                </a:lnTo>
                <a:lnTo>
                  <a:pt x="58178" y="79629"/>
                </a:lnTo>
                <a:lnTo>
                  <a:pt x="58140" y="81470"/>
                </a:lnTo>
                <a:lnTo>
                  <a:pt x="56959" y="82854"/>
                </a:lnTo>
                <a:lnTo>
                  <a:pt x="57429" y="88938"/>
                </a:lnTo>
                <a:lnTo>
                  <a:pt x="58686" y="90030"/>
                </a:lnTo>
                <a:lnTo>
                  <a:pt x="60667" y="92837"/>
                </a:lnTo>
                <a:lnTo>
                  <a:pt x="62852" y="93586"/>
                </a:lnTo>
                <a:lnTo>
                  <a:pt x="63233" y="93916"/>
                </a:lnTo>
                <a:lnTo>
                  <a:pt x="65506" y="94742"/>
                </a:lnTo>
                <a:lnTo>
                  <a:pt x="66205" y="94742"/>
                </a:lnTo>
                <a:lnTo>
                  <a:pt x="67310" y="95110"/>
                </a:lnTo>
                <a:lnTo>
                  <a:pt x="69278" y="95554"/>
                </a:lnTo>
                <a:lnTo>
                  <a:pt x="76860" y="96367"/>
                </a:lnTo>
                <a:lnTo>
                  <a:pt x="80060" y="93789"/>
                </a:lnTo>
                <a:lnTo>
                  <a:pt x="84353" y="92938"/>
                </a:lnTo>
                <a:lnTo>
                  <a:pt x="99263" y="90500"/>
                </a:lnTo>
                <a:lnTo>
                  <a:pt x="117233" y="86512"/>
                </a:lnTo>
                <a:lnTo>
                  <a:pt x="117373" y="86487"/>
                </a:lnTo>
                <a:lnTo>
                  <a:pt x="118059" y="86398"/>
                </a:lnTo>
                <a:lnTo>
                  <a:pt x="135102" y="84353"/>
                </a:lnTo>
                <a:lnTo>
                  <a:pt x="155130" y="82600"/>
                </a:lnTo>
                <a:lnTo>
                  <a:pt x="155790" y="82575"/>
                </a:lnTo>
                <a:lnTo>
                  <a:pt x="166243" y="82207"/>
                </a:lnTo>
                <a:lnTo>
                  <a:pt x="177749" y="81165"/>
                </a:lnTo>
                <a:lnTo>
                  <a:pt x="180378" y="7799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0608" y="4442320"/>
            <a:ext cx="531520" cy="3368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11374" y="4457814"/>
            <a:ext cx="711301" cy="271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5271" y="5002809"/>
            <a:ext cx="386923" cy="27833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49426" y="5073103"/>
            <a:ext cx="191135" cy="102235"/>
          </a:xfrm>
          <a:custGeom>
            <a:avLst/>
            <a:gdLst/>
            <a:ahLst/>
            <a:cxnLst/>
            <a:rect l="l" t="t" r="r" b="b"/>
            <a:pathLst>
              <a:path w="191134" h="102235">
                <a:moveTo>
                  <a:pt x="139" y="86664"/>
                </a:moveTo>
                <a:lnTo>
                  <a:pt x="0" y="89306"/>
                </a:lnTo>
                <a:lnTo>
                  <a:pt x="139" y="89471"/>
                </a:lnTo>
                <a:lnTo>
                  <a:pt x="139" y="86664"/>
                </a:lnTo>
                <a:close/>
              </a:path>
              <a:path w="191134" h="102235">
                <a:moveTo>
                  <a:pt x="292" y="83870"/>
                </a:moveTo>
                <a:lnTo>
                  <a:pt x="139" y="84010"/>
                </a:lnTo>
                <a:lnTo>
                  <a:pt x="139" y="86664"/>
                </a:lnTo>
                <a:lnTo>
                  <a:pt x="292" y="83870"/>
                </a:lnTo>
                <a:close/>
              </a:path>
              <a:path w="191134" h="102235">
                <a:moveTo>
                  <a:pt x="13360" y="76949"/>
                </a:moveTo>
                <a:lnTo>
                  <a:pt x="13208" y="76784"/>
                </a:lnTo>
                <a:lnTo>
                  <a:pt x="10477" y="76784"/>
                </a:lnTo>
                <a:lnTo>
                  <a:pt x="13360" y="76949"/>
                </a:lnTo>
                <a:close/>
              </a:path>
              <a:path w="191134" h="102235">
                <a:moveTo>
                  <a:pt x="16992" y="80568"/>
                </a:moveTo>
                <a:lnTo>
                  <a:pt x="13754" y="76962"/>
                </a:lnTo>
                <a:lnTo>
                  <a:pt x="13360" y="76949"/>
                </a:lnTo>
                <a:lnTo>
                  <a:pt x="16992" y="80568"/>
                </a:lnTo>
                <a:close/>
              </a:path>
              <a:path w="191134" h="102235">
                <a:moveTo>
                  <a:pt x="144767" y="4711"/>
                </a:moveTo>
                <a:lnTo>
                  <a:pt x="142913" y="2870"/>
                </a:lnTo>
                <a:lnTo>
                  <a:pt x="90436" y="2844"/>
                </a:lnTo>
                <a:lnTo>
                  <a:pt x="71145" y="711"/>
                </a:lnTo>
                <a:lnTo>
                  <a:pt x="70662" y="673"/>
                </a:lnTo>
                <a:lnTo>
                  <a:pt x="53784" y="25"/>
                </a:lnTo>
                <a:lnTo>
                  <a:pt x="37947" y="381"/>
                </a:lnTo>
                <a:lnTo>
                  <a:pt x="22440" y="1143"/>
                </a:lnTo>
                <a:lnTo>
                  <a:pt x="20815" y="0"/>
                </a:lnTo>
                <a:lnTo>
                  <a:pt x="14795" y="1054"/>
                </a:lnTo>
                <a:lnTo>
                  <a:pt x="14414" y="1600"/>
                </a:lnTo>
                <a:lnTo>
                  <a:pt x="13779" y="1625"/>
                </a:lnTo>
                <a:lnTo>
                  <a:pt x="9702" y="6184"/>
                </a:lnTo>
                <a:lnTo>
                  <a:pt x="9817" y="8178"/>
                </a:lnTo>
                <a:lnTo>
                  <a:pt x="8674" y="9804"/>
                </a:lnTo>
                <a:lnTo>
                  <a:pt x="9728" y="15824"/>
                </a:lnTo>
                <a:lnTo>
                  <a:pt x="13931" y="18770"/>
                </a:lnTo>
                <a:lnTo>
                  <a:pt x="11645" y="17119"/>
                </a:lnTo>
                <a:lnTo>
                  <a:pt x="16141" y="20307"/>
                </a:lnTo>
                <a:lnTo>
                  <a:pt x="13931" y="18770"/>
                </a:lnTo>
                <a:lnTo>
                  <a:pt x="22631" y="24993"/>
                </a:lnTo>
                <a:lnTo>
                  <a:pt x="24091" y="25857"/>
                </a:lnTo>
                <a:lnTo>
                  <a:pt x="44056" y="35407"/>
                </a:lnTo>
                <a:lnTo>
                  <a:pt x="49872" y="33350"/>
                </a:lnTo>
                <a:lnTo>
                  <a:pt x="54521" y="23647"/>
                </a:lnTo>
                <a:lnTo>
                  <a:pt x="53543" y="20891"/>
                </a:lnTo>
                <a:lnTo>
                  <a:pt x="52463" y="17818"/>
                </a:lnTo>
                <a:lnTo>
                  <a:pt x="49987" y="16637"/>
                </a:lnTo>
                <a:lnTo>
                  <a:pt x="39420" y="17919"/>
                </a:lnTo>
                <a:lnTo>
                  <a:pt x="49987" y="16637"/>
                </a:lnTo>
                <a:lnTo>
                  <a:pt x="71386" y="13995"/>
                </a:lnTo>
                <a:lnTo>
                  <a:pt x="90462" y="11176"/>
                </a:lnTo>
                <a:lnTo>
                  <a:pt x="142900" y="11176"/>
                </a:lnTo>
                <a:lnTo>
                  <a:pt x="144767" y="9309"/>
                </a:lnTo>
                <a:lnTo>
                  <a:pt x="144767" y="4711"/>
                </a:lnTo>
                <a:close/>
              </a:path>
              <a:path w="191134" h="102235">
                <a:moveTo>
                  <a:pt x="190690" y="84543"/>
                </a:moveTo>
                <a:lnTo>
                  <a:pt x="190614" y="83058"/>
                </a:lnTo>
                <a:lnTo>
                  <a:pt x="189915" y="78879"/>
                </a:lnTo>
                <a:lnTo>
                  <a:pt x="189839" y="78359"/>
                </a:lnTo>
                <a:lnTo>
                  <a:pt x="187020" y="76327"/>
                </a:lnTo>
                <a:lnTo>
                  <a:pt x="170815" y="78905"/>
                </a:lnTo>
                <a:lnTo>
                  <a:pt x="153022" y="80645"/>
                </a:lnTo>
                <a:lnTo>
                  <a:pt x="118668" y="84543"/>
                </a:lnTo>
                <a:lnTo>
                  <a:pt x="190690" y="84543"/>
                </a:lnTo>
                <a:close/>
              </a:path>
              <a:path w="191134" h="102235">
                <a:moveTo>
                  <a:pt x="190690" y="84543"/>
                </a:moveTo>
                <a:lnTo>
                  <a:pt x="118554" y="84556"/>
                </a:lnTo>
                <a:lnTo>
                  <a:pt x="118364" y="84569"/>
                </a:lnTo>
                <a:lnTo>
                  <a:pt x="88874" y="86296"/>
                </a:lnTo>
                <a:lnTo>
                  <a:pt x="88709" y="86296"/>
                </a:lnTo>
                <a:lnTo>
                  <a:pt x="58953" y="85699"/>
                </a:lnTo>
                <a:lnTo>
                  <a:pt x="58508" y="85699"/>
                </a:lnTo>
                <a:lnTo>
                  <a:pt x="41135" y="84924"/>
                </a:lnTo>
                <a:lnTo>
                  <a:pt x="37376" y="84759"/>
                </a:lnTo>
                <a:lnTo>
                  <a:pt x="37223" y="84721"/>
                </a:lnTo>
                <a:lnTo>
                  <a:pt x="30822" y="83273"/>
                </a:lnTo>
                <a:lnTo>
                  <a:pt x="23456" y="81610"/>
                </a:lnTo>
                <a:lnTo>
                  <a:pt x="22339" y="81432"/>
                </a:lnTo>
                <a:lnTo>
                  <a:pt x="17360" y="80949"/>
                </a:lnTo>
                <a:lnTo>
                  <a:pt x="17030" y="80619"/>
                </a:lnTo>
                <a:lnTo>
                  <a:pt x="13360" y="76949"/>
                </a:lnTo>
                <a:lnTo>
                  <a:pt x="7912" y="76644"/>
                </a:lnTo>
                <a:lnTo>
                  <a:pt x="7747" y="76784"/>
                </a:lnTo>
                <a:lnTo>
                  <a:pt x="7353" y="76784"/>
                </a:lnTo>
                <a:lnTo>
                  <a:pt x="3924" y="80225"/>
                </a:lnTo>
                <a:lnTo>
                  <a:pt x="317" y="83464"/>
                </a:lnTo>
                <a:lnTo>
                  <a:pt x="292" y="83870"/>
                </a:lnTo>
                <a:lnTo>
                  <a:pt x="266" y="84353"/>
                </a:lnTo>
                <a:lnTo>
                  <a:pt x="139" y="89471"/>
                </a:lnTo>
                <a:lnTo>
                  <a:pt x="228" y="89941"/>
                </a:lnTo>
                <a:lnTo>
                  <a:pt x="5930" y="95656"/>
                </a:lnTo>
                <a:lnTo>
                  <a:pt x="8191" y="97904"/>
                </a:lnTo>
                <a:lnTo>
                  <a:pt x="10261" y="98856"/>
                </a:lnTo>
                <a:lnTo>
                  <a:pt x="20281" y="99618"/>
                </a:lnTo>
                <a:lnTo>
                  <a:pt x="34798" y="101993"/>
                </a:lnTo>
                <a:lnTo>
                  <a:pt x="36588" y="102095"/>
                </a:lnTo>
                <a:lnTo>
                  <a:pt x="58508" y="101130"/>
                </a:lnTo>
                <a:lnTo>
                  <a:pt x="71551" y="99644"/>
                </a:lnTo>
                <a:lnTo>
                  <a:pt x="72339" y="99555"/>
                </a:lnTo>
                <a:lnTo>
                  <a:pt x="89179" y="97637"/>
                </a:lnTo>
                <a:lnTo>
                  <a:pt x="106146" y="96596"/>
                </a:lnTo>
                <a:lnTo>
                  <a:pt x="119646" y="95770"/>
                </a:lnTo>
                <a:lnTo>
                  <a:pt x="154216" y="91770"/>
                </a:lnTo>
                <a:lnTo>
                  <a:pt x="172135" y="89941"/>
                </a:lnTo>
                <a:lnTo>
                  <a:pt x="188798" y="87198"/>
                </a:lnTo>
                <a:lnTo>
                  <a:pt x="189433" y="86309"/>
                </a:lnTo>
                <a:lnTo>
                  <a:pt x="190665" y="84569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44243" y="4913642"/>
            <a:ext cx="491921" cy="3810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95359" y="5067947"/>
            <a:ext cx="163419" cy="1511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46849" y="4998288"/>
            <a:ext cx="446387" cy="239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1015" y="5363845"/>
            <a:ext cx="3496671" cy="59805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915448" y="5580799"/>
            <a:ext cx="193040" cy="23495"/>
          </a:xfrm>
          <a:custGeom>
            <a:avLst/>
            <a:gdLst/>
            <a:ahLst/>
            <a:cxnLst/>
            <a:rect l="l" t="t" r="r" b="b"/>
            <a:pathLst>
              <a:path w="193039" h="23495">
                <a:moveTo>
                  <a:pt x="5384" y="0"/>
                </a:moveTo>
                <a:lnTo>
                  <a:pt x="571" y="4343"/>
                </a:lnTo>
                <a:lnTo>
                  <a:pt x="0" y="15609"/>
                </a:lnTo>
                <a:lnTo>
                  <a:pt x="4292" y="20406"/>
                </a:lnTo>
                <a:lnTo>
                  <a:pt x="17632" y="21178"/>
                </a:lnTo>
                <a:lnTo>
                  <a:pt x="37327" y="22261"/>
                </a:lnTo>
                <a:lnTo>
                  <a:pt x="51384" y="22967"/>
                </a:lnTo>
                <a:lnTo>
                  <a:pt x="52184" y="22976"/>
                </a:lnTo>
                <a:lnTo>
                  <a:pt x="78333" y="22261"/>
                </a:lnTo>
                <a:lnTo>
                  <a:pt x="104419" y="21897"/>
                </a:lnTo>
                <a:lnTo>
                  <a:pt x="128451" y="21178"/>
                </a:lnTo>
                <a:lnTo>
                  <a:pt x="147801" y="20796"/>
                </a:lnTo>
                <a:lnTo>
                  <a:pt x="173609" y="20638"/>
                </a:lnTo>
                <a:lnTo>
                  <a:pt x="179717" y="20406"/>
                </a:lnTo>
                <a:lnTo>
                  <a:pt x="192773" y="8686"/>
                </a:lnTo>
                <a:lnTo>
                  <a:pt x="189344" y="4521"/>
                </a:lnTo>
                <a:lnTo>
                  <a:pt x="188937" y="4114"/>
                </a:lnTo>
                <a:lnTo>
                  <a:pt x="187858" y="3225"/>
                </a:lnTo>
                <a:lnTo>
                  <a:pt x="186064" y="2387"/>
                </a:lnTo>
                <a:lnTo>
                  <a:pt x="51625" y="2374"/>
                </a:lnTo>
                <a:lnTo>
                  <a:pt x="51970" y="2365"/>
                </a:lnTo>
                <a:lnTo>
                  <a:pt x="30822" y="1308"/>
                </a:lnTo>
                <a:lnTo>
                  <a:pt x="5384" y="0"/>
                </a:lnTo>
                <a:close/>
              </a:path>
              <a:path w="193039" h="23495">
                <a:moveTo>
                  <a:pt x="51970" y="2365"/>
                </a:moveTo>
                <a:lnTo>
                  <a:pt x="51625" y="2374"/>
                </a:lnTo>
                <a:lnTo>
                  <a:pt x="52412" y="2387"/>
                </a:lnTo>
                <a:lnTo>
                  <a:pt x="51970" y="2365"/>
                </a:lnTo>
                <a:close/>
              </a:path>
              <a:path w="193039" h="23495">
                <a:moveTo>
                  <a:pt x="103962" y="1282"/>
                </a:moveTo>
                <a:lnTo>
                  <a:pt x="78041" y="1651"/>
                </a:lnTo>
                <a:lnTo>
                  <a:pt x="51970" y="2365"/>
                </a:lnTo>
                <a:lnTo>
                  <a:pt x="52412" y="2387"/>
                </a:lnTo>
                <a:lnTo>
                  <a:pt x="186064" y="2387"/>
                </a:lnTo>
                <a:lnTo>
                  <a:pt x="183727" y="1295"/>
                </a:lnTo>
                <a:lnTo>
                  <a:pt x="103797" y="1295"/>
                </a:lnTo>
                <a:lnTo>
                  <a:pt x="103962" y="1282"/>
                </a:lnTo>
                <a:close/>
              </a:path>
              <a:path w="193039" h="23495">
                <a:moveTo>
                  <a:pt x="147713" y="228"/>
                </a:moveTo>
                <a:lnTo>
                  <a:pt x="128041" y="571"/>
                </a:lnTo>
                <a:lnTo>
                  <a:pt x="103797" y="1295"/>
                </a:lnTo>
                <a:lnTo>
                  <a:pt x="183727" y="1295"/>
                </a:lnTo>
                <a:lnTo>
                  <a:pt x="147713" y="228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10329" y="5216728"/>
            <a:ext cx="228384" cy="8128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73676" y="5361609"/>
            <a:ext cx="81978" cy="7688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04309" y="5596314"/>
            <a:ext cx="106337" cy="81807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816271" y="5146179"/>
            <a:ext cx="2566035" cy="1191895"/>
            <a:chOff x="4816271" y="5146179"/>
            <a:chExt cx="2566035" cy="1191895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81358" y="5707406"/>
              <a:ext cx="273787" cy="109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16271" y="5146179"/>
              <a:ext cx="2565777" cy="1191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49" y="1467396"/>
            <a:ext cx="5489699" cy="2263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4437" y="84747"/>
            <a:ext cx="5997562" cy="49557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9593" y="4036910"/>
            <a:ext cx="432775" cy="3351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713" y="4246143"/>
            <a:ext cx="107124" cy="13345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033181" y="4205820"/>
            <a:ext cx="163830" cy="31115"/>
          </a:xfrm>
          <a:custGeom>
            <a:avLst/>
            <a:gdLst/>
            <a:ahLst/>
            <a:cxnLst/>
            <a:rect l="l" t="t" r="r" b="b"/>
            <a:pathLst>
              <a:path w="163830" h="31114">
                <a:moveTo>
                  <a:pt x="54660" y="584"/>
                </a:moveTo>
                <a:lnTo>
                  <a:pt x="52984" y="723"/>
                </a:lnTo>
                <a:lnTo>
                  <a:pt x="30619" y="4838"/>
                </a:lnTo>
                <a:lnTo>
                  <a:pt x="3581" y="10667"/>
                </a:lnTo>
                <a:lnTo>
                  <a:pt x="0" y="16217"/>
                </a:lnTo>
                <a:lnTo>
                  <a:pt x="2425" y="27482"/>
                </a:lnTo>
                <a:lnTo>
                  <a:pt x="7975" y="31076"/>
                </a:lnTo>
                <a:lnTo>
                  <a:pt x="14109" y="29743"/>
                </a:lnTo>
                <a:lnTo>
                  <a:pt x="34980" y="23609"/>
                </a:lnTo>
                <a:lnTo>
                  <a:pt x="55906" y="18516"/>
                </a:lnTo>
                <a:lnTo>
                  <a:pt x="55638" y="18516"/>
                </a:lnTo>
                <a:lnTo>
                  <a:pt x="56743" y="18313"/>
                </a:lnTo>
                <a:lnTo>
                  <a:pt x="57415" y="18313"/>
                </a:lnTo>
                <a:lnTo>
                  <a:pt x="75514" y="16243"/>
                </a:lnTo>
                <a:lnTo>
                  <a:pt x="98243" y="13030"/>
                </a:lnTo>
                <a:lnTo>
                  <a:pt x="98094" y="13030"/>
                </a:lnTo>
                <a:lnTo>
                  <a:pt x="98602" y="12979"/>
                </a:lnTo>
                <a:lnTo>
                  <a:pt x="99083" y="12979"/>
                </a:lnTo>
                <a:lnTo>
                  <a:pt x="119341" y="11937"/>
                </a:lnTo>
                <a:lnTo>
                  <a:pt x="140487" y="11582"/>
                </a:lnTo>
                <a:lnTo>
                  <a:pt x="150926" y="11226"/>
                </a:lnTo>
                <a:lnTo>
                  <a:pt x="161036" y="11226"/>
                </a:lnTo>
                <a:lnTo>
                  <a:pt x="163550" y="8712"/>
                </a:lnTo>
                <a:lnTo>
                  <a:pt x="163550" y="2514"/>
                </a:lnTo>
                <a:lnTo>
                  <a:pt x="162839" y="1803"/>
                </a:lnTo>
                <a:lnTo>
                  <a:pt x="97523" y="1803"/>
                </a:lnTo>
                <a:lnTo>
                  <a:pt x="97797" y="1789"/>
                </a:lnTo>
                <a:lnTo>
                  <a:pt x="74790" y="673"/>
                </a:lnTo>
                <a:lnTo>
                  <a:pt x="54660" y="584"/>
                </a:lnTo>
                <a:close/>
              </a:path>
              <a:path w="163830" h="31114">
                <a:moveTo>
                  <a:pt x="35243" y="23531"/>
                </a:moveTo>
                <a:lnTo>
                  <a:pt x="34925" y="23609"/>
                </a:lnTo>
                <a:lnTo>
                  <a:pt x="35243" y="23531"/>
                </a:lnTo>
                <a:close/>
              </a:path>
              <a:path w="163830" h="31114">
                <a:moveTo>
                  <a:pt x="56743" y="18313"/>
                </a:moveTo>
                <a:lnTo>
                  <a:pt x="55638" y="18516"/>
                </a:lnTo>
                <a:lnTo>
                  <a:pt x="56145" y="18458"/>
                </a:lnTo>
                <a:lnTo>
                  <a:pt x="56743" y="18313"/>
                </a:lnTo>
                <a:close/>
              </a:path>
              <a:path w="163830" h="31114">
                <a:moveTo>
                  <a:pt x="56145" y="18458"/>
                </a:moveTo>
                <a:lnTo>
                  <a:pt x="55638" y="18516"/>
                </a:lnTo>
                <a:lnTo>
                  <a:pt x="55906" y="18516"/>
                </a:lnTo>
                <a:lnTo>
                  <a:pt x="56145" y="18458"/>
                </a:lnTo>
                <a:close/>
              </a:path>
              <a:path w="163830" h="31114">
                <a:moveTo>
                  <a:pt x="57415" y="18313"/>
                </a:moveTo>
                <a:lnTo>
                  <a:pt x="56743" y="18313"/>
                </a:lnTo>
                <a:lnTo>
                  <a:pt x="56145" y="18458"/>
                </a:lnTo>
                <a:lnTo>
                  <a:pt x="57415" y="18313"/>
                </a:lnTo>
                <a:close/>
              </a:path>
              <a:path w="163830" h="31114">
                <a:moveTo>
                  <a:pt x="99083" y="12979"/>
                </a:moveTo>
                <a:lnTo>
                  <a:pt x="98602" y="12979"/>
                </a:lnTo>
                <a:lnTo>
                  <a:pt x="98328" y="13018"/>
                </a:lnTo>
                <a:lnTo>
                  <a:pt x="99083" y="12979"/>
                </a:lnTo>
                <a:close/>
              </a:path>
              <a:path w="163830" h="31114">
                <a:moveTo>
                  <a:pt x="97797" y="1789"/>
                </a:moveTo>
                <a:lnTo>
                  <a:pt x="97523" y="1803"/>
                </a:lnTo>
                <a:lnTo>
                  <a:pt x="98082" y="1803"/>
                </a:lnTo>
                <a:lnTo>
                  <a:pt x="97797" y="1789"/>
                </a:lnTo>
                <a:close/>
              </a:path>
              <a:path w="163830" h="31114">
                <a:moveTo>
                  <a:pt x="161036" y="0"/>
                </a:moveTo>
                <a:lnTo>
                  <a:pt x="150533" y="0"/>
                </a:lnTo>
                <a:lnTo>
                  <a:pt x="140093" y="355"/>
                </a:lnTo>
                <a:lnTo>
                  <a:pt x="118960" y="723"/>
                </a:lnTo>
                <a:lnTo>
                  <a:pt x="97797" y="1789"/>
                </a:lnTo>
                <a:lnTo>
                  <a:pt x="98082" y="1803"/>
                </a:lnTo>
                <a:lnTo>
                  <a:pt x="162839" y="1803"/>
                </a:lnTo>
                <a:lnTo>
                  <a:pt x="161036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5804" y="4285170"/>
            <a:ext cx="209550" cy="44450"/>
          </a:xfrm>
          <a:custGeom>
            <a:avLst/>
            <a:gdLst/>
            <a:ahLst/>
            <a:cxnLst/>
            <a:rect l="l" t="t" r="r" b="b"/>
            <a:pathLst>
              <a:path w="209550" h="44450">
                <a:moveTo>
                  <a:pt x="6907" y="34735"/>
                </a:moveTo>
                <a:lnTo>
                  <a:pt x="8305" y="36156"/>
                </a:lnTo>
                <a:lnTo>
                  <a:pt x="9017" y="36817"/>
                </a:lnTo>
                <a:lnTo>
                  <a:pt x="17830" y="44157"/>
                </a:lnTo>
                <a:lnTo>
                  <a:pt x="23190" y="43675"/>
                </a:lnTo>
                <a:lnTo>
                  <a:pt x="28384" y="37452"/>
                </a:lnTo>
                <a:lnTo>
                  <a:pt x="28557" y="35890"/>
                </a:lnTo>
                <a:lnTo>
                  <a:pt x="9829" y="35890"/>
                </a:lnTo>
                <a:lnTo>
                  <a:pt x="6907" y="34735"/>
                </a:lnTo>
                <a:close/>
              </a:path>
              <a:path w="209550" h="44450">
                <a:moveTo>
                  <a:pt x="14698" y="13890"/>
                </a:moveTo>
                <a:lnTo>
                  <a:pt x="7711" y="15093"/>
                </a:lnTo>
                <a:lnTo>
                  <a:pt x="1887" y="19179"/>
                </a:lnTo>
                <a:lnTo>
                  <a:pt x="1003" y="20435"/>
                </a:lnTo>
                <a:lnTo>
                  <a:pt x="739" y="21939"/>
                </a:lnTo>
                <a:lnTo>
                  <a:pt x="1905" y="28740"/>
                </a:lnTo>
                <a:lnTo>
                  <a:pt x="2190" y="29292"/>
                </a:lnTo>
                <a:lnTo>
                  <a:pt x="3761" y="31537"/>
                </a:lnTo>
                <a:lnTo>
                  <a:pt x="6907" y="34735"/>
                </a:lnTo>
                <a:lnTo>
                  <a:pt x="9829" y="35890"/>
                </a:lnTo>
                <a:lnTo>
                  <a:pt x="27913" y="32076"/>
                </a:lnTo>
                <a:lnTo>
                  <a:pt x="24127" y="24688"/>
                </a:lnTo>
                <a:lnTo>
                  <a:pt x="23444" y="23545"/>
                </a:lnTo>
                <a:lnTo>
                  <a:pt x="16941" y="14287"/>
                </a:lnTo>
                <a:lnTo>
                  <a:pt x="14698" y="13890"/>
                </a:lnTo>
                <a:close/>
              </a:path>
              <a:path w="209550" h="44450">
                <a:moveTo>
                  <a:pt x="27913" y="32076"/>
                </a:moveTo>
                <a:lnTo>
                  <a:pt x="9829" y="35890"/>
                </a:lnTo>
                <a:lnTo>
                  <a:pt x="28557" y="35890"/>
                </a:lnTo>
                <a:lnTo>
                  <a:pt x="28790" y="33782"/>
                </a:lnTo>
                <a:lnTo>
                  <a:pt x="27913" y="32076"/>
                </a:lnTo>
                <a:close/>
              </a:path>
              <a:path w="209550" h="44450">
                <a:moveTo>
                  <a:pt x="3761" y="31537"/>
                </a:moveTo>
                <a:lnTo>
                  <a:pt x="5651" y="34239"/>
                </a:lnTo>
                <a:lnTo>
                  <a:pt x="6907" y="34735"/>
                </a:lnTo>
                <a:lnTo>
                  <a:pt x="3761" y="31537"/>
                </a:lnTo>
                <a:close/>
              </a:path>
              <a:path w="209550" h="44450">
                <a:moveTo>
                  <a:pt x="209100" y="6337"/>
                </a:moveTo>
                <a:lnTo>
                  <a:pt x="66148" y="6338"/>
                </a:lnTo>
                <a:lnTo>
                  <a:pt x="44500" y="8775"/>
                </a:lnTo>
                <a:lnTo>
                  <a:pt x="43942" y="8851"/>
                </a:lnTo>
                <a:lnTo>
                  <a:pt x="14698" y="13890"/>
                </a:lnTo>
                <a:lnTo>
                  <a:pt x="16941" y="14287"/>
                </a:lnTo>
                <a:lnTo>
                  <a:pt x="23444" y="23545"/>
                </a:lnTo>
                <a:lnTo>
                  <a:pt x="24142" y="24714"/>
                </a:lnTo>
                <a:lnTo>
                  <a:pt x="27913" y="32076"/>
                </a:lnTo>
                <a:lnTo>
                  <a:pt x="47165" y="28016"/>
                </a:lnTo>
                <a:lnTo>
                  <a:pt x="68719" y="24688"/>
                </a:lnTo>
                <a:lnTo>
                  <a:pt x="95148" y="20256"/>
                </a:lnTo>
                <a:lnTo>
                  <a:pt x="121191" y="15201"/>
                </a:lnTo>
                <a:lnTo>
                  <a:pt x="120802" y="15201"/>
                </a:lnTo>
                <a:lnTo>
                  <a:pt x="121780" y="15087"/>
                </a:lnTo>
                <a:lnTo>
                  <a:pt x="123174" y="15087"/>
                </a:lnTo>
                <a:lnTo>
                  <a:pt x="150312" y="13779"/>
                </a:lnTo>
                <a:lnTo>
                  <a:pt x="206032" y="13779"/>
                </a:lnTo>
                <a:lnTo>
                  <a:pt x="209092" y="10731"/>
                </a:lnTo>
                <a:lnTo>
                  <a:pt x="209100" y="6337"/>
                </a:lnTo>
                <a:close/>
              </a:path>
              <a:path w="209550" h="44450">
                <a:moveTo>
                  <a:pt x="2190" y="29292"/>
                </a:moveTo>
                <a:lnTo>
                  <a:pt x="2895" y="30657"/>
                </a:lnTo>
                <a:lnTo>
                  <a:pt x="3761" y="31537"/>
                </a:lnTo>
                <a:lnTo>
                  <a:pt x="2190" y="29292"/>
                </a:lnTo>
                <a:close/>
              </a:path>
              <a:path w="209550" h="44450">
                <a:moveTo>
                  <a:pt x="739" y="21939"/>
                </a:moveTo>
                <a:lnTo>
                  <a:pt x="0" y="26162"/>
                </a:lnTo>
                <a:lnTo>
                  <a:pt x="2190" y="29292"/>
                </a:lnTo>
                <a:lnTo>
                  <a:pt x="1905" y="28740"/>
                </a:lnTo>
                <a:lnTo>
                  <a:pt x="739" y="21939"/>
                </a:lnTo>
                <a:close/>
              </a:path>
              <a:path w="209550" h="44450">
                <a:moveTo>
                  <a:pt x="47431" y="27960"/>
                </a:moveTo>
                <a:lnTo>
                  <a:pt x="47066" y="28016"/>
                </a:lnTo>
                <a:lnTo>
                  <a:pt x="47431" y="27960"/>
                </a:lnTo>
                <a:close/>
              </a:path>
              <a:path w="209550" h="44450">
                <a:moveTo>
                  <a:pt x="1003" y="20435"/>
                </a:moveTo>
                <a:lnTo>
                  <a:pt x="584" y="21031"/>
                </a:lnTo>
                <a:lnTo>
                  <a:pt x="739" y="21939"/>
                </a:lnTo>
                <a:lnTo>
                  <a:pt x="1003" y="20435"/>
                </a:lnTo>
                <a:close/>
              </a:path>
              <a:path w="209550" h="44450">
                <a:moveTo>
                  <a:pt x="1887" y="19179"/>
                </a:moveTo>
                <a:lnTo>
                  <a:pt x="1130" y="19710"/>
                </a:lnTo>
                <a:lnTo>
                  <a:pt x="1003" y="20435"/>
                </a:lnTo>
                <a:lnTo>
                  <a:pt x="1887" y="19179"/>
                </a:lnTo>
                <a:close/>
              </a:path>
              <a:path w="209550" h="44450">
                <a:moveTo>
                  <a:pt x="7711" y="15093"/>
                </a:moveTo>
                <a:lnTo>
                  <a:pt x="4356" y="15671"/>
                </a:lnTo>
                <a:lnTo>
                  <a:pt x="1887" y="19179"/>
                </a:lnTo>
                <a:lnTo>
                  <a:pt x="7711" y="15093"/>
                </a:lnTo>
                <a:close/>
              </a:path>
              <a:path w="209550" h="44450">
                <a:moveTo>
                  <a:pt x="121780" y="15087"/>
                </a:moveTo>
                <a:lnTo>
                  <a:pt x="120802" y="15201"/>
                </a:lnTo>
                <a:lnTo>
                  <a:pt x="121319" y="15176"/>
                </a:lnTo>
                <a:lnTo>
                  <a:pt x="121780" y="15087"/>
                </a:lnTo>
                <a:close/>
              </a:path>
              <a:path w="209550" h="44450">
                <a:moveTo>
                  <a:pt x="121319" y="15176"/>
                </a:moveTo>
                <a:lnTo>
                  <a:pt x="120802" y="15201"/>
                </a:lnTo>
                <a:lnTo>
                  <a:pt x="121191" y="15201"/>
                </a:lnTo>
                <a:lnTo>
                  <a:pt x="121319" y="15176"/>
                </a:lnTo>
                <a:close/>
              </a:path>
              <a:path w="209550" h="44450">
                <a:moveTo>
                  <a:pt x="123174" y="15087"/>
                </a:moveTo>
                <a:lnTo>
                  <a:pt x="121748" y="15093"/>
                </a:lnTo>
                <a:lnTo>
                  <a:pt x="121319" y="15176"/>
                </a:lnTo>
                <a:lnTo>
                  <a:pt x="123174" y="15087"/>
                </a:lnTo>
                <a:close/>
              </a:path>
              <a:path w="209550" h="44450">
                <a:moveTo>
                  <a:pt x="10490" y="13144"/>
                </a:moveTo>
                <a:lnTo>
                  <a:pt x="7711" y="15093"/>
                </a:lnTo>
                <a:lnTo>
                  <a:pt x="14698" y="13890"/>
                </a:lnTo>
                <a:lnTo>
                  <a:pt x="10490" y="13144"/>
                </a:lnTo>
                <a:close/>
              </a:path>
              <a:path w="209550" h="44450">
                <a:moveTo>
                  <a:pt x="206032" y="13779"/>
                </a:moveTo>
                <a:lnTo>
                  <a:pt x="150312" y="13779"/>
                </a:lnTo>
                <a:lnTo>
                  <a:pt x="202184" y="13817"/>
                </a:lnTo>
                <a:lnTo>
                  <a:pt x="205994" y="13817"/>
                </a:lnTo>
                <a:close/>
              </a:path>
              <a:path w="209550" h="44450">
                <a:moveTo>
                  <a:pt x="206006" y="0"/>
                </a:moveTo>
                <a:lnTo>
                  <a:pt x="149656" y="38"/>
                </a:lnTo>
                <a:lnTo>
                  <a:pt x="120129" y="1485"/>
                </a:lnTo>
                <a:lnTo>
                  <a:pt x="93052" y="2768"/>
                </a:lnTo>
                <a:lnTo>
                  <a:pt x="92303" y="2832"/>
                </a:lnTo>
                <a:lnTo>
                  <a:pt x="66148" y="6338"/>
                </a:lnTo>
                <a:lnTo>
                  <a:pt x="209100" y="6337"/>
                </a:lnTo>
                <a:lnTo>
                  <a:pt x="209105" y="3098"/>
                </a:lnTo>
                <a:lnTo>
                  <a:pt x="206006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2679" y="3920655"/>
            <a:ext cx="489093" cy="2914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95383" y="3959758"/>
            <a:ext cx="679017" cy="2357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6288" y="3907650"/>
            <a:ext cx="678649" cy="24042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619514" y="4300130"/>
            <a:ext cx="2233295" cy="81280"/>
          </a:xfrm>
          <a:custGeom>
            <a:avLst/>
            <a:gdLst/>
            <a:ahLst/>
            <a:cxnLst/>
            <a:rect l="l" t="t" r="r" b="b"/>
            <a:pathLst>
              <a:path w="2233295" h="81279">
                <a:moveTo>
                  <a:pt x="20370" y="49656"/>
                </a:moveTo>
                <a:lnTo>
                  <a:pt x="18796" y="49656"/>
                </a:lnTo>
                <a:lnTo>
                  <a:pt x="13030" y="50037"/>
                </a:lnTo>
                <a:lnTo>
                  <a:pt x="11036" y="50037"/>
                </a:lnTo>
                <a:lnTo>
                  <a:pt x="4343" y="50291"/>
                </a:lnTo>
                <a:lnTo>
                  <a:pt x="0" y="54863"/>
                </a:lnTo>
                <a:lnTo>
                  <a:pt x="174" y="60832"/>
                </a:lnTo>
                <a:lnTo>
                  <a:pt x="558" y="65277"/>
                </a:lnTo>
                <a:lnTo>
                  <a:pt x="2921" y="68452"/>
                </a:lnTo>
                <a:lnTo>
                  <a:pt x="17818" y="74548"/>
                </a:lnTo>
                <a:lnTo>
                  <a:pt x="36004" y="81152"/>
                </a:lnTo>
                <a:lnTo>
                  <a:pt x="40728" y="78993"/>
                </a:lnTo>
                <a:lnTo>
                  <a:pt x="43738" y="70738"/>
                </a:lnTo>
                <a:lnTo>
                  <a:pt x="43481" y="70103"/>
                </a:lnTo>
                <a:lnTo>
                  <a:pt x="13550" y="70103"/>
                </a:lnTo>
                <a:lnTo>
                  <a:pt x="9829" y="69976"/>
                </a:lnTo>
                <a:lnTo>
                  <a:pt x="19718" y="61190"/>
                </a:lnTo>
                <a:lnTo>
                  <a:pt x="15163" y="52323"/>
                </a:lnTo>
                <a:lnTo>
                  <a:pt x="969551" y="52323"/>
                </a:lnTo>
                <a:lnTo>
                  <a:pt x="987018" y="51815"/>
                </a:lnTo>
                <a:lnTo>
                  <a:pt x="1011364" y="51561"/>
                </a:lnTo>
                <a:lnTo>
                  <a:pt x="1035088" y="50926"/>
                </a:lnTo>
                <a:lnTo>
                  <a:pt x="1043998" y="50545"/>
                </a:lnTo>
                <a:lnTo>
                  <a:pt x="27965" y="50545"/>
                </a:lnTo>
                <a:lnTo>
                  <a:pt x="28789" y="50498"/>
                </a:lnTo>
                <a:lnTo>
                  <a:pt x="20370" y="49656"/>
                </a:lnTo>
                <a:close/>
              </a:path>
              <a:path w="2233295" h="81279">
                <a:moveTo>
                  <a:pt x="19718" y="61190"/>
                </a:moveTo>
                <a:lnTo>
                  <a:pt x="9829" y="69976"/>
                </a:lnTo>
                <a:lnTo>
                  <a:pt x="13550" y="70103"/>
                </a:lnTo>
                <a:lnTo>
                  <a:pt x="14274" y="69976"/>
                </a:lnTo>
                <a:lnTo>
                  <a:pt x="20040" y="69722"/>
                </a:lnTo>
                <a:lnTo>
                  <a:pt x="21158" y="69595"/>
                </a:lnTo>
                <a:lnTo>
                  <a:pt x="29959" y="68071"/>
                </a:lnTo>
                <a:lnTo>
                  <a:pt x="28917" y="68071"/>
                </a:lnTo>
                <a:lnTo>
                  <a:pt x="42227" y="67436"/>
                </a:lnTo>
                <a:lnTo>
                  <a:pt x="41935" y="67436"/>
                </a:lnTo>
                <a:lnTo>
                  <a:pt x="42395" y="67427"/>
                </a:lnTo>
                <a:lnTo>
                  <a:pt x="41935" y="66293"/>
                </a:lnTo>
                <a:lnTo>
                  <a:pt x="31961" y="61594"/>
                </a:lnTo>
                <a:lnTo>
                  <a:pt x="19926" y="61594"/>
                </a:lnTo>
                <a:lnTo>
                  <a:pt x="19718" y="61190"/>
                </a:lnTo>
                <a:close/>
              </a:path>
              <a:path w="2233295" h="81279">
                <a:moveTo>
                  <a:pt x="42395" y="67427"/>
                </a:moveTo>
                <a:lnTo>
                  <a:pt x="41935" y="67436"/>
                </a:lnTo>
                <a:lnTo>
                  <a:pt x="42227" y="67436"/>
                </a:lnTo>
                <a:lnTo>
                  <a:pt x="28917" y="68071"/>
                </a:lnTo>
                <a:lnTo>
                  <a:pt x="29959" y="68071"/>
                </a:lnTo>
                <a:lnTo>
                  <a:pt x="21158" y="69595"/>
                </a:lnTo>
                <a:lnTo>
                  <a:pt x="20040" y="69722"/>
                </a:lnTo>
                <a:lnTo>
                  <a:pt x="14274" y="69976"/>
                </a:lnTo>
                <a:lnTo>
                  <a:pt x="13550" y="70103"/>
                </a:lnTo>
                <a:lnTo>
                  <a:pt x="43481" y="70103"/>
                </a:lnTo>
                <a:lnTo>
                  <a:pt x="42395" y="67427"/>
                </a:lnTo>
                <a:close/>
              </a:path>
              <a:path w="2233295" h="81279">
                <a:moveTo>
                  <a:pt x="969551" y="52323"/>
                </a:moveTo>
                <a:lnTo>
                  <a:pt x="15163" y="52323"/>
                </a:lnTo>
                <a:lnTo>
                  <a:pt x="25291" y="58428"/>
                </a:lnTo>
                <a:lnTo>
                  <a:pt x="41935" y="66293"/>
                </a:lnTo>
                <a:lnTo>
                  <a:pt x="42395" y="67427"/>
                </a:lnTo>
                <a:lnTo>
                  <a:pt x="59931" y="67055"/>
                </a:lnTo>
                <a:lnTo>
                  <a:pt x="80581" y="66293"/>
                </a:lnTo>
                <a:lnTo>
                  <a:pt x="105016" y="65658"/>
                </a:lnTo>
                <a:lnTo>
                  <a:pt x="130568" y="64896"/>
                </a:lnTo>
                <a:lnTo>
                  <a:pt x="159105" y="63753"/>
                </a:lnTo>
                <a:lnTo>
                  <a:pt x="189445" y="63753"/>
                </a:lnTo>
                <a:lnTo>
                  <a:pt x="223647" y="63372"/>
                </a:lnTo>
                <a:lnTo>
                  <a:pt x="655523" y="63372"/>
                </a:lnTo>
                <a:lnTo>
                  <a:pt x="717308" y="60832"/>
                </a:lnTo>
                <a:lnTo>
                  <a:pt x="751865" y="58673"/>
                </a:lnTo>
                <a:lnTo>
                  <a:pt x="778433" y="57150"/>
                </a:lnTo>
                <a:lnTo>
                  <a:pt x="783615" y="57150"/>
                </a:lnTo>
                <a:lnTo>
                  <a:pt x="825995" y="56006"/>
                </a:lnTo>
                <a:lnTo>
                  <a:pt x="846162" y="54990"/>
                </a:lnTo>
                <a:lnTo>
                  <a:pt x="845896" y="54990"/>
                </a:lnTo>
                <a:lnTo>
                  <a:pt x="931241" y="52452"/>
                </a:lnTo>
                <a:lnTo>
                  <a:pt x="965185" y="52450"/>
                </a:lnTo>
                <a:lnTo>
                  <a:pt x="969551" y="52323"/>
                </a:lnTo>
                <a:close/>
              </a:path>
              <a:path w="2233295" h="81279">
                <a:moveTo>
                  <a:pt x="19977" y="60959"/>
                </a:moveTo>
                <a:lnTo>
                  <a:pt x="19718" y="61190"/>
                </a:lnTo>
                <a:lnTo>
                  <a:pt x="19926" y="61594"/>
                </a:lnTo>
                <a:lnTo>
                  <a:pt x="19977" y="60959"/>
                </a:lnTo>
                <a:close/>
              </a:path>
              <a:path w="2233295" h="81279">
                <a:moveTo>
                  <a:pt x="30623" y="60959"/>
                </a:moveTo>
                <a:lnTo>
                  <a:pt x="19977" y="60959"/>
                </a:lnTo>
                <a:lnTo>
                  <a:pt x="19926" y="61594"/>
                </a:lnTo>
                <a:lnTo>
                  <a:pt x="31961" y="61594"/>
                </a:lnTo>
                <a:lnTo>
                  <a:pt x="30623" y="60959"/>
                </a:lnTo>
                <a:close/>
              </a:path>
              <a:path w="2233295" h="81279">
                <a:moveTo>
                  <a:pt x="15163" y="52323"/>
                </a:moveTo>
                <a:lnTo>
                  <a:pt x="19718" y="61190"/>
                </a:lnTo>
                <a:lnTo>
                  <a:pt x="19977" y="60959"/>
                </a:lnTo>
                <a:lnTo>
                  <a:pt x="30623" y="60959"/>
                </a:lnTo>
                <a:lnTo>
                  <a:pt x="25541" y="58546"/>
                </a:lnTo>
                <a:lnTo>
                  <a:pt x="24739" y="58165"/>
                </a:lnTo>
                <a:lnTo>
                  <a:pt x="15163" y="52323"/>
                </a:lnTo>
                <a:close/>
              </a:path>
              <a:path w="2233295" h="81279">
                <a:moveTo>
                  <a:pt x="24739" y="58165"/>
                </a:moveTo>
                <a:lnTo>
                  <a:pt x="25488" y="58546"/>
                </a:lnTo>
                <a:lnTo>
                  <a:pt x="25291" y="58428"/>
                </a:lnTo>
                <a:lnTo>
                  <a:pt x="24739" y="58165"/>
                </a:lnTo>
                <a:close/>
              </a:path>
              <a:path w="2233295" h="81279">
                <a:moveTo>
                  <a:pt x="25291" y="58428"/>
                </a:moveTo>
                <a:lnTo>
                  <a:pt x="25488" y="58546"/>
                </a:lnTo>
                <a:lnTo>
                  <a:pt x="25291" y="58428"/>
                </a:lnTo>
                <a:close/>
              </a:path>
              <a:path w="2233295" h="81279">
                <a:moveTo>
                  <a:pt x="24856" y="58165"/>
                </a:moveTo>
                <a:lnTo>
                  <a:pt x="25291" y="58428"/>
                </a:lnTo>
                <a:lnTo>
                  <a:pt x="24856" y="58165"/>
                </a:lnTo>
                <a:close/>
              </a:path>
              <a:path w="2233295" h="81279">
                <a:moveTo>
                  <a:pt x="783615" y="57150"/>
                </a:moveTo>
                <a:lnTo>
                  <a:pt x="778433" y="57150"/>
                </a:lnTo>
                <a:lnTo>
                  <a:pt x="778141" y="57276"/>
                </a:lnTo>
                <a:lnTo>
                  <a:pt x="783615" y="57150"/>
                </a:lnTo>
                <a:close/>
              </a:path>
              <a:path w="2233295" h="81279">
                <a:moveTo>
                  <a:pt x="965185" y="52450"/>
                </a:moveTo>
                <a:lnTo>
                  <a:pt x="931241" y="52452"/>
                </a:lnTo>
                <a:lnTo>
                  <a:pt x="960818" y="52577"/>
                </a:lnTo>
                <a:lnTo>
                  <a:pt x="965185" y="52450"/>
                </a:lnTo>
                <a:close/>
              </a:path>
              <a:path w="2233295" h="81279">
                <a:moveTo>
                  <a:pt x="28789" y="50498"/>
                </a:moveTo>
                <a:lnTo>
                  <a:pt x="27965" y="50545"/>
                </a:lnTo>
                <a:lnTo>
                  <a:pt x="29260" y="50545"/>
                </a:lnTo>
                <a:lnTo>
                  <a:pt x="28789" y="50498"/>
                </a:lnTo>
                <a:close/>
              </a:path>
              <a:path w="2233295" h="81279">
                <a:moveTo>
                  <a:pt x="374040" y="45846"/>
                </a:moveTo>
                <a:lnTo>
                  <a:pt x="223469" y="45846"/>
                </a:lnTo>
                <a:lnTo>
                  <a:pt x="189268" y="46227"/>
                </a:lnTo>
                <a:lnTo>
                  <a:pt x="158445" y="46227"/>
                </a:lnTo>
                <a:lnTo>
                  <a:pt x="129997" y="47243"/>
                </a:lnTo>
                <a:lnTo>
                  <a:pt x="80010" y="48640"/>
                </a:lnTo>
                <a:lnTo>
                  <a:pt x="59448" y="49402"/>
                </a:lnTo>
                <a:lnTo>
                  <a:pt x="41287" y="49783"/>
                </a:lnTo>
                <a:lnTo>
                  <a:pt x="28789" y="50498"/>
                </a:lnTo>
                <a:lnTo>
                  <a:pt x="29260" y="50545"/>
                </a:lnTo>
                <a:lnTo>
                  <a:pt x="1043998" y="50545"/>
                </a:lnTo>
                <a:lnTo>
                  <a:pt x="1058849" y="49910"/>
                </a:lnTo>
                <a:lnTo>
                  <a:pt x="1084732" y="48767"/>
                </a:lnTo>
                <a:lnTo>
                  <a:pt x="1105547" y="48005"/>
                </a:lnTo>
                <a:lnTo>
                  <a:pt x="1127125" y="47370"/>
                </a:lnTo>
                <a:lnTo>
                  <a:pt x="1162329" y="46481"/>
                </a:lnTo>
                <a:lnTo>
                  <a:pt x="1162583" y="46481"/>
                </a:lnTo>
                <a:lnTo>
                  <a:pt x="1172230" y="45973"/>
                </a:lnTo>
                <a:lnTo>
                  <a:pt x="429856" y="45973"/>
                </a:lnTo>
                <a:lnTo>
                  <a:pt x="374040" y="45846"/>
                </a:lnTo>
                <a:close/>
              </a:path>
              <a:path w="2233295" h="81279">
                <a:moveTo>
                  <a:pt x="1531594" y="33019"/>
                </a:moveTo>
                <a:lnTo>
                  <a:pt x="930935" y="33019"/>
                </a:lnTo>
                <a:lnTo>
                  <a:pt x="898232" y="34162"/>
                </a:lnTo>
                <a:lnTo>
                  <a:pt x="872007" y="34925"/>
                </a:lnTo>
                <a:lnTo>
                  <a:pt x="845375" y="35559"/>
                </a:lnTo>
                <a:lnTo>
                  <a:pt x="845121" y="35559"/>
                </a:lnTo>
                <a:lnTo>
                  <a:pt x="824725" y="36702"/>
                </a:lnTo>
                <a:lnTo>
                  <a:pt x="804595" y="38226"/>
                </a:lnTo>
                <a:lnTo>
                  <a:pt x="804786" y="38226"/>
                </a:lnTo>
                <a:lnTo>
                  <a:pt x="777455" y="39877"/>
                </a:lnTo>
                <a:lnTo>
                  <a:pt x="716216" y="43433"/>
                </a:lnTo>
                <a:lnTo>
                  <a:pt x="716368" y="43433"/>
                </a:lnTo>
                <a:lnTo>
                  <a:pt x="683971" y="44830"/>
                </a:lnTo>
                <a:lnTo>
                  <a:pt x="654875" y="45973"/>
                </a:lnTo>
                <a:lnTo>
                  <a:pt x="1172230" y="45973"/>
                </a:lnTo>
                <a:lnTo>
                  <a:pt x="1186700" y="45211"/>
                </a:lnTo>
                <a:lnTo>
                  <a:pt x="1186484" y="45211"/>
                </a:lnTo>
                <a:lnTo>
                  <a:pt x="1210602" y="44450"/>
                </a:lnTo>
                <a:lnTo>
                  <a:pt x="1246314" y="44450"/>
                </a:lnTo>
                <a:lnTo>
                  <a:pt x="1264869" y="44195"/>
                </a:lnTo>
                <a:lnTo>
                  <a:pt x="1282636" y="44195"/>
                </a:lnTo>
                <a:lnTo>
                  <a:pt x="1300241" y="43945"/>
                </a:lnTo>
                <a:lnTo>
                  <a:pt x="1300086" y="43941"/>
                </a:lnTo>
                <a:lnTo>
                  <a:pt x="1395825" y="43941"/>
                </a:lnTo>
                <a:lnTo>
                  <a:pt x="1401686" y="43814"/>
                </a:lnTo>
                <a:lnTo>
                  <a:pt x="1423771" y="43052"/>
                </a:lnTo>
                <a:lnTo>
                  <a:pt x="1445577" y="42290"/>
                </a:lnTo>
                <a:lnTo>
                  <a:pt x="1473530" y="39877"/>
                </a:lnTo>
                <a:lnTo>
                  <a:pt x="1531594" y="33019"/>
                </a:lnTo>
                <a:close/>
              </a:path>
              <a:path w="2233295" h="81279">
                <a:moveTo>
                  <a:pt x="1395825" y="43941"/>
                </a:moveTo>
                <a:lnTo>
                  <a:pt x="1300241" y="43945"/>
                </a:lnTo>
                <a:lnTo>
                  <a:pt x="1318450" y="44322"/>
                </a:lnTo>
                <a:lnTo>
                  <a:pt x="1366520" y="44576"/>
                </a:lnTo>
                <a:lnTo>
                  <a:pt x="1395825" y="43941"/>
                </a:lnTo>
                <a:close/>
              </a:path>
              <a:path w="2233295" h="81279">
                <a:moveTo>
                  <a:pt x="1300480" y="24256"/>
                </a:moveTo>
                <a:lnTo>
                  <a:pt x="1282433" y="24764"/>
                </a:lnTo>
                <a:lnTo>
                  <a:pt x="1282636" y="24764"/>
                </a:lnTo>
                <a:lnTo>
                  <a:pt x="1246123" y="25145"/>
                </a:lnTo>
                <a:lnTo>
                  <a:pt x="1210030" y="25272"/>
                </a:lnTo>
                <a:lnTo>
                  <a:pt x="1185913" y="25907"/>
                </a:lnTo>
                <a:lnTo>
                  <a:pt x="1161707" y="26796"/>
                </a:lnTo>
                <a:lnTo>
                  <a:pt x="1161922" y="26796"/>
                </a:lnTo>
                <a:lnTo>
                  <a:pt x="1126642" y="27431"/>
                </a:lnTo>
                <a:lnTo>
                  <a:pt x="1083906" y="28828"/>
                </a:lnTo>
                <a:lnTo>
                  <a:pt x="1034173" y="30987"/>
                </a:lnTo>
                <a:lnTo>
                  <a:pt x="1010894" y="31876"/>
                </a:lnTo>
                <a:lnTo>
                  <a:pt x="1011085" y="31876"/>
                </a:lnTo>
                <a:lnTo>
                  <a:pt x="986599" y="32257"/>
                </a:lnTo>
                <a:lnTo>
                  <a:pt x="960551" y="33019"/>
                </a:lnTo>
                <a:lnTo>
                  <a:pt x="1531162" y="33019"/>
                </a:lnTo>
                <a:lnTo>
                  <a:pt x="1562481" y="30479"/>
                </a:lnTo>
                <a:lnTo>
                  <a:pt x="1594866" y="27939"/>
                </a:lnTo>
                <a:lnTo>
                  <a:pt x="1598128" y="27939"/>
                </a:lnTo>
                <a:lnTo>
                  <a:pt x="1627885" y="26923"/>
                </a:lnTo>
                <a:lnTo>
                  <a:pt x="1627670" y="26923"/>
                </a:lnTo>
                <a:lnTo>
                  <a:pt x="1661871" y="26542"/>
                </a:lnTo>
                <a:lnTo>
                  <a:pt x="2137819" y="26542"/>
                </a:lnTo>
                <a:lnTo>
                  <a:pt x="2140699" y="26415"/>
                </a:lnTo>
                <a:lnTo>
                  <a:pt x="2140369" y="26415"/>
                </a:lnTo>
                <a:lnTo>
                  <a:pt x="2162543" y="26034"/>
                </a:lnTo>
                <a:lnTo>
                  <a:pt x="2183041" y="25272"/>
                </a:lnTo>
                <a:lnTo>
                  <a:pt x="2192716" y="24637"/>
                </a:lnTo>
                <a:lnTo>
                  <a:pt x="1318653" y="24637"/>
                </a:lnTo>
                <a:lnTo>
                  <a:pt x="1318795" y="24637"/>
                </a:lnTo>
                <a:lnTo>
                  <a:pt x="1300480" y="24256"/>
                </a:lnTo>
                <a:close/>
              </a:path>
              <a:path w="2233295" h="81279">
                <a:moveTo>
                  <a:pt x="1598128" y="27939"/>
                </a:moveTo>
                <a:lnTo>
                  <a:pt x="1594866" y="27939"/>
                </a:lnTo>
                <a:lnTo>
                  <a:pt x="1594408" y="28066"/>
                </a:lnTo>
                <a:lnTo>
                  <a:pt x="1598128" y="27939"/>
                </a:lnTo>
                <a:close/>
              </a:path>
              <a:path w="2233295" h="81279">
                <a:moveTo>
                  <a:pt x="2137819" y="26542"/>
                </a:moveTo>
                <a:lnTo>
                  <a:pt x="1837258" y="26542"/>
                </a:lnTo>
                <a:lnTo>
                  <a:pt x="1857425" y="26923"/>
                </a:lnTo>
                <a:lnTo>
                  <a:pt x="1877568" y="26923"/>
                </a:lnTo>
                <a:lnTo>
                  <a:pt x="1897367" y="27304"/>
                </a:lnTo>
                <a:lnTo>
                  <a:pt x="1915693" y="27304"/>
                </a:lnTo>
                <a:lnTo>
                  <a:pt x="1934057" y="27685"/>
                </a:lnTo>
                <a:lnTo>
                  <a:pt x="1997621" y="27812"/>
                </a:lnTo>
                <a:lnTo>
                  <a:pt x="2093760" y="27812"/>
                </a:lnTo>
                <a:lnTo>
                  <a:pt x="2117661" y="27431"/>
                </a:lnTo>
                <a:lnTo>
                  <a:pt x="2137819" y="26542"/>
                </a:lnTo>
                <a:close/>
              </a:path>
              <a:path w="2233295" h="81279">
                <a:moveTo>
                  <a:pt x="1318795" y="24637"/>
                </a:moveTo>
                <a:lnTo>
                  <a:pt x="1318653" y="24637"/>
                </a:lnTo>
                <a:lnTo>
                  <a:pt x="1318831" y="24637"/>
                </a:lnTo>
                <a:close/>
              </a:path>
              <a:path w="2233295" h="81279">
                <a:moveTo>
                  <a:pt x="1444320" y="22225"/>
                </a:moveTo>
                <a:lnTo>
                  <a:pt x="1423085" y="22986"/>
                </a:lnTo>
                <a:lnTo>
                  <a:pt x="1401152" y="23748"/>
                </a:lnTo>
                <a:lnTo>
                  <a:pt x="1366354" y="24383"/>
                </a:lnTo>
                <a:lnTo>
                  <a:pt x="1318795" y="24637"/>
                </a:lnTo>
                <a:lnTo>
                  <a:pt x="2192728" y="24637"/>
                </a:lnTo>
                <a:lnTo>
                  <a:pt x="2198283" y="24272"/>
                </a:lnTo>
                <a:lnTo>
                  <a:pt x="2197595" y="24256"/>
                </a:lnTo>
                <a:lnTo>
                  <a:pt x="2212789" y="24256"/>
                </a:lnTo>
                <a:lnTo>
                  <a:pt x="2216989" y="23904"/>
                </a:lnTo>
                <a:lnTo>
                  <a:pt x="2216340" y="23875"/>
                </a:lnTo>
                <a:lnTo>
                  <a:pt x="2220347" y="23875"/>
                </a:lnTo>
                <a:lnTo>
                  <a:pt x="2221484" y="23748"/>
                </a:lnTo>
                <a:lnTo>
                  <a:pt x="2223439" y="23367"/>
                </a:lnTo>
                <a:lnTo>
                  <a:pt x="2222538" y="23367"/>
                </a:lnTo>
                <a:lnTo>
                  <a:pt x="2220056" y="22351"/>
                </a:lnTo>
                <a:lnTo>
                  <a:pt x="1443761" y="22351"/>
                </a:lnTo>
                <a:lnTo>
                  <a:pt x="1444320" y="22225"/>
                </a:lnTo>
                <a:close/>
              </a:path>
              <a:path w="2233295" h="81279">
                <a:moveTo>
                  <a:pt x="2212789" y="24256"/>
                </a:moveTo>
                <a:lnTo>
                  <a:pt x="2198522" y="24256"/>
                </a:lnTo>
                <a:lnTo>
                  <a:pt x="2198283" y="24272"/>
                </a:lnTo>
                <a:lnTo>
                  <a:pt x="2208758" y="24510"/>
                </a:lnTo>
                <a:lnTo>
                  <a:pt x="2209761" y="24510"/>
                </a:lnTo>
                <a:lnTo>
                  <a:pt x="2212789" y="24256"/>
                </a:lnTo>
                <a:close/>
              </a:path>
              <a:path w="2233295" h="81279">
                <a:moveTo>
                  <a:pt x="2198522" y="24256"/>
                </a:moveTo>
                <a:lnTo>
                  <a:pt x="2197595" y="24256"/>
                </a:lnTo>
                <a:lnTo>
                  <a:pt x="2198283" y="24272"/>
                </a:lnTo>
                <a:lnTo>
                  <a:pt x="2198522" y="24256"/>
                </a:lnTo>
                <a:close/>
              </a:path>
              <a:path w="2233295" h="81279">
                <a:moveTo>
                  <a:pt x="2220347" y="23875"/>
                </a:moveTo>
                <a:lnTo>
                  <a:pt x="2217331" y="23875"/>
                </a:lnTo>
                <a:lnTo>
                  <a:pt x="2216989" y="23904"/>
                </a:lnTo>
                <a:lnTo>
                  <a:pt x="2219210" y="24002"/>
                </a:lnTo>
                <a:lnTo>
                  <a:pt x="2220347" y="23875"/>
                </a:lnTo>
                <a:close/>
              </a:path>
              <a:path w="2233295" h="81279">
                <a:moveTo>
                  <a:pt x="2217331" y="23875"/>
                </a:moveTo>
                <a:lnTo>
                  <a:pt x="2216340" y="23875"/>
                </a:lnTo>
                <a:lnTo>
                  <a:pt x="2216989" y="23904"/>
                </a:lnTo>
                <a:lnTo>
                  <a:pt x="2217331" y="23875"/>
                </a:lnTo>
                <a:close/>
              </a:path>
              <a:path w="2233295" h="81279">
                <a:moveTo>
                  <a:pt x="2212146" y="19112"/>
                </a:moveTo>
                <a:lnTo>
                  <a:pt x="2222538" y="23367"/>
                </a:lnTo>
                <a:lnTo>
                  <a:pt x="2228697" y="20827"/>
                </a:lnTo>
                <a:lnTo>
                  <a:pt x="2229389" y="19176"/>
                </a:lnTo>
                <a:lnTo>
                  <a:pt x="2213660" y="19176"/>
                </a:lnTo>
                <a:lnTo>
                  <a:pt x="2212146" y="19112"/>
                </a:lnTo>
                <a:close/>
              </a:path>
              <a:path w="2233295" h="81279">
                <a:moveTo>
                  <a:pt x="2232403" y="11983"/>
                </a:moveTo>
                <a:lnTo>
                  <a:pt x="2228697" y="20827"/>
                </a:lnTo>
                <a:lnTo>
                  <a:pt x="2222538" y="23367"/>
                </a:lnTo>
                <a:lnTo>
                  <a:pt x="2223439" y="23367"/>
                </a:lnTo>
                <a:lnTo>
                  <a:pt x="2229307" y="22225"/>
                </a:lnTo>
                <a:lnTo>
                  <a:pt x="2233256" y="16509"/>
                </a:lnTo>
                <a:lnTo>
                  <a:pt x="2232403" y="11983"/>
                </a:lnTo>
                <a:close/>
              </a:path>
              <a:path w="2233295" h="81279">
                <a:moveTo>
                  <a:pt x="1837613" y="6350"/>
                </a:moveTo>
                <a:lnTo>
                  <a:pt x="1661655" y="6350"/>
                </a:lnTo>
                <a:lnTo>
                  <a:pt x="1627454" y="6730"/>
                </a:lnTo>
                <a:lnTo>
                  <a:pt x="1593291" y="7873"/>
                </a:lnTo>
                <a:lnTo>
                  <a:pt x="1529549" y="12953"/>
                </a:lnTo>
                <a:lnTo>
                  <a:pt x="1499958" y="16509"/>
                </a:lnTo>
                <a:lnTo>
                  <a:pt x="1471269" y="19811"/>
                </a:lnTo>
                <a:lnTo>
                  <a:pt x="1471485" y="19811"/>
                </a:lnTo>
                <a:lnTo>
                  <a:pt x="1443761" y="22351"/>
                </a:lnTo>
                <a:lnTo>
                  <a:pt x="2220056" y="22351"/>
                </a:lnTo>
                <a:lnTo>
                  <a:pt x="2212146" y="19112"/>
                </a:lnTo>
                <a:lnTo>
                  <a:pt x="2204656" y="18795"/>
                </a:lnTo>
                <a:lnTo>
                  <a:pt x="2185606" y="18033"/>
                </a:lnTo>
                <a:lnTo>
                  <a:pt x="2175573" y="17398"/>
                </a:lnTo>
                <a:lnTo>
                  <a:pt x="2175891" y="17398"/>
                </a:lnTo>
                <a:lnTo>
                  <a:pt x="2161501" y="16890"/>
                </a:lnTo>
                <a:lnTo>
                  <a:pt x="2157869" y="12953"/>
                </a:lnTo>
                <a:lnTo>
                  <a:pt x="2158073" y="7365"/>
                </a:lnTo>
                <a:lnTo>
                  <a:pt x="1934451" y="7365"/>
                </a:lnTo>
                <a:lnTo>
                  <a:pt x="1916099" y="7111"/>
                </a:lnTo>
                <a:lnTo>
                  <a:pt x="1897735" y="7111"/>
                </a:lnTo>
                <a:lnTo>
                  <a:pt x="1877936" y="6730"/>
                </a:lnTo>
                <a:lnTo>
                  <a:pt x="1857781" y="6730"/>
                </a:lnTo>
                <a:lnTo>
                  <a:pt x="1837613" y="6350"/>
                </a:lnTo>
                <a:close/>
              </a:path>
              <a:path w="2233295" h="81279">
                <a:moveTo>
                  <a:pt x="2210752" y="18541"/>
                </a:moveTo>
                <a:lnTo>
                  <a:pt x="2212146" y="19112"/>
                </a:lnTo>
                <a:lnTo>
                  <a:pt x="2213660" y="19176"/>
                </a:lnTo>
                <a:lnTo>
                  <a:pt x="2210752" y="18541"/>
                </a:lnTo>
                <a:close/>
              </a:path>
              <a:path w="2233295" h="81279">
                <a:moveTo>
                  <a:pt x="2229655" y="18541"/>
                </a:moveTo>
                <a:lnTo>
                  <a:pt x="2210752" y="18541"/>
                </a:lnTo>
                <a:lnTo>
                  <a:pt x="2213660" y="19176"/>
                </a:lnTo>
                <a:lnTo>
                  <a:pt x="2229389" y="19176"/>
                </a:lnTo>
                <a:lnTo>
                  <a:pt x="2229655" y="18541"/>
                </a:lnTo>
                <a:close/>
              </a:path>
              <a:path w="2233295" h="81279">
                <a:moveTo>
                  <a:pt x="2208758" y="2666"/>
                </a:moveTo>
                <a:lnTo>
                  <a:pt x="2197595" y="2920"/>
                </a:lnTo>
                <a:lnTo>
                  <a:pt x="2197036" y="2920"/>
                </a:lnTo>
                <a:lnTo>
                  <a:pt x="2181555" y="4063"/>
                </a:lnTo>
                <a:lnTo>
                  <a:pt x="2181936" y="4063"/>
                </a:lnTo>
                <a:lnTo>
                  <a:pt x="2161781" y="4825"/>
                </a:lnTo>
                <a:lnTo>
                  <a:pt x="2161971" y="4825"/>
                </a:lnTo>
                <a:lnTo>
                  <a:pt x="2158163" y="4891"/>
                </a:lnTo>
                <a:lnTo>
                  <a:pt x="2157869" y="12953"/>
                </a:lnTo>
                <a:lnTo>
                  <a:pt x="2161501" y="16890"/>
                </a:lnTo>
                <a:lnTo>
                  <a:pt x="2175891" y="17398"/>
                </a:lnTo>
                <a:lnTo>
                  <a:pt x="2175573" y="17398"/>
                </a:lnTo>
                <a:lnTo>
                  <a:pt x="2185606" y="18033"/>
                </a:lnTo>
                <a:lnTo>
                  <a:pt x="2204681" y="18795"/>
                </a:lnTo>
                <a:lnTo>
                  <a:pt x="2212146" y="19112"/>
                </a:lnTo>
                <a:lnTo>
                  <a:pt x="2210752" y="18541"/>
                </a:lnTo>
                <a:lnTo>
                  <a:pt x="2229655" y="18541"/>
                </a:lnTo>
                <a:lnTo>
                  <a:pt x="2232403" y="11983"/>
                </a:lnTo>
                <a:lnTo>
                  <a:pt x="2232012" y="9905"/>
                </a:lnTo>
                <a:lnTo>
                  <a:pt x="2231872" y="9397"/>
                </a:lnTo>
                <a:lnTo>
                  <a:pt x="2231693" y="8889"/>
                </a:lnTo>
                <a:lnTo>
                  <a:pt x="2210701" y="8889"/>
                </a:lnTo>
                <a:lnTo>
                  <a:pt x="2211908" y="5460"/>
                </a:lnTo>
                <a:lnTo>
                  <a:pt x="2214016" y="3047"/>
                </a:lnTo>
                <a:lnTo>
                  <a:pt x="2214596" y="2793"/>
                </a:lnTo>
                <a:lnTo>
                  <a:pt x="2207691" y="2793"/>
                </a:lnTo>
                <a:lnTo>
                  <a:pt x="2208758" y="2666"/>
                </a:lnTo>
                <a:close/>
              </a:path>
              <a:path w="2233295" h="81279">
                <a:moveTo>
                  <a:pt x="2227497" y="2655"/>
                </a:moveTo>
                <a:lnTo>
                  <a:pt x="2232403" y="11983"/>
                </a:lnTo>
                <a:lnTo>
                  <a:pt x="2233061" y="10413"/>
                </a:lnTo>
                <a:lnTo>
                  <a:pt x="2233064" y="9905"/>
                </a:lnTo>
                <a:lnTo>
                  <a:pt x="2230628" y="3936"/>
                </a:lnTo>
                <a:lnTo>
                  <a:pt x="2227497" y="2655"/>
                </a:lnTo>
                <a:close/>
              </a:path>
              <a:path w="2233295" h="81279">
                <a:moveTo>
                  <a:pt x="2221306" y="634"/>
                </a:moveTo>
                <a:lnTo>
                  <a:pt x="2218048" y="1282"/>
                </a:lnTo>
                <a:lnTo>
                  <a:pt x="2214016" y="3047"/>
                </a:lnTo>
                <a:lnTo>
                  <a:pt x="2211908" y="5460"/>
                </a:lnTo>
                <a:lnTo>
                  <a:pt x="2210701" y="8889"/>
                </a:lnTo>
                <a:lnTo>
                  <a:pt x="2218498" y="2031"/>
                </a:lnTo>
                <a:lnTo>
                  <a:pt x="2217127" y="2031"/>
                </a:lnTo>
                <a:lnTo>
                  <a:pt x="2218931" y="1650"/>
                </a:lnTo>
                <a:lnTo>
                  <a:pt x="2225044" y="1650"/>
                </a:lnTo>
                <a:lnTo>
                  <a:pt x="2223050" y="834"/>
                </a:lnTo>
                <a:lnTo>
                  <a:pt x="2221306" y="634"/>
                </a:lnTo>
                <a:close/>
              </a:path>
              <a:path w="2233295" h="81279">
                <a:moveTo>
                  <a:pt x="2225355" y="1777"/>
                </a:moveTo>
                <a:lnTo>
                  <a:pt x="2219210" y="1777"/>
                </a:lnTo>
                <a:lnTo>
                  <a:pt x="2218718" y="1837"/>
                </a:lnTo>
                <a:lnTo>
                  <a:pt x="2210701" y="8889"/>
                </a:lnTo>
                <a:lnTo>
                  <a:pt x="2231693" y="8889"/>
                </a:lnTo>
                <a:lnTo>
                  <a:pt x="2230488" y="5460"/>
                </a:lnTo>
                <a:lnTo>
                  <a:pt x="2228380" y="3047"/>
                </a:lnTo>
                <a:lnTo>
                  <a:pt x="2227497" y="2655"/>
                </a:lnTo>
                <a:lnTo>
                  <a:pt x="2225355" y="1777"/>
                </a:lnTo>
                <a:close/>
              </a:path>
              <a:path w="2233295" h="81279">
                <a:moveTo>
                  <a:pt x="2158163" y="4891"/>
                </a:moveTo>
                <a:lnTo>
                  <a:pt x="2139696" y="5206"/>
                </a:lnTo>
                <a:lnTo>
                  <a:pt x="2116658" y="6222"/>
                </a:lnTo>
                <a:lnTo>
                  <a:pt x="2117001" y="6222"/>
                </a:lnTo>
                <a:lnTo>
                  <a:pt x="2093595" y="6603"/>
                </a:lnTo>
                <a:lnTo>
                  <a:pt x="2070760" y="7365"/>
                </a:lnTo>
                <a:lnTo>
                  <a:pt x="2158073" y="7365"/>
                </a:lnTo>
                <a:lnTo>
                  <a:pt x="2158163" y="4891"/>
                </a:lnTo>
                <a:close/>
              </a:path>
              <a:path w="2233295" h="81279">
                <a:moveTo>
                  <a:pt x="2162124" y="0"/>
                </a:moveTo>
                <a:lnTo>
                  <a:pt x="2158212" y="3555"/>
                </a:lnTo>
                <a:lnTo>
                  <a:pt x="2158163" y="4891"/>
                </a:lnTo>
                <a:lnTo>
                  <a:pt x="2161971" y="4825"/>
                </a:lnTo>
                <a:lnTo>
                  <a:pt x="2161781" y="4825"/>
                </a:lnTo>
                <a:lnTo>
                  <a:pt x="2181936" y="4063"/>
                </a:lnTo>
                <a:lnTo>
                  <a:pt x="2181555" y="4063"/>
                </a:lnTo>
                <a:lnTo>
                  <a:pt x="2197036" y="2920"/>
                </a:lnTo>
                <a:lnTo>
                  <a:pt x="2208873" y="2655"/>
                </a:lnTo>
                <a:lnTo>
                  <a:pt x="2212612" y="2215"/>
                </a:lnTo>
                <a:lnTo>
                  <a:pt x="2189362" y="1269"/>
                </a:lnTo>
                <a:lnTo>
                  <a:pt x="2186546" y="1269"/>
                </a:lnTo>
                <a:lnTo>
                  <a:pt x="2176513" y="507"/>
                </a:lnTo>
                <a:lnTo>
                  <a:pt x="2162124" y="0"/>
                </a:lnTo>
                <a:close/>
              </a:path>
              <a:path w="2233295" h="81279">
                <a:moveTo>
                  <a:pt x="2212612" y="2215"/>
                </a:moveTo>
                <a:lnTo>
                  <a:pt x="2207691" y="2793"/>
                </a:lnTo>
                <a:lnTo>
                  <a:pt x="2214596" y="2793"/>
                </a:lnTo>
                <a:lnTo>
                  <a:pt x="2215466" y="2412"/>
                </a:lnTo>
                <a:lnTo>
                  <a:pt x="2212365" y="2412"/>
                </a:lnTo>
                <a:lnTo>
                  <a:pt x="2213229" y="2241"/>
                </a:lnTo>
                <a:lnTo>
                  <a:pt x="2212612" y="2215"/>
                </a:lnTo>
                <a:close/>
              </a:path>
              <a:path w="2233295" h="81279">
                <a:moveTo>
                  <a:pt x="2223050" y="834"/>
                </a:moveTo>
                <a:lnTo>
                  <a:pt x="2227497" y="2655"/>
                </a:lnTo>
                <a:lnTo>
                  <a:pt x="2223528" y="888"/>
                </a:lnTo>
                <a:lnTo>
                  <a:pt x="2223050" y="834"/>
                </a:lnTo>
                <a:close/>
              </a:path>
              <a:path w="2233295" h="81279">
                <a:moveTo>
                  <a:pt x="2213229" y="2241"/>
                </a:moveTo>
                <a:lnTo>
                  <a:pt x="2212365" y="2412"/>
                </a:lnTo>
                <a:lnTo>
                  <a:pt x="2214333" y="2285"/>
                </a:lnTo>
                <a:lnTo>
                  <a:pt x="2213229" y="2241"/>
                </a:lnTo>
                <a:close/>
              </a:path>
              <a:path w="2233295" h="81279">
                <a:moveTo>
                  <a:pt x="2216917" y="1777"/>
                </a:moveTo>
                <a:lnTo>
                  <a:pt x="2216340" y="1777"/>
                </a:lnTo>
                <a:lnTo>
                  <a:pt x="2214429" y="2002"/>
                </a:lnTo>
                <a:lnTo>
                  <a:pt x="2213229" y="2241"/>
                </a:lnTo>
                <a:lnTo>
                  <a:pt x="2214333" y="2285"/>
                </a:lnTo>
                <a:lnTo>
                  <a:pt x="2212365" y="2412"/>
                </a:lnTo>
                <a:lnTo>
                  <a:pt x="2215466" y="2412"/>
                </a:lnTo>
                <a:lnTo>
                  <a:pt x="2216917" y="1777"/>
                </a:lnTo>
                <a:close/>
              </a:path>
              <a:path w="2233295" h="81279">
                <a:moveTo>
                  <a:pt x="2214429" y="2002"/>
                </a:moveTo>
                <a:lnTo>
                  <a:pt x="2212612" y="2215"/>
                </a:lnTo>
                <a:lnTo>
                  <a:pt x="2213229" y="2241"/>
                </a:lnTo>
                <a:lnTo>
                  <a:pt x="2214429" y="2002"/>
                </a:lnTo>
                <a:close/>
              </a:path>
              <a:path w="2233295" h="81279">
                <a:moveTo>
                  <a:pt x="2218931" y="1650"/>
                </a:moveTo>
                <a:lnTo>
                  <a:pt x="2217127" y="2031"/>
                </a:lnTo>
                <a:lnTo>
                  <a:pt x="2218718" y="1837"/>
                </a:lnTo>
                <a:lnTo>
                  <a:pt x="2218931" y="1650"/>
                </a:lnTo>
                <a:close/>
              </a:path>
              <a:path w="2233295" h="81279">
                <a:moveTo>
                  <a:pt x="2218718" y="1837"/>
                </a:moveTo>
                <a:lnTo>
                  <a:pt x="2217127" y="2031"/>
                </a:lnTo>
                <a:lnTo>
                  <a:pt x="2218498" y="2031"/>
                </a:lnTo>
                <a:lnTo>
                  <a:pt x="2218718" y="1837"/>
                </a:lnTo>
                <a:close/>
              </a:path>
              <a:path w="2233295" h="81279">
                <a:moveTo>
                  <a:pt x="2218048" y="1282"/>
                </a:moveTo>
                <a:lnTo>
                  <a:pt x="2214429" y="2002"/>
                </a:lnTo>
                <a:lnTo>
                  <a:pt x="2216340" y="1777"/>
                </a:lnTo>
                <a:lnTo>
                  <a:pt x="2216917" y="1777"/>
                </a:lnTo>
                <a:lnTo>
                  <a:pt x="2218048" y="1282"/>
                </a:lnTo>
                <a:close/>
              </a:path>
              <a:path w="2233295" h="81279">
                <a:moveTo>
                  <a:pt x="2225044" y="1650"/>
                </a:moveTo>
                <a:lnTo>
                  <a:pt x="2218931" y="1650"/>
                </a:lnTo>
                <a:lnTo>
                  <a:pt x="2218718" y="1837"/>
                </a:lnTo>
                <a:lnTo>
                  <a:pt x="2219210" y="1777"/>
                </a:lnTo>
                <a:lnTo>
                  <a:pt x="2225355" y="1777"/>
                </a:lnTo>
                <a:lnTo>
                  <a:pt x="2225044" y="1650"/>
                </a:lnTo>
                <a:close/>
              </a:path>
              <a:path w="2233295" h="81279">
                <a:moveTo>
                  <a:pt x="2221306" y="634"/>
                </a:moveTo>
                <a:lnTo>
                  <a:pt x="2219528" y="634"/>
                </a:lnTo>
                <a:lnTo>
                  <a:pt x="2218048" y="1282"/>
                </a:lnTo>
                <a:lnTo>
                  <a:pt x="2221306" y="634"/>
                </a:lnTo>
                <a:close/>
              </a:path>
              <a:path w="2233295" h="81279">
                <a:moveTo>
                  <a:pt x="2186241" y="1142"/>
                </a:moveTo>
                <a:lnTo>
                  <a:pt x="2186546" y="1269"/>
                </a:lnTo>
                <a:lnTo>
                  <a:pt x="2189362" y="1269"/>
                </a:lnTo>
                <a:lnTo>
                  <a:pt x="2186241" y="1142"/>
                </a:lnTo>
                <a:close/>
              </a:path>
              <a:path w="2233295" h="81279">
                <a:moveTo>
                  <a:pt x="2222563" y="634"/>
                </a:moveTo>
                <a:lnTo>
                  <a:pt x="2221306" y="634"/>
                </a:lnTo>
                <a:lnTo>
                  <a:pt x="2223050" y="834"/>
                </a:lnTo>
                <a:lnTo>
                  <a:pt x="2222563" y="634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04114" y="4446460"/>
            <a:ext cx="231061" cy="2071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8626" y="4765052"/>
            <a:ext cx="1290030" cy="6074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76974" y="4893119"/>
            <a:ext cx="668320" cy="24255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21010" y="4930190"/>
            <a:ext cx="358940" cy="16845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50397" y="4661001"/>
            <a:ext cx="899811" cy="70299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42110" y="5619112"/>
            <a:ext cx="580415" cy="39772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26373" y="5813097"/>
            <a:ext cx="221521" cy="10341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567228" y="5575528"/>
            <a:ext cx="510557" cy="40453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283877" y="5783476"/>
            <a:ext cx="186690" cy="50800"/>
          </a:xfrm>
          <a:custGeom>
            <a:avLst/>
            <a:gdLst/>
            <a:ahLst/>
            <a:cxnLst/>
            <a:rect l="l" t="t" r="r" b="b"/>
            <a:pathLst>
              <a:path w="186689" h="50800">
                <a:moveTo>
                  <a:pt x="165579" y="17106"/>
                </a:moveTo>
                <a:lnTo>
                  <a:pt x="88455" y="17106"/>
                </a:lnTo>
                <a:lnTo>
                  <a:pt x="4038" y="29264"/>
                </a:lnTo>
                <a:lnTo>
                  <a:pt x="0" y="34653"/>
                </a:lnTo>
                <a:lnTo>
                  <a:pt x="1663" y="46282"/>
                </a:lnTo>
                <a:lnTo>
                  <a:pt x="7048" y="50319"/>
                </a:lnTo>
                <a:lnTo>
                  <a:pt x="13462" y="49389"/>
                </a:lnTo>
                <a:lnTo>
                  <a:pt x="90936" y="31215"/>
                </a:lnTo>
                <a:lnTo>
                  <a:pt x="114132" y="26449"/>
                </a:lnTo>
                <a:lnTo>
                  <a:pt x="165579" y="17106"/>
                </a:lnTo>
                <a:close/>
              </a:path>
              <a:path w="186689" h="50800">
                <a:moveTo>
                  <a:pt x="185106" y="3454"/>
                </a:moveTo>
                <a:lnTo>
                  <a:pt x="164655" y="3454"/>
                </a:lnTo>
                <a:lnTo>
                  <a:pt x="111531" y="12606"/>
                </a:lnTo>
                <a:lnTo>
                  <a:pt x="88317" y="17126"/>
                </a:lnTo>
                <a:lnTo>
                  <a:pt x="88455" y="17106"/>
                </a:lnTo>
                <a:lnTo>
                  <a:pt x="165579" y="17106"/>
                </a:lnTo>
                <a:lnTo>
                  <a:pt x="167297" y="16791"/>
                </a:lnTo>
                <a:lnTo>
                  <a:pt x="184188" y="12983"/>
                </a:lnTo>
                <a:lnTo>
                  <a:pt x="186448" y="9408"/>
                </a:lnTo>
                <a:lnTo>
                  <a:pt x="185106" y="3454"/>
                </a:lnTo>
                <a:close/>
              </a:path>
              <a:path w="186689" h="50800">
                <a:moveTo>
                  <a:pt x="181330" y="0"/>
                </a:moveTo>
                <a:lnTo>
                  <a:pt x="164508" y="3479"/>
                </a:lnTo>
                <a:lnTo>
                  <a:pt x="164655" y="3454"/>
                </a:lnTo>
                <a:lnTo>
                  <a:pt x="185106" y="3454"/>
                </a:lnTo>
                <a:lnTo>
                  <a:pt x="184835" y="2255"/>
                </a:lnTo>
                <a:lnTo>
                  <a:pt x="181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6363" y="5620809"/>
            <a:ext cx="623887" cy="2915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544983" y="5268404"/>
            <a:ext cx="773198" cy="42462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419340" y="5391150"/>
            <a:ext cx="121269" cy="16175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612390" y="5228742"/>
            <a:ext cx="769797" cy="494751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094010" y="3507232"/>
            <a:ext cx="4004310" cy="1674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25400" marR="177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25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marL="895985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19</a:t>
            </a:r>
            <a:r>
              <a:rPr sz="1950" b="1" baseline="25641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1950" b="1" spc="195" baseline="256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September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p-</a:t>
            </a:r>
            <a:r>
              <a:rPr sz="4000" dirty="0"/>
              <a:t>n</a:t>
            </a:r>
            <a:r>
              <a:rPr sz="4000" spc="10" dirty="0"/>
              <a:t> </a:t>
            </a:r>
            <a:r>
              <a:rPr sz="4000" spc="-10" dirty="0"/>
              <a:t>Junction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006" y="1254175"/>
            <a:ext cx="5833640" cy="284778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21006" y="4415333"/>
            <a:ext cx="1717675" cy="695960"/>
            <a:chOff x="2821006" y="4415333"/>
            <a:chExt cx="1717675" cy="6959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1006" y="4457166"/>
              <a:ext cx="496525" cy="3348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6066" y="4415333"/>
              <a:ext cx="1182316" cy="69565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8900" y="4331893"/>
            <a:ext cx="350113" cy="68199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501642" y="4261383"/>
            <a:ext cx="1613535" cy="585470"/>
            <a:chOff x="5501642" y="4261383"/>
            <a:chExt cx="1613535" cy="58547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1642" y="4261383"/>
              <a:ext cx="1083993" cy="5851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8283" y="4449978"/>
              <a:ext cx="486332" cy="17526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8775" y="4249695"/>
            <a:ext cx="943965" cy="53581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444768" y="4712766"/>
            <a:ext cx="210820" cy="56515"/>
          </a:xfrm>
          <a:custGeom>
            <a:avLst/>
            <a:gdLst/>
            <a:ahLst/>
            <a:cxnLst/>
            <a:rect l="l" t="t" r="r" b="b"/>
            <a:pathLst>
              <a:path w="210819" h="56514">
                <a:moveTo>
                  <a:pt x="194643" y="55029"/>
                </a:moveTo>
                <a:lnTo>
                  <a:pt x="180740" y="55029"/>
                </a:lnTo>
                <a:lnTo>
                  <a:pt x="186354" y="55780"/>
                </a:lnTo>
                <a:lnTo>
                  <a:pt x="191413" y="56122"/>
                </a:lnTo>
                <a:lnTo>
                  <a:pt x="194643" y="55029"/>
                </a:lnTo>
                <a:close/>
              </a:path>
              <a:path w="210819" h="56514">
                <a:moveTo>
                  <a:pt x="83687" y="47301"/>
                </a:moveTo>
                <a:lnTo>
                  <a:pt x="102394" y="49961"/>
                </a:lnTo>
                <a:lnTo>
                  <a:pt x="103550" y="50101"/>
                </a:lnTo>
                <a:lnTo>
                  <a:pt x="123057" y="51828"/>
                </a:lnTo>
                <a:lnTo>
                  <a:pt x="141561" y="53505"/>
                </a:lnTo>
                <a:lnTo>
                  <a:pt x="157626" y="54660"/>
                </a:lnTo>
                <a:lnTo>
                  <a:pt x="171190" y="55295"/>
                </a:lnTo>
                <a:lnTo>
                  <a:pt x="178911" y="55765"/>
                </a:lnTo>
                <a:lnTo>
                  <a:pt x="180270" y="55816"/>
                </a:lnTo>
                <a:lnTo>
                  <a:pt x="186620" y="55816"/>
                </a:lnTo>
                <a:lnTo>
                  <a:pt x="186354" y="55780"/>
                </a:lnTo>
                <a:lnTo>
                  <a:pt x="182556" y="55524"/>
                </a:lnTo>
                <a:lnTo>
                  <a:pt x="180740" y="55029"/>
                </a:lnTo>
                <a:lnTo>
                  <a:pt x="194643" y="55029"/>
                </a:lnTo>
                <a:lnTo>
                  <a:pt x="199528" y="53374"/>
                </a:lnTo>
                <a:lnTo>
                  <a:pt x="206022" y="47784"/>
                </a:lnTo>
                <a:lnTo>
                  <a:pt x="206236" y="47358"/>
                </a:lnTo>
                <a:lnTo>
                  <a:pt x="84411" y="47358"/>
                </a:lnTo>
                <a:lnTo>
                  <a:pt x="83687" y="47301"/>
                </a:lnTo>
                <a:close/>
              </a:path>
              <a:path w="210819" h="56514">
                <a:moveTo>
                  <a:pt x="180740" y="55029"/>
                </a:moveTo>
                <a:lnTo>
                  <a:pt x="182556" y="55524"/>
                </a:lnTo>
                <a:lnTo>
                  <a:pt x="186354" y="55780"/>
                </a:lnTo>
                <a:lnTo>
                  <a:pt x="180740" y="55029"/>
                </a:lnTo>
                <a:close/>
              </a:path>
              <a:path w="210819" h="56514">
                <a:moveTo>
                  <a:pt x="170872" y="55283"/>
                </a:moveTo>
                <a:lnTo>
                  <a:pt x="171084" y="55295"/>
                </a:lnTo>
                <a:lnTo>
                  <a:pt x="170872" y="55283"/>
                </a:lnTo>
                <a:close/>
              </a:path>
              <a:path w="210819" h="56514">
                <a:moveTo>
                  <a:pt x="83014" y="47205"/>
                </a:moveTo>
                <a:lnTo>
                  <a:pt x="83687" y="47301"/>
                </a:lnTo>
                <a:lnTo>
                  <a:pt x="84411" y="47358"/>
                </a:lnTo>
                <a:lnTo>
                  <a:pt x="83014" y="47205"/>
                </a:lnTo>
                <a:close/>
              </a:path>
              <a:path w="210819" h="56514">
                <a:moveTo>
                  <a:pt x="206313" y="47205"/>
                </a:moveTo>
                <a:lnTo>
                  <a:pt x="83014" y="47205"/>
                </a:lnTo>
                <a:lnTo>
                  <a:pt x="84411" y="47358"/>
                </a:lnTo>
                <a:lnTo>
                  <a:pt x="206236" y="47358"/>
                </a:lnTo>
                <a:lnTo>
                  <a:pt x="206313" y="47205"/>
                </a:lnTo>
                <a:close/>
              </a:path>
              <a:path w="210819" h="56514">
                <a:moveTo>
                  <a:pt x="62912" y="716"/>
                </a:moveTo>
                <a:lnTo>
                  <a:pt x="21038" y="716"/>
                </a:lnTo>
                <a:lnTo>
                  <a:pt x="29458" y="2222"/>
                </a:lnTo>
                <a:lnTo>
                  <a:pt x="39048" y="6016"/>
                </a:lnTo>
                <a:lnTo>
                  <a:pt x="60293" y="12573"/>
                </a:lnTo>
                <a:lnTo>
                  <a:pt x="65716" y="20942"/>
                </a:lnTo>
                <a:lnTo>
                  <a:pt x="64637" y="29794"/>
                </a:lnTo>
                <a:lnTo>
                  <a:pt x="62323" y="36742"/>
                </a:lnTo>
                <a:lnTo>
                  <a:pt x="57688" y="42079"/>
                </a:lnTo>
                <a:lnTo>
                  <a:pt x="53087" y="44427"/>
                </a:lnTo>
                <a:lnTo>
                  <a:pt x="54743" y="44526"/>
                </a:lnTo>
                <a:lnTo>
                  <a:pt x="53655" y="44526"/>
                </a:lnTo>
                <a:lnTo>
                  <a:pt x="66250" y="45935"/>
                </a:lnTo>
                <a:lnTo>
                  <a:pt x="83687" y="47301"/>
                </a:lnTo>
                <a:lnTo>
                  <a:pt x="83014" y="47205"/>
                </a:lnTo>
                <a:lnTo>
                  <a:pt x="206313" y="47205"/>
                </a:lnTo>
                <a:lnTo>
                  <a:pt x="207661" y="44526"/>
                </a:lnTo>
                <a:lnTo>
                  <a:pt x="54743" y="44526"/>
                </a:lnTo>
                <a:lnTo>
                  <a:pt x="207664" y="44520"/>
                </a:lnTo>
                <a:lnTo>
                  <a:pt x="210014" y="39852"/>
                </a:lnTo>
                <a:lnTo>
                  <a:pt x="210556" y="31805"/>
                </a:lnTo>
                <a:lnTo>
                  <a:pt x="210552" y="30829"/>
                </a:lnTo>
                <a:lnTo>
                  <a:pt x="188980" y="11175"/>
                </a:lnTo>
                <a:lnTo>
                  <a:pt x="181642" y="11175"/>
                </a:lnTo>
                <a:lnTo>
                  <a:pt x="180270" y="11125"/>
                </a:lnTo>
                <a:lnTo>
                  <a:pt x="180825" y="11125"/>
                </a:lnTo>
                <a:lnTo>
                  <a:pt x="173273" y="10655"/>
                </a:lnTo>
                <a:lnTo>
                  <a:pt x="159722" y="10032"/>
                </a:lnTo>
                <a:lnTo>
                  <a:pt x="159911" y="10032"/>
                </a:lnTo>
                <a:lnTo>
                  <a:pt x="145296" y="8991"/>
                </a:lnTo>
                <a:lnTo>
                  <a:pt x="109080" y="5765"/>
                </a:lnTo>
                <a:lnTo>
                  <a:pt x="108655" y="5765"/>
                </a:lnTo>
                <a:lnTo>
                  <a:pt x="107499" y="5626"/>
                </a:lnTo>
                <a:lnTo>
                  <a:pt x="107668" y="5626"/>
                </a:lnTo>
                <a:lnTo>
                  <a:pt x="89275" y="3022"/>
                </a:lnTo>
                <a:lnTo>
                  <a:pt x="87878" y="2870"/>
                </a:lnTo>
                <a:lnTo>
                  <a:pt x="71255" y="1574"/>
                </a:lnTo>
                <a:lnTo>
                  <a:pt x="71050" y="1574"/>
                </a:lnTo>
                <a:lnTo>
                  <a:pt x="62912" y="716"/>
                </a:lnTo>
                <a:close/>
              </a:path>
              <a:path w="210819" h="56514">
                <a:moveTo>
                  <a:pt x="31347" y="44290"/>
                </a:moveTo>
                <a:lnTo>
                  <a:pt x="44101" y="45859"/>
                </a:lnTo>
                <a:lnTo>
                  <a:pt x="51394" y="45290"/>
                </a:lnTo>
                <a:lnTo>
                  <a:pt x="52909" y="44517"/>
                </a:lnTo>
                <a:lnTo>
                  <a:pt x="31347" y="44290"/>
                </a:lnTo>
                <a:close/>
              </a:path>
              <a:path w="210819" h="56514">
                <a:moveTo>
                  <a:pt x="53087" y="44427"/>
                </a:moveTo>
                <a:lnTo>
                  <a:pt x="53608" y="44520"/>
                </a:lnTo>
                <a:lnTo>
                  <a:pt x="54743" y="44526"/>
                </a:lnTo>
                <a:lnTo>
                  <a:pt x="53087" y="44427"/>
                </a:lnTo>
                <a:close/>
              </a:path>
              <a:path w="210819" h="56514">
                <a:moveTo>
                  <a:pt x="53030" y="44456"/>
                </a:moveTo>
                <a:lnTo>
                  <a:pt x="53608" y="44520"/>
                </a:lnTo>
                <a:lnTo>
                  <a:pt x="53030" y="44456"/>
                </a:lnTo>
                <a:close/>
              </a:path>
              <a:path w="210819" h="56514">
                <a:moveTo>
                  <a:pt x="30933" y="44239"/>
                </a:moveTo>
                <a:lnTo>
                  <a:pt x="31347" y="44290"/>
                </a:lnTo>
                <a:lnTo>
                  <a:pt x="52909" y="44517"/>
                </a:lnTo>
                <a:lnTo>
                  <a:pt x="52407" y="44386"/>
                </a:lnTo>
                <a:lnTo>
                  <a:pt x="53192" y="44373"/>
                </a:lnTo>
                <a:lnTo>
                  <a:pt x="53391" y="44272"/>
                </a:lnTo>
                <a:lnTo>
                  <a:pt x="31693" y="44272"/>
                </a:lnTo>
                <a:lnTo>
                  <a:pt x="30933" y="44239"/>
                </a:lnTo>
                <a:close/>
              </a:path>
              <a:path w="210819" h="56514">
                <a:moveTo>
                  <a:pt x="52407" y="44386"/>
                </a:moveTo>
                <a:lnTo>
                  <a:pt x="53030" y="44456"/>
                </a:lnTo>
                <a:lnTo>
                  <a:pt x="52407" y="44386"/>
                </a:lnTo>
                <a:close/>
              </a:path>
              <a:path w="210819" h="56514">
                <a:moveTo>
                  <a:pt x="53167" y="44386"/>
                </a:moveTo>
                <a:lnTo>
                  <a:pt x="52407" y="44386"/>
                </a:lnTo>
                <a:lnTo>
                  <a:pt x="53087" y="44427"/>
                </a:lnTo>
                <a:close/>
              </a:path>
              <a:path w="210819" h="56514">
                <a:moveTo>
                  <a:pt x="13600" y="42277"/>
                </a:moveTo>
                <a:lnTo>
                  <a:pt x="30398" y="44272"/>
                </a:lnTo>
                <a:lnTo>
                  <a:pt x="31347" y="44290"/>
                </a:lnTo>
                <a:lnTo>
                  <a:pt x="30933" y="44239"/>
                </a:lnTo>
                <a:lnTo>
                  <a:pt x="20580" y="43789"/>
                </a:lnTo>
                <a:lnTo>
                  <a:pt x="13600" y="42277"/>
                </a:lnTo>
                <a:close/>
              </a:path>
              <a:path w="210819" h="56514">
                <a:moveTo>
                  <a:pt x="30169" y="44145"/>
                </a:moveTo>
                <a:lnTo>
                  <a:pt x="30933" y="44239"/>
                </a:lnTo>
                <a:lnTo>
                  <a:pt x="31693" y="44272"/>
                </a:lnTo>
                <a:lnTo>
                  <a:pt x="30169" y="44145"/>
                </a:lnTo>
                <a:close/>
              </a:path>
              <a:path w="210819" h="56514">
                <a:moveTo>
                  <a:pt x="53640" y="44145"/>
                </a:moveTo>
                <a:lnTo>
                  <a:pt x="30169" y="44145"/>
                </a:lnTo>
                <a:lnTo>
                  <a:pt x="31693" y="44272"/>
                </a:lnTo>
                <a:lnTo>
                  <a:pt x="53391" y="44272"/>
                </a:lnTo>
                <a:lnTo>
                  <a:pt x="53640" y="44145"/>
                </a:lnTo>
                <a:close/>
              </a:path>
              <a:path w="210819" h="56514">
                <a:moveTo>
                  <a:pt x="21038" y="716"/>
                </a:moveTo>
                <a:lnTo>
                  <a:pt x="411" y="24630"/>
                </a:lnTo>
                <a:lnTo>
                  <a:pt x="1356" y="28920"/>
                </a:lnTo>
                <a:lnTo>
                  <a:pt x="30933" y="44239"/>
                </a:lnTo>
                <a:lnTo>
                  <a:pt x="30169" y="44145"/>
                </a:lnTo>
                <a:lnTo>
                  <a:pt x="53640" y="44145"/>
                </a:lnTo>
                <a:lnTo>
                  <a:pt x="57688" y="42079"/>
                </a:lnTo>
                <a:lnTo>
                  <a:pt x="62323" y="36742"/>
                </a:lnTo>
                <a:lnTo>
                  <a:pt x="64637" y="29794"/>
                </a:lnTo>
                <a:lnTo>
                  <a:pt x="65716" y="20942"/>
                </a:lnTo>
                <a:lnTo>
                  <a:pt x="60293" y="12573"/>
                </a:lnTo>
                <a:lnTo>
                  <a:pt x="40006" y="6311"/>
                </a:lnTo>
                <a:lnTo>
                  <a:pt x="39796" y="6311"/>
                </a:lnTo>
                <a:lnTo>
                  <a:pt x="38360" y="5803"/>
                </a:lnTo>
                <a:lnTo>
                  <a:pt x="38511" y="5803"/>
                </a:lnTo>
                <a:lnTo>
                  <a:pt x="29458" y="2222"/>
                </a:lnTo>
                <a:lnTo>
                  <a:pt x="21038" y="716"/>
                </a:lnTo>
                <a:close/>
              </a:path>
              <a:path w="210819" h="56514">
                <a:moveTo>
                  <a:pt x="6976" y="37980"/>
                </a:moveTo>
                <a:lnTo>
                  <a:pt x="7480" y="38585"/>
                </a:lnTo>
                <a:lnTo>
                  <a:pt x="13505" y="42256"/>
                </a:lnTo>
                <a:lnTo>
                  <a:pt x="6976" y="37980"/>
                </a:lnTo>
                <a:close/>
              </a:path>
              <a:path w="210819" h="56514">
                <a:moveTo>
                  <a:pt x="5323" y="35998"/>
                </a:moveTo>
                <a:lnTo>
                  <a:pt x="6447" y="37637"/>
                </a:lnTo>
                <a:lnTo>
                  <a:pt x="6976" y="37980"/>
                </a:lnTo>
                <a:lnTo>
                  <a:pt x="5323" y="35998"/>
                </a:lnTo>
                <a:close/>
              </a:path>
              <a:path w="210819" h="56514">
                <a:moveTo>
                  <a:pt x="2446" y="31805"/>
                </a:moveTo>
                <a:lnTo>
                  <a:pt x="2960" y="33166"/>
                </a:lnTo>
                <a:lnTo>
                  <a:pt x="5323" y="35998"/>
                </a:lnTo>
                <a:lnTo>
                  <a:pt x="2446" y="31805"/>
                </a:lnTo>
                <a:close/>
              </a:path>
              <a:path w="210819" h="56514">
                <a:moveTo>
                  <a:pt x="1356" y="28920"/>
                </a:moveTo>
                <a:lnTo>
                  <a:pt x="1777" y="30829"/>
                </a:lnTo>
                <a:lnTo>
                  <a:pt x="2446" y="31805"/>
                </a:lnTo>
                <a:lnTo>
                  <a:pt x="1356" y="28920"/>
                </a:lnTo>
                <a:close/>
              </a:path>
              <a:path w="210819" h="56514">
                <a:moveTo>
                  <a:pt x="411" y="24630"/>
                </a:moveTo>
                <a:lnTo>
                  <a:pt x="400" y="26390"/>
                </a:lnTo>
                <a:lnTo>
                  <a:pt x="1356" y="28920"/>
                </a:lnTo>
                <a:lnTo>
                  <a:pt x="411" y="24630"/>
                </a:lnTo>
                <a:close/>
              </a:path>
              <a:path w="210819" h="56514">
                <a:moveTo>
                  <a:pt x="437" y="20317"/>
                </a:moveTo>
                <a:lnTo>
                  <a:pt x="0" y="22763"/>
                </a:lnTo>
                <a:lnTo>
                  <a:pt x="411" y="24630"/>
                </a:lnTo>
                <a:lnTo>
                  <a:pt x="437" y="20317"/>
                </a:lnTo>
                <a:close/>
              </a:path>
              <a:path w="210819" h="56514">
                <a:moveTo>
                  <a:pt x="1194" y="16079"/>
                </a:moveTo>
                <a:lnTo>
                  <a:pt x="452" y="17833"/>
                </a:lnTo>
                <a:lnTo>
                  <a:pt x="437" y="20317"/>
                </a:lnTo>
                <a:lnTo>
                  <a:pt x="1194" y="16079"/>
                </a:lnTo>
                <a:close/>
              </a:path>
              <a:path w="210819" h="56514">
                <a:moveTo>
                  <a:pt x="2728" y="12453"/>
                </a:moveTo>
                <a:lnTo>
                  <a:pt x="1505" y="14338"/>
                </a:lnTo>
                <a:lnTo>
                  <a:pt x="1194" y="16079"/>
                </a:lnTo>
                <a:lnTo>
                  <a:pt x="2728" y="12453"/>
                </a:lnTo>
                <a:close/>
              </a:path>
              <a:path w="210819" h="56514">
                <a:moveTo>
                  <a:pt x="5102" y="8794"/>
                </a:moveTo>
                <a:lnTo>
                  <a:pt x="3669" y="10229"/>
                </a:lnTo>
                <a:lnTo>
                  <a:pt x="2728" y="12453"/>
                </a:lnTo>
                <a:lnTo>
                  <a:pt x="5102" y="8794"/>
                </a:lnTo>
                <a:close/>
              </a:path>
              <a:path w="210819" h="56514">
                <a:moveTo>
                  <a:pt x="180825" y="11125"/>
                </a:moveTo>
                <a:lnTo>
                  <a:pt x="180270" y="11125"/>
                </a:lnTo>
                <a:lnTo>
                  <a:pt x="181642" y="11175"/>
                </a:lnTo>
                <a:lnTo>
                  <a:pt x="180825" y="11125"/>
                </a:lnTo>
                <a:close/>
              </a:path>
              <a:path w="210819" h="56514">
                <a:moveTo>
                  <a:pt x="188589" y="11125"/>
                </a:moveTo>
                <a:lnTo>
                  <a:pt x="180825" y="11125"/>
                </a:lnTo>
                <a:lnTo>
                  <a:pt x="181642" y="11175"/>
                </a:lnTo>
                <a:lnTo>
                  <a:pt x="188980" y="11175"/>
                </a:lnTo>
                <a:lnTo>
                  <a:pt x="188589" y="11125"/>
                </a:lnTo>
                <a:close/>
              </a:path>
              <a:path w="210819" h="56514">
                <a:moveTo>
                  <a:pt x="160255" y="10057"/>
                </a:moveTo>
                <a:close/>
              </a:path>
              <a:path w="210819" h="56514">
                <a:moveTo>
                  <a:pt x="159911" y="10032"/>
                </a:moveTo>
                <a:lnTo>
                  <a:pt x="159722" y="10032"/>
                </a:lnTo>
                <a:lnTo>
                  <a:pt x="160255" y="10057"/>
                </a:lnTo>
                <a:lnTo>
                  <a:pt x="159911" y="10032"/>
                </a:lnTo>
                <a:close/>
              </a:path>
              <a:path w="210819" h="56514">
                <a:moveTo>
                  <a:pt x="144761" y="8953"/>
                </a:moveTo>
                <a:lnTo>
                  <a:pt x="145180" y="8991"/>
                </a:lnTo>
                <a:lnTo>
                  <a:pt x="144761" y="8953"/>
                </a:lnTo>
                <a:close/>
              </a:path>
              <a:path w="210819" h="56514">
                <a:moveTo>
                  <a:pt x="7969" y="5924"/>
                </a:moveTo>
                <a:lnTo>
                  <a:pt x="6160" y="7164"/>
                </a:lnTo>
                <a:lnTo>
                  <a:pt x="5102" y="8794"/>
                </a:lnTo>
                <a:lnTo>
                  <a:pt x="7969" y="5924"/>
                </a:lnTo>
                <a:close/>
              </a:path>
              <a:path w="210819" h="56514">
                <a:moveTo>
                  <a:pt x="38360" y="5803"/>
                </a:moveTo>
                <a:lnTo>
                  <a:pt x="39796" y="6311"/>
                </a:lnTo>
                <a:lnTo>
                  <a:pt x="39048" y="6016"/>
                </a:lnTo>
                <a:lnTo>
                  <a:pt x="38360" y="5803"/>
                </a:lnTo>
                <a:close/>
              </a:path>
              <a:path w="210819" h="56514">
                <a:moveTo>
                  <a:pt x="39048" y="6016"/>
                </a:moveTo>
                <a:lnTo>
                  <a:pt x="39796" y="6311"/>
                </a:lnTo>
                <a:lnTo>
                  <a:pt x="40006" y="6311"/>
                </a:lnTo>
                <a:lnTo>
                  <a:pt x="39048" y="6016"/>
                </a:lnTo>
                <a:close/>
              </a:path>
              <a:path w="210819" h="56514">
                <a:moveTo>
                  <a:pt x="38511" y="5803"/>
                </a:moveTo>
                <a:lnTo>
                  <a:pt x="38360" y="5803"/>
                </a:lnTo>
                <a:lnTo>
                  <a:pt x="39048" y="6016"/>
                </a:lnTo>
                <a:lnTo>
                  <a:pt x="38511" y="5803"/>
                </a:lnTo>
                <a:close/>
              </a:path>
              <a:path w="210819" h="56514">
                <a:moveTo>
                  <a:pt x="11285" y="3650"/>
                </a:moveTo>
                <a:lnTo>
                  <a:pt x="9503" y="4387"/>
                </a:lnTo>
                <a:lnTo>
                  <a:pt x="7969" y="5924"/>
                </a:lnTo>
                <a:lnTo>
                  <a:pt x="11285" y="3650"/>
                </a:lnTo>
                <a:close/>
              </a:path>
              <a:path w="210819" h="56514">
                <a:moveTo>
                  <a:pt x="107499" y="5626"/>
                </a:moveTo>
                <a:lnTo>
                  <a:pt x="108655" y="5765"/>
                </a:lnTo>
                <a:lnTo>
                  <a:pt x="107948" y="5665"/>
                </a:lnTo>
                <a:lnTo>
                  <a:pt x="107499" y="5626"/>
                </a:lnTo>
                <a:close/>
              </a:path>
              <a:path w="210819" h="56514">
                <a:moveTo>
                  <a:pt x="107948" y="5665"/>
                </a:moveTo>
                <a:lnTo>
                  <a:pt x="108655" y="5765"/>
                </a:lnTo>
                <a:lnTo>
                  <a:pt x="109080" y="5765"/>
                </a:lnTo>
                <a:lnTo>
                  <a:pt x="107948" y="5665"/>
                </a:lnTo>
                <a:close/>
              </a:path>
              <a:path w="210819" h="56514">
                <a:moveTo>
                  <a:pt x="107668" y="5626"/>
                </a:moveTo>
                <a:lnTo>
                  <a:pt x="107499" y="5626"/>
                </a:lnTo>
                <a:lnTo>
                  <a:pt x="107948" y="5665"/>
                </a:lnTo>
                <a:lnTo>
                  <a:pt x="107668" y="5626"/>
                </a:lnTo>
                <a:close/>
              </a:path>
              <a:path w="210819" h="56514">
                <a:moveTo>
                  <a:pt x="15341" y="1972"/>
                </a:moveTo>
                <a:lnTo>
                  <a:pt x="12972" y="2493"/>
                </a:lnTo>
                <a:lnTo>
                  <a:pt x="11285" y="3650"/>
                </a:lnTo>
                <a:lnTo>
                  <a:pt x="15341" y="1972"/>
                </a:lnTo>
                <a:close/>
              </a:path>
              <a:path w="210819" h="56514">
                <a:moveTo>
                  <a:pt x="54743" y="0"/>
                </a:moveTo>
                <a:lnTo>
                  <a:pt x="43682" y="50"/>
                </a:lnTo>
                <a:lnTo>
                  <a:pt x="30372" y="254"/>
                </a:lnTo>
                <a:lnTo>
                  <a:pt x="23565" y="381"/>
                </a:lnTo>
                <a:lnTo>
                  <a:pt x="15341" y="1972"/>
                </a:lnTo>
                <a:lnTo>
                  <a:pt x="21038" y="716"/>
                </a:lnTo>
                <a:lnTo>
                  <a:pt x="62912" y="716"/>
                </a:lnTo>
                <a:lnTo>
                  <a:pt x="57195" y="114"/>
                </a:lnTo>
                <a:lnTo>
                  <a:pt x="54743" y="0"/>
                </a:lnTo>
                <a:close/>
              </a:path>
              <a:path w="210819" h="56514">
                <a:moveTo>
                  <a:pt x="70468" y="1513"/>
                </a:moveTo>
                <a:lnTo>
                  <a:pt x="71050" y="1574"/>
                </a:lnTo>
                <a:lnTo>
                  <a:pt x="71255" y="1574"/>
                </a:lnTo>
                <a:lnTo>
                  <a:pt x="70468" y="1513"/>
                </a:lnTo>
                <a:close/>
              </a:path>
              <a:path w="210819" h="56514">
                <a:moveTo>
                  <a:pt x="70448" y="1511"/>
                </a:move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9594" y="5425122"/>
            <a:ext cx="208915" cy="48895"/>
          </a:xfrm>
          <a:custGeom>
            <a:avLst/>
            <a:gdLst/>
            <a:ahLst/>
            <a:cxnLst/>
            <a:rect l="l" t="t" r="r" b="b"/>
            <a:pathLst>
              <a:path w="208914" h="48895">
                <a:moveTo>
                  <a:pt x="53998" y="44234"/>
                </a:moveTo>
                <a:lnTo>
                  <a:pt x="24977" y="44234"/>
                </a:lnTo>
                <a:lnTo>
                  <a:pt x="37550" y="47790"/>
                </a:lnTo>
                <a:lnTo>
                  <a:pt x="44951" y="48361"/>
                </a:lnTo>
                <a:lnTo>
                  <a:pt x="51760" y="46126"/>
                </a:lnTo>
                <a:lnTo>
                  <a:pt x="53998" y="44234"/>
                </a:lnTo>
                <a:close/>
              </a:path>
              <a:path w="208914" h="48895">
                <a:moveTo>
                  <a:pt x="16541" y="41884"/>
                </a:moveTo>
                <a:lnTo>
                  <a:pt x="25040" y="44259"/>
                </a:lnTo>
                <a:lnTo>
                  <a:pt x="53998" y="44234"/>
                </a:lnTo>
                <a:lnTo>
                  <a:pt x="55333" y="43105"/>
                </a:lnTo>
                <a:lnTo>
                  <a:pt x="34692" y="42913"/>
                </a:lnTo>
                <a:lnTo>
                  <a:pt x="26107" y="42722"/>
                </a:lnTo>
                <a:lnTo>
                  <a:pt x="24939" y="42671"/>
                </a:lnTo>
                <a:lnTo>
                  <a:pt x="21091" y="42379"/>
                </a:lnTo>
                <a:lnTo>
                  <a:pt x="16541" y="41884"/>
                </a:lnTo>
                <a:close/>
              </a:path>
              <a:path w="208914" h="48895">
                <a:moveTo>
                  <a:pt x="186805" y="43421"/>
                </a:moveTo>
                <a:lnTo>
                  <a:pt x="183638" y="43421"/>
                </a:lnTo>
                <a:lnTo>
                  <a:pt x="186673" y="43446"/>
                </a:lnTo>
                <a:lnTo>
                  <a:pt x="186805" y="43421"/>
                </a:lnTo>
                <a:close/>
              </a:path>
              <a:path w="208914" h="48895">
                <a:moveTo>
                  <a:pt x="202924" y="7391"/>
                </a:moveTo>
                <a:lnTo>
                  <a:pt x="38413" y="7391"/>
                </a:lnTo>
                <a:lnTo>
                  <a:pt x="50326" y="12776"/>
                </a:lnTo>
                <a:lnTo>
                  <a:pt x="55854" y="16588"/>
                </a:lnTo>
                <a:lnTo>
                  <a:pt x="59591" y="21928"/>
                </a:lnTo>
                <a:lnTo>
                  <a:pt x="61270" y="28222"/>
                </a:lnTo>
                <a:lnTo>
                  <a:pt x="60626" y="34899"/>
                </a:lnTo>
                <a:lnTo>
                  <a:pt x="57233" y="41500"/>
                </a:lnTo>
                <a:lnTo>
                  <a:pt x="55333" y="43105"/>
                </a:lnTo>
                <a:lnTo>
                  <a:pt x="170087" y="43395"/>
                </a:lnTo>
                <a:lnTo>
                  <a:pt x="183790" y="43433"/>
                </a:lnTo>
                <a:lnTo>
                  <a:pt x="183638" y="43421"/>
                </a:lnTo>
                <a:lnTo>
                  <a:pt x="186805" y="43421"/>
                </a:lnTo>
                <a:lnTo>
                  <a:pt x="195145" y="41809"/>
                </a:lnTo>
                <a:lnTo>
                  <a:pt x="202088" y="37209"/>
                </a:lnTo>
                <a:lnTo>
                  <a:pt x="206797" y="30339"/>
                </a:lnTo>
                <a:lnTo>
                  <a:pt x="208568" y="21894"/>
                </a:lnTo>
                <a:lnTo>
                  <a:pt x="206924" y="13423"/>
                </a:lnTo>
                <a:lnTo>
                  <a:pt x="202924" y="7391"/>
                </a:lnTo>
                <a:close/>
              </a:path>
              <a:path w="208914" h="48895">
                <a:moveTo>
                  <a:pt x="21034" y="1253"/>
                </a:moveTo>
                <a:lnTo>
                  <a:pt x="243" y="22618"/>
                </a:lnTo>
                <a:lnTo>
                  <a:pt x="1298" y="28903"/>
                </a:lnTo>
                <a:lnTo>
                  <a:pt x="55333" y="43105"/>
                </a:lnTo>
                <a:lnTo>
                  <a:pt x="57233" y="41500"/>
                </a:lnTo>
                <a:lnTo>
                  <a:pt x="60626" y="34899"/>
                </a:lnTo>
                <a:lnTo>
                  <a:pt x="61270" y="28222"/>
                </a:lnTo>
                <a:lnTo>
                  <a:pt x="59591" y="21928"/>
                </a:lnTo>
                <a:lnTo>
                  <a:pt x="55854" y="16588"/>
                </a:lnTo>
                <a:lnTo>
                  <a:pt x="50326" y="12776"/>
                </a:lnTo>
                <a:lnTo>
                  <a:pt x="38393" y="7391"/>
                </a:lnTo>
                <a:lnTo>
                  <a:pt x="28952" y="3086"/>
                </a:lnTo>
                <a:lnTo>
                  <a:pt x="21034" y="1253"/>
                </a:lnTo>
                <a:close/>
              </a:path>
              <a:path w="208914" h="48895">
                <a:moveTo>
                  <a:pt x="13422" y="41013"/>
                </a:moveTo>
                <a:lnTo>
                  <a:pt x="13966" y="41262"/>
                </a:lnTo>
                <a:lnTo>
                  <a:pt x="16074" y="41833"/>
                </a:lnTo>
                <a:lnTo>
                  <a:pt x="16541" y="41884"/>
                </a:lnTo>
                <a:lnTo>
                  <a:pt x="13422" y="41013"/>
                </a:lnTo>
                <a:close/>
              </a:path>
              <a:path w="208914" h="48895">
                <a:moveTo>
                  <a:pt x="243" y="22618"/>
                </a:moveTo>
                <a:lnTo>
                  <a:pt x="123" y="23952"/>
                </a:lnTo>
                <a:lnTo>
                  <a:pt x="1037" y="32270"/>
                </a:lnTo>
                <a:lnTo>
                  <a:pt x="6905" y="39192"/>
                </a:lnTo>
                <a:lnTo>
                  <a:pt x="13422" y="41013"/>
                </a:lnTo>
                <a:lnTo>
                  <a:pt x="11997" y="40360"/>
                </a:lnTo>
                <a:lnTo>
                  <a:pt x="5406" y="35593"/>
                </a:lnTo>
                <a:lnTo>
                  <a:pt x="1298" y="28903"/>
                </a:lnTo>
                <a:lnTo>
                  <a:pt x="243" y="22618"/>
                </a:lnTo>
                <a:close/>
              </a:path>
              <a:path w="208914" h="48895">
                <a:moveTo>
                  <a:pt x="614" y="18516"/>
                </a:moveTo>
                <a:lnTo>
                  <a:pt x="0" y="21163"/>
                </a:lnTo>
                <a:lnTo>
                  <a:pt x="243" y="22618"/>
                </a:lnTo>
                <a:lnTo>
                  <a:pt x="614" y="18516"/>
                </a:lnTo>
                <a:close/>
              </a:path>
              <a:path w="208914" h="48895">
                <a:moveTo>
                  <a:pt x="1530" y="14571"/>
                </a:moveTo>
                <a:lnTo>
                  <a:pt x="854" y="15855"/>
                </a:lnTo>
                <a:lnTo>
                  <a:pt x="614" y="18516"/>
                </a:lnTo>
                <a:lnTo>
                  <a:pt x="1530" y="14571"/>
                </a:lnTo>
                <a:close/>
              </a:path>
              <a:path w="208914" h="48895">
                <a:moveTo>
                  <a:pt x="3263" y="11274"/>
                </a:moveTo>
                <a:lnTo>
                  <a:pt x="1837" y="13246"/>
                </a:lnTo>
                <a:lnTo>
                  <a:pt x="1530" y="14571"/>
                </a:lnTo>
                <a:lnTo>
                  <a:pt x="3263" y="11274"/>
                </a:lnTo>
                <a:close/>
              </a:path>
              <a:path w="208914" h="48895">
                <a:moveTo>
                  <a:pt x="5712" y="7889"/>
                </a:moveTo>
                <a:lnTo>
                  <a:pt x="4508" y="8909"/>
                </a:lnTo>
                <a:lnTo>
                  <a:pt x="3263" y="11274"/>
                </a:lnTo>
                <a:lnTo>
                  <a:pt x="5712" y="7889"/>
                </a:lnTo>
                <a:close/>
              </a:path>
              <a:path w="208914" h="48895">
                <a:moveTo>
                  <a:pt x="8662" y="5393"/>
                </a:moveTo>
                <a:lnTo>
                  <a:pt x="6604" y="6656"/>
                </a:lnTo>
                <a:lnTo>
                  <a:pt x="5712" y="7889"/>
                </a:lnTo>
                <a:lnTo>
                  <a:pt x="8662" y="5393"/>
                </a:lnTo>
                <a:close/>
              </a:path>
              <a:path w="208914" h="48895">
                <a:moveTo>
                  <a:pt x="192981" y="1253"/>
                </a:moveTo>
                <a:lnTo>
                  <a:pt x="21034" y="1253"/>
                </a:lnTo>
                <a:lnTo>
                  <a:pt x="28952" y="3086"/>
                </a:lnTo>
                <a:lnTo>
                  <a:pt x="38477" y="7429"/>
                </a:lnTo>
                <a:lnTo>
                  <a:pt x="202924" y="7391"/>
                </a:lnTo>
                <a:lnTo>
                  <a:pt x="202320" y="6480"/>
                </a:lnTo>
                <a:lnTo>
                  <a:pt x="195449" y="1770"/>
                </a:lnTo>
                <a:lnTo>
                  <a:pt x="192981" y="1253"/>
                </a:lnTo>
                <a:close/>
              </a:path>
              <a:path w="208914" h="48895">
                <a:moveTo>
                  <a:pt x="38413" y="7391"/>
                </a:moveTo>
                <a:close/>
              </a:path>
              <a:path w="208914" h="48895">
                <a:moveTo>
                  <a:pt x="11947" y="3377"/>
                </a:moveTo>
                <a:lnTo>
                  <a:pt x="10499" y="3838"/>
                </a:lnTo>
                <a:lnTo>
                  <a:pt x="8662" y="5393"/>
                </a:lnTo>
                <a:lnTo>
                  <a:pt x="11947" y="3377"/>
                </a:lnTo>
                <a:close/>
              </a:path>
              <a:path w="208914" h="48895">
                <a:moveTo>
                  <a:pt x="15930" y="2109"/>
                </a:moveTo>
                <a:lnTo>
                  <a:pt x="13294" y="2551"/>
                </a:lnTo>
                <a:lnTo>
                  <a:pt x="11947" y="3377"/>
                </a:lnTo>
                <a:lnTo>
                  <a:pt x="15930" y="2109"/>
                </a:lnTo>
                <a:close/>
              </a:path>
              <a:path w="208914" h="48895">
                <a:moveTo>
                  <a:pt x="187003" y="0"/>
                </a:moveTo>
                <a:lnTo>
                  <a:pt x="183638" y="25"/>
                </a:lnTo>
                <a:lnTo>
                  <a:pt x="170011" y="50"/>
                </a:lnTo>
                <a:lnTo>
                  <a:pt x="34896" y="533"/>
                </a:lnTo>
                <a:lnTo>
                  <a:pt x="15930" y="2109"/>
                </a:lnTo>
                <a:lnTo>
                  <a:pt x="21034" y="1253"/>
                </a:lnTo>
                <a:lnTo>
                  <a:pt x="192981" y="1253"/>
                </a:lnTo>
                <a:lnTo>
                  <a:pt x="187003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98867" y="5028956"/>
            <a:ext cx="1342545" cy="3975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35165" y="4971681"/>
            <a:ext cx="861114" cy="5443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47153" y="4923637"/>
            <a:ext cx="718892" cy="5523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21952" y="5262664"/>
            <a:ext cx="668337" cy="34905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943837" y="5220893"/>
            <a:ext cx="2227580" cy="1530350"/>
            <a:chOff x="2943837" y="5220893"/>
            <a:chExt cx="2227580" cy="1530350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90075" y="5220893"/>
              <a:ext cx="905686" cy="5020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35045" y="5310094"/>
              <a:ext cx="436331" cy="4648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43837" y="5778753"/>
              <a:ext cx="1574695" cy="9722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9858" y="6085599"/>
              <a:ext cx="336702" cy="626110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557716" y="6475581"/>
            <a:ext cx="244805" cy="4581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92887" y="6123821"/>
            <a:ext cx="1166420" cy="620746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6915930" y="6112191"/>
            <a:ext cx="1414145" cy="315595"/>
            <a:chOff x="6915930" y="6112191"/>
            <a:chExt cx="1414145" cy="315595"/>
          </a:xfrm>
        </p:grpSpPr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5930" y="6112191"/>
              <a:ext cx="828567" cy="31556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82967" y="6171009"/>
              <a:ext cx="546767" cy="24892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555139" y="5929885"/>
            <a:ext cx="587387" cy="65032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9360614" y="5802115"/>
            <a:ext cx="1409700" cy="729615"/>
            <a:chOff x="9360614" y="5802115"/>
            <a:chExt cx="1409700" cy="729615"/>
          </a:xfrm>
        </p:grpSpPr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60614" y="6158600"/>
              <a:ext cx="722791" cy="1828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15411" y="5802115"/>
              <a:ext cx="654746" cy="729566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09952" y="1735594"/>
            <a:ext cx="671106" cy="33257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551009" y="1818982"/>
            <a:ext cx="748931" cy="23846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594403" y="1644916"/>
            <a:ext cx="216230" cy="367461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0886807" y="1911985"/>
            <a:ext cx="45085" cy="106045"/>
          </a:xfrm>
          <a:custGeom>
            <a:avLst/>
            <a:gdLst/>
            <a:ahLst/>
            <a:cxnLst/>
            <a:rect l="l" t="t" r="r" b="b"/>
            <a:pathLst>
              <a:path w="45084" h="106044">
                <a:moveTo>
                  <a:pt x="7315" y="0"/>
                </a:moveTo>
                <a:lnTo>
                  <a:pt x="2134" y="4546"/>
                </a:lnTo>
                <a:lnTo>
                  <a:pt x="762" y="24599"/>
                </a:lnTo>
                <a:lnTo>
                  <a:pt x="0" y="38049"/>
                </a:lnTo>
                <a:lnTo>
                  <a:pt x="38" y="41059"/>
                </a:lnTo>
                <a:lnTo>
                  <a:pt x="6312" y="79578"/>
                </a:lnTo>
                <a:lnTo>
                  <a:pt x="27038" y="105943"/>
                </a:lnTo>
                <a:lnTo>
                  <a:pt x="30670" y="105219"/>
                </a:lnTo>
                <a:lnTo>
                  <a:pt x="35611" y="100241"/>
                </a:lnTo>
                <a:lnTo>
                  <a:pt x="36944" y="98361"/>
                </a:lnTo>
                <a:lnTo>
                  <a:pt x="39586" y="92887"/>
                </a:lnTo>
                <a:lnTo>
                  <a:pt x="39787" y="92341"/>
                </a:lnTo>
                <a:lnTo>
                  <a:pt x="24447" y="92341"/>
                </a:lnTo>
                <a:lnTo>
                  <a:pt x="26819" y="87426"/>
                </a:lnTo>
                <a:lnTo>
                  <a:pt x="28636" y="80698"/>
                </a:lnTo>
                <a:lnTo>
                  <a:pt x="27152" y="74815"/>
                </a:lnTo>
                <a:lnTo>
                  <a:pt x="27026" y="74498"/>
                </a:lnTo>
                <a:lnTo>
                  <a:pt x="26925" y="74002"/>
                </a:lnTo>
                <a:lnTo>
                  <a:pt x="26877" y="73558"/>
                </a:lnTo>
                <a:lnTo>
                  <a:pt x="25319" y="63753"/>
                </a:lnTo>
                <a:lnTo>
                  <a:pt x="22059" y="40157"/>
                </a:lnTo>
                <a:lnTo>
                  <a:pt x="21857" y="40157"/>
                </a:lnTo>
                <a:lnTo>
                  <a:pt x="21768" y="38049"/>
                </a:lnTo>
                <a:lnTo>
                  <a:pt x="21972" y="38049"/>
                </a:lnTo>
                <a:lnTo>
                  <a:pt x="22639" y="25907"/>
                </a:lnTo>
                <a:lnTo>
                  <a:pt x="23914" y="5968"/>
                </a:lnTo>
                <a:lnTo>
                  <a:pt x="19342" y="774"/>
                </a:lnTo>
                <a:lnTo>
                  <a:pt x="7315" y="0"/>
                </a:lnTo>
                <a:close/>
              </a:path>
              <a:path w="45084" h="106044">
                <a:moveTo>
                  <a:pt x="26819" y="87426"/>
                </a:moveTo>
                <a:lnTo>
                  <a:pt x="24447" y="92341"/>
                </a:lnTo>
                <a:lnTo>
                  <a:pt x="29060" y="89444"/>
                </a:lnTo>
                <a:lnTo>
                  <a:pt x="27102" y="88417"/>
                </a:lnTo>
                <a:lnTo>
                  <a:pt x="31516" y="88417"/>
                </a:lnTo>
                <a:lnTo>
                  <a:pt x="30912" y="88366"/>
                </a:lnTo>
                <a:lnTo>
                  <a:pt x="30771" y="88074"/>
                </a:lnTo>
                <a:lnTo>
                  <a:pt x="26645" y="88074"/>
                </a:lnTo>
                <a:lnTo>
                  <a:pt x="26819" y="87426"/>
                </a:lnTo>
                <a:close/>
              </a:path>
              <a:path w="45084" h="106044">
                <a:moveTo>
                  <a:pt x="29060" y="89444"/>
                </a:moveTo>
                <a:lnTo>
                  <a:pt x="24447" y="92341"/>
                </a:lnTo>
                <a:lnTo>
                  <a:pt x="39787" y="92341"/>
                </a:lnTo>
                <a:lnTo>
                  <a:pt x="39895" y="92049"/>
                </a:lnTo>
                <a:lnTo>
                  <a:pt x="34023" y="92049"/>
                </a:lnTo>
                <a:lnTo>
                  <a:pt x="29060" y="89444"/>
                </a:lnTo>
                <a:close/>
              </a:path>
              <a:path w="45084" h="106044">
                <a:moveTo>
                  <a:pt x="31516" y="88417"/>
                </a:moveTo>
                <a:lnTo>
                  <a:pt x="30696" y="88417"/>
                </a:lnTo>
                <a:lnTo>
                  <a:pt x="29060" y="89444"/>
                </a:lnTo>
                <a:lnTo>
                  <a:pt x="34023" y="92049"/>
                </a:lnTo>
                <a:lnTo>
                  <a:pt x="31516" y="88417"/>
                </a:lnTo>
                <a:close/>
              </a:path>
              <a:path w="45084" h="106044">
                <a:moveTo>
                  <a:pt x="40647" y="89395"/>
                </a:moveTo>
                <a:lnTo>
                  <a:pt x="32194" y="89395"/>
                </a:lnTo>
                <a:lnTo>
                  <a:pt x="34023" y="92049"/>
                </a:lnTo>
                <a:lnTo>
                  <a:pt x="39895" y="92049"/>
                </a:lnTo>
                <a:lnTo>
                  <a:pt x="40030" y="91681"/>
                </a:lnTo>
                <a:lnTo>
                  <a:pt x="40647" y="89395"/>
                </a:lnTo>
                <a:close/>
              </a:path>
              <a:path w="45084" h="106044">
                <a:moveTo>
                  <a:pt x="30696" y="88417"/>
                </a:moveTo>
                <a:lnTo>
                  <a:pt x="27102" y="88417"/>
                </a:lnTo>
                <a:lnTo>
                  <a:pt x="29060" y="89444"/>
                </a:lnTo>
                <a:lnTo>
                  <a:pt x="30696" y="88417"/>
                </a:lnTo>
                <a:close/>
              </a:path>
              <a:path w="45084" h="106044">
                <a:moveTo>
                  <a:pt x="43232" y="78854"/>
                </a:moveTo>
                <a:lnTo>
                  <a:pt x="29134" y="78854"/>
                </a:lnTo>
                <a:lnTo>
                  <a:pt x="29019" y="79336"/>
                </a:lnTo>
                <a:lnTo>
                  <a:pt x="28636" y="80698"/>
                </a:lnTo>
                <a:lnTo>
                  <a:pt x="28898" y="81737"/>
                </a:lnTo>
                <a:lnTo>
                  <a:pt x="30463" y="86888"/>
                </a:lnTo>
                <a:lnTo>
                  <a:pt x="32207" y="89420"/>
                </a:lnTo>
                <a:lnTo>
                  <a:pt x="40647" y="89395"/>
                </a:lnTo>
                <a:lnTo>
                  <a:pt x="42520" y="82461"/>
                </a:lnTo>
                <a:lnTo>
                  <a:pt x="42697" y="81635"/>
                </a:lnTo>
                <a:lnTo>
                  <a:pt x="43232" y="78854"/>
                </a:lnTo>
                <a:close/>
              </a:path>
              <a:path w="45084" h="106044">
                <a:moveTo>
                  <a:pt x="32194" y="89395"/>
                </a:moveTo>
                <a:close/>
              </a:path>
              <a:path w="45084" h="106044">
                <a:moveTo>
                  <a:pt x="29591" y="85623"/>
                </a:moveTo>
                <a:lnTo>
                  <a:pt x="30912" y="88366"/>
                </a:lnTo>
                <a:lnTo>
                  <a:pt x="30448" y="86867"/>
                </a:lnTo>
                <a:lnTo>
                  <a:pt x="29591" y="85623"/>
                </a:lnTo>
                <a:close/>
              </a:path>
              <a:path w="45084" h="106044">
                <a:moveTo>
                  <a:pt x="30463" y="86888"/>
                </a:moveTo>
                <a:lnTo>
                  <a:pt x="30912" y="88366"/>
                </a:lnTo>
                <a:lnTo>
                  <a:pt x="31481" y="88366"/>
                </a:lnTo>
                <a:lnTo>
                  <a:pt x="30463" y="86888"/>
                </a:lnTo>
                <a:close/>
              </a:path>
              <a:path w="45084" h="106044">
                <a:moveTo>
                  <a:pt x="27089" y="86867"/>
                </a:moveTo>
                <a:lnTo>
                  <a:pt x="26819" y="87426"/>
                </a:lnTo>
                <a:lnTo>
                  <a:pt x="26645" y="88074"/>
                </a:lnTo>
                <a:lnTo>
                  <a:pt x="27089" y="86867"/>
                </a:lnTo>
                <a:close/>
              </a:path>
              <a:path w="45084" h="106044">
                <a:moveTo>
                  <a:pt x="30190" y="86867"/>
                </a:moveTo>
                <a:lnTo>
                  <a:pt x="27089" y="86867"/>
                </a:lnTo>
                <a:lnTo>
                  <a:pt x="26645" y="88074"/>
                </a:lnTo>
                <a:lnTo>
                  <a:pt x="30771" y="88074"/>
                </a:lnTo>
                <a:lnTo>
                  <a:pt x="30190" y="86867"/>
                </a:lnTo>
                <a:close/>
              </a:path>
              <a:path w="45084" h="106044">
                <a:moveTo>
                  <a:pt x="28636" y="80698"/>
                </a:moveTo>
                <a:lnTo>
                  <a:pt x="26819" y="87426"/>
                </a:lnTo>
                <a:lnTo>
                  <a:pt x="27089" y="86867"/>
                </a:lnTo>
                <a:lnTo>
                  <a:pt x="30190" y="86867"/>
                </a:lnTo>
                <a:lnTo>
                  <a:pt x="29591" y="85623"/>
                </a:lnTo>
                <a:lnTo>
                  <a:pt x="30078" y="85623"/>
                </a:lnTo>
                <a:lnTo>
                  <a:pt x="29118" y="82461"/>
                </a:lnTo>
                <a:lnTo>
                  <a:pt x="28994" y="82118"/>
                </a:lnTo>
                <a:lnTo>
                  <a:pt x="28636" y="80698"/>
                </a:lnTo>
                <a:close/>
              </a:path>
              <a:path w="45084" h="106044">
                <a:moveTo>
                  <a:pt x="30078" y="85623"/>
                </a:moveTo>
                <a:lnTo>
                  <a:pt x="29591" y="85623"/>
                </a:lnTo>
                <a:lnTo>
                  <a:pt x="30463" y="86888"/>
                </a:lnTo>
                <a:lnTo>
                  <a:pt x="30078" y="85623"/>
                </a:lnTo>
                <a:close/>
              </a:path>
              <a:path w="45084" h="106044">
                <a:moveTo>
                  <a:pt x="28898" y="81737"/>
                </a:moveTo>
                <a:lnTo>
                  <a:pt x="28994" y="82118"/>
                </a:lnTo>
                <a:lnTo>
                  <a:pt x="28898" y="81737"/>
                </a:lnTo>
                <a:close/>
              </a:path>
              <a:path w="45084" h="106044">
                <a:moveTo>
                  <a:pt x="28872" y="81635"/>
                </a:moveTo>
                <a:close/>
              </a:path>
              <a:path w="45084" h="106044">
                <a:moveTo>
                  <a:pt x="29059" y="79131"/>
                </a:moveTo>
                <a:lnTo>
                  <a:pt x="29003" y="79336"/>
                </a:lnTo>
                <a:lnTo>
                  <a:pt x="29059" y="79131"/>
                </a:lnTo>
                <a:close/>
              </a:path>
              <a:path w="45084" h="106044">
                <a:moveTo>
                  <a:pt x="44157" y="72859"/>
                </a:moveTo>
                <a:lnTo>
                  <a:pt x="30264" y="72859"/>
                </a:lnTo>
                <a:lnTo>
                  <a:pt x="30175" y="73545"/>
                </a:lnTo>
                <a:lnTo>
                  <a:pt x="29059" y="79131"/>
                </a:lnTo>
                <a:lnTo>
                  <a:pt x="29134" y="78854"/>
                </a:lnTo>
                <a:lnTo>
                  <a:pt x="43232" y="78854"/>
                </a:lnTo>
                <a:lnTo>
                  <a:pt x="43878" y="75488"/>
                </a:lnTo>
                <a:lnTo>
                  <a:pt x="43980" y="74815"/>
                </a:lnTo>
                <a:lnTo>
                  <a:pt x="44157" y="72859"/>
                </a:lnTo>
                <a:close/>
              </a:path>
              <a:path w="45084" h="106044">
                <a:moveTo>
                  <a:pt x="26835" y="73558"/>
                </a:moveTo>
                <a:lnTo>
                  <a:pt x="27026" y="74498"/>
                </a:lnTo>
                <a:lnTo>
                  <a:pt x="26947" y="74002"/>
                </a:lnTo>
                <a:lnTo>
                  <a:pt x="26835" y="73558"/>
                </a:lnTo>
                <a:close/>
              </a:path>
              <a:path w="45084" h="106044">
                <a:moveTo>
                  <a:pt x="26947" y="74002"/>
                </a:moveTo>
                <a:lnTo>
                  <a:pt x="27026" y="74498"/>
                </a:lnTo>
                <a:lnTo>
                  <a:pt x="26947" y="74002"/>
                </a:lnTo>
                <a:close/>
              </a:path>
              <a:path w="45084" h="106044">
                <a:moveTo>
                  <a:pt x="26877" y="73558"/>
                </a:moveTo>
                <a:lnTo>
                  <a:pt x="26947" y="74002"/>
                </a:lnTo>
                <a:lnTo>
                  <a:pt x="26877" y="73558"/>
                </a:lnTo>
                <a:close/>
              </a:path>
              <a:path w="45084" h="106044">
                <a:moveTo>
                  <a:pt x="30214" y="73122"/>
                </a:moveTo>
                <a:lnTo>
                  <a:pt x="30132" y="73545"/>
                </a:lnTo>
                <a:lnTo>
                  <a:pt x="30214" y="73122"/>
                </a:lnTo>
                <a:close/>
              </a:path>
              <a:path w="45084" h="106044">
                <a:moveTo>
                  <a:pt x="34442" y="60947"/>
                </a:moveTo>
                <a:lnTo>
                  <a:pt x="31064" y="63753"/>
                </a:lnTo>
                <a:lnTo>
                  <a:pt x="30214" y="73122"/>
                </a:lnTo>
                <a:lnTo>
                  <a:pt x="30264" y="72859"/>
                </a:lnTo>
                <a:lnTo>
                  <a:pt x="44157" y="72859"/>
                </a:lnTo>
                <a:lnTo>
                  <a:pt x="44869" y="65011"/>
                </a:lnTo>
                <a:lnTo>
                  <a:pt x="42062" y="61633"/>
                </a:lnTo>
                <a:lnTo>
                  <a:pt x="34442" y="60947"/>
                </a:lnTo>
                <a:close/>
              </a:path>
              <a:path w="45084" h="106044">
                <a:moveTo>
                  <a:pt x="25324" y="63753"/>
                </a:moveTo>
                <a:lnTo>
                  <a:pt x="25349" y="63969"/>
                </a:lnTo>
                <a:lnTo>
                  <a:pt x="25324" y="63753"/>
                </a:lnTo>
                <a:close/>
              </a:path>
              <a:path w="45084" h="106044">
                <a:moveTo>
                  <a:pt x="21914" y="39109"/>
                </a:moveTo>
                <a:lnTo>
                  <a:pt x="21857" y="40157"/>
                </a:lnTo>
                <a:lnTo>
                  <a:pt x="22059" y="40157"/>
                </a:lnTo>
                <a:lnTo>
                  <a:pt x="21914" y="39109"/>
                </a:lnTo>
                <a:close/>
              </a:path>
              <a:path w="45084" h="106044">
                <a:moveTo>
                  <a:pt x="21972" y="38049"/>
                </a:moveTo>
                <a:lnTo>
                  <a:pt x="21768" y="38049"/>
                </a:lnTo>
                <a:lnTo>
                  <a:pt x="21914" y="39109"/>
                </a:lnTo>
                <a:lnTo>
                  <a:pt x="21972" y="3804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907585" y="1770075"/>
            <a:ext cx="42545" cy="50165"/>
          </a:xfrm>
          <a:custGeom>
            <a:avLst/>
            <a:gdLst/>
            <a:ahLst/>
            <a:cxnLst/>
            <a:rect l="l" t="t" r="r" b="b"/>
            <a:pathLst>
              <a:path w="42545" h="50164">
                <a:moveTo>
                  <a:pt x="28087" y="26289"/>
                </a:moveTo>
                <a:lnTo>
                  <a:pt x="12953" y="26289"/>
                </a:lnTo>
                <a:lnTo>
                  <a:pt x="13207" y="26619"/>
                </a:lnTo>
                <a:lnTo>
                  <a:pt x="21094" y="37757"/>
                </a:lnTo>
                <a:lnTo>
                  <a:pt x="21767" y="38544"/>
                </a:lnTo>
                <a:lnTo>
                  <a:pt x="26974" y="43726"/>
                </a:lnTo>
                <a:lnTo>
                  <a:pt x="33921" y="50012"/>
                </a:lnTo>
                <a:lnTo>
                  <a:pt x="37820" y="49822"/>
                </a:lnTo>
                <a:lnTo>
                  <a:pt x="42379" y="44767"/>
                </a:lnTo>
                <a:lnTo>
                  <a:pt x="42189" y="40868"/>
                </a:lnTo>
                <a:lnTo>
                  <a:pt x="35493" y="34798"/>
                </a:lnTo>
                <a:lnTo>
                  <a:pt x="31269" y="30607"/>
                </a:lnTo>
                <a:lnTo>
                  <a:pt x="30479" y="29819"/>
                </a:lnTo>
                <a:lnTo>
                  <a:pt x="28087" y="26289"/>
                </a:lnTo>
                <a:close/>
              </a:path>
              <a:path w="42545" h="50164">
                <a:moveTo>
                  <a:pt x="35255" y="34582"/>
                </a:moveTo>
                <a:lnTo>
                  <a:pt x="35471" y="34798"/>
                </a:lnTo>
                <a:lnTo>
                  <a:pt x="35255" y="34582"/>
                </a:lnTo>
                <a:close/>
              </a:path>
              <a:path w="42545" h="50164">
                <a:moveTo>
                  <a:pt x="30479" y="29819"/>
                </a:moveTo>
                <a:lnTo>
                  <a:pt x="31153" y="30607"/>
                </a:lnTo>
                <a:lnTo>
                  <a:pt x="30871" y="30209"/>
                </a:lnTo>
                <a:lnTo>
                  <a:pt x="30479" y="29819"/>
                </a:lnTo>
                <a:close/>
              </a:path>
              <a:path w="42545" h="50164">
                <a:moveTo>
                  <a:pt x="30871" y="30209"/>
                </a:moveTo>
                <a:lnTo>
                  <a:pt x="31153" y="30607"/>
                </a:lnTo>
                <a:lnTo>
                  <a:pt x="30871" y="30209"/>
                </a:lnTo>
                <a:close/>
              </a:path>
              <a:path w="42545" h="50164">
                <a:moveTo>
                  <a:pt x="30594" y="29819"/>
                </a:moveTo>
                <a:lnTo>
                  <a:pt x="30871" y="30209"/>
                </a:lnTo>
                <a:lnTo>
                  <a:pt x="30594" y="29819"/>
                </a:lnTo>
                <a:close/>
              </a:path>
              <a:path w="42545" h="50164">
                <a:moveTo>
                  <a:pt x="13060" y="26438"/>
                </a:moveTo>
                <a:lnTo>
                  <a:pt x="13188" y="26619"/>
                </a:lnTo>
                <a:lnTo>
                  <a:pt x="13060" y="26438"/>
                </a:lnTo>
                <a:close/>
              </a:path>
              <a:path w="42545" h="50164">
                <a:moveTo>
                  <a:pt x="12364" y="25589"/>
                </a:moveTo>
                <a:lnTo>
                  <a:pt x="13060" y="26438"/>
                </a:lnTo>
                <a:lnTo>
                  <a:pt x="12953" y="26289"/>
                </a:lnTo>
                <a:lnTo>
                  <a:pt x="28087" y="26289"/>
                </a:lnTo>
                <a:lnTo>
                  <a:pt x="27727" y="25781"/>
                </a:lnTo>
                <a:lnTo>
                  <a:pt x="14719" y="25781"/>
                </a:lnTo>
                <a:lnTo>
                  <a:pt x="12364" y="25589"/>
                </a:lnTo>
                <a:close/>
              </a:path>
              <a:path w="42545" h="50164">
                <a:moveTo>
                  <a:pt x="9010" y="21491"/>
                </a:moveTo>
                <a:lnTo>
                  <a:pt x="12364" y="25589"/>
                </a:lnTo>
                <a:lnTo>
                  <a:pt x="14719" y="25781"/>
                </a:lnTo>
                <a:lnTo>
                  <a:pt x="19260" y="21907"/>
                </a:lnTo>
                <a:lnTo>
                  <a:pt x="9525" y="21907"/>
                </a:lnTo>
                <a:lnTo>
                  <a:pt x="9010" y="21491"/>
                </a:lnTo>
                <a:close/>
              </a:path>
              <a:path w="42545" h="50164">
                <a:moveTo>
                  <a:pt x="21031" y="16716"/>
                </a:moveTo>
                <a:lnTo>
                  <a:pt x="20985" y="19138"/>
                </a:lnTo>
                <a:lnTo>
                  <a:pt x="19989" y="21285"/>
                </a:lnTo>
                <a:lnTo>
                  <a:pt x="14719" y="25781"/>
                </a:lnTo>
                <a:lnTo>
                  <a:pt x="27727" y="25781"/>
                </a:lnTo>
                <a:lnTo>
                  <a:pt x="22908" y="19011"/>
                </a:lnTo>
                <a:lnTo>
                  <a:pt x="21031" y="16716"/>
                </a:lnTo>
                <a:close/>
              </a:path>
              <a:path w="42545" h="50164">
                <a:moveTo>
                  <a:pt x="2464" y="15678"/>
                </a:moveTo>
                <a:lnTo>
                  <a:pt x="2951" y="16865"/>
                </a:lnTo>
                <a:lnTo>
                  <a:pt x="4483" y="19392"/>
                </a:lnTo>
                <a:lnTo>
                  <a:pt x="9575" y="25361"/>
                </a:lnTo>
                <a:lnTo>
                  <a:pt x="12364" y="25589"/>
                </a:lnTo>
                <a:lnTo>
                  <a:pt x="9010" y="21491"/>
                </a:lnTo>
                <a:lnTo>
                  <a:pt x="3289" y="16865"/>
                </a:lnTo>
                <a:lnTo>
                  <a:pt x="2464" y="15678"/>
                </a:lnTo>
                <a:close/>
              </a:path>
              <a:path w="42545" h="50164">
                <a:moveTo>
                  <a:pt x="8623" y="21018"/>
                </a:moveTo>
                <a:lnTo>
                  <a:pt x="9010" y="21491"/>
                </a:lnTo>
                <a:lnTo>
                  <a:pt x="9525" y="21907"/>
                </a:lnTo>
                <a:lnTo>
                  <a:pt x="8623" y="21018"/>
                </a:lnTo>
                <a:close/>
              </a:path>
              <a:path w="42545" h="50164">
                <a:moveTo>
                  <a:pt x="20113" y="21018"/>
                </a:moveTo>
                <a:lnTo>
                  <a:pt x="8623" y="21018"/>
                </a:lnTo>
                <a:lnTo>
                  <a:pt x="9525" y="21907"/>
                </a:lnTo>
                <a:lnTo>
                  <a:pt x="19260" y="21907"/>
                </a:lnTo>
                <a:lnTo>
                  <a:pt x="19989" y="21285"/>
                </a:lnTo>
                <a:lnTo>
                  <a:pt x="20113" y="21018"/>
                </a:lnTo>
                <a:close/>
              </a:path>
              <a:path w="42545" h="50164">
                <a:moveTo>
                  <a:pt x="9511" y="1031"/>
                </a:moveTo>
                <a:lnTo>
                  <a:pt x="3531" y="3037"/>
                </a:lnTo>
                <a:lnTo>
                  <a:pt x="2293" y="4079"/>
                </a:lnTo>
                <a:lnTo>
                  <a:pt x="1585" y="5505"/>
                </a:lnTo>
                <a:lnTo>
                  <a:pt x="1079" y="11303"/>
                </a:lnTo>
                <a:lnTo>
                  <a:pt x="1246" y="12395"/>
                </a:lnTo>
                <a:lnTo>
                  <a:pt x="1772" y="13958"/>
                </a:lnTo>
                <a:lnTo>
                  <a:pt x="2464" y="15678"/>
                </a:lnTo>
                <a:lnTo>
                  <a:pt x="3289" y="16865"/>
                </a:lnTo>
                <a:lnTo>
                  <a:pt x="9010" y="21491"/>
                </a:lnTo>
                <a:lnTo>
                  <a:pt x="8623" y="21018"/>
                </a:lnTo>
                <a:lnTo>
                  <a:pt x="20113" y="21018"/>
                </a:lnTo>
                <a:lnTo>
                  <a:pt x="20985" y="19138"/>
                </a:lnTo>
                <a:lnTo>
                  <a:pt x="21036" y="17653"/>
                </a:lnTo>
                <a:lnTo>
                  <a:pt x="19545" y="17653"/>
                </a:lnTo>
                <a:lnTo>
                  <a:pt x="18173" y="13220"/>
                </a:lnTo>
                <a:lnTo>
                  <a:pt x="19930" y="13220"/>
                </a:lnTo>
                <a:lnTo>
                  <a:pt x="20252" y="9506"/>
                </a:lnTo>
                <a:lnTo>
                  <a:pt x="18243" y="3518"/>
                </a:lnTo>
                <a:lnTo>
                  <a:pt x="17221" y="2301"/>
                </a:lnTo>
                <a:lnTo>
                  <a:pt x="15750" y="1571"/>
                </a:lnTo>
                <a:lnTo>
                  <a:pt x="9511" y="1031"/>
                </a:lnTo>
                <a:close/>
              </a:path>
              <a:path w="42545" h="50164">
                <a:moveTo>
                  <a:pt x="18173" y="13220"/>
                </a:moveTo>
                <a:lnTo>
                  <a:pt x="19545" y="17653"/>
                </a:lnTo>
                <a:lnTo>
                  <a:pt x="19761" y="15162"/>
                </a:lnTo>
                <a:lnTo>
                  <a:pt x="18173" y="13220"/>
                </a:lnTo>
                <a:close/>
              </a:path>
              <a:path w="42545" h="50164">
                <a:moveTo>
                  <a:pt x="19761" y="15162"/>
                </a:moveTo>
                <a:lnTo>
                  <a:pt x="19545" y="17653"/>
                </a:lnTo>
                <a:lnTo>
                  <a:pt x="21036" y="17653"/>
                </a:lnTo>
                <a:lnTo>
                  <a:pt x="20935" y="16598"/>
                </a:lnTo>
                <a:lnTo>
                  <a:pt x="19761" y="15162"/>
                </a:lnTo>
                <a:close/>
              </a:path>
              <a:path w="42545" h="50164">
                <a:moveTo>
                  <a:pt x="20252" y="9506"/>
                </a:moveTo>
                <a:lnTo>
                  <a:pt x="19761" y="15162"/>
                </a:lnTo>
                <a:lnTo>
                  <a:pt x="21031" y="16716"/>
                </a:lnTo>
                <a:lnTo>
                  <a:pt x="20939" y="12801"/>
                </a:lnTo>
                <a:lnTo>
                  <a:pt x="20523" y="10312"/>
                </a:lnTo>
                <a:lnTo>
                  <a:pt x="20252" y="9506"/>
                </a:lnTo>
                <a:close/>
              </a:path>
              <a:path w="42545" h="50164">
                <a:moveTo>
                  <a:pt x="1772" y="13958"/>
                </a:moveTo>
                <a:lnTo>
                  <a:pt x="2247" y="15367"/>
                </a:lnTo>
                <a:lnTo>
                  <a:pt x="2464" y="15678"/>
                </a:lnTo>
                <a:lnTo>
                  <a:pt x="1772" y="13958"/>
                </a:lnTo>
                <a:close/>
              </a:path>
              <a:path w="42545" h="50164">
                <a:moveTo>
                  <a:pt x="19930" y="13220"/>
                </a:moveTo>
                <a:lnTo>
                  <a:pt x="18173" y="13220"/>
                </a:lnTo>
                <a:lnTo>
                  <a:pt x="19761" y="15162"/>
                </a:lnTo>
                <a:lnTo>
                  <a:pt x="19930" y="13220"/>
                </a:lnTo>
                <a:close/>
              </a:path>
              <a:path w="42545" h="50164">
                <a:moveTo>
                  <a:pt x="1246" y="12395"/>
                </a:moveTo>
                <a:lnTo>
                  <a:pt x="1308" y="12801"/>
                </a:lnTo>
                <a:lnTo>
                  <a:pt x="1772" y="13958"/>
                </a:lnTo>
                <a:lnTo>
                  <a:pt x="1246" y="12395"/>
                </a:lnTo>
                <a:close/>
              </a:path>
              <a:path w="42545" h="50164">
                <a:moveTo>
                  <a:pt x="1585" y="5505"/>
                </a:moveTo>
                <a:lnTo>
                  <a:pt x="0" y="8699"/>
                </a:lnTo>
                <a:lnTo>
                  <a:pt x="1246" y="12395"/>
                </a:lnTo>
                <a:lnTo>
                  <a:pt x="1306" y="8699"/>
                </a:lnTo>
                <a:lnTo>
                  <a:pt x="1585" y="5505"/>
                </a:lnTo>
                <a:close/>
              </a:path>
              <a:path w="42545" h="50164">
                <a:moveTo>
                  <a:pt x="18243" y="3518"/>
                </a:moveTo>
                <a:lnTo>
                  <a:pt x="20252" y="9506"/>
                </a:lnTo>
                <a:lnTo>
                  <a:pt x="20535" y="6248"/>
                </a:lnTo>
                <a:lnTo>
                  <a:pt x="18243" y="3518"/>
                </a:lnTo>
                <a:close/>
              </a:path>
              <a:path w="42545" h="50164">
                <a:moveTo>
                  <a:pt x="2293" y="4079"/>
                </a:moveTo>
                <a:lnTo>
                  <a:pt x="1663" y="4610"/>
                </a:lnTo>
                <a:lnTo>
                  <a:pt x="1585" y="5505"/>
                </a:lnTo>
                <a:lnTo>
                  <a:pt x="2293" y="4079"/>
                </a:lnTo>
                <a:close/>
              </a:path>
              <a:path w="42545" h="50164">
                <a:moveTo>
                  <a:pt x="3531" y="3037"/>
                </a:moveTo>
                <a:lnTo>
                  <a:pt x="2667" y="3327"/>
                </a:lnTo>
                <a:lnTo>
                  <a:pt x="2293" y="4079"/>
                </a:lnTo>
                <a:lnTo>
                  <a:pt x="3531" y="3037"/>
                </a:lnTo>
                <a:close/>
              </a:path>
              <a:path w="42545" h="50164">
                <a:moveTo>
                  <a:pt x="17221" y="2301"/>
                </a:moveTo>
                <a:lnTo>
                  <a:pt x="18243" y="3518"/>
                </a:lnTo>
                <a:lnTo>
                  <a:pt x="17957" y="2667"/>
                </a:lnTo>
                <a:lnTo>
                  <a:pt x="17221" y="2301"/>
                </a:lnTo>
                <a:close/>
              </a:path>
              <a:path w="42545" h="50164">
                <a:moveTo>
                  <a:pt x="6248" y="749"/>
                </a:moveTo>
                <a:lnTo>
                  <a:pt x="3531" y="3037"/>
                </a:lnTo>
                <a:lnTo>
                  <a:pt x="9511" y="1031"/>
                </a:lnTo>
                <a:lnTo>
                  <a:pt x="6248" y="749"/>
                </a:lnTo>
                <a:close/>
              </a:path>
              <a:path w="42545" h="50164">
                <a:moveTo>
                  <a:pt x="15750" y="1571"/>
                </a:moveTo>
                <a:lnTo>
                  <a:pt x="17221" y="2301"/>
                </a:lnTo>
                <a:lnTo>
                  <a:pt x="16675" y="1650"/>
                </a:lnTo>
                <a:lnTo>
                  <a:pt x="15750" y="1571"/>
                </a:lnTo>
                <a:close/>
              </a:path>
              <a:path w="42545" h="50164">
                <a:moveTo>
                  <a:pt x="12585" y="0"/>
                </a:moveTo>
                <a:lnTo>
                  <a:pt x="9511" y="1031"/>
                </a:lnTo>
                <a:lnTo>
                  <a:pt x="15750" y="1571"/>
                </a:lnTo>
                <a:lnTo>
                  <a:pt x="1258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020834" y="1841550"/>
            <a:ext cx="388708" cy="199224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49" y="1467396"/>
            <a:ext cx="5489699" cy="2263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613" y="4140034"/>
            <a:ext cx="501916" cy="359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4240" y="4161878"/>
            <a:ext cx="568865" cy="2887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9787" y="4135970"/>
            <a:ext cx="501129" cy="29956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926079" y="4271136"/>
            <a:ext cx="312420" cy="29209"/>
          </a:xfrm>
          <a:custGeom>
            <a:avLst/>
            <a:gdLst/>
            <a:ahLst/>
            <a:cxnLst/>
            <a:rect l="l" t="t" r="r" b="b"/>
            <a:pathLst>
              <a:path w="312419" h="29210">
                <a:moveTo>
                  <a:pt x="90525" y="4660"/>
                </a:moveTo>
                <a:lnTo>
                  <a:pt x="45504" y="4673"/>
                </a:lnTo>
                <a:lnTo>
                  <a:pt x="5003" y="5651"/>
                </a:lnTo>
                <a:lnTo>
                  <a:pt x="0" y="10947"/>
                </a:lnTo>
                <a:lnTo>
                  <a:pt x="325" y="22961"/>
                </a:lnTo>
                <a:lnTo>
                  <a:pt x="422" y="23685"/>
                </a:lnTo>
                <a:lnTo>
                  <a:pt x="5575" y="28600"/>
                </a:lnTo>
                <a:lnTo>
                  <a:pt x="45745" y="27838"/>
                </a:lnTo>
                <a:lnTo>
                  <a:pt x="45504" y="27838"/>
                </a:lnTo>
                <a:lnTo>
                  <a:pt x="220840" y="27812"/>
                </a:lnTo>
                <a:lnTo>
                  <a:pt x="243166" y="27101"/>
                </a:lnTo>
                <a:lnTo>
                  <a:pt x="243014" y="27101"/>
                </a:lnTo>
                <a:lnTo>
                  <a:pt x="261734" y="26746"/>
                </a:lnTo>
                <a:lnTo>
                  <a:pt x="262318" y="26720"/>
                </a:lnTo>
                <a:lnTo>
                  <a:pt x="277799" y="25641"/>
                </a:lnTo>
                <a:lnTo>
                  <a:pt x="278472" y="25577"/>
                </a:lnTo>
                <a:lnTo>
                  <a:pt x="288950" y="24218"/>
                </a:lnTo>
                <a:lnTo>
                  <a:pt x="288734" y="24218"/>
                </a:lnTo>
                <a:lnTo>
                  <a:pt x="289636" y="24130"/>
                </a:lnTo>
                <a:lnTo>
                  <a:pt x="290531" y="24130"/>
                </a:lnTo>
                <a:lnTo>
                  <a:pt x="295922" y="23863"/>
                </a:lnTo>
                <a:lnTo>
                  <a:pt x="297421" y="23685"/>
                </a:lnTo>
                <a:lnTo>
                  <a:pt x="300340" y="23152"/>
                </a:lnTo>
                <a:lnTo>
                  <a:pt x="299326" y="23152"/>
                </a:lnTo>
                <a:lnTo>
                  <a:pt x="301383" y="22961"/>
                </a:lnTo>
                <a:lnTo>
                  <a:pt x="307339" y="22961"/>
                </a:lnTo>
                <a:lnTo>
                  <a:pt x="312331" y="17957"/>
                </a:lnTo>
                <a:lnTo>
                  <a:pt x="312318" y="7835"/>
                </a:lnTo>
                <a:lnTo>
                  <a:pt x="310704" y="4699"/>
                </a:lnTo>
                <a:lnTo>
                  <a:pt x="220103" y="4699"/>
                </a:lnTo>
                <a:lnTo>
                  <a:pt x="90525" y="4660"/>
                </a:lnTo>
                <a:close/>
              </a:path>
              <a:path w="312419" h="29210">
                <a:moveTo>
                  <a:pt x="289636" y="24130"/>
                </a:moveTo>
                <a:lnTo>
                  <a:pt x="288734" y="24218"/>
                </a:lnTo>
                <a:lnTo>
                  <a:pt x="289084" y="24201"/>
                </a:lnTo>
                <a:lnTo>
                  <a:pt x="289636" y="24130"/>
                </a:lnTo>
                <a:close/>
              </a:path>
              <a:path w="312419" h="29210">
                <a:moveTo>
                  <a:pt x="290531" y="24130"/>
                </a:moveTo>
                <a:lnTo>
                  <a:pt x="289636" y="24130"/>
                </a:lnTo>
                <a:lnTo>
                  <a:pt x="289084" y="24201"/>
                </a:lnTo>
                <a:lnTo>
                  <a:pt x="290531" y="24130"/>
                </a:lnTo>
                <a:close/>
              </a:path>
              <a:path w="312419" h="29210">
                <a:moveTo>
                  <a:pt x="301383" y="22961"/>
                </a:moveTo>
                <a:lnTo>
                  <a:pt x="299326" y="23152"/>
                </a:lnTo>
                <a:lnTo>
                  <a:pt x="300410" y="23139"/>
                </a:lnTo>
                <a:lnTo>
                  <a:pt x="301383" y="22961"/>
                </a:lnTo>
                <a:close/>
              </a:path>
              <a:path w="312419" h="29210">
                <a:moveTo>
                  <a:pt x="307339" y="22961"/>
                </a:moveTo>
                <a:lnTo>
                  <a:pt x="301383" y="22961"/>
                </a:lnTo>
                <a:lnTo>
                  <a:pt x="300350" y="23150"/>
                </a:lnTo>
                <a:lnTo>
                  <a:pt x="307162" y="23139"/>
                </a:lnTo>
                <a:lnTo>
                  <a:pt x="307339" y="22961"/>
                </a:lnTo>
                <a:close/>
              </a:path>
              <a:path w="312419" h="29210">
                <a:moveTo>
                  <a:pt x="220107" y="4698"/>
                </a:moveTo>
                <a:lnTo>
                  <a:pt x="220471" y="4699"/>
                </a:lnTo>
                <a:lnTo>
                  <a:pt x="220107" y="4698"/>
                </a:lnTo>
                <a:close/>
              </a:path>
              <a:path w="312419" h="29210">
                <a:moveTo>
                  <a:pt x="260983" y="3612"/>
                </a:moveTo>
                <a:lnTo>
                  <a:pt x="242569" y="3975"/>
                </a:lnTo>
                <a:lnTo>
                  <a:pt x="220107" y="4698"/>
                </a:lnTo>
                <a:lnTo>
                  <a:pt x="220471" y="4699"/>
                </a:lnTo>
                <a:lnTo>
                  <a:pt x="310704" y="4699"/>
                </a:lnTo>
                <a:lnTo>
                  <a:pt x="310527" y="4356"/>
                </a:lnTo>
                <a:lnTo>
                  <a:pt x="309521" y="3632"/>
                </a:lnTo>
                <a:lnTo>
                  <a:pt x="260705" y="3632"/>
                </a:lnTo>
                <a:lnTo>
                  <a:pt x="260983" y="3612"/>
                </a:lnTo>
                <a:close/>
              </a:path>
              <a:path w="312419" h="29210">
                <a:moveTo>
                  <a:pt x="309486" y="3606"/>
                </a:moveTo>
                <a:lnTo>
                  <a:pt x="261289" y="3606"/>
                </a:lnTo>
                <a:lnTo>
                  <a:pt x="260705" y="3632"/>
                </a:lnTo>
                <a:lnTo>
                  <a:pt x="309521" y="3632"/>
                </a:lnTo>
                <a:close/>
              </a:path>
              <a:path w="312419" h="29210">
                <a:moveTo>
                  <a:pt x="276001" y="2565"/>
                </a:moveTo>
                <a:lnTo>
                  <a:pt x="260983" y="3612"/>
                </a:lnTo>
                <a:lnTo>
                  <a:pt x="261289" y="3606"/>
                </a:lnTo>
                <a:lnTo>
                  <a:pt x="309486" y="3606"/>
                </a:lnTo>
                <a:lnTo>
                  <a:pt x="308127" y="2628"/>
                </a:lnTo>
                <a:lnTo>
                  <a:pt x="275513" y="2628"/>
                </a:lnTo>
                <a:lnTo>
                  <a:pt x="276001" y="2565"/>
                </a:lnTo>
                <a:close/>
              </a:path>
              <a:path w="312419" h="29210">
                <a:moveTo>
                  <a:pt x="308021" y="2552"/>
                </a:moveTo>
                <a:lnTo>
                  <a:pt x="276186" y="2552"/>
                </a:lnTo>
                <a:lnTo>
                  <a:pt x="275513" y="2628"/>
                </a:lnTo>
                <a:lnTo>
                  <a:pt x="308127" y="2628"/>
                </a:lnTo>
                <a:close/>
              </a:path>
              <a:path w="312419" h="29210">
                <a:moveTo>
                  <a:pt x="294054" y="773"/>
                </a:moveTo>
                <a:lnTo>
                  <a:pt x="287578" y="1104"/>
                </a:lnTo>
                <a:lnTo>
                  <a:pt x="286677" y="1181"/>
                </a:lnTo>
                <a:lnTo>
                  <a:pt x="276001" y="2565"/>
                </a:lnTo>
                <a:lnTo>
                  <a:pt x="276186" y="2552"/>
                </a:lnTo>
                <a:lnTo>
                  <a:pt x="308021" y="2552"/>
                </a:lnTo>
                <a:lnTo>
                  <a:pt x="305815" y="965"/>
                </a:lnTo>
                <a:lnTo>
                  <a:pt x="293281" y="914"/>
                </a:lnTo>
                <a:lnTo>
                  <a:pt x="294054" y="773"/>
                </a:lnTo>
                <a:close/>
              </a:path>
              <a:path w="312419" h="29210">
                <a:moveTo>
                  <a:pt x="294767" y="736"/>
                </a:moveTo>
                <a:lnTo>
                  <a:pt x="294054" y="773"/>
                </a:lnTo>
                <a:lnTo>
                  <a:pt x="293281" y="914"/>
                </a:lnTo>
                <a:lnTo>
                  <a:pt x="294767" y="736"/>
                </a:lnTo>
                <a:close/>
              </a:path>
              <a:path w="312419" h="29210">
                <a:moveTo>
                  <a:pt x="305290" y="736"/>
                </a:moveTo>
                <a:lnTo>
                  <a:pt x="294767" y="736"/>
                </a:lnTo>
                <a:lnTo>
                  <a:pt x="293281" y="914"/>
                </a:lnTo>
                <a:lnTo>
                  <a:pt x="305699" y="914"/>
                </a:lnTo>
                <a:lnTo>
                  <a:pt x="305290" y="736"/>
                </a:lnTo>
                <a:close/>
              </a:path>
              <a:path w="312419" h="29210">
                <a:moveTo>
                  <a:pt x="299326" y="0"/>
                </a:moveTo>
                <a:lnTo>
                  <a:pt x="297243" y="190"/>
                </a:lnTo>
                <a:lnTo>
                  <a:pt x="294054" y="773"/>
                </a:lnTo>
                <a:lnTo>
                  <a:pt x="294767" y="736"/>
                </a:lnTo>
                <a:lnTo>
                  <a:pt x="305290" y="736"/>
                </a:lnTo>
                <a:lnTo>
                  <a:pt x="303212" y="266"/>
                </a:lnTo>
                <a:lnTo>
                  <a:pt x="300774" y="12"/>
                </a:lnTo>
                <a:lnTo>
                  <a:pt x="299326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002146" y="4027106"/>
            <a:ext cx="1071245" cy="910590"/>
            <a:chOff x="3002146" y="4027106"/>
            <a:chExt cx="1071245" cy="9105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6893" y="4228109"/>
              <a:ext cx="94996" cy="105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466" y="4027106"/>
              <a:ext cx="260845" cy="3110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5467" y="4175620"/>
              <a:ext cx="767524" cy="7131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2146" y="4674171"/>
              <a:ext cx="328276" cy="26316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03420" y="4124578"/>
            <a:ext cx="326694" cy="1557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05682" y="4023575"/>
            <a:ext cx="899132" cy="41513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63423" y="84747"/>
            <a:ext cx="5828576" cy="49557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57142" y="4714252"/>
            <a:ext cx="610144" cy="28552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46414" y="4617161"/>
            <a:ext cx="287604" cy="34070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03652" y="4539906"/>
            <a:ext cx="331279" cy="5797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27354" y="4498898"/>
            <a:ext cx="655485" cy="36583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35900" y="5134787"/>
            <a:ext cx="2766060" cy="1143635"/>
            <a:chOff x="1335900" y="5134787"/>
            <a:chExt cx="2766060" cy="1143635"/>
          </a:xfrm>
        </p:grpSpPr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5900" y="5161673"/>
              <a:ext cx="524891" cy="32647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06293" y="5134787"/>
              <a:ext cx="626910" cy="35439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8416" y="5198122"/>
              <a:ext cx="1880120" cy="10802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55184" y="5870025"/>
              <a:ext cx="346281" cy="189736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900373" y="5338381"/>
            <a:ext cx="73799" cy="13086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16578" y="5126393"/>
            <a:ext cx="594321" cy="38000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880711" y="5274551"/>
            <a:ext cx="60960" cy="154305"/>
          </a:xfrm>
          <a:custGeom>
            <a:avLst/>
            <a:gdLst/>
            <a:ahLst/>
            <a:cxnLst/>
            <a:rect l="l" t="t" r="r" b="b"/>
            <a:pathLst>
              <a:path w="60960" h="154304">
                <a:moveTo>
                  <a:pt x="31505" y="136004"/>
                </a:moveTo>
                <a:lnTo>
                  <a:pt x="14820" y="136004"/>
                </a:lnTo>
                <a:lnTo>
                  <a:pt x="14592" y="136537"/>
                </a:lnTo>
                <a:lnTo>
                  <a:pt x="12661" y="140690"/>
                </a:lnTo>
                <a:lnTo>
                  <a:pt x="11937" y="143967"/>
                </a:lnTo>
                <a:lnTo>
                  <a:pt x="11937" y="150799"/>
                </a:lnTo>
                <a:lnTo>
                  <a:pt x="15443" y="154304"/>
                </a:lnTo>
                <a:lnTo>
                  <a:pt x="24079" y="154304"/>
                </a:lnTo>
                <a:lnTo>
                  <a:pt x="27584" y="150799"/>
                </a:lnTo>
                <a:lnTo>
                  <a:pt x="27584" y="147243"/>
                </a:lnTo>
                <a:lnTo>
                  <a:pt x="26860" y="147243"/>
                </a:lnTo>
                <a:lnTo>
                  <a:pt x="27584" y="143967"/>
                </a:lnTo>
                <a:lnTo>
                  <a:pt x="28370" y="143967"/>
                </a:lnTo>
                <a:lnTo>
                  <a:pt x="29248" y="142024"/>
                </a:lnTo>
                <a:lnTo>
                  <a:pt x="31505" y="136004"/>
                </a:lnTo>
                <a:close/>
              </a:path>
              <a:path w="60960" h="154304">
                <a:moveTo>
                  <a:pt x="27584" y="143967"/>
                </a:moveTo>
                <a:lnTo>
                  <a:pt x="26860" y="147243"/>
                </a:lnTo>
                <a:lnTo>
                  <a:pt x="27584" y="145672"/>
                </a:lnTo>
                <a:lnTo>
                  <a:pt x="27584" y="143967"/>
                </a:lnTo>
                <a:close/>
              </a:path>
              <a:path w="60960" h="154304">
                <a:moveTo>
                  <a:pt x="27584" y="145672"/>
                </a:moveTo>
                <a:lnTo>
                  <a:pt x="26860" y="147243"/>
                </a:lnTo>
                <a:lnTo>
                  <a:pt x="27584" y="147243"/>
                </a:lnTo>
                <a:lnTo>
                  <a:pt x="27584" y="145672"/>
                </a:lnTo>
                <a:close/>
              </a:path>
              <a:path w="60960" h="154304">
                <a:moveTo>
                  <a:pt x="28370" y="143967"/>
                </a:moveTo>
                <a:lnTo>
                  <a:pt x="27584" y="143967"/>
                </a:lnTo>
                <a:lnTo>
                  <a:pt x="27584" y="145672"/>
                </a:lnTo>
                <a:lnTo>
                  <a:pt x="28370" y="143967"/>
                </a:lnTo>
                <a:close/>
              </a:path>
              <a:path w="60960" h="154304">
                <a:moveTo>
                  <a:pt x="14668" y="136334"/>
                </a:moveTo>
                <a:lnTo>
                  <a:pt x="14575" y="136537"/>
                </a:lnTo>
                <a:lnTo>
                  <a:pt x="14668" y="136334"/>
                </a:lnTo>
                <a:close/>
              </a:path>
              <a:path w="60960" h="154304">
                <a:moveTo>
                  <a:pt x="44694" y="115658"/>
                </a:moveTo>
                <a:lnTo>
                  <a:pt x="25400" y="115658"/>
                </a:lnTo>
                <a:lnTo>
                  <a:pt x="24815" y="116751"/>
                </a:lnTo>
                <a:lnTo>
                  <a:pt x="18554" y="126453"/>
                </a:lnTo>
                <a:lnTo>
                  <a:pt x="17843" y="127901"/>
                </a:lnTo>
                <a:lnTo>
                  <a:pt x="14668" y="136334"/>
                </a:lnTo>
                <a:lnTo>
                  <a:pt x="14820" y="136004"/>
                </a:lnTo>
                <a:lnTo>
                  <a:pt x="31505" y="136004"/>
                </a:lnTo>
                <a:lnTo>
                  <a:pt x="31948" y="134823"/>
                </a:lnTo>
                <a:lnTo>
                  <a:pt x="31775" y="134823"/>
                </a:lnTo>
                <a:lnTo>
                  <a:pt x="32486" y="133388"/>
                </a:lnTo>
                <a:lnTo>
                  <a:pt x="32683" y="133388"/>
                </a:lnTo>
                <a:lnTo>
                  <a:pt x="38350" y="124434"/>
                </a:lnTo>
                <a:lnTo>
                  <a:pt x="38608" y="124028"/>
                </a:lnTo>
                <a:lnTo>
                  <a:pt x="44694" y="115658"/>
                </a:lnTo>
                <a:close/>
              </a:path>
              <a:path w="60960" h="154304">
                <a:moveTo>
                  <a:pt x="32486" y="133388"/>
                </a:moveTo>
                <a:lnTo>
                  <a:pt x="31775" y="134823"/>
                </a:lnTo>
                <a:lnTo>
                  <a:pt x="32200" y="134152"/>
                </a:lnTo>
                <a:lnTo>
                  <a:pt x="32486" y="133388"/>
                </a:lnTo>
                <a:close/>
              </a:path>
              <a:path w="60960" h="154304">
                <a:moveTo>
                  <a:pt x="32200" y="134152"/>
                </a:moveTo>
                <a:lnTo>
                  <a:pt x="31775" y="134823"/>
                </a:lnTo>
                <a:lnTo>
                  <a:pt x="31948" y="134823"/>
                </a:lnTo>
                <a:lnTo>
                  <a:pt x="32200" y="134152"/>
                </a:lnTo>
                <a:close/>
              </a:path>
              <a:path w="60960" h="154304">
                <a:moveTo>
                  <a:pt x="32683" y="133388"/>
                </a:moveTo>
                <a:lnTo>
                  <a:pt x="32486" y="133388"/>
                </a:lnTo>
                <a:lnTo>
                  <a:pt x="32200" y="134152"/>
                </a:lnTo>
                <a:lnTo>
                  <a:pt x="32683" y="133388"/>
                </a:lnTo>
                <a:close/>
              </a:path>
              <a:path w="60960" h="154304">
                <a:moveTo>
                  <a:pt x="38635" y="124028"/>
                </a:moveTo>
                <a:lnTo>
                  <a:pt x="38416" y="124330"/>
                </a:lnTo>
                <a:lnTo>
                  <a:pt x="38635" y="124028"/>
                </a:lnTo>
                <a:close/>
              </a:path>
              <a:path w="60960" h="154304">
                <a:moveTo>
                  <a:pt x="25043" y="116221"/>
                </a:moveTo>
                <a:lnTo>
                  <a:pt x="24707" y="116751"/>
                </a:lnTo>
                <a:lnTo>
                  <a:pt x="25043" y="116221"/>
                </a:lnTo>
                <a:close/>
              </a:path>
              <a:path w="60960" h="154304">
                <a:moveTo>
                  <a:pt x="25400" y="115658"/>
                </a:moveTo>
                <a:lnTo>
                  <a:pt x="25043" y="116221"/>
                </a:lnTo>
                <a:lnTo>
                  <a:pt x="24815" y="116751"/>
                </a:lnTo>
                <a:lnTo>
                  <a:pt x="25400" y="115658"/>
                </a:lnTo>
                <a:close/>
              </a:path>
              <a:path w="60960" h="154304">
                <a:moveTo>
                  <a:pt x="51825" y="102768"/>
                </a:moveTo>
                <a:lnTo>
                  <a:pt x="30822" y="102768"/>
                </a:lnTo>
                <a:lnTo>
                  <a:pt x="30518" y="103581"/>
                </a:lnTo>
                <a:lnTo>
                  <a:pt x="25043" y="116221"/>
                </a:lnTo>
                <a:lnTo>
                  <a:pt x="25400" y="115658"/>
                </a:lnTo>
                <a:lnTo>
                  <a:pt x="44694" y="115658"/>
                </a:lnTo>
                <a:lnTo>
                  <a:pt x="47269" y="112102"/>
                </a:lnTo>
                <a:lnTo>
                  <a:pt x="48171" y="110553"/>
                </a:lnTo>
                <a:lnTo>
                  <a:pt x="51825" y="102768"/>
                </a:lnTo>
                <a:close/>
              </a:path>
              <a:path w="60960" h="154304">
                <a:moveTo>
                  <a:pt x="30654" y="103161"/>
                </a:moveTo>
                <a:lnTo>
                  <a:pt x="30473" y="103581"/>
                </a:lnTo>
                <a:lnTo>
                  <a:pt x="30654" y="103161"/>
                </a:lnTo>
                <a:close/>
              </a:path>
              <a:path w="60960" h="154304">
                <a:moveTo>
                  <a:pt x="30822" y="102768"/>
                </a:moveTo>
                <a:lnTo>
                  <a:pt x="30654" y="103161"/>
                </a:lnTo>
                <a:lnTo>
                  <a:pt x="30518" y="103581"/>
                </a:lnTo>
                <a:lnTo>
                  <a:pt x="30822" y="102768"/>
                </a:lnTo>
                <a:close/>
              </a:path>
              <a:path w="60960" h="154304">
                <a:moveTo>
                  <a:pt x="56964" y="89623"/>
                </a:moveTo>
                <a:lnTo>
                  <a:pt x="35039" y="89623"/>
                </a:lnTo>
                <a:lnTo>
                  <a:pt x="34874" y="90195"/>
                </a:lnTo>
                <a:lnTo>
                  <a:pt x="30654" y="103161"/>
                </a:lnTo>
                <a:lnTo>
                  <a:pt x="30822" y="102768"/>
                </a:lnTo>
                <a:lnTo>
                  <a:pt x="51825" y="102768"/>
                </a:lnTo>
                <a:lnTo>
                  <a:pt x="54406" y="97269"/>
                </a:lnTo>
                <a:lnTo>
                  <a:pt x="54889" y="96050"/>
                </a:lnTo>
                <a:lnTo>
                  <a:pt x="56964" y="89623"/>
                </a:lnTo>
                <a:close/>
              </a:path>
              <a:path w="60960" h="154304">
                <a:moveTo>
                  <a:pt x="34960" y="89866"/>
                </a:moveTo>
                <a:lnTo>
                  <a:pt x="34854" y="90195"/>
                </a:lnTo>
                <a:lnTo>
                  <a:pt x="34960" y="89866"/>
                </a:lnTo>
                <a:close/>
              </a:path>
              <a:path w="60960" h="154304">
                <a:moveTo>
                  <a:pt x="38448" y="76604"/>
                </a:moveTo>
                <a:lnTo>
                  <a:pt x="34960" y="89866"/>
                </a:lnTo>
                <a:lnTo>
                  <a:pt x="35039" y="89623"/>
                </a:lnTo>
                <a:lnTo>
                  <a:pt x="56964" y="89623"/>
                </a:lnTo>
                <a:lnTo>
                  <a:pt x="59613" y="81419"/>
                </a:lnTo>
                <a:lnTo>
                  <a:pt x="60134" y="78473"/>
                </a:lnTo>
                <a:lnTo>
                  <a:pt x="60153" y="77927"/>
                </a:lnTo>
                <a:lnTo>
                  <a:pt x="38430" y="77927"/>
                </a:lnTo>
                <a:lnTo>
                  <a:pt x="38448" y="76604"/>
                </a:lnTo>
                <a:close/>
              </a:path>
              <a:path w="60960" h="154304">
                <a:moveTo>
                  <a:pt x="38785" y="75323"/>
                </a:moveTo>
                <a:lnTo>
                  <a:pt x="38448" y="76604"/>
                </a:lnTo>
                <a:lnTo>
                  <a:pt x="38430" y="77927"/>
                </a:lnTo>
                <a:lnTo>
                  <a:pt x="38785" y="75323"/>
                </a:lnTo>
                <a:close/>
              </a:path>
              <a:path w="60960" h="154304">
                <a:moveTo>
                  <a:pt x="60245" y="75323"/>
                </a:moveTo>
                <a:lnTo>
                  <a:pt x="38785" y="75323"/>
                </a:lnTo>
                <a:lnTo>
                  <a:pt x="38430" y="77927"/>
                </a:lnTo>
                <a:lnTo>
                  <a:pt x="60153" y="77927"/>
                </a:lnTo>
                <a:lnTo>
                  <a:pt x="60245" y="75323"/>
                </a:lnTo>
                <a:close/>
              </a:path>
              <a:path w="60960" h="154304">
                <a:moveTo>
                  <a:pt x="60608" y="63525"/>
                </a:moveTo>
                <a:lnTo>
                  <a:pt x="38633" y="63525"/>
                </a:lnTo>
                <a:lnTo>
                  <a:pt x="38773" y="65430"/>
                </a:lnTo>
                <a:lnTo>
                  <a:pt x="38606" y="65430"/>
                </a:lnTo>
                <a:lnTo>
                  <a:pt x="38448" y="76604"/>
                </a:lnTo>
                <a:lnTo>
                  <a:pt x="38785" y="75323"/>
                </a:lnTo>
                <a:lnTo>
                  <a:pt x="60245" y="75323"/>
                </a:lnTo>
                <a:lnTo>
                  <a:pt x="60594" y="65430"/>
                </a:lnTo>
                <a:lnTo>
                  <a:pt x="38773" y="65430"/>
                </a:lnTo>
                <a:lnTo>
                  <a:pt x="38619" y="64477"/>
                </a:lnTo>
                <a:lnTo>
                  <a:pt x="60628" y="64477"/>
                </a:lnTo>
                <a:lnTo>
                  <a:pt x="60608" y="63525"/>
                </a:lnTo>
                <a:close/>
              </a:path>
              <a:path w="60960" h="154304">
                <a:moveTo>
                  <a:pt x="38633" y="63525"/>
                </a:moveTo>
                <a:lnTo>
                  <a:pt x="38619" y="64477"/>
                </a:lnTo>
                <a:lnTo>
                  <a:pt x="38773" y="65430"/>
                </a:lnTo>
                <a:lnTo>
                  <a:pt x="38633" y="63525"/>
                </a:lnTo>
                <a:close/>
              </a:path>
              <a:path w="60960" h="154304">
                <a:moveTo>
                  <a:pt x="37043" y="54662"/>
                </a:moveTo>
                <a:lnTo>
                  <a:pt x="38619" y="64477"/>
                </a:lnTo>
                <a:lnTo>
                  <a:pt x="38633" y="63525"/>
                </a:lnTo>
                <a:lnTo>
                  <a:pt x="60608" y="63525"/>
                </a:lnTo>
                <a:lnTo>
                  <a:pt x="60515" y="62001"/>
                </a:lnTo>
                <a:lnTo>
                  <a:pt x="59734" y="56946"/>
                </a:lnTo>
                <a:lnTo>
                  <a:pt x="38887" y="56946"/>
                </a:lnTo>
                <a:lnTo>
                  <a:pt x="37043" y="54662"/>
                </a:lnTo>
                <a:close/>
              </a:path>
              <a:path w="60960" h="154304">
                <a:moveTo>
                  <a:pt x="36575" y="51752"/>
                </a:moveTo>
                <a:lnTo>
                  <a:pt x="37043" y="54662"/>
                </a:lnTo>
                <a:lnTo>
                  <a:pt x="38887" y="56946"/>
                </a:lnTo>
                <a:lnTo>
                  <a:pt x="36575" y="51752"/>
                </a:lnTo>
                <a:close/>
              </a:path>
              <a:path w="60960" h="154304">
                <a:moveTo>
                  <a:pt x="58931" y="51752"/>
                </a:moveTo>
                <a:lnTo>
                  <a:pt x="36575" y="51752"/>
                </a:lnTo>
                <a:lnTo>
                  <a:pt x="38887" y="56946"/>
                </a:lnTo>
                <a:lnTo>
                  <a:pt x="59734" y="56946"/>
                </a:lnTo>
                <a:lnTo>
                  <a:pt x="58931" y="51752"/>
                </a:lnTo>
                <a:close/>
              </a:path>
              <a:path w="60960" h="154304">
                <a:moveTo>
                  <a:pt x="52172" y="38226"/>
                </a:moveTo>
                <a:lnTo>
                  <a:pt x="23774" y="38226"/>
                </a:lnTo>
                <a:lnTo>
                  <a:pt x="24764" y="39306"/>
                </a:lnTo>
                <a:lnTo>
                  <a:pt x="37043" y="54662"/>
                </a:lnTo>
                <a:lnTo>
                  <a:pt x="36575" y="51752"/>
                </a:lnTo>
                <a:lnTo>
                  <a:pt x="58931" y="51752"/>
                </a:lnTo>
                <a:lnTo>
                  <a:pt x="58102" y="46393"/>
                </a:lnTo>
                <a:lnTo>
                  <a:pt x="57302" y="44576"/>
                </a:lnTo>
                <a:lnTo>
                  <a:pt x="52172" y="38226"/>
                </a:lnTo>
                <a:close/>
              </a:path>
              <a:path w="60960" h="154304">
                <a:moveTo>
                  <a:pt x="24259" y="38827"/>
                </a:moveTo>
                <a:lnTo>
                  <a:pt x="24645" y="39306"/>
                </a:lnTo>
                <a:lnTo>
                  <a:pt x="24259" y="38827"/>
                </a:lnTo>
                <a:close/>
              </a:path>
              <a:path w="60960" h="154304">
                <a:moveTo>
                  <a:pt x="23774" y="38226"/>
                </a:moveTo>
                <a:lnTo>
                  <a:pt x="24259" y="38827"/>
                </a:lnTo>
                <a:lnTo>
                  <a:pt x="24764" y="39306"/>
                </a:lnTo>
                <a:lnTo>
                  <a:pt x="23774" y="38226"/>
                </a:lnTo>
                <a:close/>
              </a:path>
              <a:path w="60960" h="154304">
                <a:moveTo>
                  <a:pt x="15354" y="0"/>
                </a:moveTo>
                <a:lnTo>
                  <a:pt x="8369" y="190"/>
                </a:lnTo>
                <a:lnTo>
                  <a:pt x="0" y="9042"/>
                </a:lnTo>
                <a:lnTo>
                  <a:pt x="190" y="16027"/>
                </a:lnTo>
                <a:lnTo>
                  <a:pt x="24259" y="38827"/>
                </a:lnTo>
                <a:lnTo>
                  <a:pt x="23774" y="38226"/>
                </a:lnTo>
                <a:lnTo>
                  <a:pt x="52172" y="38226"/>
                </a:lnTo>
                <a:lnTo>
                  <a:pt x="40957" y="24345"/>
                </a:lnTo>
                <a:lnTo>
                  <a:pt x="39954" y="23253"/>
                </a:lnTo>
                <a:lnTo>
                  <a:pt x="15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071376" y="5101348"/>
            <a:ext cx="578840" cy="364020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795149" y="5030584"/>
            <a:ext cx="172720" cy="278130"/>
          </a:xfrm>
          <a:custGeom>
            <a:avLst/>
            <a:gdLst/>
            <a:ahLst/>
            <a:cxnLst/>
            <a:rect l="l" t="t" r="r" b="b"/>
            <a:pathLst>
              <a:path w="172720" h="278129">
                <a:moveTo>
                  <a:pt x="94326" y="245018"/>
                </a:moveTo>
                <a:lnTo>
                  <a:pt x="94043" y="246252"/>
                </a:lnTo>
                <a:lnTo>
                  <a:pt x="80008" y="246252"/>
                </a:lnTo>
                <a:lnTo>
                  <a:pt x="81000" y="253860"/>
                </a:lnTo>
                <a:lnTo>
                  <a:pt x="95478" y="277634"/>
                </a:lnTo>
                <a:lnTo>
                  <a:pt x="101968" y="273088"/>
                </a:lnTo>
                <a:lnTo>
                  <a:pt x="102755" y="268617"/>
                </a:lnTo>
                <a:lnTo>
                  <a:pt x="99255" y="263613"/>
                </a:lnTo>
                <a:lnTo>
                  <a:pt x="98894" y="263613"/>
                </a:lnTo>
                <a:lnTo>
                  <a:pt x="97967" y="261772"/>
                </a:lnTo>
                <a:lnTo>
                  <a:pt x="98282" y="261772"/>
                </a:lnTo>
                <a:lnTo>
                  <a:pt x="97458" y="259295"/>
                </a:lnTo>
                <a:lnTo>
                  <a:pt x="95338" y="252006"/>
                </a:lnTo>
                <a:lnTo>
                  <a:pt x="95112" y="251372"/>
                </a:lnTo>
                <a:lnTo>
                  <a:pt x="95094" y="250913"/>
                </a:lnTo>
                <a:lnTo>
                  <a:pt x="94326" y="245018"/>
                </a:lnTo>
                <a:close/>
              </a:path>
              <a:path w="172720" h="278129">
                <a:moveTo>
                  <a:pt x="97967" y="261772"/>
                </a:moveTo>
                <a:lnTo>
                  <a:pt x="98894" y="263613"/>
                </a:lnTo>
                <a:lnTo>
                  <a:pt x="98568" y="262630"/>
                </a:lnTo>
                <a:lnTo>
                  <a:pt x="97967" y="261772"/>
                </a:lnTo>
                <a:close/>
              </a:path>
              <a:path w="172720" h="278129">
                <a:moveTo>
                  <a:pt x="98568" y="262630"/>
                </a:moveTo>
                <a:lnTo>
                  <a:pt x="98894" y="263613"/>
                </a:lnTo>
                <a:lnTo>
                  <a:pt x="99255" y="263613"/>
                </a:lnTo>
                <a:lnTo>
                  <a:pt x="98568" y="262630"/>
                </a:lnTo>
                <a:close/>
              </a:path>
              <a:path w="172720" h="278129">
                <a:moveTo>
                  <a:pt x="98282" y="261772"/>
                </a:moveTo>
                <a:lnTo>
                  <a:pt x="97967" y="261772"/>
                </a:lnTo>
                <a:lnTo>
                  <a:pt x="98568" y="262630"/>
                </a:lnTo>
                <a:lnTo>
                  <a:pt x="98282" y="261772"/>
                </a:lnTo>
                <a:close/>
              </a:path>
              <a:path w="172720" h="278129">
                <a:moveTo>
                  <a:pt x="97459" y="259295"/>
                </a:moveTo>
                <a:lnTo>
                  <a:pt x="97536" y="259562"/>
                </a:lnTo>
                <a:lnTo>
                  <a:pt x="97459" y="259295"/>
                </a:lnTo>
                <a:close/>
              </a:path>
              <a:path w="172720" h="278129">
                <a:moveTo>
                  <a:pt x="95021" y="250913"/>
                </a:moveTo>
                <a:lnTo>
                  <a:pt x="95237" y="252006"/>
                </a:lnTo>
                <a:lnTo>
                  <a:pt x="95154" y="251372"/>
                </a:lnTo>
                <a:lnTo>
                  <a:pt x="95021" y="250913"/>
                </a:lnTo>
                <a:close/>
              </a:path>
              <a:path w="172720" h="278129">
                <a:moveTo>
                  <a:pt x="95154" y="251372"/>
                </a:moveTo>
                <a:lnTo>
                  <a:pt x="95237" y="252006"/>
                </a:lnTo>
                <a:lnTo>
                  <a:pt x="95154" y="251372"/>
                </a:lnTo>
                <a:close/>
              </a:path>
              <a:path w="172720" h="278129">
                <a:moveTo>
                  <a:pt x="95094" y="250913"/>
                </a:moveTo>
                <a:lnTo>
                  <a:pt x="95154" y="251372"/>
                </a:lnTo>
                <a:lnTo>
                  <a:pt x="95094" y="250913"/>
                </a:lnTo>
                <a:close/>
              </a:path>
              <a:path w="172720" h="278129">
                <a:moveTo>
                  <a:pt x="79956" y="245855"/>
                </a:moveTo>
                <a:lnTo>
                  <a:pt x="80008" y="246252"/>
                </a:lnTo>
                <a:lnTo>
                  <a:pt x="79956" y="245855"/>
                </a:lnTo>
                <a:close/>
              </a:path>
              <a:path w="172720" h="278129">
                <a:moveTo>
                  <a:pt x="94073" y="245579"/>
                </a:moveTo>
                <a:lnTo>
                  <a:pt x="79921" y="245579"/>
                </a:lnTo>
                <a:lnTo>
                  <a:pt x="80048" y="246252"/>
                </a:lnTo>
                <a:lnTo>
                  <a:pt x="94043" y="246252"/>
                </a:lnTo>
                <a:lnTo>
                  <a:pt x="94073" y="245579"/>
                </a:lnTo>
                <a:close/>
              </a:path>
              <a:path w="172720" h="278129">
                <a:moveTo>
                  <a:pt x="94157" y="243725"/>
                </a:moveTo>
                <a:lnTo>
                  <a:pt x="94043" y="246252"/>
                </a:lnTo>
                <a:lnTo>
                  <a:pt x="94326" y="245018"/>
                </a:lnTo>
                <a:lnTo>
                  <a:pt x="94157" y="243725"/>
                </a:lnTo>
                <a:close/>
              </a:path>
              <a:path w="172720" h="278129">
                <a:moveTo>
                  <a:pt x="139347" y="124318"/>
                </a:moveTo>
                <a:lnTo>
                  <a:pt x="127419" y="142379"/>
                </a:lnTo>
                <a:lnTo>
                  <a:pt x="114985" y="160134"/>
                </a:lnTo>
                <a:lnTo>
                  <a:pt x="102882" y="176656"/>
                </a:lnTo>
                <a:lnTo>
                  <a:pt x="93306" y="191439"/>
                </a:lnTo>
                <a:lnTo>
                  <a:pt x="78041" y="228053"/>
                </a:lnTo>
                <a:lnTo>
                  <a:pt x="78016" y="236346"/>
                </a:lnTo>
                <a:lnTo>
                  <a:pt x="78244" y="238378"/>
                </a:lnTo>
                <a:lnTo>
                  <a:pt x="79956" y="245855"/>
                </a:lnTo>
                <a:lnTo>
                  <a:pt x="79921" y="245579"/>
                </a:lnTo>
                <a:lnTo>
                  <a:pt x="94073" y="245579"/>
                </a:lnTo>
                <a:lnTo>
                  <a:pt x="94157" y="243725"/>
                </a:lnTo>
                <a:lnTo>
                  <a:pt x="94622" y="243725"/>
                </a:lnTo>
                <a:lnTo>
                  <a:pt x="95782" y="238658"/>
                </a:lnTo>
                <a:lnTo>
                  <a:pt x="97645" y="231533"/>
                </a:lnTo>
                <a:lnTo>
                  <a:pt x="97878" y="230644"/>
                </a:lnTo>
                <a:lnTo>
                  <a:pt x="100190" y="224383"/>
                </a:lnTo>
                <a:lnTo>
                  <a:pt x="100660" y="223088"/>
                </a:lnTo>
                <a:lnTo>
                  <a:pt x="105108" y="214795"/>
                </a:lnTo>
                <a:lnTo>
                  <a:pt x="105460" y="214121"/>
                </a:lnTo>
                <a:lnTo>
                  <a:pt x="112217" y="203212"/>
                </a:lnTo>
                <a:lnTo>
                  <a:pt x="121258" y="189331"/>
                </a:lnTo>
                <a:lnTo>
                  <a:pt x="121589" y="188823"/>
                </a:lnTo>
                <a:lnTo>
                  <a:pt x="133261" y="172923"/>
                </a:lnTo>
                <a:lnTo>
                  <a:pt x="146037" y="154673"/>
                </a:lnTo>
                <a:lnTo>
                  <a:pt x="158635" y="135597"/>
                </a:lnTo>
                <a:lnTo>
                  <a:pt x="159740" y="133451"/>
                </a:lnTo>
                <a:lnTo>
                  <a:pt x="162812" y="125450"/>
                </a:lnTo>
                <a:lnTo>
                  <a:pt x="138912" y="125450"/>
                </a:lnTo>
                <a:lnTo>
                  <a:pt x="139347" y="124318"/>
                </a:lnTo>
                <a:close/>
              </a:path>
              <a:path w="172720" h="278129">
                <a:moveTo>
                  <a:pt x="94622" y="243725"/>
                </a:moveTo>
                <a:lnTo>
                  <a:pt x="94157" y="243725"/>
                </a:lnTo>
                <a:lnTo>
                  <a:pt x="94326" y="245018"/>
                </a:lnTo>
                <a:lnTo>
                  <a:pt x="94622" y="243725"/>
                </a:lnTo>
                <a:close/>
              </a:path>
              <a:path w="172720" h="278129">
                <a:moveTo>
                  <a:pt x="97878" y="230644"/>
                </a:moveTo>
                <a:lnTo>
                  <a:pt x="97599" y="231533"/>
                </a:lnTo>
                <a:lnTo>
                  <a:pt x="97765" y="231075"/>
                </a:lnTo>
                <a:lnTo>
                  <a:pt x="97878" y="230644"/>
                </a:lnTo>
                <a:close/>
              </a:path>
              <a:path w="172720" h="278129">
                <a:moveTo>
                  <a:pt x="97765" y="231075"/>
                </a:moveTo>
                <a:lnTo>
                  <a:pt x="97599" y="231533"/>
                </a:lnTo>
                <a:lnTo>
                  <a:pt x="97765" y="231075"/>
                </a:lnTo>
                <a:close/>
              </a:path>
              <a:path w="172720" h="278129">
                <a:moveTo>
                  <a:pt x="97921" y="230644"/>
                </a:moveTo>
                <a:lnTo>
                  <a:pt x="97765" y="231075"/>
                </a:lnTo>
                <a:lnTo>
                  <a:pt x="97921" y="230644"/>
                </a:lnTo>
                <a:close/>
              </a:path>
              <a:path w="172720" h="278129">
                <a:moveTo>
                  <a:pt x="100660" y="223088"/>
                </a:moveTo>
                <a:lnTo>
                  <a:pt x="100088" y="224383"/>
                </a:lnTo>
                <a:lnTo>
                  <a:pt x="100420" y="223750"/>
                </a:lnTo>
                <a:lnTo>
                  <a:pt x="100660" y="223088"/>
                </a:lnTo>
                <a:close/>
              </a:path>
              <a:path w="172720" h="278129">
                <a:moveTo>
                  <a:pt x="100420" y="223750"/>
                </a:moveTo>
                <a:lnTo>
                  <a:pt x="100088" y="224383"/>
                </a:lnTo>
                <a:lnTo>
                  <a:pt x="100420" y="223750"/>
                </a:lnTo>
                <a:close/>
              </a:path>
              <a:path w="172720" h="278129">
                <a:moveTo>
                  <a:pt x="100766" y="223088"/>
                </a:moveTo>
                <a:lnTo>
                  <a:pt x="100420" y="223750"/>
                </a:lnTo>
                <a:lnTo>
                  <a:pt x="100766" y="223088"/>
                </a:lnTo>
                <a:close/>
              </a:path>
              <a:path w="172720" h="278129">
                <a:moveTo>
                  <a:pt x="105336" y="214359"/>
                </a:moveTo>
                <a:lnTo>
                  <a:pt x="105067" y="214795"/>
                </a:lnTo>
                <a:lnTo>
                  <a:pt x="105336" y="214359"/>
                </a:lnTo>
                <a:close/>
              </a:path>
              <a:path w="172720" h="278129">
                <a:moveTo>
                  <a:pt x="105483" y="214121"/>
                </a:moveTo>
                <a:lnTo>
                  <a:pt x="105336" y="214359"/>
                </a:lnTo>
                <a:lnTo>
                  <a:pt x="105483" y="214121"/>
                </a:lnTo>
                <a:close/>
              </a:path>
              <a:path w="172720" h="278129">
                <a:moveTo>
                  <a:pt x="121618" y="188823"/>
                </a:moveTo>
                <a:lnTo>
                  <a:pt x="121355" y="189183"/>
                </a:lnTo>
                <a:lnTo>
                  <a:pt x="121618" y="188823"/>
                </a:lnTo>
                <a:close/>
              </a:path>
              <a:path w="172720" h="278129">
                <a:moveTo>
                  <a:pt x="140017" y="123304"/>
                </a:moveTo>
                <a:lnTo>
                  <a:pt x="139347" y="124318"/>
                </a:lnTo>
                <a:lnTo>
                  <a:pt x="138912" y="125450"/>
                </a:lnTo>
                <a:lnTo>
                  <a:pt x="140017" y="123304"/>
                </a:lnTo>
                <a:close/>
              </a:path>
              <a:path w="172720" h="278129">
                <a:moveTo>
                  <a:pt x="163637" y="123304"/>
                </a:moveTo>
                <a:lnTo>
                  <a:pt x="140017" y="123304"/>
                </a:lnTo>
                <a:lnTo>
                  <a:pt x="138912" y="125450"/>
                </a:lnTo>
                <a:lnTo>
                  <a:pt x="162812" y="125450"/>
                </a:lnTo>
                <a:lnTo>
                  <a:pt x="163637" y="123304"/>
                </a:lnTo>
                <a:close/>
              </a:path>
              <a:path w="172720" h="278129">
                <a:moveTo>
                  <a:pt x="169301" y="106718"/>
                </a:moveTo>
                <a:lnTo>
                  <a:pt x="146113" y="106718"/>
                </a:lnTo>
                <a:lnTo>
                  <a:pt x="145821" y="107594"/>
                </a:lnTo>
                <a:lnTo>
                  <a:pt x="139347" y="124318"/>
                </a:lnTo>
                <a:lnTo>
                  <a:pt x="140017" y="123304"/>
                </a:lnTo>
                <a:lnTo>
                  <a:pt x="163637" y="123304"/>
                </a:lnTo>
                <a:lnTo>
                  <a:pt x="166928" y="114731"/>
                </a:lnTo>
                <a:lnTo>
                  <a:pt x="167233" y="113842"/>
                </a:lnTo>
                <a:lnTo>
                  <a:pt x="169301" y="106718"/>
                </a:lnTo>
                <a:close/>
              </a:path>
              <a:path w="172720" h="278129">
                <a:moveTo>
                  <a:pt x="145965" y="107102"/>
                </a:moveTo>
                <a:lnTo>
                  <a:pt x="145776" y="107594"/>
                </a:lnTo>
                <a:lnTo>
                  <a:pt x="145965" y="107102"/>
                </a:lnTo>
                <a:close/>
              </a:path>
              <a:path w="172720" h="278129">
                <a:moveTo>
                  <a:pt x="146113" y="106718"/>
                </a:moveTo>
                <a:lnTo>
                  <a:pt x="145965" y="107102"/>
                </a:lnTo>
                <a:lnTo>
                  <a:pt x="145821" y="107594"/>
                </a:lnTo>
                <a:lnTo>
                  <a:pt x="146113" y="106718"/>
                </a:lnTo>
                <a:close/>
              </a:path>
              <a:path w="172720" h="278129">
                <a:moveTo>
                  <a:pt x="150525" y="91560"/>
                </a:moveTo>
                <a:lnTo>
                  <a:pt x="145965" y="107102"/>
                </a:lnTo>
                <a:lnTo>
                  <a:pt x="146113" y="106718"/>
                </a:lnTo>
                <a:lnTo>
                  <a:pt x="169301" y="106718"/>
                </a:lnTo>
                <a:lnTo>
                  <a:pt x="172250" y="96558"/>
                </a:lnTo>
                <a:lnTo>
                  <a:pt x="172597" y="92862"/>
                </a:lnTo>
                <a:lnTo>
                  <a:pt x="150456" y="92862"/>
                </a:lnTo>
                <a:lnTo>
                  <a:pt x="150525" y="91560"/>
                </a:lnTo>
                <a:close/>
              </a:path>
              <a:path w="172720" h="278129">
                <a:moveTo>
                  <a:pt x="150888" y="90322"/>
                </a:moveTo>
                <a:lnTo>
                  <a:pt x="150525" y="91560"/>
                </a:lnTo>
                <a:lnTo>
                  <a:pt x="150456" y="92862"/>
                </a:lnTo>
                <a:lnTo>
                  <a:pt x="150888" y="90322"/>
                </a:lnTo>
                <a:close/>
              </a:path>
              <a:path w="172720" h="278129">
                <a:moveTo>
                  <a:pt x="172443" y="90322"/>
                </a:moveTo>
                <a:lnTo>
                  <a:pt x="150888" y="90322"/>
                </a:lnTo>
                <a:lnTo>
                  <a:pt x="150456" y="92862"/>
                </a:lnTo>
                <a:lnTo>
                  <a:pt x="172597" y="92862"/>
                </a:lnTo>
                <a:lnTo>
                  <a:pt x="172564" y="91560"/>
                </a:lnTo>
                <a:lnTo>
                  <a:pt x="172443" y="90322"/>
                </a:lnTo>
                <a:close/>
              </a:path>
              <a:path w="172720" h="278129">
                <a:moveTo>
                  <a:pt x="151247" y="77855"/>
                </a:moveTo>
                <a:lnTo>
                  <a:pt x="150525" y="91560"/>
                </a:lnTo>
                <a:lnTo>
                  <a:pt x="150888" y="90322"/>
                </a:lnTo>
                <a:lnTo>
                  <a:pt x="172443" y="90322"/>
                </a:lnTo>
                <a:lnTo>
                  <a:pt x="171333" y="78981"/>
                </a:lnTo>
                <a:lnTo>
                  <a:pt x="151447" y="78981"/>
                </a:lnTo>
                <a:lnTo>
                  <a:pt x="151247" y="77855"/>
                </a:lnTo>
                <a:close/>
              </a:path>
              <a:path w="172720" h="278129">
                <a:moveTo>
                  <a:pt x="90029" y="26149"/>
                </a:moveTo>
                <a:lnTo>
                  <a:pt x="52844" y="26149"/>
                </a:lnTo>
                <a:lnTo>
                  <a:pt x="29400" y="42113"/>
                </a:lnTo>
                <a:lnTo>
                  <a:pt x="1193" y="61760"/>
                </a:lnTo>
                <a:lnTo>
                  <a:pt x="0" y="68440"/>
                </a:lnTo>
                <a:lnTo>
                  <a:pt x="6743" y="78130"/>
                </a:lnTo>
                <a:lnTo>
                  <a:pt x="13385" y="79336"/>
                </a:lnTo>
                <a:lnTo>
                  <a:pt x="41686" y="59855"/>
                </a:lnTo>
                <a:lnTo>
                  <a:pt x="65036" y="44157"/>
                </a:lnTo>
                <a:lnTo>
                  <a:pt x="86654" y="28409"/>
                </a:lnTo>
                <a:lnTo>
                  <a:pt x="90029" y="26149"/>
                </a:lnTo>
                <a:close/>
              </a:path>
              <a:path w="172720" h="278129">
                <a:moveTo>
                  <a:pt x="151307" y="76720"/>
                </a:moveTo>
                <a:lnTo>
                  <a:pt x="151296" y="78130"/>
                </a:lnTo>
                <a:lnTo>
                  <a:pt x="151447" y="78981"/>
                </a:lnTo>
                <a:lnTo>
                  <a:pt x="151307" y="76720"/>
                </a:lnTo>
                <a:close/>
              </a:path>
              <a:path w="172720" h="278129">
                <a:moveTo>
                  <a:pt x="171112" y="76720"/>
                </a:moveTo>
                <a:lnTo>
                  <a:pt x="151307" y="76720"/>
                </a:lnTo>
                <a:lnTo>
                  <a:pt x="151447" y="78981"/>
                </a:lnTo>
                <a:lnTo>
                  <a:pt x="171333" y="78981"/>
                </a:lnTo>
                <a:lnTo>
                  <a:pt x="171112" y="76720"/>
                </a:lnTo>
                <a:close/>
              </a:path>
              <a:path w="172720" h="278129">
                <a:moveTo>
                  <a:pt x="169037" y="64935"/>
                </a:moveTo>
                <a:lnTo>
                  <a:pt x="148958" y="64935"/>
                </a:lnTo>
                <a:lnTo>
                  <a:pt x="149313" y="66319"/>
                </a:lnTo>
                <a:lnTo>
                  <a:pt x="151247" y="77855"/>
                </a:lnTo>
                <a:lnTo>
                  <a:pt x="151307" y="76720"/>
                </a:lnTo>
                <a:lnTo>
                  <a:pt x="171112" y="76720"/>
                </a:lnTo>
                <a:lnTo>
                  <a:pt x="170954" y="75476"/>
                </a:lnTo>
                <a:lnTo>
                  <a:pt x="169037" y="64935"/>
                </a:lnTo>
                <a:close/>
              </a:path>
              <a:path w="172720" h="278129">
                <a:moveTo>
                  <a:pt x="149077" y="65607"/>
                </a:moveTo>
                <a:lnTo>
                  <a:pt x="149203" y="66319"/>
                </a:lnTo>
                <a:lnTo>
                  <a:pt x="149077" y="65607"/>
                </a:lnTo>
                <a:close/>
              </a:path>
              <a:path w="172720" h="278129">
                <a:moveTo>
                  <a:pt x="148958" y="64935"/>
                </a:moveTo>
                <a:lnTo>
                  <a:pt x="149077" y="65607"/>
                </a:lnTo>
                <a:lnTo>
                  <a:pt x="149313" y="66319"/>
                </a:lnTo>
                <a:lnTo>
                  <a:pt x="148958" y="64935"/>
                </a:lnTo>
                <a:close/>
              </a:path>
              <a:path w="172720" h="278129">
                <a:moveTo>
                  <a:pt x="145388" y="54498"/>
                </a:moveTo>
                <a:lnTo>
                  <a:pt x="149077" y="65607"/>
                </a:lnTo>
                <a:lnTo>
                  <a:pt x="148958" y="64935"/>
                </a:lnTo>
                <a:lnTo>
                  <a:pt x="169037" y="64935"/>
                </a:lnTo>
                <a:lnTo>
                  <a:pt x="168402" y="61442"/>
                </a:lnTo>
                <a:lnTo>
                  <a:pt x="168046" y="60070"/>
                </a:lnTo>
                <a:lnTo>
                  <a:pt x="166526" y="55537"/>
                </a:lnTo>
                <a:lnTo>
                  <a:pt x="146050" y="55537"/>
                </a:lnTo>
                <a:lnTo>
                  <a:pt x="145388" y="54498"/>
                </a:lnTo>
                <a:close/>
              </a:path>
              <a:path w="172720" h="278129">
                <a:moveTo>
                  <a:pt x="145008" y="53352"/>
                </a:moveTo>
                <a:lnTo>
                  <a:pt x="145388" y="54498"/>
                </a:lnTo>
                <a:lnTo>
                  <a:pt x="146050" y="55537"/>
                </a:lnTo>
                <a:lnTo>
                  <a:pt x="145008" y="53352"/>
                </a:lnTo>
                <a:close/>
              </a:path>
              <a:path w="172720" h="278129">
                <a:moveTo>
                  <a:pt x="165793" y="53352"/>
                </a:moveTo>
                <a:lnTo>
                  <a:pt x="145008" y="53352"/>
                </a:lnTo>
                <a:lnTo>
                  <a:pt x="146050" y="55537"/>
                </a:lnTo>
                <a:lnTo>
                  <a:pt x="166526" y="55537"/>
                </a:lnTo>
                <a:lnTo>
                  <a:pt x="165793" y="53352"/>
                </a:lnTo>
                <a:close/>
              </a:path>
              <a:path w="172720" h="278129">
                <a:moveTo>
                  <a:pt x="161849" y="43662"/>
                </a:moveTo>
                <a:lnTo>
                  <a:pt x="138493" y="43662"/>
                </a:lnTo>
                <a:lnTo>
                  <a:pt x="139446" y="44919"/>
                </a:lnTo>
                <a:lnTo>
                  <a:pt x="139293" y="44919"/>
                </a:lnTo>
                <a:lnTo>
                  <a:pt x="145388" y="54498"/>
                </a:lnTo>
                <a:lnTo>
                  <a:pt x="145008" y="53352"/>
                </a:lnTo>
                <a:lnTo>
                  <a:pt x="165793" y="53352"/>
                </a:lnTo>
                <a:lnTo>
                  <a:pt x="163703" y="47116"/>
                </a:lnTo>
                <a:lnTo>
                  <a:pt x="162650" y="44919"/>
                </a:lnTo>
                <a:lnTo>
                  <a:pt x="139446" y="44919"/>
                </a:lnTo>
                <a:lnTo>
                  <a:pt x="138914" y="44324"/>
                </a:lnTo>
                <a:lnTo>
                  <a:pt x="162271" y="44324"/>
                </a:lnTo>
                <a:lnTo>
                  <a:pt x="161849" y="43662"/>
                </a:lnTo>
                <a:close/>
              </a:path>
              <a:path w="172720" h="278129">
                <a:moveTo>
                  <a:pt x="138493" y="43662"/>
                </a:moveTo>
                <a:lnTo>
                  <a:pt x="138914" y="44324"/>
                </a:lnTo>
                <a:lnTo>
                  <a:pt x="139446" y="44919"/>
                </a:lnTo>
                <a:lnTo>
                  <a:pt x="138493" y="43662"/>
                </a:lnTo>
                <a:close/>
              </a:path>
              <a:path w="172720" h="278129">
                <a:moveTo>
                  <a:pt x="130364" y="34744"/>
                </a:moveTo>
                <a:lnTo>
                  <a:pt x="138914" y="44324"/>
                </a:lnTo>
                <a:lnTo>
                  <a:pt x="138493" y="43662"/>
                </a:lnTo>
                <a:lnTo>
                  <a:pt x="161849" y="43662"/>
                </a:lnTo>
                <a:lnTo>
                  <a:pt x="156475" y="35217"/>
                </a:lnTo>
                <a:lnTo>
                  <a:pt x="130924" y="35217"/>
                </a:lnTo>
                <a:lnTo>
                  <a:pt x="130364" y="34744"/>
                </a:lnTo>
                <a:close/>
              </a:path>
              <a:path w="172720" h="278129">
                <a:moveTo>
                  <a:pt x="129959" y="34289"/>
                </a:moveTo>
                <a:lnTo>
                  <a:pt x="130364" y="34744"/>
                </a:lnTo>
                <a:lnTo>
                  <a:pt x="130924" y="35217"/>
                </a:lnTo>
                <a:lnTo>
                  <a:pt x="129959" y="34289"/>
                </a:lnTo>
                <a:close/>
              </a:path>
              <a:path w="172720" h="278129">
                <a:moveTo>
                  <a:pt x="155885" y="34289"/>
                </a:moveTo>
                <a:lnTo>
                  <a:pt x="129959" y="34289"/>
                </a:lnTo>
                <a:lnTo>
                  <a:pt x="130924" y="35217"/>
                </a:lnTo>
                <a:lnTo>
                  <a:pt x="156475" y="35217"/>
                </a:lnTo>
                <a:lnTo>
                  <a:pt x="155885" y="34289"/>
                </a:lnTo>
                <a:close/>
              </a:path>
              <a:path w="172720" h="278129">
                <a:moveTo>
                  <a:pt x="120403" y="26332"/>
                </a:moveTo>
                <a:lnTo>
                  <a:pt x="130364" y="34744"/>
                </a:lnTo>
                <a:lnTo>
                  <a:pt x="129959" y="34289"/>
                </a:lnTo>
                <a:lnTo>
                  <a:pt x="155885" y="34289"/>
                </a:lnTo>
                <a:lnTo>
                  <a:pt x="155117" y="33083"/>
                </a:lnTo>
                <a:lnTo>
                  <a:pt x="153873" y="31508"/>
                </a:lnTo>
                <a:lnTo>
                  <a:pt x="149369" y="26873"/>
                </a:lnTo>
                <a:lnTo>
                  <a:pt x="121577" y="26873"/>
                </a:lnTo>
                <a:lnTo>
                  <a:pt x="120403" y="26332"/>
                </a:lnTo>
                <a:close/>
              </a:path>
              <a:path w="172720" h="278129">
                <a:moveTo>
                  <a:pt x="86939" y="28201"/>
                </a:moveTo>
                <a:lnTo>
                  <a:pt x="86626" y="28409"/>
                </a:lnTo>
                <a:lnTo>
                  <a:pt x="86939" y="28201"/>
                </a:lnTo>
                <a:close/>
              </a:path>
              <a:path w="172720" h="278129">
                <a:moveTo>
                  <a:pt x="119405" y="25488"/>
                </a:moveTo>
                <a:lnTo>
                  <a:pt x="120403" y="26332"/>
                </a:lnTo>
                <a:lnTo>
                  <a:pt x="121577" y="26873"/>
                </a:lnTo>
                <a:lnTo>
                  <a:pt x="119405" y="25488"/>
                </a:lnTo>
                <a:close/>
              </a:path>
              <a:path w="172720" h="278129">
                <a:moveTo>
                  <a:pt x="148025" y="25488"/>
                </a:moveTo>
                <a:lnTo>
                  <a:pt x="119405" y="25488"/>
                </a:lnTo>
                <a:lnTo>
                  <a:pt x="121577" y="26873"/>
                </a:lnTo>
                <a:lnTo>
                  <a:pt x="149369" y="26873"/>
                </a:lnTo>
                <a:lnTo>
                  <a:pt x="148025" y="25488"/>
                </a:lnTo>
                <a:close/>
              </a:path>
              <a:path w="172720" h="278129">
                <a:moveTo>
                  <a:pt x="99682" y="0"/>
                </a:moveTo>
                <a:lnTo>
                  <a:pt x="97612" y="139"/>
                </a:lnTo>
                <a:lnTo>
                  <a:pt x="76276" y="9207"/>
                </a:lnTo>
                <a:lnTo>
                  <a:pt x="74066" y="10477"/>
                </a:lnTo>
                <a:lnTo>
                  <a:pt x="52501" y="26377"/>
                </a:lnTo>
                <a:lnTo>
                  <a:pt x="52844" y="26149"/>
                </a:lnTo>
                <a:lnTo>
                  <a:pt x="90029" y="26149"/>
                </a:lnTo>
                <a:lnTo>
                  <a:pt x="100850" y="18961"/>
                </a:lnTo>
                <a:lnTo>
                  <a:pt x="96926" y="17894"/>
                </a:lnTo>
                <a:lnTo>
                  <a:pt x="104254" y="16700"/>
                </a:lnTo>
                <a:lnTo>
                  <a:pt x="138571" y="16700"/>
                </a:lnTo>
                <a:lnTo>
                  <a:pt x="131711" y="10921"/>
                </a:lnTo>
                <a:lnTo>
                  <a:pt x="128905" y="9283"/>
                </a:lnTo>
                <a:lnTo>
                  <a:pt x="115760" y="4368"/>
                </a:lnTo>
                <a:lnTo>
                  <a:pt x="114947" y="4102"/>
                </a:lnTo>
                <a:lnTo>
                  <a:pt x="99682" y="0"/>
                </a:lnTo>
                <a:close/>
              </a:path>
              <a:path w="172720" h="278129">
                <a:moveTo>
                  <a:pt x="109552" y="21327"/>
                </a:moveTo>
                <a:lnTo>
                  <a:pt x="120403" y="26332"/>
                </a:lnTo>
                <a:lnTo>
                  <a:pt x="119405" y="25488"/>
                </a:lnTo>
                <a:lnTo>
                  <a:pt x="148025" y="25488"/>
                </a:lnTo>
                <a:lnTo>
                  <a:pt x="144163" y="21513"/>
                </a:lnTo>
                <a:lnTo>
                  <a:pt x="110236" y="21513"/>
                </a:lnTo>
                <a:lnTo>
                  <a:pt x="109552" y="21327"/>
                </a:lnTo>
                <a:close/>
              </a:path>
              <a:path w="172720" h="278129">
                <a:moveTo>
                  <a:pt x="108826" y="20993"/>
                </a:moveTo>
                <a:lnTo>
                  <a:pt x="109552" y="21327"/>
                </a:lnTo>
                <a:lnTo>
                  <a:pt x="110236" y="21513"/>
                </a:lnTo>
                <a:lnTo>
                  <a:pt x="108826" y="20993"/>
                </a:lnTo>
                <a:close/>
              </a:path>
              <a:path w="172720" h="278129">
                <a:moveTo>
                  <a:pt x="143627" y="20993"/>
                </a:moveTo>
                <a:lnTo>
                  <a:pt x="108826" y="20993"/>
                </a:lnTo>
                <a:lnTo>
                  <a:pt x="110236" y="21513"/>
                </a:lnTo>
                <a:lnTo>
                  <a:pt x="144163" y="21513"/>
                </a:lnTo>
                <a:lnTo>
                  <a:pt x="143627" y="20993"/>
                </a:lnTo>
                <a:close/>
              </a:path>
              <a:path w="172720" h="278129">
                <a:moveTo>
                  <a:pt x="138571" y="16700"/>
                </a:moveTo>
                <a:lnTo>
                  <a:pt x="104254" y="16700"/>
                </a:lnTo>
                <a:lnTo>
                  <a:pt x="100850" y="18961"/>
                </a:lnTo>
                <a:lnTo>
                  <a:pt x="109552" y="21327"/>
                </a:lnTo>
                <a:lnTo>
                  <a:pt x="108826" y="20993"/>
                </a:lnTo>
                <a:lnTo>
                  <a:pt x="143627" y="20993"/>
                </a:lnTo>
                <a:lnTo>
                  <a:pt x="143230" y="20624"/>
                </a:lnTo>
                <a:lnTo>
                  <a:pt x="138571" y="16700"/>
                </a:lnTo>
                <a:close/>
              </a:path>
              <a:path w="172720" h="278129">
                <a:moveTo>
                  <a:pt x="104254" y="16700"/>
                </a:moveTo>
                <a:lnTo>
                  <a:pt x="96926" y="17894"/>
                </a:lnTo>
                <a:lnTo>
                  <a:pt x="100850" y="18961"/>
                </a:lnTo>
                <a:lnTo>
                  <a:pt x="104254" y="1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209224" y="5706821"/>
            <a:ext cx="595718" cy="5290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871910" y="5689108"/>
            <a:ext cx="353860" cy="487433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49" y="1467396"/>
            <a:ext cx="5489699" cy="2263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3423" y="84747"/>
            <a:ext cx="5828576" cy="49557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805" y="4029900"/>
            <a:ext cx="490601" cy="31845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72198" y="4137355"/>
            <a:ext cx="173355" cy="25400"/>
          </a:xfrm>
          <a:custGeom>
            <a:avLst/>
            <a:gdLst/>
            <a:ahLst/>
            <a:cxnLst/>
            <a:rect l="l" t="t" r="r" b="b"/>
            <a:pathLst>
              <a:path w="173355" h="25400">
                <a:moveTo>
                  <a:pt x="65899" y="0"/>
                </a:moveTo>
                <a:lnTo>
                  <a:pt x="27462" y="1803"/>
                </a:lnTo>
                <a:lnTo>
                  <a:pt x="0" y="10413"/>
                </a:lnTo>
                <a:lnTo>
                  <a:pt x="1624" y="21170"/>
                </a:lnTo>
                <a:lnTo>
                  <a:pt x="6644" y="24879"/>
                </a:lnTo>
                <a:lnTo>
                  <a:pt x="12139" y="24041"/>
                </a:lnTo>
                <a:lnTo>
                  <a:pt x="30014" y="21132"/>
                </a:lnTo>
                <a:lnTo>
                  <a:pt x="30482" y="21056"/>
                </a:lnTo>
                <a:lnTo>
                  <a:pt x="30671" y="21056"/>
                </a:lnTo>
                <a:lnTo>
                  <a:pt x="48686" y="19062"/>
                </a:lnTo>
                <a:lnTo>
                  <a:pt x="66611" y="17818"/>
                </a:lnTo>
                <a:lnTo>
                  <a:pt x="85343" y="16738"/>
                </a:lnTo>
                <a:lnTo>
                  <a:pt x="107003" y="14998"/>
                </a:lnTo>
                <a:lnTo>
                  <a:pt x="106678" y="14998"/>
                </a:lnTo>
                <a:lnTo>
                  <a:pt x="107161" y="14985"/>
                </a:lnTo>
                <a:lnTo>
                  <a:pt x="170166" y="14985"/>
                </a:lnTo>
                <a:lnTo>
                  <a:pt x="172871" y="12280"/>
                </a:lnTo>
                <a:lnTo>
                  <a:pt x="172871" y="5562"/>
                </a:lnTo>
                <a:lnTo>
                  <a:pt x="170166" y="2857"/>
                </a:lnTo>
                <a:lnTo>
                  <a:pt x="106678" y="2844"/>
                </a:lnTo>
                <a:lnTo>
                  <a:pt x="107003" y="2844"/>
                </a:lnTo>
                <a:lnTo>
                  <a:pt x="85168" y="1092"/>
                </a:lnTo>
                <a:lnTo>
                  <a:pt x="66512" y="12"/>
                </a:lnTo>
                <a:lnTo>
                  <a:pt x="65899" y="0"/>
                </a:lnTo>
                <a:close/>
              </a:path>
              <a:path w="173355" h="25400">
                <a:moveTo>
                  <a:pt x="30671" y="21056"/>
                </a:moveTo>
                <a:lnTo>
                  <a:pt x="30482" y="21056"/>
                </a:lnTo>
                <a:lnTo>
                  <a:pt x="30079" y="21122"/>
                </a:lnTo>
                <a:lnTo>
                  <a:pt x="30671" y="21056"/>
                </a:lnTo>
                <a:close/>
              </a:path>
              <a:path w="173355" h="25400">
                <a:moveTo>
                  <a:pt x="107003" y="2844"/>
                </a:moveTo>
                <a:lnTo>
                  <a:pt x="106678" y="2844"/>
                </a:lnTo>
                <a:lnTo>
                  <a:pt x="107161" y="2857"/>
                </a:lnTo>
                <a:lnTo>
                  <a:pt x="107003" y="2844"/>
                </a:lnTo>
                <a:close/>
              </a:path>
              <a:path w="173355" h="25400">
                <a:moveTo>
                  <a:pt x="170153" y="2844"/>
                </a:moveTo>
                <a:lnTo>
                  <a:pt x="107003" y="2844"/>
                </a:lnTo>
                <a:lnTo>
                  <a:pt x="107161" y="2857"/>
                </a:lnTo>
                <a:lnTo>
                  <a:pt x="170166" y="2857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5138" y="4217911"/>
            <a:ext cx="156845" cy="27305"/>
          </a:xfrm>
          <a:custGeom>
            <a:avLst/>
            <a:gdLst/>
            <a:ahLst/>
            <a:cxnLst/>
            <a:rect l="l" t="t" r="r" b="b"/>
            <a:pathLst>
              <a:path w="156844" h="27304">
                <a:moveTo>
                  <a:pt x="11756" y="22431"/>
                </a:moveTo>
                <a:lnTo>
                  <a:pt x="17675" y="27292"/>
                </a:lnTo>
                <a:lnTo>
                  <a:pt x="22882" y="26771"/>
                </a:lnTo>
                <a:lnTo>
                  <a:pt x="26225" y="22682"/>
                </a:lnTo>
                <a:lnTo>
                  <a:pt x="15882" y="22682"/>
                </a:lnTo>
                <a:lnTo>
                  <a:pt x="11756" y="22431"/>
                </a:lnTo>
                <a:close/>
              </a:path>
              <a:path w="156844" h="27304">
                <a:moveTo>
                  <a:pt x="14802" y="22140"/>
                </a:moveTo>
                <a:lnTo>
                  <a:pt x="11579" y="22257"/>
                </a:lnTo>
                <a:lnTo>
                  <a:pt x="11756" y="22431"/>
                </a:lnTo>
                <a:lnTo>
                  <a:pt x="15882" y="22682"/>
                </a:lnTo>
                <a:lnTo>
                  <a:pt x="14802" y="22140"/>
                </a:lnTo>
                <a:close/>
              </a:path>
              <a:path w="156844" h="27304">
                <a:moveTo>
                  <a:pt x="27132" y="21436"/>
                </a:moveTo>
                <a:lnTo>
                  <a:pt x="24911" y="21729"/>
                </a:lnTo>
                <a:lnTo>
                  <a:pt x="24030" y="21805"/>
                </a:lnTo>
                <a:lnTo>
                  <a:pt x="14802" y="22140"/>
                </a:lnTo>
                <a:lnTo>
                  <a:pt x="15882" y="22682"/>
                </a:lnTo>
                <a:lnTo>
                  <a:pt x="26225" y="22682"/>
                </a:lnTo>
                <a:lnTo>
                  <a:pt x="27056" y="21666"/>
                </a:lnTo>
                <a:lnTo>
                  <a:pt x="27132" y="21436"/>
                </a:lnTo>
                <a:close/>
              </a:path>
              <a:path w="156844" h="27304">
                <a:moveTo>
                  <a:pt x="4554" y="21994"/>
                </a:moveTo>
                <a:lnTo>
                  <a:pt x="5102" y="22491"/>
                </a:lnTo>
                <a:lnTo>
                  <a:pt x="9888" y="22318"/>
                </a:lnTo>
                <a:lnTo>
                  <a:pt x="4554" y="21994"/>
                </a:lnTo>
                <a:close/>
              </a:path>
              <a:path w="156844" h="27304">
                <a:moveTo>
                  <a:pt x="11579" y="22257"/>
                </a:moveTo>
                <a:lnTo>
                  <a:pt x="9888" y="22318"/>
                </a:lnTo>
                <a:lnTo>
                  <a:pt x="11756" y="22431"/>
                </a:lnTo>
                <a:lnTo>
                  <a:pt x="11579" y="22257"/>
                </a:lnTo>
                <a:close/>
              </a:path>
              <a:path w="156844" h="27304">
                <a:moveTo>
                  <a:pt x="9900" y="2884"/>
                </a:moveTo>
                <a:lnTo>
                  <a:pt x="326" y="13195"/>
                </a:lnTo>
                <a:lnTo>
                  <a:pt x="589" y="17513"/>
                </a:lnTo>
                <a:lnTo>
                  <a:pt x="687" y="18135"/>
                </a:lnTo>
                <a:lnTo>
                  <a:pt x="2497" y="20130"/>
                </a:lnTo>
                <a:lnTo>
                  <a:pt x="4554" y="21994"/>
                </a:lnTo>
                <a:lnTo>
                  <a:pt x="9888" y="22318"/>
                </a:lnTo>
                <a:lnTo>
                  <a:pt x="11579" y="22257"/>
                </a:lnTo>
                <a:lnTo>
                  <a:pt x="10604" y="21297"/>
                </a:lnTo>
                <a:lnTo>
                  <a:pt x="8766" y="19113"/>
                </a:lnTo>
                <a:lnTo>
                  <a:pt x="27693" y="19113"/>
                </a:lnTo>
                <a:lnTo>
                  <a:pt x="27508" y="14719"/>
                </a:lnTo>
                <a:lnTo>
                  <a:pt x="26972" y="11937"/>
                </a:lnTo>
                <a:lnTo>
                  <a:pt x="24523" y="4991"/>
                </a:lnTo>
                <a:lnTo>
                  <a:pt x="22016" y="3329"/>
                </a:lnTo>
                <a:lnTo>
                  <a:pt x="9900" y="2884"/>
                </a:lnTo>
                <a:close/>
              </a:path>
              <a:path w="156844" h="27304">
                <a:moveTo>
                  <a:pt x="8766" y="19113"/>
                </a:moveTo>
                <a:lnTo>
                  <a:pt x="10604" y="21297"/>
                </a:lnTo>
                <a:lnTo>
                  <a:pt x="11579" y="22257"/>
                </a:lnTo>
                <a:lnTo>
                  <a:pt x="14802" y="22140"/>
                </a:lnTo>
                <a:lnTo>
                  <a:pt x="8766" y="19113"/>
                </a:lnTo>
                <a:close/>
              </a:path>
              <a:path w="156844" h="27304">
                <a:moveTo>
                  <a:pt x="27693" y="19113"/>
                </a:moveTo>
                <a:lnTo>
                  <a:pt x="8766" y="19113"/>
                </a:lnTo>
                <a:lnTo>
                  <a:pt x="14802" y="22140"/>
                </a:lnTo>
                <a:lnTo>
                  <a:pt x="24030" y="21805"/>
                </a:lnTo>
                <a:lnTo>
                  <a:pt x="24911" y="21729"/>
                </a:lnTo>
                <a:lnTo>
                  <a:pt x="27132" y="21436"/>
                </a:lnTo>
                <a:lnTo>
                  <a:pt x="27717" y="19684"/>
                </a:lnTo>
                <a:lnTo>
                  <a:pt x="27693" y="19113"/>
                </a:lnTo>
                <a:close/>
              </a:path>
              <a:path w="156844" h="27304">
                <a:moveTo>
                  <a:pt x="2497" y="20130"/>
                </a:moveTo>
                <a:lnTo>
                  <a:pt x="4166" y="21970"/>
                </a:lnTo>
                <a:lnTo>
                  <a:pt x="4554" y="21994"/>
                </a:lnTo>
                <a:lnTo>
                  <a:pt x="2497" y="20130"/>
                </a:lnTo>
                <a:close/>
              </a:path>
              <a:path w="156844" h="27304">
                <a:moveTo>
                  <a:pt x="22016" y="3329"/>
                </a:moveTo>
                <a:lnTo>
                  <a:pt x="24523" y="4991"/>
                </a:lnTo>
                <a:lnTo>
                  <a:pt x="26972" y="11937"/>
                </a:lnTo>
                <a:lnTo>
                  <a:pt x="27508" y="14719"/>
                </a:lnTo>
                <a:lnTo>
                  <a:pt x="27717" y="19684"/>
                </a:lnTo>
                <a:lnTo>
                  <a:pt x="27132" y="21436"/>
                </a:lnTo>
                <a:lnTo>
                  <a:pt x="32309" y="20751"/>
                </a:lnTo>
                <a:lnTo>
                  <a:pt x="32693" y="20700"/>
                </a:lnTo>
                <a:lnTo>
                  <a:pt x="32902" y="20700"/>
                </a:lnTo>
                <a:lnTo>
                  <a:pt x="65449" y="18135"/>
                </a:lnTo>
                <a:lnTo>
                  <a:pt x="93207" y="17043"/>
                </a:lnTo>
                <a:lnTo>
                  <a:pt x="153786" y="13195"/>
                </a:lnTo>
                <a:lnTo>
                  <a:pt x="156542" y="10045"/>
                </a:lnTo>
                <a:lnTo>
                  <a:pt x="156194" y="4914"/>
                </a:lnTo>
                <a:lnTo>
                  <a:pt x="64838" y="4914"/>
                </a:lnTo>
                <a:lnTo>
                  <a:pt x="37014" y="4508"/>
                </a:lnTo>
                <a:lnTo>
                  <a:pt x="32693" y="4508"/>
                </a:lnTo>
                <a:lnTo>
                  <a:pt x="31730" y="4432"/>
                </a:lnTo>
                <a:lnTo>
                  <a:pt x="32124" y="4432"/>
                </a:lnTo>
                <a:lnTo>
                  <a:pt x="24911" y="3467"/>
                </a:lnTo>
                <a:lnTo>
                  <a:pt x="24030" y="3403"/>
                </a:lnTo>
                <a:lnTo>
                  <a:pt x="22016" y="3329"/>
                </a:lnTo>
                <a:close/>
              </a:path>
              <a:path w="156844" h="27304">
                <a:moveTo>
                  <a:pt x="32902" y="20700"/>
                </a:moveTo>
                <a:lnTo>
                  <a:pt x="32693" y="20700"/>
                </a:lnTo>
                <a:lnTo>
                  <a:pt x="32385" y="20741"/>
                </a:lnTo>
                <a:lnTo>
                  <a:pt x="32902" y="20700"/>
                </a:lnTo>
                <a:close/>
              </a:path>
              <a:path w="156844" h="27304">
                <a:moveTo>
                  <a:pt x="622" y="18063"/>
                </a:moveTo>
                <a:lnTo>
                  <a:pt x="646" y="18453"/>
                </a:lnTo>
                <a:lnTo>
                  <a:pt x="2497" y="20130"/>
                </a:lnTo>
                <a:lnTo>
                  <a:pt x="622" y="18063"/>
                </a:lnTo>
                <a:close/>
              </a:path>
              <a:path w="156844" h="27304">
                <a:moveTo>
                  <a:pt x="297" y="12721"/>
                </a:moveTo>
                <a:lnTo>
                  <a:pt x="249" y="17652"/>
                </a:lnTo>
                <a:lnTo>
                  <a:pt x="622" y="18063"/>
                </a:lnTo>
                <a:lnTo>
                  <a:pt x="297" y="12721"/>
                </a:lnTo>
                <a:close/>
              </a:path>
              <a:path w="156844" h="27304">
                <a:moveTo>
                  <a:pt x="495" y="7276"/>
                </a:moveTo>
                <a:lnTo>
                  <a:pt x="0" y="7835"/>
                </a:lnTo>
                <a:lnTo>
                  <a:pt x="297" y="12721"/>
                </a:lnTo>
                <a:lnTo>
                  <a:pt x="495" y="7276"/>
                </a:lnTo>
                <a:close/>
              </a:path>
              <a:path w="156844" h="27304">
                <a:moveTo>
                  <a:pt x="2360" y="5172"/>
                </a:moveTo>
                <a:lnTo>
                  <a:pt x="509" y="6896"/>
                </a:lnTo>
                <a:lnTo>
                  <a:pt x="495" y="7276"/>
                </a:lnTo>
                <a:lnTo>
                  <a:pt x="2360" y="5172"/>
                </a:lnTo>
                <a:close/>
              </a:path>
              <a:path w="156844" h="27304">
                <a:moveTo>
                  <a:pt x="4462" y="3214"/>
                </a:moveTo>
                <a:lnTo>
                  <a:pt x="4074" y="3238"/>
                </a:lnTo>
                <a:lnTo>
                  <a:pt x="2360" y="5172"/>
                </a:lnTo>
                <a:lnTo>
                  <a:pt x="4462" y="3214"/>
                </a:lnTo>
                <a:close/>
              </a:path>
              <a:path w="156844" h="27304">
                <a:moveTo>
                  <a:pt x="64934" y="4911"/>
                </a:moveTo>
                <a:lnTo>
                  <a:pt x="65191" y="4914"/>
                </a:lnTo>
                <a:lnTo>
                  <a:pt x="64934" y="4911"/>
                </a:lnTo>
                <a:close/>
              </a:path>
              <a:path w="156844" h="27304">
                <a:moveTo>
                  <a:pt x="152897" y="0"/>
                </a:moveTo>
                <a:lnTo>
                  <a:pt x="122252" y="2044"/>
                </a:lnTo>
                <a:lnTo>
                  <a:pt x="92420" y="3835"/>
                </a:lnTo>
                <a:lnTo>
                  <a:pt x="92560" y="3835"/>
                </a:lnTo>
                <a:lnTo>
                  <a:pt x="64934" y="4911"/>
                </a:lnTo>
                <a:lnTo>
                  <a:pt x="65191" y="4914"/>
                </a:lnTo>
                <a:lnTo>
                  <a:pt x="156194" y="4914"/>
                </a:lnTo>
                <a:lnTo>
                  <a:pt x="156078" y="3214"/>
                </a:lnTo>
                <a:lnTo>
                  <a:pt x="155989" y="2705"/>
                </a:lnTo>
                <a:lnTo>
                  <a:pt x="152897" y="0"/>
                </a:lnTo>
                <a:close/>
              </a:path>
              <a:path w="156844" h="27304">
                <a:moveTo>
                  <a:pt x="31730" y="4432"/>
                </a:moveTo>
                <a:lnTo>
                  <a:pt x="32693" y="4508"/>
                </a:lnTo>
                <a:lnTo>
                  <a:pt x="32171" y="4438"/>
                </a:lnTo>
                <a:lnTo>
                  <a:pt x="31730" y="4432"/>
                </a:lnTo>
                <a:close/>
              </a:path>
              <a:path w="156844" h="27304">
                <a:moveTo>
                  <a:pt x="32171" y="4438"/>
                </a:moveTo>
                <a:lnTo>
                  <a:pt x="32693" y="4508"/>
                </a:lnTo>
                <a:lnTo>
                  <a:pt x="37014" y="4508"/>
                </a:lnTo>
                <a:lnTo>
                  <a:pt x="32171" y="4438"/>
                </a:lnTo>
                <a:close/>
              </a:path>
              <a:path w="156844" h="27304">
                <a:moveTo>
                  <a:pt x="32124" y="4432"/>
                </a:moveTo>
                <a:lnTo>
                  <a:pt x="31730" y="4432"/>
                </a:lnTo>
                <a:lnTo>
                  <a:pt x="32171" y="4438"/>
                </a:lnTo>
                <a:close/>
              </a:path>
              <a:path w="156844" h="27304">
                <a:moveTo>
                  <a:pt x="20384" y="2247"/>
                </a:moveTo>
                <a:lnTo>
                  <a:pt x="9900" y="2884"/>
                </a:lnTo>
                <a:lnTo>
                  <a:pt x="22016" y="3329"/>
                </a:lnTo>
                <a:lnTo>
                  <a:pt x="20384" y="2247"/>
                </a:lnTo>
                <a:close/>
              </a:path>
              <a:path w="156844" h="27304">
                <a:moveTo>
                  <a:pt x="5010" y="2705"/>
                </a:moveTo>
                <a:lnTo>
                  <a:pt x="4462" y="3214"/>
                </a:lnTo>
                <a:lnTo>
                  <a:pt x="9900" y="2884"/>
                </a:lnTo>
                <a:lnTo>
                  <a:pt x="5010" y="2705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2458" y="3974020"/>
            <a:ext cx="513613" cy="2979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7084" y="4001985"/>
            <a:ext cx="772041" cy="28385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6405" y="4519574"/>
            <a:ext cx="426829" cy="3144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88021" y="4599393"/>
            <a:ext cx="180975" cy="96520"/>
          </a:xfrm>
          <a:custGeom>
            <a:avLst/>
            <a:gdLst/>
            <a:ahLst/>
            <a:cxnLst/>
            <a:rect l="l" t="t" r="r" b="b"/>
            <a:pathLst>
              <a:path w="180975" h="96520">
                <a:moveTo>
                  <a:pt x="147243" y="3937"/>
                </a:moveTo>
                <a:lnTo>
                  <a:pt x="146062" y="2717"/>
                </a:lnTo>
                <a:lnTo>
                  <a:pt x="145338" y="1968"/>
                </a:lnTo>
                <a:lnTo>
                  <a:pt x="145059" y="1689"/>
                </a:lnTo>
                <a:lnTo>
                  <a:pt x="142328" y="1638"/>
                </a:lnTo>
                <a:lnTo>
                  <a:pt x="137515" y="1714"/>
                </a:lnTo>
                <a:lnTo>
                  <a:pt x="129984" y="1790"/>
                </a:lnTo>
                <a:lnTo>
                  <a:pt x="115938" y="1866"/>
                </a:lnTo>
                <a:lnTo>
                  <a:pt x="100736" y="1943"/>
                </a:lnTo>
                <a:lnTo>
                  <a:pt x="84607" y="215"/>
                </a:lnTo>
                <a:lnTo>
                  <a:pt x="83997" y="177"/>
                </a:lnTo>
                <a:lnTo>
                  <a:pt x="67818" y="0"/>
                </a:lnTo>
                <a:lnTo>
                  <a:pt x="67068" y="25"/>
                </a:lnTo>
                <a:lnTo>
                  <a:pt x="35725" y="2730"/>
                </a:lnTo>
                <a:lnTo>
                  <a:pt x="36106" y="2717"/>
                </a:lnTo>
                <a:lnTo>
                  <a:pt x="22352" y="3238"/>
                </a:lnTo>
                <a:lnTo>
                  <a:pt x="21247" y="3340"/>
                </a:lnTo>
                <a:lnTo>
                  <a:pt x="3670" y="6019"/>
                </a:lnTo>
                <a:lnTo>
                  <a:pt x="0" y="11010"/>
                </a:lnTo>
                <a:lnTo>
                  <a:pt x="1625" y="21653"/>
                </a:lnTo>
                <a:lnTo>
                  <a:pt x="6553" y="25323"/>
                </a:lnTo>
                <a:lnTo>
                  <a:pt x="24104" y="22834"/>
                </a:lnTo>
                <a:lnTo>
                  <a:pt x="25882" y="22415"/>
                </a:lnTo>
                <a:lnTo>
                  <a:pt x="37795" y="18376"/>
                </a:lnTo>
                <a:lnTo>
                  <a:pt x="38061" y="18300"/>
                </a:lnTo>
                <a:lnTo>
                  <a:pt x="40894" y="17995"/>
                </a:lnTo>
                <a:lnTo>
                  <a:pt x="52324" y="16814"/>
                </a:lnTo>
                <a:lnTo>
                  <a:pt x="68427" y="15328"/>
                </a:lnTo>
                <a:lnTo>
                  <a:pt x="84670" y="12979"/>
                </a:lnTo>
                <a:lnTo>
                  <a:pt x="100736" y="11264"/>
                </a:lnTo>
                <a:lnTo>
                  <a:pt x="100469" y="11252"/>
                </a:lnTo>
                <a:lnTo>
                  <a:pt x="100749" y="11252"/>
                </a:lnTo>
                <a:lnTo>
                  <a:pt x="100977" y="11226"/>
                </a:lnTo>
                <a:lnTo>
                  <a:pt x="100736" y="11264"/>
                </a:lnTo>
                <a:lnTo>
                  <a:pt x="115938" y="11328"/>
                </a:lnTo>
                <a:lnTo>
                  <a:pt x="129959" y="11404"/>
                </a:lnTo>
                <a:lnTo>
                  <a:pt x="137490" y="11480"/>
                </a:lnTo>
                <a:lnTo>
                  <a:pt x="144907" y="11607"/>
                </a:lnTo>
                <a:lnTo>
                  <a:pt x="145300" y="11226"/>
                </a:lnTo>
                <a:lnTo>
                  <a:pt x="147154" y="9423"/>
                </a:lnTo>
                <a:lnTo>
                  <a:pt x="147243" y="3937"/>
                </a:lnTo>
                <a:close/>
              </a:path>
              <a:path w="180975" h="96520">
                <a:moveTo>
                  <a:pt x="177774" y="69202"/>
                </a:moveTo>
                <a:lnTo>
                  <a:pt x="176555" y="68186"/>
                </a:lnTo>
                <a:lnTo>
                  <a:pt x="165430" y="69202"/>
                </a:lnTo>
                <a:lnTo>
                  <a:pt x="177774" y="69202"/>
                </a:lnTo>
                <a:close/>
              </a:path>
              <a:path w="180975" h="96520">
                <a:moveTo>
                  <a:pt x="179971" y="73533"/>
                </a:moveTo>
                <a:lnTo>
                  <a:pt x="179730" y="70827"/>
                </a:lnTo>
                <a:lnTo>
                  <a:pt x="177812" y="69227"/>
                </a:lnTo>
                <a:lnTo>
                  <a:pt x="165354" y="69215"/>
                </a:lnTo>
                <a:lnTo>
                  <a:pt x="165061" y="69227"/>
                </a:lnTo>
                <a:lnTo>
                  <a:pt x="154279" y="69583"/>
                </a:lnTo>
                <a:lnTo>
                  <a:pt x="133553" y="71412"/>
                </a:lnTo>
                <a:lnTo>
                  <a:pt x="115976" y="73533"/>
                </a:lnTo>
                <a:lnTo>
                  <a:pt x="179971" y="73533"/>
                </a:lnTo>
                <a:close/>
              </a:path>
              <a:path w="180975" h="96520">
                <a:moveTo>
                  <a:pt x="180378" y="77990"/>
                </a:moveTo>
                <a:lnTo>
                  <a:pt x="180162" y="75565"/>
                </a:lnTo>
                <a:lnTo>
                  <a:pt x="179984" y="73571"/>
                </a:lnTo>
                <a:lnTo>
                  <a:pt x="115862" y="73545"/>
                </a:lnTo>
                <a:lnTo>
                  <a:pt x="115544" y="73571"/>
                </a:lnTo>
                <a:lnTo>
                  <a:pt x="97739" y="74523"/>
                </a:lnTo>
                <a:lnTo>
                  <a:pt x="82588" y="74942"/>
                </a:lnTo>
                <a:lnTo>
                  <a:pt x="74625" y="75539"/>
                </a:lnTo>
                <a:lnTo>
                  <a:pt x="71335" y="75501"/>
                </a:lnTo>
                <a:lnTo>
                  <a:pt x="69951" y="74307"/>
                </a:lnTo>
                <a:lnTo>
                  <a:pt x="63881" y="74777"/>
                </a:lnTo>
                <a:lnTo>
                  <a:pt x="63347" y="75399"/>
                </a:lnTo>
                <a:lnTo>
                  <a:pt x="62522" y="75387"/>
                </a:lnTo>
                <a:lnTo>
                  <a:pt x="58178" y="79629"/>
                </a:lnTo>
                <a:lnTo>
                  <a:pt x="58140" y="81470"/>
                </a:lnTo>
                <a:lnTo>
                  <a:pt x="56959" y="82854"/>
                </a:lnTo>
                <a:lnTo>
                  <a:pt x="57429" y="88938"/>
                </a:lnTo>
                <a:lnTo>
                  <a:pt x="58686" y="90030"/>
                </a:lnTo>
                <a:lnTo>
                  <a:pt x="60667" y="92837"/>
                </a:lnTo>
                <a:lnTo>
                  <a:pt x="62852" y="93586"/>
                </a:lnTo>
                <a:lnTo>
                  <a:pt x="63233" y="93916"/>
                </a:lnTo>
                <a:lnTo>
                  <a:pt x="65506" y="94742"/>
                </a:lnTo>
                <a:lnTo>
                  <a:pt x="66205" y="94742"/>
                </a:lnTo>
                <a:lnTo>
                  <a:pt x="67310" y="95110"/>
                </a:lnTo>
                <a:lnTo>
                  <a:pt x="69278" y="95554"/>
                </a:lnTo>
                <a:lnTo>
                  <a:pt x="76860" y="96367"/>
                </a:lnTo>
                <a:lnTo>
                  <a:pt x="80060" y="93789"/>
                </a:lnTo>
                <a:lnTo>
                  <a:pt x="84353" y="92938"/>
                </a:lnTo>
                <a:lnTo>
                  <a:pt x="99263" y="90500"/>
                </a:lnTo>
                <a:lnTo>
                  <a:pt x="117233" y="86512"/>
                </a:lnTo>
                <a:lnTo>
                  <a:pt x="117373" y="86487"/>
                </a:lnTo>
                <a:lnTo>
                  <a:pt x="118059" y="86398"/>
                </a:lnTo>
                <a:lnTo>
                  <a:pt x="135102" y="84353"/>
                </a:lnTo>
                <a:lnTo>
                  <a:pt x="155130" y="82600"/>
                </a:lnTo>
                <a:lnTo>
                  <a:pt x="155790" y="82575"/>
                </a:lnTo>
                <a:lnTo>
                  <a:pt x="166243" y="82207"/>
                </a:lnTo>
                <a:lnTo>
                  <a:pt x="177749" y="81165"/>
                </a:lnTo>
                <a:lnTo>
                  <a:pt x="180378" y="7799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0608" y="4442320"/>
            <a:ext cx="531520" cy="3368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11374" y="4457814"/>
            <a:ext cx="711301" cy="271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5271" y="5002809"/>
            <a:ext cx="386923" cy="27833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49426" y="5073103"/>
            <a:ext cx="191135" cy="102235"/>
          </a:xfrm>
          <a:custGeom>
            <a:avLst/>
            <a:gdLst/>
            <a:ahLst/>
            <a:cxnLst/>
            <a:rect l="l" t="t" r="r" b="b"/>
            <a:pathLst>
              <a:path w="191134" h="102235">
                <a:moveTo>
                  <a:pt x="139" y="86664"/>
                </a:moveTo>
                <a:lnTo>
                  <a:pt x="0" y="89306"/>
                </a:lnTo>
                <a:lnTo>
                  <a:pt x="139" y="89471"/>
                </a:lnTo>
                <a:lnTo>
                  <a:pt x="139" y="86664"/>
                </a:lnTo>
                <a:close/>
              </a:path>
              <a:path w="191134" h="102235">
                <a:moveTo>
                  <a:pt x="292" y="83870"/>
                </a:moveTo>
                <a:lnTo>
                  <a:pt x="139" y="84010"/>
                </a:lnTo>
                <a:lnTo>
                  <a:pt x="139" y="86664"/>
                </a:lnTo>
                <a:lnTo>
                  <a:pt x="292" y="83870"/>
                </a:lnTo>
                <a:close/>
              </a:path>
              <a:path w="191134" h="102235">
                <a:moveTo>
                  <a:pt x="13360" y="76949"/>
                </a:moveTo>
                <a:lnTo>
                  <a:pt x="13208" y="76784"/>
                </a:lnTo>
                <a:lnTo>
                  <a:pt x="10477" y="76784"/>
                </a:lnTo>
                <a:lnTo>
                  <a:pt x="13360" y="76949"/>
                </a:lnTo>
                <a:close/>
              </a:path>
              <a:path w="191134" h="102235">
                <a:moveTo>
                  <a:pt x="16992" y="80568"/>
                </a:moveTo>
                <a:lnTo>
                  <a:pt x="13754" y="76962"/>
                </a:lnTo>
                <a:lnTo>
                  <a:pt x="13360" y="76949"/>
                </a:lnTo>
                <a:lnTo>
                  <a:pt x="16992" y="80568"/>
                </a:lnTo>
                <a:close/>
              </a:path>
              <a:path w="191134" h="102235">
                <a:moveTo>
                  <a:pt x="144767" y="4711"/>
                </a:moveTo>
                <a:lnTo>
                  <a:pt x="142913" y="2870"/>
                </a:lnTo>
                <a:lnTo>
                  <a:pt x="90436" y="2844"/>
                </a:lnTo>
                <a:lnTo>
                  <a:pt x="71145" y="711"/>
                </a:lnTo>
                <a:lnTo>
                  <a:pt x="70662" y="673"/>
                </a:lnTo>
                <a:lnTo>
                  <a:pt x="53784" y="25"/>
                </a:lnTo>
                <a:lnTo>
                  <a:pt x="37947" y="381"/>
                </a:lnTo>
                <a:lnTo>
                  <a:pt x="22440" y="1143"/>
                </a:lnTo>
                <a:lnTo>
                  <a:pt x="20815" y="0"/>
                </a:lnTo>
                <a:lnTo>
                  <a:pt x="14795" y="1054"/>
                </a:lnTo>
                <a:lnTo>
                  <a:pt x="14414" y="1600"/>
                </a:lnTo>
                <a:lnTo>
                  <a:pt x="13779" y="1625"/>
                </a:lnTo>
                <a:lnTo>
                  <a:pt x="9702" y="6184"/>
                </a:lnTo>
                <a:lnTo>
                  <a:pt x="9817" y="8178"/>
                </a:lnTo>
                <a:lnTo>
                  <a:pt x="8674" y="9804"/>
                </a:lnTo>
                <a:lnTo>
                  <a:pt x="9728" y="15824"/>
                </a:lnTo>
                <a:lnTo>
                  <a:pt x="13931" y="18770"/>
                </a:lnTo>
                <a:lnTo>
                  <a:pt x="11645" y="17119"/>
                </a:lnTo>
                <a:lnTo>
                  <a:pt x="16141" y="20307"/>
                </a:lnTo>
                <a:lnTo>
                  <a:pt x="13931" y="18770"/>
                </a:lnTo>
                <a:lnTo>
                  <a:pt x="22631" y="24993"/>
                </a:lnTo>
                <a:lnTo>
                  <a:pt x="24091" y="25857"/>
                </a:lnTo>
                <a:lnTo>
                  <a:pt x="44056" y="35407"/>
                </a:lnTo>
                <a:lnTo>
                  <a:pt x="49872" y="33350"/>
                </a:lnTo>
                <a:lnTo>
                  <a:pt x="54521" y="23647"/>
                </a:lnTo>
                <a:lnTo>
                  <a:pt x="53543" y="20891"/>
                </a:lnTo>
                <a:lnTo>
                  <a:pt x="52463" y="17818"/>
                </a:lnTo>
                <a:lnTo>
                  <a:pt x="49987" y="16637"/>
                </a:lnTo>
                <a:lnTo>
                  <a:pt x="39420" y="17919"/>
                </a:lnTo>
                <a:lnTo>
                  <a:pt x="49987" y="16637"/>
                </a:lnTo>
                <a:lnTo>
                  <a:pt x="71386" y="13995"/>
                </a:lnTo>
                <a:lnTo>
                  <a:pt x="90462" y="11176"/>
                </a:lnTo>
                <a:lnTo>
                  <a:pt x="142900" y="11176"/>
                </a:lnTo>
                <a:lnTo>
                  <a:pt x="144767" y="9309"/>
                </a:lnTo>
                <a:lnTo>
                  <a:pt x="144767" y="4711"/>
                </a:lnTo>
                <a:close/>
              </a:path>
              <a:path w="191134" h="102235">
                <a:moveTo>
                  <a:pt x="190690" y="84543"/>
                </a:moveTo>
                <a:lnTo>
                  <a:pt x="190614" y="83058"/>
                </a:lnTo>
                <a:lnTo>
                  <a:pt x="189915" y="78879"/>
                </a:lnTo>
                <a:lnTo>
                  <a:pt x="189839" y="78359"/>
                </a:lnTo>
                <a:lnTo>
                  <a:pt x="187020" y="76327"/>
                </a:lnTo>
                <a:lnTo>
                  <a:pt x="170815" y="78905"/>
                </a:lnTo>
                <a:lnTo>
                  <a:pt x="153022" y="80645"/>
                </a:lnTo>
                <a:lnTo>
                  <a:pt x="118668" y="84543"/>
                </a:lnTo>
                <a:lnTo>
                  <a:pt x="190690" y="84543"/>
                </a:lnTo>
                <a:close/>
              </a:path>
              <a:path w="191134" h="102235">
                <a:moveTo>
                  <a:pt x="190690" y="84543"/>
                </a:moveTo>
                <a:lnTo>
                  <a:pt x="118554" y="84556"/>
                </a:lnTo>
                <a:lnTo>
                  <a:pt x="118364" y="84569"/>
                </a:lnTo>
                <a:lnTo>
                  <a:pt x="88874" y="86296"/>
                </a:lnTo>
                <a:lnTo>
                  <a:pt x="88709" y="86296"/>
                </a:lnTo>
                <a:lnTo>
                  <a:pt x="58953" y="85699"/>
                </a:lnTo>
                <a:lnTo>
                  <a:pt x="58508" y="85699"/>
                </a:lnTo>
                <a:lnTo>
                  <a:pt x="41135" y="84924"/>
                </a:lnTo>
                <a:lnTo>
                  <a:pt x="37376" y="84759"/>
                </a:lnTo>
                <a:lnTo>
                  <a:pt x="37223" y="84721"/>
                </a:lnTo>
                <a:lnTo>
                  <a:pt x="30822" y="83273"/>
                </a:lnTo>
                <a:lnTo>
                  <a:pt x="23456" y="81610"/>
                </a:lnTo>
                <a:lnTo>
                  <a:pt x="22339" y="81432"/>
                </a:lnTo>
                <a:lnTo>
                  <a:pt x="17360" y="80949"/>
                </a:lnTo>
                <a:lnTo>
                  <a:pt x="17030" y="80619"/>
                </a:lnTo>
                <a:lnTo>
                  <a:pt x="13360" y="76949"/>
                </a:lnTo>
                <a:lnTo>
                  <a:pt x="7912" y="76644"/>
                </a:lnTo>
                <a:lnTo>
                  <a:pt x="7747" y="76784"/>
                </a:lnTo>
                <a:lnTo>
                  <a:pt x="7353" y="76784"/>
                </a:lnTo>
                <a:lnTo>
                  <a:pt x="3924" y="80225"/>
                </a:lnTo>
                <a:lnTo>
                  <a:pt x="317" y="83464"/>
                </a:lnTo>
                <a:lnTo>
                  <a:pt x="292" y="83870"/>
                </a:lnTo>
                <a:lnTo>
                  <a:pt x="266" y="84353"/>
                </a:lnTo>
                <a:lnTo>
                  <a:pt x="139" y="89471"/>
                </a:lnTo>
                <a:lnTo>
                  <a:pt x="228" y="89941"/>
                </a:lnTo>
                <a:lnTo>
                  <a:pt x="5930" y="95656"/>
                </a:lnTo>
                <a:lnTo>
                  <a:pt x="8191" y="97904"/>
                </a:lnTo>
                <a:lnTo>
                  <a:pt x="10261" y="98856"/>
                </a:lnTo>
                <a:lnTo>
                  <a:pt x="20281" y="99618"/>
                </a:lnTo>
                <a:lnTo>
                  <a:pt x="34798" y="101993"/>
                </a:lnTo>
                <a:lnTo>
                  <a:pt x="36588" y="102095"/>
                </a:lnTo>
                <a:lnTo>
                  <a:pt x="58508" y="101130"/>
                </a:lnTo>
                <a:lnTo>
                  <a:pt x="71551" y="99644"/>
                </a:lnTo>
                <a:lnTo>
                  <a:pt x="72339" y="99555"/>
                </a:lnTo>
                <a:lnTo>
                  <a:pt x="89179" y="97637"/>
                </a:lnTo>
                <a:lnTo>
                  <a:pt x="106146" y="96596"/>
                </a:lnTo>
                <a:lnTo>
                  <a:pt x="119646" y="95770"/>
                </a:lnTo>
                <a:lnTo>
                  <a:pt x="154216" y="91770"/>
                </a:lnTo>
                <a:lnTo>
                  <a:pt x="172135" y="89941"/>
                </a:lnTo>
                <a:lnTo>
                  <a:pt x="188798" y="87198"/>
                </a:lnTo>
                <a:lnTo>
                  <a:pt x="189433" y="86309"/>
                </a:lnTo>
                <a:lnTo>
                  <a:pt x="190665" y="84569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44243" y="4913642"/>
            <a:ext cx="491921" cy="3810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95359" y="5067947"/>
            <a:ext cx="163419" cy="1511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46849" y="4998288"/>
            <a:ext cx="446387" cy="2394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1015" y="5363845"/>
            <a:ext cx="3496671" cy="59805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915448" y="5580799"/>
            <a:ext cx="193040" cy="23495"/>
          </a:xfrm>
          <a:custGeom>
            <a:avLst/>
            <a:gdLst/>
            <a:ahLst/>
            <a:cxnLst/>
            <a:rect l="l" t="t" r="r" b="b"/>
            <a:pathLst>
              <a:path w="193039" h="23495">
                <a:moveTo>
                  <a:pt x="5384" y="0"/>
                </a:moveTo>
                <a:lnTo>
                  <a:pt x="571" y="4343"/>
                </a:lnTo>
                <a:lnTo>
                  <a:pt x="0" y="15609"/>
                </a:lnTo>
                <a:lnTo>
                  <a:pt x="4292" y="20406"/>
                </a:lnTo>
                <a:lnTo>
                  <a:pt x="17632" y="21178"/>
                </a:lnTo>
                <a:lnTo>
                  <a:pt x="37327" y="22261"/>
                </a:lnTo>
                <a:lnTo>
                  <a:pt x="51384" y="22967"/>
                </a:lnTo>
                <a:lnTo>
                  <a:pt x="52184" y="22976"/>
                </a:lnTo>
                <a:lnTo>
                  <a:pt x="78333" y="22261"/>
                </a:lnTo>
                <a:lnTo>
                  <a:pt x="104419" y="21897"/>
                </a:lnTo>
                <a:lnTo>
                  <a:pt x="128451" y="21178"/>
                </a:lnTo>
                <a:lnTo>
                  <a:pt x="147801" y="20796"/>
                </a:lnTo>
                <a:lnTo>
                  <a:pt x="173609" y="20638"/>
                </a:lnTo>
                <a:lnTo>
                  <a:pt x="179717" y="20406"/>
                </a:lnTo>
                <a:lnTo>
                  <a:pt x="192773" y="8686"/>
                </a:lnTo>
                <a:lnTo>
                  <a:pt x="189344" y="4521"/>
                </a:lnTo>
                <a:lnTo>
                  <a:pt x="188937" y="4114"/>
                </a:lnTo>
                <a:lnTo>
                  <a:pt x="187858" y="3225"/>
                </a:lnTo>
                <a:lnTo>
                  <a:pt x="186064" y="2387"/>
                </a:lnTo>
                <a:lnTo>
                  <a:pt x="51625" y="2374"/>
                </a:lnTo>
                <a:lnTo>
                  <a:pt x="51970" y="2365"/>
                </a:lnTo>
                <a:lnTo>
                  <a:pt x="30822" y="1308"/>
                </a:lnTo>
                <a:lnTo>
                  <a:pt x="5384" y="0"/>
                </a:lnTo>
                <a:close/>
              </a:path>
              <a:path w="193039" h="23495">
                <a:moveTo>
                  <a:pt x="51970" y="2365"/>
                </a:moveTo>
                <a:lnTo>
                  <a:pt x="51625" y="2374"/>
                </a:lnTo>
                <a:lnTo>
                  <a:pt x="52412" y="2387"/>
                </a:lnTo>
                <a:lnTo>
                  <a:pt x="51970" y="2365"/>
                </a:lnTo>
                <a:close/>
              </a:path>
              <a:path w="193039" h="23495">
                <a:moveTo>
                  <a:pt x="103962" y="1282"/>
                </a:moveTo>
                <a:lnTo>
                  <a:pt x="78041" y="1651"/>
                </a:lnTo>
                <a:lnTo>
                  <a:pt x="51970" y="2365"/>
                </a:lnTo>
                <a:lnTo>
                  <a:pt x="52412" y="2387"/>
                </a:lnTo>
                <a:lnTo>
                  <a:pt x="186064" y="2387"/>
                </a:lnTo>
                <a:lnTo>
                  <a:pt x="183727" y="1295"/>
                </a:lnTo>
                <a:lnTo>
                  <a:pt x="103797" y="1295"/>
                </a:lnTo>
                <a:lnTo>
                  <a:pt x="103962" y="1282"/>
                </a:lnTo>
                <a:close/>
              </a:path>
              <a:path w="193039" h="23495">
                <a:moveTo>
                  <a:pt x="147713" y="228"/>
                </a:moveTo>
                <a:lnTo>
                  <a:pt x="128041" y="571"/>
                </a:lnTo>
                <a:lnTo>
                  <a:pt x="103797" y="1295"/>
                </a:lnTo>
                <a:lnTo>
                  <a:pt x="183727" y="1295"/>
                </a:lnTo>
                <a:lnTo>
                  <a:pt x="147713" y="228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10329" y="5216728"/>
            <a:ext cx="228384" cy="8128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73676" y="5361609"/>
            <a:ext cx="81978" cy="7688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04309" y="5596314"/>
            <a:ext cx="106337" cy="81807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816271" y="5146179"/>
            <a:ext cx="2566035" cy="1191895"/>
            <a:chOff x="4816271" y="5146179"/>
            <a:chExt cx="2566035" cy="1191895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81358" y="5707406"/>
              <a:ext cx="273787" cy="109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16271" y="5146179"/>
              <a:ext cx="2565777" cy="1191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49" y="1467396"/>
            <a:ext cx="5489699" cy="2263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4437" y="84747"/>
            <a:ext cx="5997562" cy="49557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9593" y="4036910"/>
            <a:ext cx="432775" cy="3351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713" y="4246143"/>
            <a:ext cx="107124" cy="13345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033181" y="4205820"/>
            <a:ext cx="163830" cy="31115"/>
          </a:xfrm>
          <a:custGeom>
            <a:avLst/>
            <a:gdLst/>
            <a:ahLst/>
            <a:cxnLst/>
            <a:rect l="l" t="t" r="r" b="b"/>
            <a:pathLst>
              <a:path w="163830" h="31114">
                <a:moveTo>
                  <a:pt x="54660" y="584"/>
                </a:moveTo>
                <a:lnTo>
                  <a:pt x="52984" y="723"/>
                </a:lnTo>
                <a:lnTo>
                  <a:pt x="30619" y="4838"/>
                </a:lnTo>
                <a:lnTo>
                  <a:pt x="3581" y="10667"/>
                </a:lnTo>
                <a:lnTo>
                  <a:pt x="0" y="16217"/>
                </a:lnTo>
                <a:lnTo>
                  <a:pt x="2425" y="27482"/>
                </a:lnTo>
                <a:lnTo>
                  <a:pt x="7975" y="31076"/>
                </a:lnTo>
                <a:lnTo>
                  <a:pt x="14109" y="29743"/>
                </a:lnTo>
                <a:lnTo>
                  <a:pt x="34980" y="23609"/>
                </a:lnTo>
                <a:lnTo>
                  <a:pt x="55906" y="18516"/>
                </a:lnTo>
                <a:lnTo>
                  <a:pt x="55638" y="18516"/>
                </a:lnTo>
                <a:lnTo>
                  <a:pt x="56743" y="18313"/>
                </a:lnTo>
                <a:lnTo>
                  <a:pt x="57415" y="18313"/>
                </a:lnTo>
                <a:lnTo>
                  <a:pt x="75514" y="16243"/>
                </a:lnTo>
                <a:lnTo>
                  <a:pt x="98243" y="13030"/>
                </a:lnTo>
                <a:lnTo>
                  <a:pt x="98094" y="13030"/>
                </a:lnTo>
                <a:lnTo>
                  <a:pt x="98602" y="12979"/>
                </a:lnTo>
                <a:lnTo>
                  <a:pt x="99083" y="12979"/>
                </a:lnTo>
                <a:lnTo>
                  <a:pt x="119341" y="11937"/>
                </a:lnTo>
                <a:lnTo>
                  <a:pt x="140487" y="11582"/>
                </a:lnTo>
                <a:lnTo>
                  <a:pt x="150926" y="11226"/>
                </a:lnTo>
                <a:lnTo>
                  <a:pt x="161036" y="11226"/>
                </a:lnTo>
                <a:lnTo>
                  <a:pt x="163550" y="8712"/>
                </a:lnTo>
                <a:lnTo>
                  <a:pt x="163550" y="2514"/>
                </a:lnTo>
                <a:lnTo>
                  <a:pt x="162839" y="1803"/>
                </a:lnTo>
                <a:lnTo>
                  <a:pt x="97523" y="1803"/>
                </a:lnTo>
                <a:lnTo>
                  <a:pt x="97797" y="1789"/>
                </a:lnTo>
                <a:lnTo>
                  <a:pt x="74790" y="673"/>
                </a:lnTo>
                <a:lnTo>
                  <a:pt x="54660" y="584"/>
                </a:lnTo>
                <a:close/>
              </a:path>
              <a:path w="163830" h="31114">
                <a:moveTo>
                  <a:pt x="35243" y="23531"/>
                </a:moveTo>
                <a:lnTo>
                  <a:pt x="34925" y="23609"/>
                </a:lnTo>
                <a:lnTo>
                  <a:pt x="35243" y="23531"/>
                </a:lnTo>
                <a:close/>
              </a:path>
              <a:path w="163830" h="31114">
                <a:moveTo>
                  <a:pt x="56743" y="18313"/>
                </a:moveTo>
                <a:lnTo>
                  <a:pt x="55638" y="18516"/>
                </a:lnTo>
                <a:lnTo>
                  <a:pt x="56145" y="18458"/>
                </a:lnTo>
                <a:lnTo>
                  <a:pt x="56743" y="18313"/>
                </a:lnTo>
                <a:close/>
              </a:path>
              <a:path w="163830" h="31114">
                <a:moveTo>
                  <a:pt x="56145" y="18458"/>
                </a:moveTo>
                <a:lnTo>
                  <a:pt x="55638" y="18516"/>
                </a:lnTo>
                <a:lnTo>
                  <a:pt x="55906" y="18516"/>
                </a:lnTo>
                <a:lnTo>
                  <a:pt x="56145" y="18458"/>
                </a:lnTo>
                <a:close/>
              </a:path>
              <a:path w="163830" h="31114">
                <a:moveTo>
                  <a:pt x="57415" y="18313"/>
                </a:moveTo>
                <a:lnTo>
                  <a:pt x="56743" y="18313"/>
                </a:lnTo>
                <a:lnTo>
                  <a:pt x="56145" y="18458"/>
                </a:lnTo>
                <a:lnTo>
                  <a:pt x="57415" y="18313"/>
                </a:lnTo>
                <a:close/>
              </a:path>
              <a:path w="163830" h="31114">
                <a:moveTo>
                  <a:pt x="99083" y="12979"/>
                </a:moveTo>
                <a:lnTo>
                  <a:pt x="98602" y="12979"/>
                </a:lnTo>
                <a:lnTo>
                  <a:pt x="98328" y="13018"/>
                </a:lnTo>
                <a:lnTo>
                  <a:pt x="99083" y="12979"/>
                </a:lnTo>
                <a:close/>
              </a:path>
              <a:path w="163830" h="31114">
                <a:moveTo>
                  <a:pt x="97797" y="1789"/>
                </a:moveTo>
                <a:lnTo>
                  <a:pt x="97523" y="1803"/>
                </a:lnTo>
                <a:lnTo>
                  <a:pt x="98082" y="1803"/>
                </a:lnTo>
                <a:lnTo>
                  <a:pt x="97797" y="1789"/>
                </a:lnTo>
                <a:close/>
              </a:path>
              <a:path w="163830" h="31114">
                <a:moveTo>
                  <a:pt x="161036" y="0"/>
                </a:moveTo>
                <a:lnTo>
                  <a:pt x="150533" y="0"/>
                </a:lnTo>
                <a:lnTo>
                  <a:pt x="140093" y="355"/>
                </a:lnTo>
                <a:lnTo>
                  <a:pt x="118960" y="723"/>
                </a:lnTo>
                <a:lnTo>
                  <a:pt x="97797" y="1789"/>
                </a:lnTo>
                <a:lnTo>
                  <a:pt x="98082" y="1803"/>
                </a:lnTo>
                <a:lnTo>
                  <a:pt x="162839" y="1803"/>
                </a:lnTo>
                <a:lnTo>
                  <a:pt x="161036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5804" y="4285170"/>
            <a:ext cx="209550" cy="44450"/>
          </a:xfrm>
          <a:custGeom>
            <a:avLst/>
            <a:gdLst/>
            <a:ahLst/>
            <a:cxnLst/>
            <a:rect l="l" t="t" r="r" b="b"/>
            <a:pathLst>
              <a:path w="209550" h="44450">
                <a:moveTo>
                  <a:pt x="6907" y="34735"/>
                </a:moveTo>
                <a:lnTo>
                  <a:pt x="8305" y="36156"/>
                </a:lnTo>
                <a:lnTo>
                  <a:pt x="9017" y="36817"/>
                </a:lnTo>
                <a:lnTo>
                  <a:pt x="17830" y="44157"/>
                </a:lnTo>
                <a:lnTo>
                  <a:pt x="23190" y="43675"/>
                </a:lnTo>
                <a:lnTo>
                  <a:pt x="28384" y="37452"/>
                </a:lnTo>
                <a:lnTo>
                  <a:pt x="28557" y="35890"/>
                </a:lnTo>
                <a:lnTo>
                  <a:pt x="9829" y="35890"/>
                </a:lnTo>
                <a:lnTo>
                  <a:pt x="6907" y="34735"/>
                </a:lnTo>
                <a:close/>
              </a:path>
              <a:path w="209550" h="44450">
                <a:moveTo>
                  <a:pt x="14698" y="13890"/>
                </a:moveTo>
                <a:lnTo>
                  <a:pt x="7711" y="15093"/>
                </a:lnTo>
                <a:lnTo>
                  <a:pt x="1887" y="19179"/>
                </a:lnTo>
                <a:lnTo>
                  <a:pt x="1003" y="20435"/>
                </a:lnTo>
                <a:lnTo>
                  <a:pt x="739" y="21939"/>
                </a:lnTo>
                <a:lnTo>
                  <a:pt x="1905" y="28740"/>
                </a:lnTo>
                <a:lnTo>
                  <a:pt x="2190" y="29292"/>
                </a:lnTo>
                <a:lnTo>
                  <a:pt x="3761" y="31537"/>
                </a:lnTo>
                <a:lnTo>
                  <a:pt x="6907" y="34735"/>
                </a:lnTo>
                <a:lnTo>
                  <a:pt x="9829" y="35890"/>
                </a:lnTo>
                <a:lnTo>
                  <a:pt x="27913" y="32076"/>
                </a:lnTo>
                <a:lnTo>
                  <a:pt x="24127" y="24688"/>
                </a:lnTo>
                <a:lnTo>
                  <a:pt x="23444" y="23545"/>
                </a:lnTo>
                <a:lnTo>
                  <a:pt x="16941" y="14287"/>
                </a:lnTo>
                <a:lnTo>
                  <a:pt x="14698" y="13890"/>
                </a:lnTo>
                <a:close/>
              </a:path>
              <a:path w="209550" h="44450">
                <a:moveTo>
                  <a:pt x="27913" y="32076"/>
                </a:moveTo>
                <a:lnTo>
                  <a:pt x="9829" y="35890"/>
                </a:lnTo>
                <a:lnTo>
                  <a:pt x="28557" y="35890"/>
                </a:lnTo>
                <a:lnTo>
                  <a:pt x="28790" y="33782"/>
                </a:lnTo>
                <a:lnTo>
                  <a:pt x="27913" y="32076"/>
                </a:lnTo>
                <a:close/>
              </a:path>
              <a:path w="209550" h="44450">
                <a:moveTo>
                  <a:pt x="3761" y="31537"/>
                </a:moveTo>
                <a:lnTo>
                  <a:pt x="5651" y="34239"/>
                </a:lnTo>
                <a:lnTo>
                  <a:pt x="6907" y="34735"/>
                </a:lnTo>
                <a:lnTo>
                  <a:pt x="3761" y="31537"/>
                </a:lnTo>
                <a:close/>
              </a:path>
              <a:path w="209550" h="44450">
                <a:moveTo>
                  <a:pt x="209100" y="6337"/>
                </a:moveTo>
                <a:lnTo>
                  <a:pt x="66148" y="6338"/>
                </a:lnTo>
                <a:lnTo>
                  <a:pt x="44500" y="8775"/>
                </a:lnTo>
                <a:lnTo>
                  <a:pt x="43942" y="8851"/>
                </a:lnTo>
                <a:lnTo>
                  <a:pt x="14698" y="13890"/>
                </a:lnTo>
                <a:lnTo>
                  <a:pt x="16941" y="14287"/>
                </a:lnTo>
                <a:lnTo>
                  <a:pt x="23444" y="23545"/>
                </a:lnTo>
                <a:lnTo>
                  <a:pt x="24142" y="24714"/>
                </a:lnTo>
                <a:lnTo>
                  <a:pt x="27913" y="32076"/>
                </a:lnTo>
                <a:lnTo>
                  <a:pt x="47165" y="28016"/>
                </a:lnTo>
                <a:lnTo>
                  <a:pt x="68719" y="24688"/>
                </a:lnTo>
                <a:lnTo>
                  <a:pt x="95148" y="20256"/>
                </a:lnTo>
                <a:lnTo>
                  <a:pt x="121191" y="15201"/>
                </a:lnTo>
                <a:lnTo>
                  <a:pt x="120802" y="15201"/>
                </a:lnTo>
                <a:lnTo>
                  <a:pt x="121780" y="15087"/>
                </a:lnTo>
                <a:lnTo>
                  <a:pt x="123174" y="15087"/>
                </a:lnTo>
                <a:lnTo>
                  <a:pt x="150312" y="13779"/>
                </a:lnTo>
                <a:lnTo>
                  <a:pt x="206032" y="13779"/>
                </a:lnTo>
                <a:lnTo>
                  <a:pt x="209092" y="10731"/>
                </a:lnTo>
                <a:lnTo>
                  <a:pt x="209100" y="6337"/>
                </a:lnTo>
                <a:close/>
              </a:path>
              <a:path w="209550" h="44450">
                <a:moveTo>
                  <a:pt x="2190" y="29292"/>
                </a:moveTo>
                <a:lnTo>
                  <a:pt x="2895" y="30657"/>
                </a:lnTo>
                <a:lnTo>
                  <a:pt x="3761" y="31537"/>
                </a:lnTo>
                <a:lnTo>
                  <a:pt x="2190" y="29292"/>
                </a:lnTo>
                <a:close/>
              </a:path>
              <a:path w="209550" h="44450">
                <a:moveTo>
                  <a:pt x="739" y="21939"/>
                </a:moveTo>
                <a:lnTo>
                  <a:pt x="0" y="26162"/>
                </a:lnTo>
                <a:lnTo>
                  <a:pt x="2190" y="29292"/>
                </a:lnTo>
                <a:lnTo>
                  <a:pt x="1905" y="28740"/>
                </a:lnTo>
                <a:lnTo>
                  <a:pt x="739" y="21939"/>
                </a:lnTo>
                <a:close/>
              </a:path>
              <a:path w="209550" h="44450">
                <a:moveTo>
                  <a:pt x="47431" y="27960"/>
                </a:moveTo>
                <a:lnTo>
                  <a:pt x="47066" y="28016"/>
                </a:lnTo>
                <a:lnTo>
                  <a:pt x="47431" y="27960"/>
                </a:lnTo>
                <a:close/>
              </a:path>
              <a:path w="209550" h="44450">
                <a:moveTo>
                  <a:pt x="1003" y="20435"/>
                </a:moveTo>
                <a:lnTo>
                  <a:pt x="584" y="21031"/>
                </a:lnTo>
                <a:lnTo>
                  <a:pt x="739" y="21939"/>
                </a:lnTo>
                <a:lnTo>
                  <a:pt x="1003" y="20435"/>
                </a:lnTo>
                <a:close/>
              </a:path>
              <a:path w="209550" h="44450">
                <a:moveTo>
                  <a:pt x="1887" y="19179"/>
                </a:moveTo>
                <a:lnTo>
                  <a:pt x="1130" y="19710"/>
                </a:lnTo>
                <a:lnTo>
                  <a:pt x="1003" y="20435"/>
                </a:lnTo>
                <a:lnTo>
                  <a:pt x="1887" y="19179"/>
                </a:lnTo>
                <a:close/>
              </a:path>
              <a:path w="209550" h="44450">
                <a:moveTo>
                  <a:pt x="7711" y="15093"/>
                </a:moveTo>
                <a:lnTo>
                  <a:pt x="4356" y="15671"/>
                </a:lnTo>
                <a:lnTo>
                  <a:pt x="1887" y="19179"/>
                </a:lnTo>
                <a:lnTo>
                  <a:pt x="7711" y="15093"/>
                </a:lnTo>
                <a:close/>
              </a:path>
              <a:path w="209550" h="44450">
                <a:moveTo>
                  <a:pt x="121780" y="15087"/>
                </a:moveTo>
                <a:lnTo>
                  <a:pt x="120802" y="15201"/>
                </a:lnTo>
                <a:lnTo>
                  <a:pt x="121319" y="15176"/>
                </a:lnTo>
                <a:lnTo>
                  <a:pt x="121780" y="15087"/>
                </a:lnTo>
                <a:close/>
              </a:path>
              <a:path w="209550" h="44450">
                <a:moveTo>
                  <a:pt x="121319" y="15176"/>
                </a:moveTo>
                <a:lnTo>
                  <a:pt x="120802" y="15201"/>
                </a:lnTo>
                <a:lnTo>
                  <a:pt x="121191" y="15201"/>
                </a:lnTo>
                <a:lnTo>
                  <a:pt x="121319" y="15176"/>
                </a:lnTo>
                <a:close/>
              </a:path>
              <a:path w="209550" h="44450">
                <a:moveTo>
                  <a:pt x="123174" y="15087"/>
                </a:moveTo>
                <a:lnTo>
                  <a:pt x="121748" y="15093"/>
                </a:lnTo>
                <a:lnTo>
                  <a:pt x="121319" y="15176"/>
                </a:lnTo>
                <a:lnTo>
                  <a:pt x="123174" y="15087"/>
                </a:lnTo>
                <a:close/>
              </a:path>
              <a:path w="209550" h="44450">
                <a:moveTo>
                  <a:pt x="10490" y="13144"/>
                </a:moveTo>
                <a:lnTo>
                  <a:pt x="7711" y="15093"/>
                </a:lnTo>
                <a:lnTo>
                  <a:pt x="14698" y="13890"/>
                </a:lnTo>
                <a:lnTo>
                  <a:pt x="10490" y="13144"/>
                </a:lnTo>
                <a:close/>
              </a:path>
              <a:path w="209550" h="44450">
                <a:moveTo>
                  <a:pt x="206032" y="13779"/>
                </a:moveTo>
                <a:lnTo>
                  <a:pt x="150312" y="13779"/>
                </a:lnTo>
                <a:lnTo>
                  <a:pt x="202184" y="13817"/>
                </a:lnTo>
                <a:lnTo>
                  <a:pt x="205994" y="13817"/>
                </a:lnTo>
                <a:close/>
              </a:path>
              <a:path w="209550" h="44450">
                <a:moveTo>
                  <a:pt x="206006" y="0"/>
                </a:moveTo>
                <a:lnTo>
                  <a:pt x="149656" y="38"/>
                </a:lnTo>
                <a:lnTo>
                  <a:pt x="120129" y="1485"/>
                </a:lnTo>
                <a:lnTo>
                  <a:pt x="93052" y="2768"/>
                </a:lnTo>
                <a:lnTo>
                  <a:pt x="92303" y="2832"/>
                </a:lnTo>
                <a:lnTo>
                  <a:pt x="66148" y="6338"/>
                </a:lnTo>
                <a:lnTo>
                  <a:pt x="209100" y="6337"/>
                </a:lnTo>
                <a:lnTo>
                  <a:pt x="209105" y="3098"/>
                </a:lnTo>
                <a:lnTo>
                  <a:pt x="206006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2679" y="3920655"/>
            <a:ext cx="489093" cy="2914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95383" y="3959758"/>
            <a:ext cx="679017" cy="2357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6288" y="3907650"/>
            <a:ext cx="678649" cy="24042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619514" y="4300130"/>
            <a:ext cx="2233295" cy="81280"/>
          </a:xfrm>
          <a:custGeom>
            <a:avLst/>
            <a:gdLst/>
            <a:ahLst/>
            <a:cxnLst/>
            <a:rect l="l" t="t" r="r" b="b"/>
            <a:pathLst>
              <a:path w="2233295" h="81279">
                <a:moveTo>
                  <a:pt x="20370" y="49656"/>
                </a:moveTo>
                <a:lnTo>
                  <a:pt x="18796" y="49656"/>
                </a:lnTo>
                <a:lnTo>
                  <a:pt x="13030" y="50037"/>
                </a:lnTo>
                <a:lnTo>
                  <a:pt x="11036" y="50037"/>
                </a:lnTo>
                <a:lnTo>
                  <a:pt x="4343" y="50291"/>
                </a:lnTo>
                <a:lnTo>
                  <a:pt x="0" y="54863"/>
                </a:lnTo>
                <a:lnTo>
                  <a:pt x="174" y="60832"/>
                </a:lnTo>
                <a:lnTo>
                  <a:pt x="558" y="65277"/>
                </a:lnTo>
                <a:lnTo>
                  <a:pt x="2921" y="68452"/>
                </a:lnTo>
                <a:lnTo>
                  <a:pt x="17818" y="74548"/>
                </a:lnTo>
                <a:lnTo>
                  <a:pt x="36004" y="81152"/>
                </a:lnTo>
                <a:lnTo>
                  <a:pt x="40728" y="78993"/>
                </a:lnTo>
                <a:lnTo>
                  <a:pt x="43738" y="70738"/>
                </a:lnTo>
                <a:lnTo>
                  <a:pt x="43481" y="70103"/>
                </a:lnTo>
                <a:lnTo>
                  <a:pt x="13550" y="70103"/>
                </a:lnTo>
                <a:lnTo>
                  <a:pt x="9829" y="69976"/>
                </a:lnTo>
                <a:lnTo>
                  <a:pt x="19718" y="61190"/>
                </a:lnTo>
                <a:lnTo>
                  <a:pt x="15163" y="52323"/>
                </a:lnTo>
                <a:lnTo>
                  <a:pt x="969551" y="52323"/>
                </a:lnTo>
                <a:lnTo>
                  <a:pt x="987018" y="51815"/>
                </a:lnTo>
                <a:lnTo>
                  <a:pt x="1011364" y="51561"/>
                </a:lnTo>
                <a:lnTo>
                  <a:pt x="1035088" y="50926"/>
                </a:lnTo>
                <a:lnTo>
                  <a:pt x="1043998" y="50545"/>
                </a:lnTo>
                <a:lnTo>
                  <a:pt x="27965" y="50545"/>
                </a:lnTo>
                <a:lnTo>
                  <a:pt x="28789" y="50498"/>
                </a:lnTo>
                <a:lnTo>
                  <a:pt x="20370" y="49656"/>
                </a:lnTo>
                <a:close/>
              </a:path>
              <a:path w="2233295" h="81279">
                <a:moveTo>
                  <a:pt x="19718" y="61190"/>
                </a:moveTo>
                <a:lnTo>
                  <a:pt x="9829" y="69976"/>
                </a:lnTo>
                <a:lnTo>
                  <a:pt x="13550" y="70103"/>
                </a:lnTo>
                <a:lnTo>
                  <a:pt x="14274" y="69976"/>
                </a:lnTo>
                <a:lnTo>
                  <a:pt x="20040" y="69722"/>
                </a:lnTo>
                <a:lnTo>
                  <a:pt x="21158" y="69595"/>
                </a:lnTo>
                <a:lnTo>
                  <a:pt x="29959" y="68071"/>
                </a:lnTo>
                <a:lnTo>
                  <a:pt x="28917" y="68071"/>
                </a:lnTo>
                <a:lnTo>
                  <a:pt x="42227" y="67436"/>
                </a:lnTo>
                <a:lnTo>
                  <a:pt x="41935" y="67436"/>
                </a:lnTo>
                <a:lnTo>
                  <a:pt x="42395" y="67427"/>
                </a:lnTo>
                <a:lnTo>
                  <a:pt x="41935" y="66293"/>
                </a:lnTo>
                <a:lnTo>
                  <a:pt x="31961" y="61594"/>
                </a:lnTo>
                <a:lnTo>
                  <a:pt x="19926" y="61594"/>
                </a:lnTo>
                <a:lnTo>
                  <a:pt x="19718" y="61190"/>
                </a:lnTo>
                <a:close/>
              </a:path>
              <a:path w="2233295" h="81279">
                <a:moveTo>
                  <a:pt x="42395" y="67427"/>
                </a:moveTo>
                <a:lnTo>
                  <a:pt x="41935" y="67436"/>
                </a:lnTo>
                <a:lnTo>
                  <a:pt x="42227" y="67436"/>
                </a:lnTo>
                <a:lnTo>
                  <a:pt x="28917" y="68071"/>
                </a:lnTo>
                <a:lnTo>
                  <a:pt x="29959" y="68071"/>
                </a:lnTo>
                <a:lnTo>
                  <a:pt x="21158" y="69595"/>
                </a:lnTo>
                <a:lnTo>
                  <a:pt x="20040" y="69722"/>
                </a:lnTo>
                <a:lnTo>
                  <a:pt x="14274" y="69976"/>
                </a:lnTo>
                <a:lnTo>
                  <a:pt x="13550" y="70103"/>
                </a:lnTo>
                <a:lnTo>
                  <a:pt x="43481" y="70103"/>
                </a:lnTo>
                <a:lnTo>
                  <a:pt x="42395" y="67427"/>
                </a:lnTo>
                <a:close/>
              </a:path>
              <a:path w="2233295" h="81279">
                <a:moveTo>
                  <a:pt x="969551" y="52323"/>
                </a:moveTo>
                <a:lnTo>
                  <a:pt x="15163" y="52323"/>
                </a:lnTo>
                <a:lnTo>
                  <a:pt x="25291" y="58428"/>
                </a:lnTo>
                <a:lnTo>
                  <a:pt x="41935" y="66293"/>
                </a:lnTo>
                <a:lnTo>
                  <a:pt x="42395" y="67427"/>
                </a:lnTo>
                <a:lnTo>
                  <a:pt x="59931" y="67055"/>
                </a:lnTo>
                <a:lnTo>
                  <a:pt x="80581" y="66293"/>
                </a:lnTo>
                <a:lnTo>
                  <a:pt x="105016" y="65658"/>
                </a:lnTo>
                <a:lnTo>
                  <a:pt x="130568" y="64896"/>
                </a:lnTo>
                <a:lnTo>
                  <a:pt x="159105" y="63753"/>
                </a:lnTo>
                <a:lnTo>
                  <a:pt x="189445" y="63753"/>
                </a:lnTo>
                <a:lnTo>
                  <a:pt x="223647" y="63372"/>
                </a:lnTo>
                <a:lnTo>
                  <a:pt x="655523" y="63372"/>
                </a:lnTo>
                <a:lnTo>
                  <a:pt x="717308" y="60832"/>
                </a:lnTo>
                <a:lnTo>
                  <a:pt x="751865" y="58673"/>
                </a:lnTo>
                <a:lnTo>
                  <a:pt x="778433" y="57150"/>
                </a:lnTo>
                <a:lnTo>
                  <a:pt x="783615" y="57150"/>
                </a:lnTo>
                <a:lnTo>
                  <a:pt x="825995" y="56006"/>
                </a:lnTo>
                <a:lnTo>
                  <a:pt x="846162" y="54990"/>
                </a:lnTo>
                <a:lnTo>
                  <a:pt x="845896" y="54990"/>
                </a:lnTo>
                <a:lnTo>
                  <a:pt x="931241" y="52452"/>
                </a:lnTo>
                <a:lnTo>
                  <a:pt x="965185" y="52450"/>
                </a:lnTo>
                <a:lnTo>
                  <a:pt x="969551" y="52323"/>
                </a:lnTo>
                <a:close/>
              </a:path>
              <a:path w="2233295" h="81279">
                <a:moveTo>
                  <a:pt x="19977" y="60959"/>
                </a:moveTo>
                <a:lnTo>
                  <a:pt x="19718" y="61190"/>
                </a:lnTo>
                <a:lnTo>
                  <a:pt x="19926" y="61594"/>
                </a:lnTo>
                <a:lnTo>
                  <a:pt x="19977" y="60959"/>
                </a:lnTo>
                <a:close/>
              </a:path>
              <a:path w="2233295" h="81279">
                <a:moveTo>
                  <a:pt x="30623" y="60959"/>
                </a:moveTo>
                <a:lnTo>
                  <a:pt x="19977" y="60959"/>
                </a:lnTo>
                <a:lnTo>
                  <a:pt x="19926" y="61594"/>
                </a:lnTo>
                <a:lnTo>
                  <a:pt x="31961" y="61594"/>
                </a:lnTo>
                <a:lnTo>
                  <a:pt x="30623" y="60959"/>
                </a:lnTo>
                <a:close/>
              </a:path>
              <a:path w="2233295" h="81279">
                <a:moveTo>
                  <a:pt x="15163" y="52323"/>
                </a:moveTo>
                <a:lnTo>
                  <a:pt x="19718" y="61190"/>
                </a:lnTo>
                <a:lnTo>
                  <a:pt x="19977" y="60959"/>
                </a:lnTo>
                <a:lnTo>
                  <a:pt x="30623" y="60959"/>
                </a:lnTo>
                <a:lnTo>
                  <a:pt x="25541" y="58546"/>
                </a:lnTo>
                <a:lnTo>
                  <a:pt x="24739" y="58165"/>
                </a:lnTo>
                <a:lnTo>
                  <a:pt x="15163" y="52323"/>
                </a:lnTo>
                <a:close/>
              </a:path>
              <a:path w="2233295" h="81279">
                <a:moveTo>
                  <a:pt x="24739" y="58165"/>
                </a:moveTo>
                <a:lnTo>
                  <a:pt x="25488" y="58546"/>
                </a:lnTo>
                <a:lnTo>
                  <a:pt x="25291" y="58428"/>
                </a:lnTo>
                <a:lnTo>
                  <a:pt x="24739" y="58165"/>
                </a:lnTo>
                <a:close/>
              </a:path>
              <a:path w="2233295" h="81279">
                <a:moveTo>
                  <a:pt x="25291" y="58428"/>
                </a:moveTo>
                <a:lnTo>
                  <a:pt x="25488" y="58546"/>
                </a:lnTo>
                <a:lnTo>
                  <a:pt x="25291" y="58428"/>
                </a:lnTo>
                <a:close/>
              </a:path>
              <a:path w="2233295" h="81279">
                <a:moveTo>
                  <a:pt x="24856" y="58165"/>
                </a:moveTo>
                <a:lnTo>
                  <a:pt x="25291" y="58428"/>
                </a:lnTo>
                <a:lnTo>
                  <a:pt x="24856" y="58165"/>
                </a:lnTo>
                <a:close/>
              </a:path>
              <a:path w="2233295" h="81279">
                <a:moveTo>
                  <a:pt x="783615" y="57150"/>
                </a:moveTo>
                <a:lnTo>
                  <a:pt x="778433" y="57150"/>
                </a:lnTo>
                <a:lnTo>
                  <a:pt x="778141" y="57276"/>
                </a:lnTo>
                <a:lnTo>
                  <a:pt x="783615" y="57150"/>
                </a:lnTo>
                <a:close/>
              </a:path>
              <a:path w="2233295" h="81279">
                <a:moveTo>
                  <a:pt x="965185" y="52450"/>
                </a:moveTo>
                <a:lnTo>
                  <a:pt x="931241" y="52452"/>
                </a:lnTo>
                <a:lnTo>
                  <a:pt x="960818" y="52577"/>
                </a:lnTo>
                <a:lnTo>
                  <a:pt x="965185" y="52450"/>
                </a:lnTo>
                <a:close/>
              </a:path>
              <a:path w="2233295" h="81279">
                <a:moveTo>
                  <a:pt x="28789" y="50498"/>
                </a:moveTo>
                <a:lnTo>
                  <a:pt x="27965" y="50545"/>
                </a:lnTo>
                <a:lnTo>
                  <a:pt x="29260" y="50545"/>
                </a:lnTo>
                <a:lnTo>
                  <a:pt x="28789" y="50498"/>
                </a:lnTo>
                <a:close/>
              </a:path>
              <a:path w="2233295" h="81279">
                <a:moveTo>
                  <a:pt x="374040" y="45846"/>
                </a:moveTo>
                <a:lnTo>
                  <a:pt x="223469" y="45846"/>
                </a:lnTo>
                <a:lnTo>
                  <a:pt x="189268" y="46227"/>
                </a:lnTo>
                <a:lnTo>
                  <a:pt x="158445" y="46227"/>
                </a:lnTo>
                <a:lnTo>
                  <a:pt x="129997" y="47243"/>
                </a:lnTo>
                <a:lnTo>
                  <a:pt x="80010" y="48640"/>
                </a:lnTo>
                <a:lnTo>
                  <a:pt x="59448" y="49402"/>
                </a:lnTo>
                <a:lnTo>
                  <a:pt x="41287" y="49783"/>
                </a:lnTo>
                <a:lnTo>
                  <a:pt x="28789" y="50498"/>
                </a:lnTo>
                <a:lnTo>
                  <a:pt x="29260" y="50545"/>
                </a:lnTo>
                <a:lnTo>
                  <a:pt x="1043998" y="50545"/>
                </a:lnTo>
                <a:lnTo>
                  <a:pt x="1058849" y="49910"/>
                </a:lnTo>
                <a:lnTo>
                  <a:pt x="1084732" y="48767"/>
                </a:lnTo>
                <a:lnTo>
                  <a:pt x="1105547" y="48005"/>
                </a:lnTo>
                <a:lnTo>
                  <a:pt x="1127125" y="47370"/>
                </a:lnTo>
                <a:lnTo>
                  <a:pt x="1162329" y="46481"/>
                </a:lnTo>
                <a:lnTo>
                  <a:pt x="1162583" y="46481"/>
                </a:lnTo>
                <a:lnTo>
                  <a:pt x="1172230" y="45973"/>
                </a:lnTo>
                <a:lnTo>
                  <a:pt x="429856" y="45973"/>
                </a:lnTo>
                <a:lnTo>
                  <a:pt x="374040" y="45846"/>
                </a:lnTo>
                <a:close/>
              </a:path>
              <a:path w="2233295" h="81279">
                <a:moveTo>
                  <a:pt x="1531594" y="33019"/>
                </a:moveTo>
                <a:lnTo>
                  <a:pt x="930935" y="33019"/>
                </a:lnTo>
                <a:lnTo>
                  <a:pt x="898232" y="34162"/>
                </a:lnTo>
                <a:lnTo>
                  <a:pt x="872007" y="34925"/>
                </a:lnTo>
                <a:lnTo>
                  <a:pt x="845375" y="35559"/>
                </a:lnTo>
                <a:lnTo>
                  <a:pt x="845121" y="35559"/>
                </a:lnTo>
                <a:lnTo>
                  <a:pt x="824725" y="36702"/>
                </a:lnTo>
                <a:lnTo>
                  <a:pt x="804595" y="38226"/>
                </a:lnTo>
                <a:lnTo>
                  <a:pt x="804786" y="38226"/>
                </a:lnTo>
                <a:lnTo>
                  <a:pt x="777455" y="39877"/>
                </a:lnTo>
                <a:lnTo>
                  <a:pt x="716216" y="43433"/>
                </a:lnTo>
                <a:lnTo>
                  <a:pt x="716368" y="43433"/>
                </a:lnTo>
                <a:lnTo>
                  <a:pt x="683971" y="44830"/>
                </a:lnTo>
                <a:lnTo>
                  <a:pt x="654875" y="45973"/>
                </a:lnTo>
                <a:lnTo>
                  <a:pt x="1172230" y="45973"/>
                </a:lnTo>
                <a:lnTo>
                  <a:pt x="1186700" y="45211"/>
                </a:lnTo>
                <a:lnTo>
                  <a:pt x="1186484" y="45211"/>
                </a:lnTo>
                <a:lnTo>
                  <a:pt x="1210602" y="44450"/>
                </a:lnTo>
                <a:lnTo>
                  <a:pt x="1246314" y="44450"/>
                </a:lnTo>
                <a:lnTo>
                  <a:pt x="1264869" y="44195"/>
                </a:lnTo>
                <a:lnTo>
                  <a:pt x="1282636" y="44195"/>
                </a:lnTo>
                <a:lnTo>
                  <a:pt x="1300241" y="43945"/>
                </a:lnTo>
                <a:lnTo>
                  <a:pt x="1300086" y="43941"/>
                </a:lnTo>
                <a:lnTo>
                  <a:pt x="1395825" y="43941"/>
                </a:lnTo>
                <a:lnTo>
                  <a:pt x="1401686" y="43814"/>
                </a:lnTo>
                <a:lnTo>
                  <a:pt x="1423771" y="43052"/>
                </a:lnTo>
                <a:lnTo>
                  <a:pt x="1445577" y="42290"/>
                </a:lnTo>
                <a:lnTo>
                  <a:pt x="1473530" y="39877"/>
                </a:lnTo>
                <a:lnTo>
                  <a:pt x="1531594" y="33019"/>
                </a:lnTo>
                <a:close/>
              </a:path>
              <a:path w="2233295" h="81279">
                <a:moveTo>
                  <a:pt x="1395825" y="43941"/>
                </a:moveTo>
                <a:lnTo>
                  <a:pt x="1300241" y="43945"/>
                </a:lnTo>
                <a:lnTo>
                  <a:pt x="1318450" y="44322"/>
                </a:lnTo>
                <a:lnTo>
                  <a:pt x="1366520" y="44576"/>
                </a:lnTo>
                <a:lnTo>
                  <a:pt x="1395825" y="43941"/>
                </a:lnTo>
                <a:close/>
              </a:path>
              <a:path w="2233295" h="81279">
                <a:moveTo>
                  <a:pt x="1300480" y="24256"/>
                </a:moveTo>
                <a:lnTo>
                  <a:pt x="1282433" y="24764"/>
                </a:lnTo>
                <a:lnTo>
                  <a:pt x="1282636" y="24764"/>
                </a:lnTo>
                <a:lnTo>
                  <a:pt x="1246123" y="25145"/>
                </a:lnTo>
                <a:lnTo>
                  <a:pt x="1210030" y="25272"/>
                </a:lnTo>
                <a:lnTo>
                  <a:pt x="1185913" y="25907"/>
                </a:lnTo>
                <a:lnTo>
                  <a:pt x="1161707" y="26796"/>
                </a:lnTo>
                <a:lnTo>
                  <a:pt x="1161922" y="26796"/>
                </a:lnTo>
                <a:lnTo>
                  <a:pt x="1126642" y="27431"/>
                </a:lnTo>
                <a:lnTo>
                  <a:pt x="1083906" y="28828"/>
                </a:lnTo>
                <a:lnTo>
                  <a:pt x="1034173" y="30987"/>
                </a:lnTo>
                <a:lnTo>
                  <a:pt x="1010894" y="31876"/>
                </a:lnTo>
                <a:lnTo>
                  <a:pt x="1011085" y="31876"/>
                </a:lnTo>
                <a:lnTo>
                  <a:pt x="986599" y="32257"/>
                </a:lnTo>
                <a:lnTo>
                  <a:pt x="960551" y="33019"/>
                </a:lnTo>
                <a:lnTo>
                  <a:pt x="1531162" y="33019"/>
                </a:lnTo>
                <a:lnTo>
                  <a:pt x="1562481" y="30479"/>
                </a:lnTo>
                <a:lnTo>
                  <a:pt x="1594866" y="27939"/>
                </a:lnTo>
                <a:lnTo>
                  <a:pt x="1598128" y="27939"/>
                </a:lnTo>
                <a:lnTo>
                  <a:pt x="1627885" y="26923"/>
                </a:lnTo>
                <a:lnTo>
                  <a:pt x="1627670" y="26923"/>
                </a:lnTo>
                <a:lnTo>
                  <a:pt x="1661871" y="26542"/>
                </a:lnTo>
                <a:lnTo>
                  <a:pt x="2137819" y="26542"/>
                </a:lnTo>
                <a:lnTo>
                  <a:pt x="2140699" y="26415"/>
                </a:lnTo>
                <a:lnTo>
                  <a:pt x="2140369" y="26415"/>
                </a:lnTo>
                <a:lnTo>
                  <a:pt x="2162543" y="26034"/>
                </a:lnTo>
                <a:lnTo>
                  <a:pt x="2183041" y="25272"/>
                </a:lnTo>
                <a:lnTo>
                  <a:pt x="2192716" y="24637"/>
                </a:lnTo>
                <a:lnTo>
                  <a:pt x="1318653" y="24637"/>
                </a:lnTo>
                <a:lnTo>
                  <a:pt x="1318795" y="24637"/>
                </a:lnTo>
                <a:lnTo>
                  <a:pt x="1300480" y="24256"/>
                </a:lnTo>
                <a:close/>
              </a:path>
              <a:path w="2233295" h="81279">
                <a:moveTo>
                  <a:pt x="1598128" y="27939"/>
                </a:moveTo>
                <a:lnTo>
                  <a:pt x="1594866" y="27939"/>
                </a:lnTo>
                <a:lnTo>
                  <a:pt x="1594408" y="28066"/>
                </a:lnTo>
                <a:lnTo>
                  <a:pt x="1598128" y="27939"/>
                </a:lnTo>
                <a:close/>
              </a:path>
              <a:path w="2233295" h="81279">
                <a:moveTo>
                  <a:pt x="2137819" y="26542"/>
                </a:moveTo>
                <a:lnTo>
                  <a:pt x="1837258" y="26542"/>
                </a:lnTo>
                <a:lnTo>
                  <a:pt x="1857425" y="26923"/>
                </a:lnTo>
                <a:lnTo>
                  <a:pt x="1877568" y="26923"/>
                </a:lnTo>
                <a:lnTo>
                  <a:pt x="1897367" y="27304"/>
                </a:lnTo>
                <a:lnTo>
                  <a:pt x="1915693" y="27304"/>
                </a:lnTo>
                <a:lnTo>
                  <a:pt x="1934057" y="27685"/>
                </a:lnTo>
                <a:lnTo>
                  <a:pt x="1997621" y="27812"/>
                </a:lnTo>
                <a:lnTo>
                  <a:pt x="2093760" y="27812"/>
                </a:lnTo>
                <a:lnTo>
                  <a:pt x="2117661" y="27431"/>
                </a:lnTo>
                <a:lnTo>
                  <a:pt x="2137819" y="26542"/>
                </a:lnTo>
                <a:close/>
              </a:path>
              <a:path w="2233295" h="81279">
                <a:moveTo>
                  <a:pt x="1318795" y="24637"/>
                </a:moveTo>
                <a:lnTo>
                  <a:pt x="1318653" y="24637"/>
                </a:lnTo>
                <a:lnTo>
                  <a:pt x="1318831" y="24637"/>
                </a:lnTo>
                <a:close/>
              </a:path>
              <a:path w="2233295" h="81279">
                <a:moveTo>
                  <a:pt x="1444320" y="22225"/>
                </a:moveTo>
                <a:lnTo>
                  <a:pt x="1423085" y="22986"/>
                </a:lnTo>
                <a:lnTo>
                  <a:pt x="1401152" y="23748"/>
                </a:lnTo>
                <a:lnTo>
                  <a:pt x="1366354" y="24383"/>
                </a:lnTo>
                <a:lnTo>
                  <a:pt x="1318795" y="24637"/>
                </a:lnTo>
                <a:lnTo>
                  <a:pt x="2192728" y="24637"/>
                </a:lnTo>
                <a:lnTo>
                  <a:pt x="2198283" y="24272"/>
                </a:lnTo>
                <a:lnTo>
                  <a:pt x="2197595" y="24256"/>
                </a:lnTo>
                <a:lnTo>
                  <a:pt x="2212789" y="24256"/>
                </a:lnTo>
                <a:lnTo>
                  <a:pt x="2216989" y="23904"/>
                </a:lnTo>
                <a:lnTo>
                  <a:pt x="2216340" y="23875"/>
                </a:lnTo>
                <a:lnTo>
                  <a:pt x="2220347" y="23875"/>
                </a:lnTo>
                <a:lnTo>
                  <a:pt x="2221484" y="23748"/>
                </a:lnTo>
                <a:lnTo>
                  <a:pt x="2223439" y="23367"/>
                </a:lnTo>
                <a:lnTo>
                  <a:pt x="2222538" y="23367"/>
                </a:lnTo>
                <a:lnTo>
                  <a:pt x="2220056" y="22351"/>
                </a:lnTo>
                <a:lnTo>
                  <a:pt x="1443761" y="22351"/>
                </a:lnTo>
                <a:lnTo>
                  <a:pt x="1444320" y="22225"/>
                </a:lnTo>
                <a:close/>
              </a:path>
              <a:path w="2233295" h="81279">
                <a:moveTo>
                  <a:pt x="2212789" y="24256"/>
                </a:moveTo>
                <a:lnTo>
                  <a:pt x="2198522" y="24256"/>
                </a:lnTo>
                <a:lnTo>
                  <a:pt x="2198283" y="24272"/>
                </a:lnTo>
                <a:lnTo>
                  <a:pt x="2208758" y="24510"/>
                </a:lnTo>
                <a:lnTo>
                  <a:pt x="2209761" y="24510"/>
                </a:lnTo>
                <a:lnTo>
                  <a:pt x="2212789" y="24256"/>
                </a:lnTo>
                <a:close/>
              </a:path>
              <a:path w="2233295" h="81279">
                <a:moveTo>
                  <a:pt x="2198522" y="24256"/>
                </a:moveTo>
                <a:lnTo>
                  <a:pt x="2197595" y="24256"/>
                </a:lnTo>
                <a:lnTo>
                  <a:pt x="2198283" y="24272"/>
                </a:lnTo>
                <a:lnTo>
                  <a:pt x="2198522" y="24256"/>
                </a:lnTo>
                <a:close/>
              </a:path>
              <a:path w="2233295" h="81279">
                <a:moveTo>
                  <a:pt x="2220347" y="23875"/>
                </a:moveTo>
                <a:lnTo>
                  <a:pt x="2217331" y="23875"/>
                </a:lnTo>
                <a:lnTo>
                  <a:pt x="2216989" y="23904"/>
                </a:lnTo>
                <a:lnTo>
                  <a:pt x="2219210" y="24002"/>
                </a:lnTo>
                <a:lnTo>
                  <a:pt x="2220347" y="23875"/>
                </a:lnTo>
                <a:close/>
              </a:path>
              <a:path w="2233295" h="81279">
                <a:moveTo>
                  <a:pt x="2217331" y="23875"/>
                </a:moveTo>
                <a:lnTo>
                  <a:pt x="2216340" y="23875"/>
                </a:lnTo>
                <a:lnTo>
                  <a:pt x="2216989" y="23904"/>
                </a:lnTo>
                <a:lnTo>
                  <a:pt x="2217331" y="23875"/>
                </a:lnTo>
                <a:close/>
              </a:path>
              <a:path w="2233295" h="81279">
                <a:moveTo>
                  <a:pt x="2212146" y="19112"/>
                </a:moveTo>
                <a:lnTo>
                  <a:pt x="2222538" y="23367"/>
                </a:lnTo>
                <a:lnTo>
                  <a:pt x="2228697" y="20827"/>
                </a:lnTo>
                <a:lnTo>
                  <a:pt x="2229389" y="19176"/>
                </a:lnTo>
                <a:lnTo>
                  <a:pt x="2213660" y="19176"/>
                </a:lnTo>
                <a:lnTo>
                  <a:pt x="2212146" y="19112"/>
                </a:lnTo>
                <a:close/>
              </a:path>
              <a:path w="2233295" h="81279">
                <a:moveTo>
                  <a:pt x="2232403" y="11983"/>
                </a:moveTo>
                <a:lnTo>
                  <a:pt x="2228697" y="20827"/>
                </a:lnTo>
                <a:lnTo>
                  <a:pt x="2222538" y="23367"/>
                </a:lnTo>
                <a:lnTo>
                  <a:pt x="2223439" y="23367"/>
                </a:lnTo>
                <a:lnTo>
                  <a:pt x="2229307" y="22225"/>
                </a:lnTo>
                <a:lnTo>
                  <a:pt x="2233256" y="16509"/>
                </a:lnTo>
                <a:lnTo>
                  <a:pt x="2232403" y="11983"/>
                </a:lnTo>
                <a:close/>
              </a:path>
              <a:path w="2233295" h="81279">
                <a:moveTo>
                  <a:pt x="1837613" y="6350"/>
                </a:moveTo>
                <a:lnTo>
                  <a:pt x="1661655" y="6350"/>
                </a:lnTo>
                <a:lnTo>
                  <a:pt x="1627454" y="6730"/>
                </a:lnTo>
                <a:lnTo>
                  <a:pt x="1593291" y="7873"/>
                </a:lnTo>
                <a:lnTo>
                  <a:pt x="1529549" y="12953"/>
                </a:lnTo>
                <a:lnTo>
                  <a:pt x="1499958" y="16509"/>
                </a:lnTo>
                <a:lnTo>
                  <a:pt x="1471269" y="19811"/>
                </a:lnTo>
                <a:lnTo>
                  <a:pt x="1471485" y="19811"/>
                </a:lnTo>
                <a:lnTo>
                  <a:pt x="1443761" y="22351"/>
                </a:lnTo>
                <a:lnTo>
                  <a:pt x="2220056" y="22351"/>
                </a:lnTo>
                <a:lnTo>
                  <a:pt x="2212146" y="19112"/>
                </a:lnTo>
                <a:lnTo>
                  <a:pt x="2204656" y="18795"/>
                </a:lnTo>
                <a:lnTo>
                  <a:pt x="2185606" y="18033"/>
                </a:lnTo>
                <a:lnTo>
                  <a:pt x="2175573" y="17398"/>
                </a:lnTo>
                <a:lnTo>
                  <a:pt x="2175891" y="17398"/>
                </a:lnTo>
                <a:lnTo>
                  <a:pt x="2161501" y="16890"/>
                </a:lnTo>
                <a:lnTo>
                  <a:pt x="2157869" y="12953"/>
                </a:lnTo>
                <a:lnTo>
                  <a:pt x="2158073" y="7365"/>
                </a:lnTo>
                <a:lnTo>
                  <a:pt x="1934451" y="7365"/>
                </a:lnTo>
                <a:lnTo>
                  <a:pt x="1916099" y="7111"/>
                </a:lnTo>
                <a:lnTo>
                  <a:pt x="1897735" y="7111"/>
                </a:lnTo>
                <a:lnTo>
                  <a:pt x="1877936" y="6730"/>
                </a:lnTo>
                <a:lnTo>
                  <a:pt x="1857781" y="6730"/>
                </a:lnTo>
                <a:lnTo>
                  <a:pt x="1837613" y="6350"/>
                </a:lnTo>
                <a:close/>
              </a:path>
              <a:path w="2233295" h="81279">
                <a:moveTo>
                  <a:pt x="2210752" y="18541"/>
                </a:moveTo>
                <a:lnTo>
                  <a:pt x="2212146" y="19112"/>
                </a:lnTo>
                <a:lnTo>
                  <a:pt x="2213660" y="19176"/>
                </a:lnTo>
                <a:lnTo>
                  <a:pt x="2210752" y="18541"/>
                </a:lnTo>
                <a:close/>
              </a:path>
              <a:path w="2233295" h="81279">
                <a:moveTo>
                  <a:pt x="2229655" y="18541"/>
                </a:moveTo>
                <a:lnTo>
                  <a:pt x="2210752" y="18541"/>
                </a:lnTo>
                <a:lnTo>
                  <a:pt x="2213660" y="19176"/>
                </a:lnTo>
                <a:lnTo>
                  <a:pt x="2229389" y="19176"/>
                </a:lnTo>
                <a:lnTo>
                  <a:pt x="2229655" y="18541"/>
                </a:lnTo>
                <a:close/>
              </a:path>
              <a:path w="2233295" h="81279">
                <a:moveTo>
                  <a:pt x="2208758" y="2666"/>
                </a:moveTo>
                <a:lnTo>
                  <a:pt x="2197595" y="2920"/>
                </a:lnTo>
                <a:lnTo>
                  <a:pt x="2197036" y="2920"/>
                </a:lnTo>
                <a:lnTo>
                  <a:pt x="2181555" y="4063"/>
                </a:lnTo>
                <a:lnTo>
                  <a:pt x="2181936" y="4063"/>
                </a:lnTo>
                <a:lnTo>
                  <a:pt x="2161781" y="4825"/>
                </a:lnTo>
                <a:lnTo>
                  <a:pt x="2161971" y="4825"/>
                </a:lnTo>
                <a:lnTo>
                  <a:pt x="2158163" y="4891"/>
                </a:lnTo>
                <a:lnTo>
                  <a:pt x="2157869" y="12953"/>
                </a:lnTo>
                <a:lnTo>
                  <a:pt x="2161501" y="16890"/>
                </a:lnTo>
                <a:lnTo>
                  <a:pt x="2175891" y="17398"/>
                </a:lnTo>
                <a:lnTo>
                  <a:pt x="2175573" y="17398"/>
                </a:lnTo>
                <a:lnTo>
                  <a:pt x="2185606" y="18033"/>
                </a:lnTo>
                <a:lnTo>
                  <a:pt x="2204681" y="18795"/>
                </a:lnTo>
                <a:lnTo>
                  <a:pt x="2212146" y="19112"/>
                </a:lnTo>
                <a:lnTo>
                  <a:pt x="2210752" y="18541"/>
                </a:lnTo>
                <a:lnTo>
                  <a:pt x="2229655" y="18541"/>
                </a:lnTo>
                <a:lnTo>
                  <a:pt x="2232403" y="11983"/>
                </a:lnTo>
                <a:lnTo>
                  <a:pt x="2232012" y="9905"/>
                </a:lnTo>
                <a:lnTo>
                  <a:pt x="2231872" y="9397"/>
                </a:lnTo>
                <a:lnTo>
                  <a:pt x="2231693" y="8889"/>
                </a:lnTo>
                <a:lnTo>
                  <a:pt x="2210701" y="8889"/>
                </a:lnTo>
                <a:lnTo>
                  <a:pt x="2211908" y="5460"/>
                </a:lnTo>
                <a:lnTo>
                  <a:pt x="2214016" y="3047"/>
                </a:lnTo>
                <a:lnTo>
                  <a:pt x="2214596" y="2793"/>
                </a:lnTo>
                <a:lnTo>
                  <a:pt x="2207691" y="2793"/>
                </a:lnTo>
                <a:lnTo>
                  <a:pt x="2208758" y="2666"/>
                </a:lnTo>
                <a:close/>
              </a:path>
              <a:path w="2233295" h="81279">
                <a:moveTo>
                  <a:pt x="2227497" y="2655"/>
                </a:moveTo>
                <a:lnTo>
                  <a:pt x="2232403" y="11983"/>
                </a:lnTo>
                <a:lnTo>
                  <a:pt x="2233061" y="10413"/>
                </a:lnTo>
                <a:lnTo>
                  <a:pt x="2233064" y="9905"/>
                </a:lnTo>
                <a:lnTo>
                  <a:pt x="2230628" y="3936"/>
                </a:lnTo>
                <a:lnTo>
                  <a:pt x="2227497" y="2655"/>
                </a:lnTo>
                <a:close/>
              </a:path>
              <a:path w="2233295" h="81279">
                <a:moveTo>
                  <a:pt x="2221306" y="634"/>
                </a:moveTo>
                <a:lnTo>
                  <a:pt x="2218048" y="1282"/>
                </a:lnTo>
                <a:lnTo>
                  <a:pt x="2214016" y="3047"/>
                </a:lnTo>
                <a:lnTo>
                  <a:pt x="2211908" y="5460"/>
                </a:lnTo>
                <a:lnTo>
                  <a:pt x="2210701" y="8889"/>
                </a:lnTo>
                <a:lnTo>
                  <a:pt x="2218498" y="2031"/>
                </a:lnTo>
                <a:lnTo>
                  <a:pt x="2217127" y="2031"/>
                </a:lnTo>
                <a:lnTo>
                  <a:pt x="2218931" y="1650"/>
                </a:lnTo>
                <a:lnTo>
                  <a:pt x="2225044" y="1650"/>
                </a:lnTo>
                <a:lnTo>
                  <a:pt x="2223050" y="834"/>
                </a:lnTo>
                <a:lnTo>
                  <a:pt x="2221306" y="634"/>
                </a:lnTo>
                <a:close/>
              </a:path>
              <a:path w="2233295" h="81279">
                <a:moveTo>
                  <a:pt x="2225355" y="1777"/>
                </a:moveTo>
                <a:lnTo>
                  <a:pt x="2219210" y="1777"/>
                </a:lnTo>
                <a:lnTo>
                  <a:pt x="2218718" y="1837"/>
                </a:lnTo>
                <a:lnTo>
                  <a:pt x="2210701" y="8889"/>
                </a:lnTo>
                <a:lnTo>
                  <a:pt x="2231693" y="8889"/>
                </a:lnTo>
                <a:lnTo>
                  <a:pt x="2230488" y="5460"/>
                </a:lnTo>
                <a:lnTo>
                  <a:pt x="2228380" y="3047"/>
                </a:lnTo>
                <a:lnTo>
                  <a:pt x="2227497" y="2655"/>
                </a:lnTo>
                <a:lnTo>
                  <a:pt x="2225355" y="1777"/>
                </a:lnTo>
                <a:close/>
              </a:path>
              <a:path w="2233295" h="81279">
                <a:moveTo>
                  <a:pt x="2158163" y="4891"/>
                </a:moveTo>
                <a:lnTo>
                  <a:pt x="2139696" y="5206"/>
                </a:lnTo>
                <a:lnTo>
                  <a:pt x="2116658" y="6222"/>
                </a:lnTo>
                <a:lnTo>
                  <a:pt x="2117001" y="6222"/>
                </a:lnTo>
                <a:lnTo>
                  <a:pt x="2093595" y="6603"/>
                </a:lnTo>
                <a:lnTo>
                  <a:pt x="2070760" y="7365"/>
                </a:lnTo>
                <a:lnTo>
                  <a:pt x="2158073" y="7365"/>
                </a:lnTo>
                <a:lnTo>
                  <a:pt x="2158163" y="4891"/>
                </a:lnTo>
                <a:close/>
              </a:path>
              <a:path w="2233295" h="81279">
                <a:moveTo>
                  <a:pt x="2162124" y="0"/>
                </a:moveTo>
                <a:lnTo>
                  <a:pt x="2158212" y="3555"/>
                </a:lnTo>
                <a:lnTo>
                  <a:pt x="2158163" y="4891"/>
                </a:lnTo>
                <a:lnTo>
                  <a:pt x="2161971" y="4825"/>
                </a:lnTo>
                <a:lnTo>
                  <a:pt x="2161781" y="4825"/>
                </a:lnTo>
                <a:lnTo>
                  <a:pt x="2181936" y="4063"/>
                </a:lnTo>
                <a:lnTo>
                  <a:pt x="2181555" y="4063"/>
                </a:lnTo>
                <a:lnTo>
                  <a:pt x="2197036" y="2920"/>
                </a:lnTo>
                <a:lnTo>
                  <a:pt x="2208873" y="2655"/>
                </a:lnTo>
                <a:lnTo>
                  <a:pt x="2212612" y="2215"/>
                </a:lnTo>
                <a:lnTo>
                  <a:pt x="2189362" y="1269"/>
                </a:lnTo>
                <a:lnTo>
                  <a:pt x="2186546" y="1269"/>
                </a:lnTo>
                <a:lnTo>
                  <a:pt x="2176513" y="507"/>
                </a:lnTo>
                <a:lnTo>
                  <a:pt x="2162124" y="0"/>
                </a:lnTo>
                <a:close/>
              </a:path>
              <a:path w="2233295" h="81279">
                <a:moveTo>
                  <a:pt x="2212612" y="2215"/>
                </a:moveTo>
                <a:lnTo>
                  <a:pt x="2207691" y="2793"/>
                </a:lnTo>
                <a:lnTo>
                  <a:pt x="2214596" y="2793"/>
                </a:lnTo>
                <a:lnTo>
                  <a:pt x="2215466" y="2412"/>
                </a:lnTo>
                <a:lnTo>
                  <a:pt x="2212365" y="2412"/>
                </a:lnTo>
                <a:lnTo>
                  <a:pt x="2213229" y="2241"/>
                </a:lnTo>
                <a:lnTo>
                  <a:pt x="2212612" y="2215"/>
                </a:lnTo>
                <a:close/>
              </a:path>
              <a:path w="2233295" h="81279">
                <a:moveTo>
                  <a:pt x="2223050" y="834"/>
                </a:moveTo>
                <a:lnTo>
                  <a:pt x="2227497" y="2655"/>
                </a:lnTo>
                <a:lnTo>
                  <a:pt x="2223528" y="888"/>
                </a:lnTo>
                <a:lnTo>
                  <a:pt x="2223050" y="834"/>
                </a:lnTo>
                <a:close/>
              </a:path>
              <a:path w="2233295" h="81279">
                <a:moveTo>
                  <a:pt x="2213229" y="2241"/>
                </a:moveTo>
                <a:lnTo>
                  <a:pt x="2212365" y="2412"/>
                </a:lnTo>
                <a:lnTo>
                  <a:pt x="2214333" y="2285"/>
                </a:lnTo>
                <a:lnTo>
                  <a:pt x="2213229" y="2241"/>
                </a:lnTo>
                <a:close/>
              </a:path>
              <a:path w="2233295" h="81279">
                <a:moveTo>
                  <a:pt x="2216917" y="1777"/>
                </a:moveTo>
                <a:lnTo>
                  <a:pt x="2216340" y="1777"/>
                </a:lnTo>
                <a:lnTo>
                  <a:pt x="2214429" y="2002"/>
                </a:lnTo>
                <a:lnTo>
                  <a:pt x="2213229" y="2241"/>
                </a:lnTo>
                <a:lnTo>
                  <a:pt x="2214333" y="2285"/>
                </a:lnTo>
                <a:lnTo>
                  <a:pt x="2212365" y="2412"/>
                </a:lnTo>
                <a:lnTo>
                  <a:pt x="2215466" y="2412"/>
                </a:lnTo>
                <a:lnTo>
                  <a:pt x="2216917" y="1777"/>
                </a:lnTo>
                <a:close/>
              </a:path>
              <a:path w="2233295" h="81279">
                <a:moveTo>
                  <a:pt x="2214429" y="2002"/>
                </a:moveTo>
                <a:lnTo>
                  <a:pt x="2212612" y="2215"/>
                </a:lnTo>
                <a:lnTo>
                  <a:pt x="2213229" y="2241"/>
                </a:lnTo>
                <a:lnTo>
                  <a:pt x="2214429" y="2002"/>
                </a:lnTo>
                <a:close/>
              </a:path>
              <a:path w="2233295" h="81279">
                <a:moveTo>
                  <a:pt x="2218931" y="1650"/>
                </a:moveTo>
                <a:lnTo>
                  <a:pt x="2217127" y="2031"/>
                </a:lnTo>
                <a:lnTo>
                  <a:pt x="2218718" y="1837"/>
                </a:lnTo>
                <a:lnTo>
                  <a:pt x="2218931" y="1650"/>
                </a:lnTo>
                <a:close/>
              </a:path>
              <a:path w="2233295" h="81279">
                <a:moveTo>
                  <a:pt x="2218718" y="1837"/>
                </a:moveTo>
                <a:lnTo>
                  <a:pt x="2217127" y="2031"/>
                </a:lnTo>
                <a:lnTo>
                  <a:pt x="2218498" y="2031"/>
                </a:lnTo>
                <a:lnTo>
                  <a:pt x="2218718" y="1837"/>
                </a:lnTo>
                <a:close/>
              </a:path>
              <a:path w="2233295" h="81279">
                <a:moveTo>
                  <a:pt x="2218048" y="1282"/>
                </a:moveTo>
                <a:lnTo>
                  <a:pt x="2214429" y="2002"/>
                </a:lnTo>
                <a:lnTo>
                  <a:pt x="2216340" y="1777"/>
                </a:lnTo>
                <a:lnTo>
                  <a:pt x="2216917" y="1777"/>
                </a:lnTo>
                <a:lnTo>
                  <a:pt x="2218048" y="1282"/>
                </a:lnTo>
                <a:close/>
              </a:path>
              <a:path w="2233295" h="81279">
                <a:moveTo>
                  <a:pt x="2225044" y="1650"/>
                </a:moveTo>
                <a:lnTo>
                  <a:pt x="2218931" y="1650"/>
                </a:lnTo>
                <a:lnTo>
                  <a:pt x="2218718" y="1837"/>
                </a:lnTo>
                <a:lnTo>
                  <a:pt x="2219210" y="1777"/>
                </a:lnTo>
                <a:lnTo>
                  <a:pt x="2225355" y="1777"/>
                </a:lnTo>
                <a:lnTo>
                  <a:pt x="2225044" y="1650"/>
                </a:lnTo>
                <a:close/>
              </a:path>
              <a:path w="2233295" h="81279">
                <a:moveTo>
                  <a:pt x="2221306" y="634"/>
                </a:moveTo>
                <a:lnTo>
                  <a:pt x="2219528" y="634"/>
                </a:lnTo>
                <a:lnTo>
                  <a:pt x="2218048" y="1282"/>
                </a:lnTo>
                <a:lnTo>
                  <a:pt x="2221306" y="634"/>
                </a:lnTo>
                <a:close/>
              </a:path>
              <a:path w="2233295" h="81279">
                <a:moveTo>
                  <a:pt x="2186241" y="1142"/>
                </a:moveTo>
                <a:lnTo>
                  <a:pt x="2186546" y="1269"/>
                </a:lnTo>
                <a:lnTo>
                  <a:pt x="2189362" y="1269"/>
                </a:lnTo>
                <a:lnTo>
                  <a:pt x="2186241" y="1142"/>
                </a:lnTo>
                <a:close/>
              </a:path>
              <a:path w="2233295" h="81279">
                <a:moveTo>
                  <a:pt x="2222563" y="634"/>
                </a:moveTo>
                <a:lnTo>
                  <a:pt x="2221306" y="634"/>
                </a:lnTo>
                <a:lnTo>
                  <a:pt x="2223050" y="834"/>
                </a:lnTo>
                <a:lnTo>
                  <a:pt x="2222563" y="634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04114" y="4446460"/>
            <a:ext cx="231061" cy="2071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8626" y="4765052"/>
            <a:ext cx="1290030" cy="6074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76974" y="4893119"/>
            <a:ext cx="668320" cy="24255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21010" y="4930190"/>
            <a:ext cx="358940" cy="16845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50397" y="4661001"/>
            <a:ext cx="899811" cy="70299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42110" y="5619112"/>
            <a:ext cx="580415" cy="39772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26373" y="5813097"/>
            <a:ext cx="221521" cy="10341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567228" y="5575528"/>
            <a:ext cx="510557" cy="40453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283877" y="5783476"/>
            <a:ext cx="186690" cy="50800"/>
          </a:xfrm>
          <a:custGeom>
            <a:avLst/>
            <a:gdLst/>
            <a:ahLst/>
            <a:cxnLst/>
            <a:rect l="l" t="t" r="r" b="b"/>
            <a:pathLst>
              <a:path w="186689" h="50800">
                <a:moveTo>
                  <a:pt x="165579" y="17106"/>
                </a:moveTo>
                <a:lnTo>
                  <a:pt x="88455" y="17106"/>
                </a:lnTo>
                <a:lnTo>
                  <a:pt x="4038" y="29264"/>
                </a:lnTo>
                <a:lnTo>
                  <a:pt x="0" y="34653"/>
                </a:lnTo>
                <a:lnTo>
                  <a:pt x="1663" y="46282"/>
                </a:lnTo>
                <a:lnTo>
                  <a:pt x="7048" y="50319"/>
                </a:lnTo>
                <a:lnTo>
                  <a:pt x="13462" y="49389"/>
                </a:lnTo>
                <a:lnTo>
                  <a:pt x="90936" y="31215"/>
                </a:lnTo>
                <a:lnTo>
                  <a:pt x="114132" y="26449"/>
                </a:lnTo>
                <a:lnTo>
                  <a:pt x="165579" y="17106"/>
                </a:lnTo>
                <a:close/>
              </a:path>
              <a:path w="186689" h="50800">
                <a:moveTo>
                  <a:pt x="185106" y="3454"/>
                </a:moveTo>
                <a:lnTo>
                  <a:pt x="164655" y="3454"/>
                </a:lnTo>
                <a:lnTo>
                  <a:pt x="111531" y="12606"/>
                </a:lnTo>
                <a:lnTo>
                  <a:pt x="88317" y="17126"/>
                </a:lnTo>
                <a:lnTo>
                  <a:pt x="88455" y="17106"/>
                </a:lnTo>
                <a:lnTo>
                  <a:pt x="165579" y="17106"/>
                </a:lnTo>
                <a:lnTo>
                  <a:pt x="167297" y="16791"/>
                </a:lnTo>
                <a:lnTo>
                  <a:pt x="184188" y="12983"/>
                </a:lnTo>
                <a:lnTo>
                  <a:pt x="186448" y="9408"/>
                </a:lnTo>
                <a:lnTo>
                  <a:pt x="185106" y="3454"/>
                </a:lnTo>
                <a:close/>
              </a:path>
              <a:path w="186689" h="50800">
                <a:moveTo>
                  <a:pt x="181330" y="0"/>
                </a:moveTo>
                <a:lnTo>
                  <a:pt x="164508" y="3479"/>
                </a:lnTo>
                <a:lnTo>
                  <a:pt x="164655" y="3454"/>
                </a:lnTo>
                <a:lnTo>
                  <a:pt x="185106" y="3454"/>
                </a:lnTo>
                <a:lnTo>
                  <a:pt x="184835" y="2255"/>
                </a:lnTo>
                <a:lnTo>
                  <a:pt x="181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6363" y="5620809"/>
            <a:ext cx="623887" cy="2915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544983" y="5268404"/>
            <a:ext cx="773198" cy="42462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419340" y="5391150"/>
            <a:ext cx="121269" cy="16175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612390" y="5228742"/>
            <a:ext cx="769797" cy="494751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49" y="1467396"/>
            <a:ext cx="5489699" cy="226354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438225" y="125577"/>
            <a:ext cx="4406900" cy="641985"/>
            <a:chOff x="7438225" y="125577"/>
            <a:chExt cx="4406900" cy="6419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8225" y="339547"/>
              <a:ext cx="368756" cy="262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441" y="125577"/>
              <a:ext cx="4398441" cy="64162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100483" y="916889"/>
            <a:ext cx="5498465" cy="3568700"/>
            <a:chOff x="6100483" y="916889"/>
            <a:chExt cx="5498465" cy="35687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1086" y="916889"/>
              <a:ext cx="4598238" cy="18529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6566" y="2987154"/>
              <a:ext cx="437921" cy="1485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9933" y="2800565"/>
              <a:ext cx="593991" cy="5435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1934" y="2982226"/>
              <a:ext cx="1509567" cy="12625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4863" y="3471494"/>
              <a:ext cx="736549" cy="1998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1262" y="3888511"/>
              <a:ext cx="910488" cy="2571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964964" y="2812351"/>
              <a:ext cx="634365" cy="401320"/>
            </a:xfrm>
            <a:custGeom>
              <a:avLst/>
              <a:gdLst/>
              <a:ahLst/>
              <a:cxnLst/>
              <a:rect l="l" t="t" r="r" b="b"/>
              <a:pathLst>
                <a:path w="634365" h="401319">
                  <a:moveTo>
                    <a:pt x="75864" y="315506"/>
                  </a:moveTo>
                  <a:lnTo>
                    <a:pt x="50012" y="315506"/>
                  </a:lnTo>
                  <a:lnTo>
                    <a:pt x="57937" y="333857"/>
                  </a:lnTo>
                  <a:lnTo>
                    <a:pt x="79159" y="378523"/>
                  </a:lnTo>
                  <a:lnTo>
                    <a:pt x="114807" y="400977"/>
                  </a:lnTo>
                  <a:lnTo>
                    <a:pt x="118503" y="401218"/>
                  </a:lnTo>
                  <a:lnTo>
                    <a:pt x="133997" y="399821"/>
                  </a:lnTo>
                  <a:lnTo>
                    <a:pt x="136931" y="399186"/>
                  </a:lnTo>
                  <a:lnTo>
                    <a:pt x="158178" y="391642"/>
                  </a:lnTo>
                  <a:lnTo>
                    <a:pt x="159638" y="391020"/>
                  </a:lnTo>
                  <a:lnTo>
                    <a:pt x="185967" y="377558"/>
                  </a:lnTo>
                  <a:lnTo>
                    <a:pt x="119926" y="377558"/>
                  </a:lnTo>
                  <a:lnTo>
                    <a:pt x="116281" y="377355"/>
                  </a:lnTo>
                  <a:lnTo>
                    <a:pt x="118140" y="377176"/>
                  </a:lnTo>
                  <a:lnTo>
                    <a:pt x="114279" y="376351"/>
                  </a:lnTo>
                  <a:lnTo>
                    <a:pt x="111734" y="376351"/>
                  </a:lnTo>
                  <a:lnTo>
                    <a:pt x="108394" y="375094"/>
                  </a:lnTo>
                  <a:lnTo>
                    <a:pt x="109491" y="375094"/>
                  </a:lnTo>
                  <a:lnTo>
                    <a:pt x="107905" y="374205"/>
                  </a:lnTo>
                  <a:lnTo>
                    <a:pt x="106540" y="374205"/>
                  </a:lnTo>
                  <a:lnTo>
                    <a:pt x="103441" y="371703"/>
                  </a:lnTo>
                  <a:lnTo>
                    <a:pt x="104328" y="371703"/>
                  </a:lnTo>
                  <a:lnTo>
                    <a:pt x="100735" y="367639"/>
                  </a:lnTo>
                  <a:lnTo>
                    <a:pt x="100266" y="367639"/>
                  </a:lnTo>
                  <a:lnTo>
                    <a:pt x="98602" y="365226"/>
                  </a:lnTo>
                  <a:lnTo>
                    <a:pt x="99022" y="365226"/>
                  </a:lnTo>
                  <a:lnTo>
                    <a:pt x="94144" y="355765"/>
                  </a:lnTo>
                  <a:lnTo>
                    <a:pt x="86970" y="341439"/>
                  </a:lnTo>
                  <a:lnTo>
                    <a:pt x="86639" y="340779"/>
                  </a:lnTo>
                  <a:lnTo>
                    <a:pt x="79730" y="324459"/>
                  </a:lnTo>
                  <a:lnTo>
                    <a:pt x="75864" y="315506"/>
                  </a:lnTo>
                  <a:close/>
                </a:path>
                <a:path w="634365" h="401319">
                  <a:moveTo>
                    <a:pt x="118140" y="377176"/>
                  </a:moveTo>
                  <a:lnTo>
                    <a:pt x="116281" y="377355"/>
                  </a:lnTo>
                  <a:lnTo>
                    <a:pt x="119926" y="377558"/>
                  </a:lnTo>
                  <a:lnTo>
                    <a:pt x="118140" y="377176"/>
                  </a:lnTo>
                  <a:close/>
                </a:path>
                <a:path w="634365" h="401319">
                  <a:moveTo>
                    <a:pt x="130283" y="376011"/>
                  </a:moveTo>
                  <a:lnTo>
                    <a:pt x="118140" y="377176"/>
                  </a:lnTo>
                  <a:lnTo>
                    <a:pt x="119926" y="377558"/>
                  </a:lnTo>
                  <a:lnTo>
                    <a:pt x="185967" y="377558"/>
                  </a:lnTo>
                  <a:lnTo>
                    <a:pt x="186697" y="377176"/>
                  </a:lnTo>
                  <a:lnTo>
                    <a:pt x="187820" y="376516"/>
                  </a:lnTo>
                  <a:lnTo>
                    <a:pt x="128866" y="376516"/>
                  </a:lnTo>
                  <a:lnTo>
                    <a:pt x="130283" y="376011"/>
                  </a:lnTo>
                  <a:close/>
                </a:path>
                <a:path w="634365" h="401319">
                  <a:moveTo>
                    <a:pt x="131762" y="375869"/>
                  </a:moveTo>
                  <a:lnTo>
                    <a:pt x="130283" y="376011"/>
                  </a:lnTo>
                  <a:lnTo>
                    <a:pt x="128866" y="376516"/>
                  </a:lnTo>
                  <a:lnTo>
                    <a:pt x="131762" y="375869"/>
                  </a:lnTo>
                  <a:close/>
                </a:path>
                <a:path w="634365" h="401319">
                  <a:moveTo>
                    <a:pt x="188790" y="375869"/>
                  </a:moveTo>
                  <a:lnTo>
                    <a:pt x="131762" y="375869"/>
                  </a:lnTo>
                  <a:lnTo>
                    <a:pt x="128866" y="376516"/>
                  </a:lnTo>
                  <a:lnTo>
                    <a:pt x="187820" y="376516"/>
                  </a:lnTo>
                  <a:lnTo>
                    <a:pt x="188790" y="375869"/>
                  </a:lnTo>
                  <a:close/>
                </a:path>
                <a:path w="634365" h="401319">
                  <a:moveTo>
                    <a:pt x="108394" y="375094"/>
                  </a:moveTo>
                  <a:lnTo>
                    <a:pt x="111734" y="376351"/>
                  </a:lnTo>
                  <a:lnTo>
                    <a:pt x="110167" y="375473"/>
                  </a:lnTo>
                  <a:lnTo>
                    <a:pt x="108394" y="375094"/>
                  </a:lnTo>
                  <a:close/>
                </a:path>
                <a:path w="634365" h="401319">
                  <a:moveTo>
                    <a:pt x="110167" y="375473"/>
                  </a:moveTo>
                  <a:lnTo>
                    <a:pt x="111734" y="376351"/>
                  </a:lnTo>
                  <a:lnTo>
                    <a:pt x="114279" y="376351"/>
                  </a:lnTo>
                  <a:lnTo>
                    <a:pt x="110167" y="375473"/>
                  </a:lnTo>
                  <a:close/>
                </a:path>
                <a:path w="634365" h="401319">
                  <a:moveTo>
                    <a:pt x="149337" y="369207"/>
                  </a:moveTo>
                  <a:lnTo>
                    <a:pt x="130283" y="376011"/>
                  </a:lnTo>
                  <a:lnTo>
                    <a:pt x="131762" y="375869"/>
                  </a:lnTo>
                  <a:lnTo>
                    <a:pt x="188790" y="375869"/>
                  </a:lnTo>
                  <a:lnTo>
                    <a:pt x="198323" y="369506"/>
                  </a:lnTo>
                  <a:lnTo>
                    <a:pt x="148742" y="369506"/>
                  </a:lnTo>
                  <a:lnTo>
                    <a:pt x="149337" y="369207"/>
                  </a:lnTo>
                  <a:close/>
                </a:path>
                <a:path w="634365" h="401319">
                  <a:moveTo>
                    <a:pt x="109491" y="375094"/>
                  </a:moveTo>
                  <a:lnTo>
                    <a:pt x="108394" y="375094"/>
                  </a:lnTo>
                  <a:lnTo>
                    <a:pt x="110167" y="375473"/>
                  </a:lnTo>
                  <a:lnTo>
                    <a:pt x="109491" y="375094"/>
                  </a:lnTo>
                  <a:close/>
                </a:path>
                <a:path w="634365" h="401319">
                  <a:moveTo>
                    <a:pt x="103441" y="371703"/>
                  </a:moveTo>
                  <a:lnTo>
                    <a:pt x="106540" y="374205"/>
                  </a:lnTo>
                  <a:lnTo>
                    <a:pt x="105199" y="372689"/>
                  </a:lnTo>
                  <a:lnTo>
                    <a:pt x="103441" y="371703"/>
                  </a:lnTo>
                  <a:close/>
                </a:path>
                <a:path w="634365" h="401319">
                  <a:moveTo>
                    <a:pt x="105199" y="372689"/>
                  </a:moveTo>
                  <a:lnTo>
                    <a:pt x="106540" y="374205"/>
                  </a:lnTo>
                  <a:lnTo>
                    <a:pt x="107905" y="374205"/>
                  </a:lnTo>
                  <a:lnTo>
                    <a:pt x="105199" y="372689"/>
                  </a:lnTo>
                  <a:close/>
                </a:path>
                <a:path w="634365" h="401319">
                  <a:moveTo>
                    <a:pt x="104328" y="371703"/>
                  </a:moveTo>
                  <a:lnTo>
                    <a:pt x="103441" y="371703"/>
                  </a:lnTo>
                  <a:lnTo>
                    <a:pt x="105199" y="372689"/>
                  </a:lnTo>
                  <a:lnTo>
                    <a:pt x="104328" y="371703"/>
                  </a:lnTo>
                  <a:close/>
                </a:path>
                <a:path w="634365" h="401319">
                  <a:moveTo>
                    <a:pt x="150101" y="368935"/>
                  </a:moveTo>
                  <a:lnTo>
                    <a:pt x="149337" y="369207"/>
                  </a:lnTo>
                  <a:lnTo>
                    <a:pt x="148742" y="369506"/>
                  </a:lnTo>
                  <a:lnTo>
                    <a:pt x="150101" y="368935"/>
                  </a:lnTo>
                  <a:close/>
                </a:path>
                <a:path w="634365" h="401319">
                  <a:moveTo>
                    <a:pt x="199179" y="368935"/>
                  </a:moveTo>
                  <a:lnTo>
                    <a:pt x="150101" y="368935"/>
                  </a:lnTo>
                  <a:lnTo>
                    <a:pt x="148742" y="369506"/>
                  </a:lnTo>
                  <a:lnTo>
                    <a:pt x="198323" y="369506"/>
                  </a:lnTo>
                  <a:lnTo>
                    <a:pt x="199179" y="368935"/>
                  </a:lnTo>
                  <a:close/>
                </a:path>
                <a:path w="634365" h="401319">
                  <a:moveTo>
                    <a:pt x="175216" y="356213"/>
                  </a:moveTo>
                  <a:lnTo>
                    <a:pt x="149337" y="369207"/>
                  </a:lnTo>
                  <a:lnTo>
                    <a:pt x="150101" y="368935"/>
                  </a:lnTo>
                  <a:lnTo>
                    <a:pt x="199179" y="368935"/>
                  </a:lnTo>
                  <a:lnTo>
                    <a:pt x="203746" y="365887"/>
                  </a:lnTo>
                  <a:lnTo>
                    <a:pt x="217100" y="356590"/>
                  </a:lnTo>
                  <a:lnTo>
                    <a:pt x="174637" y="356590"/>
                  </a:lnTo>
                  <a:lnTo>
                    <a:pt x="175216" y="356213"/>
                  </a:lnTo>
                  <a:close/>
                </a:path>
                <a:path w="634365" h="401319">
                  <a:moveTo>
                    <a:pt x="98602" y="365226"/>
                  </a:moveTo>
                  <a:lnTo>
                    <a:pt x="100266" y="367639"/>
                  </a:lnTo>
                  <a:lnTo>
                    <a:pt x="99609" y="366365"/>
                  </a:lnTo>
                  <a:lnTo>
                    <a:pt x="98602" y="365226"/>
                  </a:lnTo>
                  <a:close/>
                </a:path>
                <a:path w="634365" h="401319">
                  <a:moveTo>
                    <a:pt x="99609" y="366365"/>
                  </a:moveTo>
                  <a:lnTo>
                    <a:pt x="100266" y="367639"/>
                  </a:lnTo>
                  <a:lnTo>
                    <a:pt x="100735" y="367639"/>
                  </a:lnTo>
                  <a:lnTo>
                    <a:pt x="99609" y="366365"/>
                  </a:lnTo>
                  <a:close/>
                </a:path>
                <a:path w="634365" h="401319">
                  <a:moveTo>
                    <a:pt x="99022" y="365226"/>
                  </a:moveTo>
                  <a:lnTo>
                    <a:pt x="98602" y="365226"/>
                  </a:lnTo>
                  <a:lnTo>
                    <a:pt x="99609" y="366365"/>
                  </a:lnTo>
                  <a:lnTo>
                    <a:pt x="99022" y="365226"/>
                  </a:lnTo>
                  <a:close/>
                </a:path>
                <a:path w="634365" h="401319">
                  <a:moveTo>
                    <a:pt x="175780" y="355930"/>
                  </a:moveTo>
                  <a:lnTo>
                    <a:pt x="175216" y="356213"/>
                  </a:lnTo>
                  <a:lnTo>
                    <a:pt x="174637" y="356590"/>
                  </a:lnTo>
                  <a:lnTo>
                    <a:pt x="175780" y="355930"/>
                  </a:lnTo>
                  <a:close/>
                </a:path>
                <a:path w="634365" h="401319">
                  <a:moveTo>
                    <a:pt x="218049" y="355930"/>
                  </a:moveTo>
                  <a:lnTo>
                    <a:pt x="175780" y="355930"/>
                  </a:lnTo>
                  <a:lnTo>
                    <a:pt x="174637" y="356590"/>
                  </a:lnTo>
                  <a:lnTo>
                    <a:pt x="217100" y="356590"/>
                  </a:lnTo>
                  <a:lnTo>
                    <a:pt x="218049" y="355930"/>
                  </a:lnTo>
                  <a:close/>
                </a:path>
                <a:path w="634365" h="401319">
                  <a:moveTo>
                    <a:pt x="231020" y="346240"/>
                  </a:moveTo>
                  <a:lnTo>
                    <a:pt x="190525" y="346240"/>
                  </a:lnTo>
                  <a:lnTo>
                    <a:pt x="175216" y="356213"/>
                  </a:lnTo>
                  <a:lnTo>
                    <a:pt x="175780" y="355930"/>
                  </a:lnTo>
                  <a:lnTo>
                    <a:pt x="218049" y="355930"/>
                  </a:lnTo>
                  <a:lnTo>
                    <a:pt x="220713" y="354075"/>
                  </a:lnTo>
                  <a:lnTo>
                    <a:pt x="231020" y="346240"/>
                  </a:lnTo>
                  <a:close/>
                </a:path>
                <a:path w="634365" h="401319">
                  <a:moveTo>
                    <a:pt x="94145" y="355765"/>
                  </a:moveTo>
                  <a:close/>
                </a:path>
                <a:path w="634365" h="401319">
                  <a:moveTo>
                    <a:pt x="245292" y="334924"/>
                  </a:moveTo>
                  <a:lnTo>
                    <a:pt x="206781" y="334924"/>
                  </a:lnTo>
                  <a:lnTo>
                    <a:pt x="206387" y="335216"/>
                  </a:lnTo>
                  <a:lnTo>
                    <a:pt x="190325" y="346370"/>
                  </a:lnTo>
                  <a:lnTo>
                    <a:pt x="190525" y="346240"/>
                  </a:lnTo>
                  <a:lnTo>
                    <a:pt x="231020" y="346240"/>
                  </a:lnTo>
                  <a:lnTo>
                    <a:pt x="238721" y="340385"/>
                  </a:lnTo>
                  <a:lnTo>
                    <a:pt x="245292" y="334924"/>
                  </a:lnTo>
                  <a:close/>
                </a:path>
                <a:path w="634365" h="401319">
                  <a:moveTo>
                    <a:pt x="86799" y="341098"/>
                  </a:moveTo>
                  <a:lnTo>
                    <a:pt x="86944" y="341439"/>
                  </a:lnTo>
                  <a:lnTo>
                    <a:pt x="86799" y="341098"/>
                  </a:lnTo>
                  <a:close/>
                </a:path>
                <a:path w="634365" h="401319">
                  <a:moveTo>
                    <a:pt x="86663" y="340779"/>
                  </a:moveTo>
                  <a:lnTo>
                    <a:pt x="86799" y="341098"/>
                  </a:lnTo>
                  <a:lnTo>
                    <a:pt x="86663" y="340779"/>
                  </a:lnTo>
                  <a:close/>
                </a:path>
                <a:path w="634365" h="401319">
                  <a:moveTo>
                    <a:pt x="206670" y="335001"/>
                  </a:moveTo>
                  <a:lnTo>
                    <a:pt x="206361" y="335216"/>
                  </a:lnTo>
                  <a:lnTo>
                    <a:pt x="206670" y="335001"/>
                  </a:lnTo>
                  <a:close/>
                </a:path>
                <a:path w="634365" h="401319">
                  <a:moveTo>
                    <a:pt x="261399" y="321538"/>
                  </a:moveTo>
                  <a:lnTo>
                    <a:pt x="224383" y="321538"/>
                  </a:lnTo>
                  <a:lnTo>
                    <a:pt x="206670" y="335001"/>
                  </a:lnTo>
                  <a:lnTo>
                    <a:pt x="245292" y="334924"/>
                  </a:lnTo>
                  <a:lnTo>
                    <a:pt x="261399" y="321538"/>
                  </a:lnTo>
                  <a:close/>
                </a:path>
                <a:path w="634365" h="401319">
                  <a:moveTo>
                    <a:pt x="57911" y="333806"/>
                  </a:moveTo>
                  <a:close/>
                </a:path>
                <a:path w="634365" h="401319">
                  <a:moveTo>
                    <a:pt x="297474" y="290690"/>
                  </a:moveTo>
                  <a:lnTo>
                    <a:pt x="262445" y="290690"/>
                  </a:lnTo>
                  <a:lnTo>
                    <a:pt x="242188" y="307136"/>
                  </a:lnTo>
                  <a:lnTo>
                    <a:pt x="224177" y="321695"/>
                  </a:lnTo>
                  <a:lnTo>
                    <a:pt x="224383" y="321538"/>
                  </a:lnTo>
                  <a:lnTo>
                    <a:pt x="261399" y="321538"/>
                  </a:lnTo>
                  <a:lnTo>
                    <a:pt x="277291" y="308330"/>
                  </a:lnTo>
                  <a:lnTo>
                    <a:pt x="297474" y="290690"/>
                  </a:lnTo>
                  <a:close/>
                </a:path>
                <a:path w="634365" h="401319">
                  <a:moveTo>
                    <a:pt x="34835" y="280896"/>
                  </a:moveTo>
                  <a:lnTo>
                    <a:pt x="42176" y="298018"/>
                  </a:lnTo>
                  <a:lnTo>
                    <a:pt x="50076" y="315658"/>
                  </a:lnTo>
                  <a:lnTo>
                    <a:pt x="50012" y="315506"/>
                  </a:lnTo>
                  <a:lnTo>
                    <a:pt x="75864" y="315506"/>
                  </a:lnTo>
                  <a:lnTo>
                    <a:pt x="71729" y="305930"/>
                  </a:lnTo>
                  <a:lnTo>
                    <a:pt x="63799" y="288302"/>
                  </a:lnTo>
                  <a:lnTo>
                    <a:pt x="60943" y="281635"/>
                  </a:lnTo>
                  <a:lnTo>
                    <a:pt x="35280" y="281635"/>
                  </a:lnTo>
                  <a:lnTo>
                    <a:pt x="34835" y="280896"/>
                  </a:lnTo>
                  <a:close/>
                </a:path>
                <a:path w="634365" h="401319">
                  <a:moveTo>
                    <a:pt x="316404" y="273685"/>
                  </a:moveTo>
                  <a:lnTo>
                    <a:pt x="281927" y="273685"/>
                  </a:lnTo>
                  <a:lnTo>
                    <a:pt x="262275" y="290828"/>
                  </a:lnTo>
                  <a:lnTo>
                    <a:pt x="262445" y="290690"/>
                  </a:lnTo>
                  <a:lnTo>
                    <a:pt x="297474" y="290690"/>
                  </a:lnTo>
                  <a:lnTo>
                    <a:pt x="316404" y="273685"/>
                  </a:lnTo>
                  <a:close/>
                </a:path>
                <a:path w="634365" h="401319">
                  <a:moveTo>
                    <a:pt x="63804" y="288302"/>
                  </a:moveTo>
                  <a:lnTo>
                    <a:pt x="63880" y="288493"/>
                  </a:lnTo>
                  <a:lnTo>
                    <a:pt x="63804" y="288302"/>
                  </a:lnTo>
                  <a:close/>
                </a:path>
                <a:path w="634365" h="401319">
                  <a:moveTo>
                    <a:pt x="34531" y="280187"/>
                  </a:moveTo>
                  <a:lnTo>
                    <a:pt x="34835" y="280896"/>
                  </a:lnTo>
                  <a:lnTo>
                    <a:pt x="35280" y="281635"/>
                  </a:lnTo>
                  <a:lnTo>
                    <a:pt x="34531" y="280187"/>
                  </a:lnTo>
                  <a:close/>
                </a:path>
                <a:path w="634365" h="401319">
                  <a:moveTo>
                    <a:pt x="60323" y="280187"/>
                  </a:moveTo>
                  <a:lnTo>
                    <a:pt x="34531" y="280187"/>
                  </a:lnTo>
                  <a:lnTo>
                    <a:pt x="35280" y="281635"/>
                  </a:lnTo>
                  <a:lnTo>
                    <a:pt x="60943" y="281635"/>
                  </a:lnTo>
                  <a:lnTo>
                    <a:pt x="60323" y="280187"/>
                  </a:lnTo>
                  <a:close/>
                </a:path>
                <a:path w="634365" h="401319">
                  <a:moveTo>
                    <a:pt x="48186" y="257149"/>
                  </a:moveTo>
                  <a:lnTo>
                    <a:pt x="20523" y="257149"/>
                  </a:lnTo>
                  <a:lnTo>
                    <a:pt x="20802" y="257594"/>
                  </a:lnTo>
                  <a:lnTo>
                    <a:pt x="34835" y="280896"/>
                  </a:lnTo>
                  <a:lnTo>
                    <a:pt x="34531" y="280187"/>
                  </a:lnTo>
                  <a:lnTo>
                    <a:pt x="60323" y="280187"/>
                  </a:lnTo>
                  <a:lnTo>
                    <a:pt x="56324" y="270852"/>
                  </a:lnTo>
                  <a:lnTo>
                    <a:pt x="55575" y="269392"/>
                  </a:lnTo>
                  <a:lnTo>
                    <a:pt x="48186" y="257149"/>
                  </a:lnTo>
                  <a:close/>
                </a:path>
                <a:path w="634365" h="401319">
                  <a:moveTo>
                    <a:pt x="336524" y="254711"/>
                  </a:moveTo>
                  <a:lnTo>
                    <a:pt x="303047" y="254711"/>
                  </a:lnTo>
                  <a:lnTo>
                    <a:pt x="281885" y="273721"/>
                  </a:lnTo>
                  <a:lnTo>
                    <a:pt x="316404" y="273685"/>
                  </a:lnTo>
                  <a:lnTo>
                    <a:pt x="318681" y="271640"/>
                  </a:lnTo>
                  <a:lnTo>
                    <a:pt x="336524" y="254711"/>
                  </a:lnTo>
                  <a:close/>
                </a:path>
                <a:path w="634365" h="401319">
                  <a:moveTo>
                    <a:pt x="20676" y="257404"/>
                  </a:moveTo>
                  <a:lnTo>
                    <a:pt x="20791" y="257594"/>
                  </a:lnTo>
                  <a:lnTo>
                    <a:pt x="20676" y="257404"/>
                  </a:lnTo>
                  <a:close/>
                </a:path>
                <a:path w="634365" h="401319">
                  <a:moveTo>
                    <a:pt x="12242" y="211721"/>
                  </a:moveTo>
                  <a:lnTo>
                    <a:pt x="1460" y="218948"/>
                  </a:lnTo>
                  <a:lnTo>
                    <a:pt x="0" y="226225"/>
                  </a:lnTo>
                  <a:lnTo>
                    <a:pt x="20676" y="257404"/>
                  </a:lnTo>
                  <a:lnTo>
                    <a:pt x="20523" y="257149"/>
                  </a:lnTo>
                  <a:lnTo>
                    <a:pt x="48186" y="257149"/>
                  </a:lnTo>
                  <a:lnTo>
                    <a:pt x="40805" y="244919"/>
                  </a:lnTo>
                  <a:lnTo>
                    <a:pt x="19545" y="213169"/>
                  </a:lnTo>
                  <a:lnTo>
                    <a:pt x="12242" y="211721"/>
                  </a:lnTo>
                  <a:close/>
                </a:path>
                <a:path w="634365" h="401319">
                  <a:moveTo>
                    <a:pt x="357200" y="234772"/>
                  </a:moveTo>
                  <a:lnTo>
                    <a:pt x="324053" y="234772"/>
                  </a:lnTo>
                  <a:lnTo>
                    <a:pt x="303026" y="254730"/>
                  </a:lnTo>
                  <a:lnTo>
                    <a:pt x="336524" y="254711"/>
                  </a:lnTo>
                  <a:lnTo>
                    <a:pt x="340004" y="251409"/>
                  </a:lnTo>
                  <a:lnTo>
                    <a:pt x="357200" y="234772"/>
                  </a:lnTo>
                  <a:close/>
                </a:path>
                <a:path w="634365" h="401319">
                  <a:moveTo>
                    <a:pt x="620407" y="0"/>
                  </a:moveTo>
                  <a:lnTo>
                    <a:pt x="570331" y="21602"/>
                  </a:lnTo>
                  <a:lnTo>
                    <a:pt x="534365" y="43319"/>
                  </a:lnTo>
                  <a:lnTo>
                    <a:pt x="497370" y="71945"/>
                  </a:lnTo>
                  <a:lnTo>
                    <a:pt x="455891" y="107975"/>
                  </a:lnTo>
                  <a:lnTo>
                    <a:pt x="323976" y="234835"/>
                  </a:lnTo>
                  <a:lnTo>
                    <a:pt x="357200" y="234772"/>
                  </a:lnTo>
                  <a:lnTo>
                    <a:pt x="450151" y="144843"/>
                  </a:lnTo>
                  <a:lnTo>
                    <a:pt x="471437" y="124993"/>
                  </a:lnTo>
                  <a:lnTo>
                    <a:pt x="491947" y="106629"/>
                  </a:lnTo>
                  <a:lnTo>
                    <a:pt x="511990" y="89763"/>
                  </a:lnTo>
                  <a:lnTo>
                    <a:pt x="529761" y="75539"/>
                  </a:lnTo>
                  <a:lnTo>
                    <a:pt x="546621" y="62725"/>
                  </a:lnTo>
                  <a:lnTo>
                    <a:pt x="547357" y="62166"/>
                  </a:lnTo>
                  <a:lnTo>
                    <a:pt x="564528" y="51371"/>
                  </a:lnTo>
                  <a:lnTo>
                    <a:pt x="564870" y="51155"/>
                  </a:lnTo>
                  <a:lnTo>
                    <a:pt x="581529" y="41452"/>
                  </a:lnTo>
                  <a:lnTo>
                    <a:pt x="601097" y="30797"/>
                  </a:lnTo>
                  <a:lnTo>
                    <a:pt x="602030" y="30289"/>
                  </a:lnTo>
                  <a:lnTo>
                    <a:pt x="602195" y="30289"/>
                  </a:lnTo>
                  <a:lnTo>
                    <a:pt x="612748" y="25889"/>
                  </a:lnTo>
                  <a:lnTo>
                    <a:pt x="612736" y="17043"/>
                  </a:lnTo>
                  <a:lnTo>
                    <a:pt x="631276" y="17043"/>
                  </a:lnTo>
                  <a:lnTo>
                    <a:pt x="633780" y="13500"/>
                  </a:lnTo>
                  <a:lnTo>
                    <a:pt x="621118" y="63"/>
                  </a:lnTo>
                  <a:lnTo>
                    <a:pt x="620407" y="0"/>
                  </a:lnTo>
                  <a:close/>
                </a:path>
                <a:path w="634365" h="401319">
                  <a:moveTo>
                    <a:pt x="547357" y="62166"/>
                  </a:moveTo>
                  <a:lnTo>
                    <a:pt x="546544" y="62725"/>
                  </a:lnTo>
                  <a:lnTo>
                    <a:pt x="547001" y="62436"/>
                  </a:lnTo>
                  <a:lnTo>
                    <a:pt x="547357" y="62166"/>
                  </a:lnTo>
                  <a:close/>
                </a:path>
                <a:path w="634365" h="401319">
                  <a:moveTo>
                    <a:pt x="547001" y="62436"/>
                  </a:moveTo>
                  <a:lnTo>
                    <a:pt x="546544" y="62725"/>
                  </a:lnTo>
                  <a:lnTo>
                    <a:pt x="547001" y="62436"/>
                  </a:lnTo>
                  <a:close/>
                </a:path>
                <a:path w="634365" h="401319">
                  <a:moveTo>
                    <a:pt x="547429" y="62166"/>
                  </a:moveTo>
                  <a:lnTo>
                    <a:pt x="547001" y="62436"/>
                  </a:lnTo>
                  <a:lnTo>
                    <a:pt x="547429" y="62166"/>
                  </a:lnTo>
                  <a:close/>
                </a:path>
                <a:path w="634365" h="401319">
                  <a:moveTo>
                    <a:pt x="564897" y="51155"/>
                  </a:moveTo>
                  <a:lnTo>
                    <a:pt x="564539" y="51364"/>
                  </a:lnTo>
                  <a:lnTo>
                    <a:pt x="564897" y="51155"/>
                  </a:lnTo>
                  <a:close/>
                </a:path>
                <a:path w="634365" h="401319">
                  <a:moveTo>
                    <a:pt x="602030" y="30289"/>
                  </a:moveTo>
                  <a:lnTo>
                    <a:pt x="600976" y="30797"/>
                  </a:lnTo>
                  <a:lnTo>
                    <a:pt x="601492" y="30582"/>
                  </a:lnTo>
                  <a:lnTo>
                    <a:pt x="602030" y="30289"/>
                  </a:lnTo>
                  <a:close/>
                </a:path>
                <a:path w="634365" h="401319">
                  <a:moveTo>
                    <a:pt x="601492" y="30582"/>
                  </a:moveTo>
                  <a:lnTo>
                    <a:pt x="600976" y="30797"/>
                  </a:lnTo>
                  <a:lnTo>
                    <a:pt x="601492" y="30582"/>
                  </a:lnTo>
                  <a:close/>
                </a:path>
                <a:path w="634365" h="401319">
                  <a:moveTo>
                    <a:pt x="602195" y="30289"/>
                  </a:moveTo>
                  <a:lnTo>
                    <a:pt x="602030" y="30289"/>
                  </a:lnTo>
                  <a:lnTo>
                    <a:pt x="601492" y="30582"/>
                  </a:lnTo>
                  <a:lnTo>
                    <a:pt x="602195" y="30289"/>
                  </a:lnTo>
                  <a:close/>
                </a:path>
                <a:path w="634365" h="401319">
                  <a:moveTo>
                    <a:pt x="617787" y="23848"/>
                  </a:moveTo>
                  <a:lnTo>
                    <a:pt x="617426" y="23939"/>
                  </a:lnTo>
                  <a:lnTo>
                    <a:pt x="612748" y="25889"/>
                  </a:lnTo>
                  <a:lnTo>
                    <a:pt x="612749" y="26682"/>
                  </a:lnTo>
                  <a:lnTo>
                    <a:pt x="616470" y="30403"/>
                  </a:lnTo>
                  <a:lnTo>
                    <a:pt x="625665" y="30403"/>
                  </a:lnTo>
                  <a:lnTo>
                    <a:pt x="629399" y="26682"/>
                  </a:lnTo>
                  <a:lnTo>
                    <a:pt x="629399" y="24002"/>
                  </a:lnTo>
                  <a:lnTo>
                    <a:pt x="620407" y="24002"/>
                  </a:lnTo>
                  <a:lnTo>
                    <a:pt x="617787" y="23848"/>
                  </a:lnTo>
                  <a:close/>
                </a:path>
                <a:path w="634365" h="401319">
                  <a:moveTo>
                    <a:pt x="612736" y="17043"/>
                  </a:moveTo>
                  <a:lnTo>
                    <a:pt x="612748" y="25889"/>
                  </a:lnTo>
                  <a:lnTo>
                    <a:pt x="616938" y="24142"/>
                  </a:lnTo>
                  <a:lnTo>
                    <a:pt x="616597" y="24142"/>
                  </a:lnTo>
                  <a:lnTo>
                    <a:pt x="617533" y="23833"/>
                  </a:lnTo>
                  <a:lnTo>
                    <a:pt x="616750" y="23787"/>
                  </a:lnTo>
                  <a:lnTo>
                    <a:pt x="616064" y="23647"/>
                  </a:lnTo>
                  <a:lnTo>
                    <a:pt x="614959" y="23355"/>
                  </a:lnTo>
                  <a:lnTo>
                    <a:pt x="613981" y="23050"/>
                  </a:lnTo>
                  <a:lnTo>
                    <a:pt x="615246" y="23050"/>
                  </a:lnTo>
                  <a:lnTo>
                    <a:pt x="612990" y="21259"/>
                  </a:lnTo>
                  <a:lnTo>
                    <a:pt x="614775" y="21259"/>
                  </a:lnTo>
                  <a:lnTo>
                    <a:pt x="612736" y="17043"/>
                  </a:lnTo>
                  <a:close/>
                </a:path>
                <a:path w="634365" h="401319">
                  <a:moveTo>
                    <a:pt x="617533" y="23833"/>
                  </a:moveTo>
                  <a:lnTo>
                    <a:pt x="616597" y="24142"/>
                  </a:lnTo>
                  <a:lnTo>
                    <a:pt x="617436" y="23935"/>
                  </a:lnTo>
                  <a:lnTo>
                    <a:pt x="617662" y="23840"/>
                  </a:lnTo>
                  <a:lnTo>
                    <a:pt x="617533" y="23833"/>
                  </a:lnTo>
                  <a:close/>
                </a:path>
                <a:path w="634365" h="401319">
                  <a:moveTo>
                    <a:pt x="617436" y="23935"/>
                  </a:moveTo>
                  <a:lnTo>
                    <a:pt x="616597" y="24142"/>
                  </a:lnTo>
                  <a:lnTo>
                    <a:pt x="616938" y="24142"/>
                  </a:lnTo>
                  <a:lnTo>
                    <a:pt x="617436" y="23935"/>
                  </a:lnTo>
                  <a:close/>
                </a:path>
                <a:path w="634365" h="401319">
                  <a:moveTo>
                    <a:pt x="614871" y="21458"/>
                  </a:moveTo>
                  <a:lnTo>
                    <a:pt x="615665" y="23101"/>
                  </a:lnTo>
                  <a:lnTo>
                    <a:pt x="620242" y="23240"/>
                  </a:lnTo>
                  <a:lnTo>
                    <a:pt x="617787" y="23848"/>
                  </a:lnTo>
                  <a:lnTo>
                    <a:pt x="620407" y="24002"/>
                  </a:lnTo>
                  <a:lnTo>
                    <a:pt x="621134" y="23935"/>
                  </a:lnTo>
                  <a:lnTo>
                    <a:pt x="625322" y="22745"/>
                  </a:lnTo>
                  <a:lnTo>
                    <a:pt x="625601" y="22593"/>
                  </a:lnTo>
                  <a:lnTo>
                    <a:pt x="614871" y="21458"/>
                  </a:lnTo>
                  <a:close/>
                </a:path>
                <a:path w="634365" h="401319">
                  <a:moveTo>
                    <a:pt x="629399" y="17043"/>
                  </a:moveTo>
                  <a:lnTo>
                    <a:pt x="612736" y="17043"/>
                  </a:lnTo>
                  <a:lnTo>
                    <a:pt x="614871" y="21458"/>
                  </a:lnTo>
                  <a:lnTo>
                    <a:pt x="625601" y="22593"/>
                  </a:lnTo>
                  <a:lnTo>
                    <a:pt x="625322" y="22745"/>
                  </a:lnTo>
                  <a:lnTo>
                    <a:pt x="621118" y="23939"/>
                  </a:lnTo>
                  <a:lnTo>
                    <a:pt x="620407" y="24002"/>
                  </a:lnTo>
                  <a:lnTo>
                    <a:pt x="629399" y="24002"/>
                  </a:lnTo>
                  <a:lnTo>
                    <a:pt x="629399" y="21856"/>
                  </a:lnTo>
                  <a:lnTo>
                    <a:pt x="627875" y="21856"/>
                  </a:lnTo>
                  <a:lnTo>
                    <a:pt x="629399" y="17043"/>
                  </a:lnTo>
                  <a:close/>
                </a:path>
                <a:path w="634365" h="401319">
                  <a:moveTo>
                    <a:pt x="617662" y="23840"/>
                  </a:moveTo>
                  <a:lnTo>
                    <a:pt x="617436" y="23935"/>
                  </a:lnTo>
                  <a:lnTo>
                    <a:pt x="617787" y="23848"/>
                  </a:lnTo>
                  <a:close/>
                </a:path>
                <a:path w="634365" h="401319">
                  <a:moveTo>
                    <a:pt x="618805" y="23596"/>
                  </a:moveTo>
                  <a:lnTo>
                    <a:pt x="618248" y="23596"/>
                  </a:lnTo>
                  <a:lnTo>
                    <a:pt x="617791" y="23787"/>
                  </a:lnTo>
                  <a:lnTo>
                    <a:pt x="618805" y="23596"/>
                  </a:lnTo>
                  <a:close/>
                </a:path>
                <a:path w="634365" h="401319">
                  <a:moveTo>
                    <a:pt x="618248" y="23596"/>
                  </a:moveTo>
                  <a:lnTo>
                    <a:pt x="617533" y="23833"/>
                  </a:lnTo>
                  <a:lnTo>
                    <a:pt x="617680" y="23833"/>
                  </a:lnTo>
                  <a:lnTo>
                    <a:pt x="618248" y="23596"/>
                  </a:lnTo>
                  <a:close/>
                </a:path>
                <a:path w="634365" h="401319">
                  <a:moveTo>
                    <a:pt x="613981" y="23050"/>
                  </a:moveTo>
                  <a:lnTo>
                    <a:pt x="614959" y="23355"/>
                  </a:lnTo>
                  <a:lnTo>
                    <a:pt x="616064" y="23647"/>
                  </a:lnTo>
                  <a:lnTo>
                    <a:pt x="616750" y="23787"/>
                  </a:lnTo>
                  <a:lnTo>
                    <a:pt x="617533" y="23833"/>
                  </a:lnTo>
                  <a:lnTo>
                    <a:pt x="618248" y="23596"/>
                  </a:lnTo>
                  <a:lnTo>
                    <a:pt x="618805" y="23596"/>
                  </a:lnTo>
                  <a:lnTo>
                    <a:pt x="618959" y="23558"/>
                  </a:lnTo>
                  <a:lnTo>
                    <a:pt x="615886" y="23558"/>
                  </a:lnTo>
                  <a:lnTo>
                    <a:pt x="615297" y="23090"/>
                  </a:lnTo>
                  <a:lnTo>
                    <a:pt x="613981" y="23050"/>
                  </a:lnTo>
                  <a:close/>
                </a:path>
                <a:path w="634365" h="401319">
                  <a:moveTo>
                    <a:pt x="615297" y="23090"/>
                  </a:moveTo>
                  <a:lnTo>
                    <a:pt x="615886" y="23558"/>
                  </a:lnTo>
                  <a:lnTo>
                    <a:pt x="615665" y="23101"/>
                  </a:lnTo>
                  <a:lnTo>
                    <a:pt x="615297" y="23090"/>
                  </a:lnTo>
                  <a:close/>
                </a:path>
                <a:path w="634365" h="401319">
                  <a:moveTo>
                    <a:pt x="615665" y="23101"/>
                  </a:moveTo>
                  <a:lnTo>
                    <a:pt x="615886" y="23558"/>
                  </a:lnTo>
                  <a:lnTo>
                    <a:pt x="618959" y="23558"/>
                  </a:lnTo>
                  <a:lnTo>
                    <a:pt x="620242" y="23240"/>
                  </a:lnTo>
                  <a:lnTo>
                    <a:pt x="615665" y="23101"/>
                  </a:lnTo>
                  <a:close/>
                </a:path>
                <a:path w="634365" h="401319">
                  <a:moveTo>
                    <a:pt x="612990" y="21259"/>
                  </a:moveTo>
                  <a:lnTo>
                    <a:pt x="615297" y="23090"/>
                  </a:lnTo>
                  <a:lnTo>
                    <a:pt x="615665" y="23101"/>
                  </a:lnTo>
                  <a:lnTo>
                    <a:pt x="614871" y="21458"/>
                  </a:lnTo>
                  <a:lnTo>
                    <a:pt x="612990" y="21259"/>
                  </a:lnTo>
                  <a:close/>
                </a:path>
                <a:path w="634365" h="401319">
                  <a:moveTo>
                    <a:pt x="615246" y="23050"/>
                  </a:moveTo>
                  <a:lnTo>
                    <a:pt x="613981" y="23050"/>
                  </a:lnTo>
                  <a:lnTo>
                    <a:pt x="615297" y="23090"/>
                  </a:lnTo>
                  <a:close/>
                </a:path>
                <a:path w="634365" h="401319">
                  <a:moveTo>
                    <a:pt x="629399" y="17043"/>
                  </a:moveTo>
                  <a:lnTo>
                    <a:pt x="627875" y="21856"/>
                  </a:lnTo>
                  <a:lnTo>
                    <a:pt x="629399" y="19700"/>
                  </a:lnTo>
                  <a:lnTo>
                    <a:pt x="629399" y="17043"/>
                  </a:lnTo>
                  <a:close/>
                </a:path>
                <a:path w="634365" h="401319">
                  <a:moveTo>
                    <a:pt x="629399" y="19700"/>
                  </a:moveTo>
                  <a:lnTo>
                    <a:pt x="627875" y="21856"/>
                  </a:lnTo>
                  <a:lnTo>
                    <a:pt x="629399" y="21856"/>
                  </a:lnTo>
                  <a:lnTo>
                    <a:pt x="629399" y="19700"/>
                  </a:lnTo>
                  <a:close/>
                </a:path>
                <a:path w="634365" h="401319">
                  <a:moveTo>
                    <a:pt x="614775" y="21259"/>
                  </a:moveTo>
                  <a:lnTo>
                    <a:pt x="612990" y="21259"/>
                  </a:lnTo>
                  <a:lnTo>
                    <a:pt x="614871" y="21458"/>
                  </a:lnTo>
                  <a:lnTo>
                    <a:pt x="614775" y="21259"/>
                  </a:lnTo>
                  <a:close/>
                </a:path>
                <a:path w="634365" h="401319">
                  <a:moveTo>
                    <a:pt x="631276" y="17043"/>
                  </a:moveTo>
                  <a:lnTo>
                    <a:pt x="629399" y="17043"/>
                  </a:lnTo>
                  <a:lnTo>
                    <a:pt x="629399" y="19700"/>
                  </a:lnTo>
                  <a:lnTo>
                    <a:pt x="631276" y="170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75581" y="3551021"/>
              <a:ext cx="532468" cy="3171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0483" y="4002049"/>
              <a:ext cx="774344" cy="48310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69695" y="2869247"/>
            <a:ext cx="663861" cy="44843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15341" y="3014345"/>
            <a:ext cx="694978" cy="1762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32332" y="3411499"/>
            <a:ext cx="1520164" cy="52972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7202" y="4374553"/>
            <a:ext cx="269055" cy="36456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14561" y="4476369"/>
            <a:ext cx="684864" cy="39563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718183" y="4494657"/>
            <a:ext cx="198120" cy="95250"/>
          </a:xfrm>
          <a:custGeom>
            <a:avLst/>
            <a:gdLst/>
            <a:ahLst/>
            <a:cxnLst/>
            <a:rect l="l" t="t" r="r" b="b"/>
            <a:pathLst>
              <a:path w="198119" h="95250">
                <a:moveTo>
                  <a:pt x="34810" y="80314"/>
                </a:moveTo>
                <a:lnTo>
                  <a:pt x="33553" y="84683"/>
                </a:lnTo>
                <a:lnTo>
                  <a:pt x="34759" y="86906"/>
                </a:lnTo>
                <a:lnTo>
                  <a:pt x="34810" y="80314"/>
                </a:lnTo>
                <a:close/>
              </a:path>
              <a:path w="198119" h="95250">
                <a:moveTo>
                  <a:pt x="190703" y="12344"/>
                </a:moveTo>
                <a:lnTo>
                  <a:pt x="190246" y="5016"/>
                </a:lnTo>
                <a:lnTo>
                  <a:pt x="188582" y="3556"/>
                </a:lnTo>
                <a:lnTo>
                  <a:pt x="187769" y="2832"/>
                </a:lnTo>
                <a:lnTo>
                  <a:pt x="187096" y="2235"/>
                </a:lnTo>
                <a:lnTo>
                  <a:pt x="177673" y="2832"/>
                </a:lnTo>
                <a:lnTo>
                  <a:pt x="167881" y="3175"/>
                </a:lnTo>
                <a:lnTo>
                  <a:pt x="148805" y="3543"/>
                </a:lnTo>
                <a:lnTo>
                  <a:pt x="148932" y="3530"/>
                </a:lnTo>
                <a:lnTo>
                  <a:pt x="128447" y="3530"/>
                </a:lnTo>
                <a:lnTo>
                  <a:pt x="105778" y="2044"/>
                </a:lnTo>
                <a:lnTo>
                  <a:pt x="84226" y="977"/>
                </a:lnTo>
                <a:lnTo>
                  <a:pt x="40754" y="0"/>
                </a:lnTo>
                <a:lnTo>
                  <a:pt x="39497" y="63"/>
                </a:lnTo>
                <a:lnTo>
                  <a:pt x="23139" y="1816"/>
                </a:lnTo>
                <a:lnTo>
                  <a:pt x="3835" y="4838"/>
                </a:lnTo>
                <a:lnTo>
                  <a:pt x="0" y="10109"/>
                </a:lnTo>
                <a:lnTo>
                  <a:pt x="1752" y="21348"/>
                </a:lnTo>
                <a:lnTo>
                  <a:pt x="7023" y="25196"/>
                </a:lnTo>
                <a:lnTo>
                  <a:pt x="26022" y="22186"/>
                </a:lnTo>
                <a:lnTo>
                  <a:pt x="41249" y="20345"/>
                </a:lnTo>
                <a:lnTo>
                  <a:pt x="44284" y="20281"/>
                </a:lnTo>
                <a:lnTo>
                  <a:pt x="84010" y="19380"/>
                </a:lnTo>
                <a:lnTo>
                  <a:pt x="105778" y="18300"/>
                </a:lnTo>
                <a:lnTo>
                  <a:pt x="128638" y="16814"/>
                </a:lnTo>
                <a:lnTo>
                  <a:pt x="128841" y="16802"/>
                </a:lnTo>
                <a:lnTo>
                  <a:pt x="149733" y="16802"/>
                </a:lnTo>
                <a:lnTo>
                  <a:pt x="168135" y="16459"/>
                </a:lnTo>
                <a:lnTo>
                  <a:pt x="178333" y="16090"/>
                </a:lnTo>
                <a:lnTo>
                  <a:pt x="187921" y="15494"/>
                </a:lnTo>
                <a:lnTo>
                  <a:pt x="190703" y="12344"/>
                </a:lnTo>
                <a:close/>
              </a:path>
              <a:path w="198119" h="95250">
                <a:moveTo>
                  <a:pt x="197751" y="72847"/>
                </a:moveTo>
                <a:lnTo>
                  <a:pt x="197675" y="71234"/>
                </a:lnTo>
                <a:lnTo>
                  <a:pt x="194475" y="68338"/>
                </a:lnTo>
                <a:lnTo>
                  <a:pt x="183426" y="68897"/>
                </a:lnTo>
                <a:lnTo>
                  <a:pt x="172008" y="69608"/>
                </a:lnTo>
                <a:lnTo>
                  <a:pt x="149034" y="70713"/>
                </a:lnTo>
                <a:lnTo>
                  <a:pt x="125514" y="72859"/>
                </a:lnTo>
                <a:lnTo>
                  <a:pt x="125742" y="72859"/>
                </a:lnTo>
                <a:lnTo>
                  <a:pt x="197751" y="72847"/>
                </a:lnTo>
                <a:close/>
              </a:path>
              <a:path w="198119" h="95250">
                <a:moveTo>
                  <a:pt x="198043" y="78752"/>
                </a:moveTo>
                <a:lnTo>
                  <a:pt x="197751" y="72872"/>
                </a:lnTo>
                <a:lnTo>
                  <a:pt x="125742" y="72859"/>
                </a:lnTo>
                <a:lnTo>
                  <a:pt x="125272" y="72872"/>
                </a:lnTo>
                <a:lnTo>
                  <a:pt x="99720" y="73139"/>
                </a:lnTo>
                <a:lnTo>
                  <a:pt x="77063" y="74739"/>
                </a:lnTo>
                <a:lnTo>
                  <a:pt x="77063" y="80073"/>
                </a:lnTo>
                <a:lnTo>
                  <a:pt x="60769" y="86017"/>
                </a:lnTo>
                <a:lnTo>
                  <a:pt x="61125" y="85877"/>
                </a:lnTo>
                <a:lnTo>
                  <a:pt x="77063" y="80073"/>
                </a:lnTo>
                <a:lnTo>
                  <a:pt x="77063" y="74739"/>
                </a:lnTo>
                <a:lnTo>
                  <a:pt x="76835" y="74345"/>
                </a:lnTo>
                <a:lnTo>
                  <a:pt x="76771" y="74155"/>
                </a:lnTo>
                <a:lnTo>
                  <a:pt x="75145" y="73113"/>
                </a:lnTo>
                <a:lnTo>
                  <a:pt x="58331" y="74333"/>
                </a:lnTo>
                <a:lnTo>
                  <a:pt x="46748" y="74244"/>
                </a:lnTo>
                <a:lnTo>
                  <a:pt x="42519" y="75323"/>
                </a:lnTo>
                <a:lnTo>
                  <a:pt x="41249" y="76022"/>
                </a:lnTo>
                <a:lnTo>
                  <a:pt x="38735" y="75996"/>
                </a:lnTo>
                <a:lnTo>
                  <a:pt x="35483" y="79184"/>
                </a:lnTo>
                <a:lnTo>
                  <a:pt x="35077" y="79413"/>
                </a:lnTo>
                <a:lnTo>
                  <a:pt x="35001" y="79679"/>
                </a:lnTo>
                <a:lnTo>
                  <a:pt x="34823" y="79844"/>
                </a:lnTo>
                <a:lnTo>
                  <a:pt x="34810" y="80314"/>
                </a:lnTo>
                <a:lnTo>
                  <a:pt x="34861" y="80111"/>
                </a:lnTo>
                <a:lnTo>
                  <a:pt x="34759" y="86906"/>
                </a:lnTo>
                <a:lnTo>
                  <a:pt x="34747" y="89408"/>
                </a:lnTo>
                <a:lnTo>
                  <a:pt x="38595" y="93319"/>
                </a:lnTo>
                <a:lnTo>
                  <a:pt x="42951" y="93370"/>
                </a:lnTo>
                <a:lnTo>
                  <a:pt x="49428" y="93992"/>
                </a:lnTo>
                <a:lnTo>
                  <a:pt x="57137" y="94615"/>
                </a:lnTo>
                <a:lnTo>
                  <a:pt x="58140" y="94640"/>
                </a:lnTo>
                <a:lnTo>
                  <a:pt x="78320" y="93992"/>
                </a:lnTo>
                <a:lnTo>
                  <a:pt x="79502" y="93878"/>
                </a:lnTo>
                <a:lnTo>
                  <a:pt x="82664" y="93383"/>
                </a:lnTo>
                <a:lnTo>
                  <a:pt x="126555" y="86448"/>
                </a:lnTo>
                <a:lnTo>
                  <a:pt x="127203" y="86385"/>
                </a:lnTo>
                <a:lnTo>
                  <a:pt x="150114" y="84302"/>
                </a:lnTo>
                <a:lnTo>
                  <a:pt x="172656" y="83223"/>
                </a:lnTo>
                <a:lnTo>
                  <a:pt x="184277" y="82499"/>
                </a:lnTo>
                <a:lnTo>
                  <a:pt x="195148" y="81953"/>
                </a:lnTo>
                <a:lnTo>
                  <a:pt x="198043" y="78752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49628" y="5406212"/>
            <a:ext cx="137160" cy="28575"/>
          </a:xfrm>
          <a:custGeom>
            <a:avLst/>
            <a:gdLst/>
            <a:ahLst/>
            <a:cxnLst/>
            <a:rect l="l" t="t" r="r" b="b"/>
            <a:pathLst>
              <a:path w="137160" h="28575">
                <a:moveTo>
                  <a:pt x="77038" y="2793"/>
                </a:moveTo>
                <a:lnTo>
                  <a:pt x="27787" y="4660"/>
                </a:lnTo>
                <a:lnTo>
                  <a:pt x="0" y="13169"/>
                </a:lnTo>
                <a:lnTo>
                  <a:pt x="1574" y="24371"/>
                </a:lnTo>
                <a:lnTo>
                  <a:pt x="6756" y="28270"/>
                </a:lnTo>
                <a:lnTo>
                  <a:pt x="13068" y="27381"/>
                </a:lnTo>
                <a:lnTo>
                  <a:pt x="13766" y="27203"/>
                </a:lnTo>
                <a:lnTo>
                  <a:pt x="31007" y="20916"/>
                </a:lnTo>
                <a:lnTo>
                  <a:pt x="52799" y="13246"/>
                </a:lnTo>
                <a:lnTo>
                  <a:pt x="52120" y="13246"/>
                </a:lnTo>
                <a:lnTo>
                  <a:pt x="53593" y="12966"/>
                </a:lnTo>
                <a:lnTo>
                  <a:pt x="60838" y="12966"/>
                </a:lnTo>
                <a:lnTo>
                  <a:pt x="77482" y="12433"/>
                </a:lnTo>
                <a:lnTo>
                  <a:pt x="105918" y="10566"/>
                </a:lnTo>
                <a:lnTo>
                  <a:pt x="105740" y="10566"/>
                </a:lnTo>
                <a:lnTo>
                  <a:pt x="121424" y="10121"/>
                </a:lnTo>
                <a:lnTo>
                  <a:pt x="135102" y="9143"/>
                </a:lnTo>
                <a:lnTo>
                  <a:pt x="137020" y="6946"/>
                </a:lnTo>
                <a:lnTo>
                  <a:pt x="136717" y="2806"/>
                </a:lnTo>
                <a:lnTo>
                  <a:pt x="76873" y="2806"/>
                </a:lnTo>
                <a:lnTo>
                  <a:pt x="77038" y="2793"/>
                </a:lnTo>
                <a:close/>
              </a:path>
              <a:path w="137160" h="28575">
                <a:moveTo>
                  <a:pt x="53593" y="12966"/>
                </a:moveTo>
                <a:lnTo>
                  <a:pt x="52120" y="13246"/>
                </a:lnTo>
                <a:lnTo>
                  <a:pt x="52867" y="13222"/>
                </a:lnTo>
                <a:lnTo>
                  <a:pt x="53593" y="12966"/>
                </a:lnTo>
                <a:close/>
              </a:path>
              <a:path w="137160" h="28575">
                <a:moveTo>
                  <a:pt x="52867" y="13222"/>
                </a:moveTo>
                <a:lnTo>
                  <a:pt x="52120" y="13246"/>
                </a:lnTo>
                <a:lnTo>
                  <a:pt x="52799" y="13246"/>
                </a:lnTo>
                <a:close/>
              </a:path>
              <a:path w="137160" h="28575">
                <a:moveTo>
                  <a:pt x="60838" y="12966"/>
                </a:moveTo>
                <a:lnTo>
                  <a:pt x="53593" y="12966"/>
                </a:lnTo>
                <a:lnTo>
                  <a:pt x="52867" y="13222"/>
                </a:lnTo>
                <a:lnTo>
                  <a:pt x="60838" y="12966"/>
                </a:lnTo>
                <a:close/>
              </a:path>
              <a:path w="137160" h="28575">
                <a:moveTo>
                  <a:pt x="134493" y="0"/>
                </a:moveTo>
                <a:lnTo>
                  <a:pt x="120815" y="787"/>
                </a:lnTo>
                <a:lnTo>
                  <a:pt x="121005" y="787"/>
                </a:lnTo>
                <a:lnTo>
                  <a:pt x="105321" y="1079"/>
                </a:lnTo>
                <a:lnTo>
                  <a:pt x="76873" y="2806"/>
                </a:lnTo>
                <a:lnTo>
                  <a:pt x="136717" y="2806"/>
                </a:lnTo>
                <a:lnTo>
                  <a:pt x="136652" y="1904"/>
                </a:lnTo>
                <a:lnTo>
                  <a:pt x="134493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35347" y="5506046"/>
            <a:ext cx="179705" cy="31750"/>
          </a:xfrm>
          <a:custGeom>
            <a:avLst/>
            <a:gdLst/>
            <a:ahLst/>
            <a:cxnLst/>
            <a:rect l="l" t="t" r="r" b="b"/>
            <a:pathLst>
              <a:path w="179705" h="31750">
                <a:moveTo>
                  <a:pt x="4180" y="22205"/>
                </a:moveTo>
                <a:lnTo>
                  <a:pt x="4285" y="22402"/>
                </a:lnTo>
                <a:lnTo>
                  <a:pt x="5543" y="24218"/>
                </a:lnTo>
                <a:lnTo>
                  <a:pt x="11651" y="31089"/>
                </a:lnTo>
                <a:lnTo>
                  <a:pt x="16820" y="31394"/>
                </a:lnTo>
                <a:lnTo>
                  <a:pt x="22383" y="26454"/>
                </a:lnTo>
                <a:lnTo>
                  <a:pt x="23140" y="24193"/>
                </a:lnTo>
                <a:lnTo>
                  <a:pt x="7600" y="24193"/>
                </a:lnTo>
                <a:lnTo>
                  <a:pt x="4180" y="22205"/>
                </a:lnTo>
                <a:close/>
              </a:path>
              <a:path w="179705" h="31750">
                <a:moveTo>
                  <a:pt x="14800" y="4642"/>
                </a:moveTo>
                <a:lnTo>
                  <a:pt x="8513" y="4878"/>
                </a:lnTo>
                <a:lnTo>
                  <a:pt x="2845" y="7513"/>
                </a:lnTo>
                <a:lnTo>
                  <a:pt x="1672" y="8776"/>
                </a:lnTo>
                <a:lnTo>
                  <a:pt x="1169" y="10159"/>
                </a:lnTo>
                <a:lnTo>
                  <a:pt x="1204" y="13258"/>
                </a:lnTo>
                <a:lnTo>
                  <a:pt x="7600" y="24193"/>
                </a:lnTo>
                <a:lnTo>
                  <a:pt x="23255" y="22913"/>
                </a:lnTo>
                <a:lnTo>
                  <a:pt x="21862" y="16065"/>
                </a:lnTo>
                <a:lnTo>
                  <a:pt x="21164" y="13957"/>
                </a:lnTo>
                <a:lnTo>
                  <a:pt x="17239" y="5524"/>
                </a:lnTo>
                <a:lnTo>
                  <a:pt x="14800" y="4642"/>
                </a:lnTo>
                <a:close/>
              </a:path>
              <a:path w="179705" h="31750">
                <a:moveTo>
                  <a:pt x="23255" y="22913"/>
                </a:moveTo>
                <a:lnTo>
                  <a:pt x="7600" y="24193"/>
                </a:lnTo>
                <a:lnTo>
                  <a:pt x="23140" y="24193"/>
                </a:lnTo>
                <a:lnTo>
                  <a:pt x="23255" y="22913"/>
                </a:lnTo>
                <a:close/>
              </a:path>
              <a:path w="179705" h="31750">
                <a:moveTo>
                  <a:pt x="40709" y="3670"/>
                </a:moveTo>
                <a:lnTo>
                  <a:pt x="14800" y="4642"/>
                </a:lnTo>
                <a:lnTo>
                  <a:pt x="17239" y="5524"/>
                </a:lnTo>
                <a:lnTo>
                  <a:pt x="21164" y="13957"/>
                </a:lnTo>
                <a:lnTo>
                  <a:pt x="21880" y="16154"/>
                </a:lnTo>
                <a:lnTo>
                  <a:pt x="23255" y="22913"/>
                </a:lnTo>
                <a:lnTo>
                  <a:pt x="41915" y="21386"/>
                </a:lnTo>
                <a:lnTo>
                  <a:pt x="60112" y="19596"/>
                </a:lnTo>
                <a:lnTo>
                  <a:pt x="82505" y="17779"/>
                </a:lnTo>
                <a:lnTo>
                  <a:pt x="105493" y="15582"/>
                </a:lnTo>
                <a:lnTo>
                  <a:pt x="129190" y="14503"/>
                </a:lnTo>
                <a:lnTo>
                  <a:pt x="152494" y="13779"/>
                </a:lnTo>
                <a:lnTo>
                  <a:pt x="164813" y="13779"/>
                </a:lnTo>
                <a:lnTo>
                  <a:pt x="176751" y="13258"/>
                </a:lnTo>
                <a:lnTo>
                  <a:pt x="179596" y="10159"/>
                </a:lnTo>
                <a:lnTo>
                  <a:pt x="179315" y="3682"/>
                </a:lnTo>
                <a:lnTo>
                  <a:pt x="40531" y="3682"/>
                </a:lnTo>
                <a:lnTo>
                  <a:pt x="40709" y="3670"/>
                </a:lnTo>
                <a:close/>
              </a:path>
              <a:path w="179705" h="31750">
                <a:moveTo>
                  <a:pt x="2288" y="18682"/>
                </a:moveTo>
                <a:lnTo>
                  <a:pt x="3841" y="22009"/>
                </a:lnTo>
                <a:lnTo>
                  <a:pt x="4180" y="22205"/>
                </a:lnTo>
                <a:lnTo>
                  <a:pt x="2288" y="18682"/>
                </a:lnTo>
                <a:close/>
              </a:path>
              <a:path w="179705" h="31750">
                <a:moveTo>
                  <a:pt x="1590" y="17187"/>
                </a:moveTo>
                <a:lnTo>
                  <a:pt x="1695" y="17576"/>
                </a:lnTo>
                <a:lnTo>
                  <a:pt x="2288" y="18682"/>
                </a:lnTo>
                <a:lnTo>
                  <a:pt x="1590" y="17187"/>
                </a:lnTo>
                <a:close/>
              </a:path>
              <a:path w="179705" h="31750">
                <a:moveTo>
                  <a:pt x="1095" y="10363"/>
                </a:moveTo>
                <a:lnTo>
                  <a:pt x="41" y="13258"/>
                </a:lnTo>
                <a:lnTo>
                  <a:pt x="0" y="13779"/>
                </a:lnTo>
                <a:lnTo>
                  <a:pt x="1590" y="17187"/>
                </a:lnTo>
                <a:lnTo>
                  <a:pt x="1314" y="16154"/>
                </a:lnTo>
                <a:lnTo>
                  <a:pt x="1095" y="10363"/>
                </a:lnTo>
                <a:close/>
              </a:path>
              <a:path w="179705" h="31750">
                <a:moveTo>
                  <a:pt x="1672" y="8776"/>
                </a:moveTo>
                <a:lnTo>
                  <a:pt x="1060" y="9436"/>
                </a:lnTo>
                <a:lnTo>
                  <a:pt x="1095" y="10363"/>
                </a:lnTo>
                <a:lnTo>
                  <a:pt x="1672" y="8776"/>
                </a:lnTo>
                <a:close/>
              </a:path>
              <a:path w="179705" h="31750">
                <a:moveTo>
                  <a:pt x="2845" y="7513"/>
                </a:moveTo>
                <a:lnTo>
                  <a:pt x="1987" y="7912"/>
                </a:lnTo>
                <a:lnTo>
                  <a:pt x="1672" y="8776"/>
                </a:lnTo>
                <a:lnTo>
                  <a:pt x="2845" y="7513"/>
                </a:lnTo>
                <a:close/>
              </a:path>
              <a:path w="179705" h="31750">
                <a:moveTo>
                  <a:pt x="8513" y="4878"/>
                </a:moveTo>
                <a:lnTo>
                  <a:pt x="5174" y="5003"/>
                </a:lnTo>
                <a:lnTo>
                  <a:pt x="2845" y="7513"/>
                </a:lnTo>
                <a:lnTo>
                  <a:pt x="8513" y="4878"/>
                </a:lnTo>
                <a:close/>
              </a:path>
              <a:path w="179705" h="31750">
                <a:moveTo>
                  <a:pt x="11550" y="3467"/>
                </a:moveTo>
                <a:lnTo>
                  <a:pt x="8513" y="4878"/>
                </a:lnTo>
                <a:lnTo>
                  <a:pt x="14800" y="4642"/>
                </a:lnTo>
                <a:lnTo>
                  <a:pt x="11550" y="3467"/>
                </a:lnTo>
                <a:close/>
              </a:path>
              <a:path w="179705" h="31750">
                <a:moveTo>
                  <a:pt x="81997" y="1523"/>
                </a:moveTo>
                <a:lnTo>
                  <a:pt x="81336" y="1536"/>
                </a:lnTo>
                <a:lnTo>
                  <a:pt x="58997" y="2603"/>
                </a:lnTo>
                <a:lnTo>
                  <a:pt x="40531" y="3682"/>
                </a:lnTo>
                <a:lnTo>
                  <a:pt x="179315" y="3682"/>
                </a:lnTo>
                <a:lnTo>
                  <a:pt x="179279" y="2832"/>
                </a:lnTo>
                <a:lnTo>
                  <a:pt x="178709" y="2311"/>
                </a:lnTo>
                <a:lnTo>
                  <a:pt x="104831" y="2311"/>
                </a:lnTo>
                <a:lnTo>
                  <a:pt x="105053" y="2301"/>
                </a:lnTo>
                <a:lnTo>
                  <a:pt x="81997" y="1523"/>
                </a:lnTo>
                <a:close/>
              </a:path>
              <a:path w="179705" h="31750">
                <a:moveTo>
                  <a:pt x="105053" y="2301"/>
                </a:moveTo>
                <a:lnTo>
                  <a:pt x="104831" y="2311"/>
                </a:lnTo>
                <a:lnTo>
                  <a:pt x="105352" y="2311"/>
                </a:lnTo>
                <a:lnTo>
                  <a:pt x="105053" y="2301"/>
                </a:lnTo>
                <a:close/>
              </a:path>
              <a:path w="179705" h="31750">
                <a:moveTo>
                  <a:pt x="164521" y="507"/>
                </a:moveTo>
                <a:lnTo>
                  <a:pt x="152088" y="507"/>
                </a:lnTo>
                <a:lnTo>
                  <a:pt x="128682" y="1231"/>
                </a:lnTo>
                <a:lnTo>
                  <a:pt x="105053" y="2301"/>
                </a:lnTo>
                <a:lnTo>
                  <a:pt x="105352" y="2311"/>
                </a:lnTo>
                <a:lnTo>
                  <a:pt x="178709" y="2311"/>
                </a:lnTo>
                <a:lnTo>
                  <a:pt x="176750" y="520"/>
                </a:lnTo>
                <a:lnTo>
                  <a:pt x="164242" y="520"/>
                </a:lnTo>
                <a:lnTo>
                  <a:pt x="164521" y="507"/>
                </a:lnTo>
                <a:close/>
              </a:path>
              <a:path w="179705" h="31750">
                <a:moveTo>
                  <a:pt x="176180" y="0"/>
                </a:moveTo>
                <a:lnTo>
                  <a:pt x="164242" y="520"/>
                </a:lnTo>
                <a:lnTo>
                  <a:pt x="176750" y="520"/>
                </a:lnTo>
                <a:lnTo>
                  <a:pt x="176180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60905" y="6379705"/>
            <a:ext cx="208915" cy="103505"/>
          </a:xfrm>
          <a:custGeom>
            <a:avLst/>
            <a:gdLst/>
            <a:ahLst/>
            <a:cxnLst/>
            <a:rect l="l" t="t" r="r" b="b"/>
            <a:pathLst>
              <a:path w="208914" h="103504">
                <a:moveTo>
                  <a:pt x="31737" y="7861"/>
                </a:moveTo>
                <a:lnTo>
                  <a:pt x="31521" y="7797"/>
                </a:lnTo>
                <a:lnTo>
                  <a:pt x="31737" y="7861"/>
                </a:lnTo>
                <a:close/>
              </a:path>
              <a:path w="208914" h="103504">
                <a:moveTo>
                  <a:pt x="150126" y="20866"/>
                </a:moveTo>
                <a:lnTo>
                  <a:pt x="148348" y="19100"/>
                </a:lnTo>
                <a:lnTo>
                  <a:pt x="127876" y="19100"/>
                </a:lnTo>
                <a:lnTo>
                  <a:pt x="111340" y="18821"/>
                </a:lnTo>
                <a:lnTo>
                  <a:pt x="106629" y="18732"/>
                </a:lnTo>
                <a:lnTo>
                  <a:pt x="86448" y="18732"/>
                </a:lnTo>
                <a:lnTo>
                  <a:pt x="65887" y="14541"/>
                </a:lnTo>
                <a:lnTo>
                  <a:pt x="65201" y="14439"/>
                </a:lnTo>
                <a:lnTo>
                  <a:pt x="51447" y="12992"/>
                </a:lnTo>
                <a:lnTo>
                  <a:pt x="49771" y="12814"/>
                </a:lnTo>
                <a:lnTo>
                  <a:pt x="49517" y="12738"/>
                </a:lnTo>
                <a:lnTo>
                  <a:pt x="32029" y="7950"/>
                </a:lnTo>
                <a:lnTo>
                  <a:pt x="31483" y="7797"/>
                </a:lnTo>
                <a:lnTo>
                  <a:pt x="8572" y="0"/>
                </a:lnTo>
                <a:lnTo>
                  <a:pt x="3302" y="2603"/>
                </a:lnTo>
                <a:lnTo>
                  <a:pt x="0" y="12331"/>
                </a:lnTo>
                <a:lnTo>
                  <a:pt x="46507" y="28905"/>
                </a:lnTo>
                <a:lnTo>
                  <a:pt x="48374" y="29095"/>
                </a:lnTo>
                <a:lnTo>
                  <a:pt x="64566" y="28829"/>
                </a:lnTo>
                <a:lnTo>
                  <a:pt x="65176" y="28790"/>
                </a:lnTo>
                <a:lnTo>
                  <a:pt x="86245" y="26644"/>
                </a:lnTo>
                <a:lnTo>
                  <a:pt x="106502" y="26644"/>
                </a:lnTo>
                <a:lnTo>
                  <a:pt x="127812" y="27012"/>
                </a:lnTo>
                <a:lnTo>
                  <a:pt x="148348" y="27012"/>
                </a:lnTo>
                <a:lnTo>
                  <a:pt x="148729" y="26631"/>
                </a:lnTo>
                <a:lnTo>
                  <a:pt x="150126" y="25234"/>
                </a:lnTo>
                <a:lnTo>
                  <a:pt x="150126" y="20866"/>
                </a:lnTo>
                <a:close/>
              </a:path>
              <a:path w="208914" h="103504">
                <a:moveTo>
                  <a:pt x="208330" y="70459"/>
                </a:moveTo>
                <a:lnTo>
                  <a:pt x="207645" y="66636"/>
                </a:lnTo>
                <a:lnTo>
                  <a:pt x="207060" y="63334"/>
                </a:lnTo>
                <a:lnTo>
                  <a:pt x="203657" y="60972"/>
                </a:lnTo>
                <a:lnTo>
                  <a:pt x="189788" y="63449"/>
                </a:lnTo>
                <a:lnTo>
                  <a:pt x="174904" y="66636"/>
                </a:lnTo>
                <a:lnTo>
                  <a:pt x="174777" y="66662"/>
                </a:lnTo>
                <a:lnTo>
                  <a:pt x="146481" y="71678"/>
                </a:lnTo>
                <a:lnTo>
                  <a:pt x="120205" y="76301"/>
                </a:lnTo>
                <a:lnTo>
                  <a:pt x="92900" y="77978"/>
                </a:lnTo>
                <a:lnTo>
                  <a:pt x="92748" y="77978"/>
                </a:lnTo>
                <a:lnTo>
                  <a:pt x="72885" y="78816"/>
                </a:lnTo>
                <a:lnTo>
                  <a:pt x="66662" y="77838"/>
                </a:lnTo>
                <a:lnTo>
                  <a:pt x="66509" y="77304"/>
                </a:lnTo>
                <a:lnTo>
                  <a:pt x="61290" y="74510"/>
                </a:lnTo>
                <a:lnTo>
                  <a:pt x="55829" y="76161"/>
                </a:lnTo>
                <a:lnTo>
                  <a:pt x="55333" y="76365"/>
                </a:lnTo>
                <a:lnTo>
                  <a:pt x="54178" y="76936"/>
                </a:lnTo>
                <a:lnTo>
                  <a:pt x="51498" y="76796"/>
                </a:lnTo>
                <a:lnTo>
                  <a:pt x="47764" y="80137"/>
                </a:lnTo>
                <a:lnTo>
                  <a:pt x="47358" y="80352"/>
                </a:lnTo>
                <a:lnTo>
                  <a:pt x="47269" y="80594"/>
                </a:lnTo>
                <a:lnTo>
                  <a:pt x="47091" y="80759"/>
                </a:lnTo>
                <a:lnTo>
                  <a:pt x="47066" y="81229"/>
                </a:lnTo>
                <a:lnTo>
                  <a:pt x="45478" y="85979"/>
                </a:lnTo>
                <a:lnTo>
                  <a:pt x="46685" y="88404"/>
                </a:lnTo>
                <a:lnTo>
                  <a:pt x="46545" y="91084"/>
                </a:lnTo>
                <a:lnTo>
                  <a:pt x="50507" y="95491"/>
                </a:lnTo>
                <a:lnTo>
                  <a:pt x="52298" y="95592"/>
                </a:lnTo>
                <a:lnTo>
                  <a:pt x="54800" y="95719"/>
                </a:lnTo>
                <a:lnTo>
                  <a:pt x="53416" y="93637"/>
                </a:lnTo>
                <a:lnTo>
                  <a:pt x="53530" y="93802"/>
                </a:lnTo>
                <a:lnTo>
                  <a:pt x="54800" y="95719"/>
                </a:lnTo>
                <a:lnTo>
                  <a:pt x="57289" y="95846"/>
                </a:lnTo>
                <a:lnTo>
                  <a:pt x="58940" y="95491"/>
                </a:lnTo>
                <a:lnTo>
                  <a:pt x="63233" y="93357"/>
                </a:lnTo>
                <a:lnTo>
                  <a:pt x="58902" y="95516"/>
                </a:lnTo>
                <a:lnTo>
                  <a:pt x="57315" y="95846"/>
                </a:lnTo>
                <a:lnTo>
                  <a:pt x="62763" y="96100"/>
                </a:lnTo>
                <a:lnTo>
                  <a:pt x="54800" y="95732"/>
                </a:lnTo>
                <a:lnTo>
                  <a:pt x="59004" y="102031"/>
                </a:lnTo>
                <a:lnTo>
                  <a:pt x="63728" y="102984"/>
                </a:lnTo>
                <a:lnTo>
                  <a:pt x="69723" y="98983"/>
                </a:lnTo>
                <a:lnTo>
                  <a:pt x="70688" y="96748"/>
                </a:lnTo>
                <a:lnTo>
                  <a:pt x="71640" y="96824"/>
                </a:lnTo>
                <a:lnTo>
                  <a:pt x="73533" y="96786"/>
                </a:lnTo>
                <a:lnTo>
                  <a:pt x="94627" y="94018"/>
                </a:lnTo>
                <a:lnTo>
                  <a:pt x="177419" y="79502"/>
                </a:lnTo>
                <a:lnTo>
                  <a:pt x="179933" y="78955"/>
                </a:lnTo>
                <a:lnTo>
                  <a:pt x="184543" y="77978"/>
                </a:lnTo>
                <a:lnTo>
                  <a:pt x="192074" y="76365"/>
                </a:lnTo>
                <a:lnTo>
                  <a:pt x="192341" y="76301"/>
                </a:lnTo>
                <a:lnTo>
                  <a:pt x="192468" y="76276"/>
                </a:lnTo>
                <a:lnTo>
                  <a:pt x="205968" y="73863"/>
                </a:lnTo>
                <a:lnTo>
                  <a:pt x="207479" y="71678"/>
                </a:lnTo>
                <a:lnTo>
                  <a:pt x="208330" y="7045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988927" y="4195368"/>
            <a:ext cx="1962785" cy="518159"/>
            <a:chOff x="2988927" y="4195368"/>
            <a:chExt cx="1962785" cy="518159"/>
          </a:xfrm>
        </p:grpSpPr>
        <p:sp>
          <p:nvSpPr>
            <p:cNvPr id="27" name="object 27"/>
            <p:cNvSpPr/>
            <p:nvPr/>
          </p:nvSpPr>
          <p:spPr>
            <a:xfrm>
              <a:off x="3857396" y="4257001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20956" y="12749"/>
                  </a:moveTo>
                  <a:lnTo>
                    <a:pt x="23799" y="21208"/>
                  </a:lnTo>
                  <a:lnTo>
                    <a:pt x="22885" y="24460"/>
                  </a:lnTo>
                  <a:lnTo>
                    <a:pt x="19096" y="27660"/>
                  </a:lnTo>
                  <a:lnTo>
                    <a:pt x="19367" y="27901"/>
                  </a:lnTo>
                  <a:lnTo>
                    <a:pt x="22174" y="30467"/>
                  </a:lnTo>
                  <a:lnTo>
                    <a:pt x="27165" y="34607"/>
                  </a:lnTo>
                  <a:lnTo>
                    <a:pt x="31356" y="34226"/>
                  </a:lnTo>
                  <a:lnTo>
                    <a:pt x="35928" y="28740"/>
                  </a:lnTo>
                  <a:lnTo>
                    <a:pt x="35951" y="27444"/>
                  </a:lnTo>
                  <a:lnTo>
                    <a:pt x="35674" y="24396"/>
                  </a:lnTo>
                  <a:lnTo>
                    <a:pt x="30704" y="20243"/>
                  </a:lnTo>
                  <a:lnTo>
                    <a:pt x="27622" y="17500"/>
                  </a:lnTo>
                  <a:lnTo>
                    <a:pt x="27038" y="17043"/>
                  </a:lnTo>
                  <a:lnTo>
                    <a:pt x="22586" y="13893"/>
                  </a:lnTo>
                  <a:lnTo>
                    <a:pt x="22186" y="13893"/>
                  </a:lnTo>
                  <a:lnTo>
                    <a:pt x="20956" y="12749"/>
                  </a:lnTo>
                  <a:close/>
                </a:path>
                <a:path w="36195" h="34925">
                  <a:moveTo>
                    <a:pt x="2755" y="15402"/>
                  </a:moveTo>
                  <a:lnTo>
                    <a:pt x="4571" y="18935"/>
                  </a:lnTo>
                  <a:lnTo>
                    <a:pt x="5664" y="20586"/>
                  </a:lnTo>
                  <a:lnTo>
                    <a:pt x="12547" y="28740"/>
                  </a:lnTo>
                  <a:lnTo>
                    <a:pt x="17322" y="29159"/>
                  </a:lnTo>
                  <a:lnTo>
                    <a:pt x="19060" y="27691"/>
                  </a:lnTo>
                  <a:lnTo>
                    <a:pt x="13246" y="23583"/>
                  </a:lnTo>
                  <a:lnTo>
                    <a:pt x="11963" y="22415"/>
                  </a:lnTo>
                  <a:lnTo>
                    <a:pt x="9703" y="19700"/>
                  </a:lnTo>
                  <a:lnTo>
                    <a:pt x="8077" y="19253"/>
                  </a:lnTo>
                  <a:lnTo>
                    <a:pt x="4635" y="17348"/>
                  </a:lnTo>
                  <a:lnTo>
                    <a:pt x="3136" y="15951"/>
                  </a:lnTo>
                  <a:lnTo>
                    <a:pt x="2755" y="15402"/>
                  </a:lnTo>
                  <a:close/>
                </a:path>
                <a:path w="36195" h="34925">
                  <a:moveTo>
                    <a:pt x="19064" y="27688"/>
                  </a:moveTo>
                  <a:lnTo>
                    <a:pt x="19296" y="27901"/>
                  </a:lnTo>
                  <a:lnTo>
                    <a:pt x="19064" y="27688"/>
                  </a:lnTo>
                  <a:close/>
                </a:path>
                <a:path w="36195" h="34925">
                  <a:moveTo>
                    <a:pt x="19078" y="27675"/>
                  </a:moveTo>
                  <a:lnTo>
                    <a:pt x="19367" y="27901"/>
                  </a:lnTo>
                  <a:lnTo>
                    <a:pt x="19078" y="27675"/>
                  </a:lnTo>
                  <a:close/>
                </a:path>
                <a:path w="36195" h="34925">
                  <a:moveTo>
                    <a:pt x="18783" y="27444"/>
                  </a:moveTo>
                  <a:lnTo>
                    <a:pt x="19064" y="27688"/>
                  </a:lnTo>
                  <a:lnTo>
                    <a:pt x="18783" y="27444"/>
                  </a:lnTo>
                  <a:close/>
                </a:path>
                <a:path w="36195" h="34925">
                  <a:moveTo>
                    <a:pt x="19352" y="27444"/>
                  </a:moveTo>
                  <a:lnTo>
                    <a:pt x="18783" y="27444"/>
                  </a:lnTo>
                  <a:lnTo>
                    <a:pt x="19078" y="27675"/>
                  </a:lnTo>
                  <a:lnTo>
                    <a:pt x="19352" y="27444"/>
                  </a:lnTo>
                  <a:close/>
                </a:path>
                <a:path w="36195" h="34925">
                  <a:moveTo>
                    <a:pt x="9703" y="19700"/>
                  </a:moveTo>
                  <a:lnTo>
                    <a:pt x="11963" y="22415"/>
                  </a:lnTo>
                  <a:lnTo>
                    <a:pt x="13246" y="23583"/>
                  </a:lnTo>
                  <a:lnTo>
                    <a:pt x="19025" y="27660"/>
                  </a:lnTo>
                  <a:lnTo>
                    <a:pt x="18783" y="27444"/>
                  </a:lnTo>
                  <a:lnTo>
                    <a:pt x="19352" y="27444"/>
                  </a:lnTo>
                  <a:lnTo>
                    <a:pt x="22885" y="24460"/>
                  </a:lnTo>
                  <a:lnTo>
                    <a:pt x="23799" y="21208"/>
                  </a:lnTo>
                  <a:lnTo>
                    <a:pt x="23479" y="20256"/>
                  </a:lnTo>
                  <a:lnTo>
                    <a:pt x="11675" y="20243"/>
                  </a:lnTo>
                  <a:lnTo>
                    <a:pt x="9703" y="19700"/>
                  </a:lnTo>
                  <a:close/>
                </a:path>
                <a:path w="36195" h="34925">
                  <a:moveTo>
                    <a:pt x="30825" y="20352"/>
                  </a:moveTo>
                  <a:close/>
                </a:path>
                <a:path w="36195" h="34925">
                  <a:moveTo>
                    <a:pt x="30704" y="20243"/>
                  </a:moveTo>
                  <a:close/>
                </a:path>
                <a:path w="36195" h="34925">
                  <a:moveTo>
                    <a:pt x="8369" y="18097"/>
                  </a:moveTo>
                  <a:lnTo>
                    <a:pt x="9703" y="19700"/>
                  </a:lnTo>
                  <a:lnTo>
                    <a:pt x="11722" y="20256"/>
                  </a:lnTo>
                  <a:lnTo>
                    <a:pt x="8369" y="18097"/>
                  </a:lnTo>
                  <a:close/>
                </a:path>
                <a:path w="36195" h="34925">
                  <a:moveTo>
                    <a:pt x="22753" y="18097"/>
                  </a:moveTo>
                  <a:lnTo>
                    <a:pt x="8369" y="18097"/>
                  </a:lnTo>
                  <a:lnTo>
                    <a:pt x="11722" y="20256"/>
                  </a:lnTo>
                  <a:lnTo>
                    <a:pt x="23479" y="20256"/>
                  </a:lnTo>
                  <a:lnTo>
                    <a:pt x="22753" y="18097"/>
                  </a:lnTo>
                  <a:close/>
                </a:path>
                <a:path w="36195" h="34925">
                  <a:moveTo>
                    <a:pt x="10597" y="336"/>
                  </a:moveTo>
                  <a:lnTo>
                    <a:pt x="5282" y="2518"/>
                  </a:lnTo>
                  <a:lnTo>
                    <a:pt x="1130" y="6375"/>
                  </a:lnTo>
                  <a:lnTo>
                    <a:pt x="466" y="10191"/>
                  </a:lnTo>
                  <a:lnTo>
                    <a:pt x="2008" y="13947"/>
                  </a:lnTo>
                  <a:lnTo>
                    <a:pt x="9703" y="19700"/>
                  </a:lnTo>
                  <a:lnTo>
                    <a:pt x="8369" y="18097"/>
                  </a:lnTo>
                  <a:lnTo>
                    <a:pt x="22753" y="18097"/>
                  </a:lnTo>
                  <a:lnTo>
                    <a:pt x="22501" y="17348"/>
                  </a:lnTo>
                  <a:lnTo>
                    <a:pt x="15836" y="17348"/>
                  </a:lnTo>
                  <a:lnTo>
                    <a:pt x="17398" y="7264"/>
                  </a:lnTo>
                  <a:lnTo>
                    <a:pt x="18768" y="7264"/>
                  </a:lnTo>
                  <a:lnTo>
                    <a:pt x="17954" y="5281"/>
                  </a:lnTo>
                  <a:lnTo>
                    <a:pt x="14080" y="1110"/>
                  </a:lnTo>
                  <a:lnTo>
                    <a:pt x="12386" y="403"/>
                  </a:lnTo>
                  <a:lnTo>
                    <a:pt x="10597" y="336"/>
                  </a:lnTo>
                  <a:close/>
                </a:path>
                <a:path w="36195" h="34925">
                  <a:moveTo>
                    <a:pt x="17398" y="7264"/>
                  </a:moveTo>
                  <a:lnTo>
                    <a:pt x="15836" y="17348"/>
                  </a:lnTo>
                  <a:lnTo>
                    <a:pt x="20027" y="13449"/>
                  </a:lnTo>
                  <a:lnTo>
                    <a:pt x="20105" y="11393"/>
                  </a:lnTo>
                  <a:lnTo>
                    <a:pt x="19406" y="10553"/>
                  </a:lnTo>
                  <a:lnTo>
                    <a:pt x="19265" y="10553"/>
                  </a:lnTo>
                  <a:lnTo>
                    <a:pt x="18592" y="9575"/>
                  </a:lnTo>
                  <a:lnTo>
                    <a:pt x="17398" y="7264"/>
                  </a:lnTo>
                  <a:close/>
                </a:path>
                <a:path w="36195" h="34925">
                  <a:moveTo>
                    <a:pt x="20105" y="11393"/>
                  </a:moveTo>
                  <a:lnTo>
                    <a:pt x="20027" y="13449"/>
                  </a:lnTo>
                  <a:lnTo>
                    <a:pt x="15836" y="17348"/>
                  </a:lnTo>
                  <a:lnTo>
                    <a:pt x="22501" y="17348"/>
                  </a:lnTo>
                  <a:lnTo>
                    <a:pt x="20768" y="12189"/>
                  </a:lnTo>
                  <a:lnTo>
                    <a:pt x="20105" y="11393"/>
                  </a:lnTo>
                  <a:close/>
                </a:path>
                <a:path w="36195" h="34925">
                  <a:moveTo>
                    <a:pt x="2008" y="13947"/>
                  </a:moveTo>
                  <a:lnTo>
                    <a:pt x="2387" y="14871"/>
                  </a:lnTo>
                  <a:lnTo>
                    <a:pt x="2755" y="15402"/>
                  </a:lnTo>
                  <a:lnTo>
                    <a:pt x="2008" y="13947"/>
                  </a:lnTo>
                  <a:close/>
                </a:path>
                <a:path w="36195" h="34925">
                  <a:moveTo>
                    <a:pt x="466" y="10191"/>
                  </a:moveTo>
                  <a:lnTo>
                    <a:pt x="368" y="10756"/>
                  </a:lnTo>
                  <a:lnTo>
                    <a:pt x="2008" y="13947"/>
                  </a:lnTo>
                  <a:lnTo>
                    <a:pt x="466" y="10191"/>
                  </a:lnTo>
                  <a:close/>
                </a:path>
                <a:path w="36195" h="34925">
                  <a:moveTo>
                    <a:pt x="20952" y="12737"/>
                  </a:moveTo>
                  <a:lnTo>
                    <a:pt x="22186" y="13893"/>
                  </a:lnTo>
                  <a:lnTo>
                    <a:pt x="21614" y="13206"/>
                  </a:lnTo>
                  <a:lnTo>
                    <a:pt x="20952" y="12737"/>
                  </a:lnTo>
                  <a:close/>
                </a:path>
                <a:path w="36195" h="34925">
                  <a:moveTo>
                    <a:pt x="21614" y="13206"/>
                  </a:moveTo>
                  <a:lnTo>
                    <a:pt x="22186" y="13893"/>
                  </a:lnTo>
                  <a:lnTo>
                    <a:pt x="22586" y="13893"/>
                  </a:lnTo>
                  <a:lnTo>
                    <a:pt x="21614" y="13206"/>
                  </a:lnTo>
                  <a:close/>
                </a:path>
                <a:path w="36195" h="34925">
                  <a:moveTo>
                    <a:pt x="20768" y="12189"/>
                  </a:moveTo>
                  <a:lnTo>
                    <a:pt x="20968" y="12749"/>
                  </a:lnTo>
                  <a:lnTo>
                    <a:pt x="21614" y="13206"/>
                  </a:lnTo>
                  <a:lnTo>
                    <a:pt x="20768" y="12189"/>
                  </a:lnTo>
                  <a:close/>
                </a:path>
                <a:path w="36195" h="34925">
                  <a:moveTo>
                    <a:pt x="20943" y="12712"/>
                  </a:moveTo>
                  <a:close/>
                </a:path>
                <a:path w="36195" h="34925">
                  <a:moveTo>
                    <a:pt x="20135" y="10595"/>
                  </a:moveTo>
                  <a:lnTo>
                    <a:pt x="20105" y="11393"/>
                  </a:lnTo>
                  <a:lnTo>
                    <a:pt x="20768" y="12189"/>
                  </a:lnTo>
                  <a:lnTo>
                    <a:pt x="20135" y="10595"/>
                  </a:lnTo>
                  <a:close/>
                </a:path>
                <a:path w="36195" h="34925">
                  <a:moveTo>
                    <a:pt x="18768" y="7264"/>
                  </a:moveTo>
                  <a:lnTo>
                    <a:pt x="17398" y="7264"/>
                  </a:lnTo>
                  <a:lnTo>
                    <a:pt x="18963" y="10021"/>
                  </a:lnTo>
                  <a:lnTo>
                    <a:pt x="20105" y="11393"/>
                  </a:lnTo>
                  <a:lnTo>
                    <a:pt x="20118" y="10553"/>
                  </a:lnTo>
                  <a:lnTo>
                    <a:pt x="18768" y="7264"/>
                  </a:lnTo>
                  <a:close/>
                </a:path>
                <a:path w="36195" h="34925">
                  <a:moveTo>
                    <a:pt x="17954" y="5281"/>
                  </a:moveTo>
                  <a:lnTo>
                    <a:pt x="20135" y="10595"/>
                  </a:lnTo>
                  <a:lnTo>
                    <a:pt x="20243" y="7746"/>
                  </a:lnTo>
                  <a:lnTo>
                    <a:pt x="17954" y="5281"/>
                  </a:lnTo>
                  <a:close/>
                </a:path>
                <a:path w="36195" h="34925">
                  <a:moveTo>
                    <a:pt x="18592" y="9575"/>
                  </a:moveTo>
                  <a:lnTo>
                    <a:pt x="19265" y="10553"/>
                  </a:lnTo>
                  <a:lnTo>
                    <a:pt x="18963" y="10021"/>
                  </a:lnTo>
                  <a:lnTo>
                    <a:pt x="18592" y="9575"/>
                  </a:lnTo>
                  <a:close/>
                </a:path>
                <a:path w="36195" h="34925">
                  <a:moveTo>
                    <a:pt x="18963" y="10021"/>
                  </a:moveTo>
                  <a:lnTo>
                    <a:pt x="19265" y="10553"/>
                  </a:lnTo>
                  <a:lnTo>
                    <a:pt x="19406" y="10553"/>
                  </a:lnTo>
                  <a:lnTo>
                    <a:pt x="18963" y="10021"/>
                  </a:lnTo>
                  <a:close/>
                </a:path>
                <a:path w="36195" h="34925">
                  <a:moveTo>
                    <a:pt x="5282" y="2518"/>
                  </a:moveTo>
                  <a:lnTo>
                    <a:pt x="2197" y="3784"/>
                  </a:lnTo>
                  <a:lnTo>
                    <a:pt x="0" y="9055"/>
                  </a:lnTo>
                  <a:lnTo>
                    <a:pt x="466" y="10191"/>
                  </a:lnTo>
                  <a:lnTo>
                    <a:pt x="1130" y="6375"/>
                  </a:lnTo>
                  <a:lnTo>
                    <a:pt x="5282" y="2518"/>
                  </a:lnTo>
                  <a:close/>
                </a:path>
                <a:path w="36195" h="34925">
                  <a:moveTo>
                    <a:pt x="18710" y="9575"/>
                  </a:moveTo>
                  <a:lnTo>
                    <a:pt x="18963" y="10021"/>
                  </a:lnTo>
                  <a:lnTo>
                    <a:pt x="18710" y="9575"/>
                  </a:lnTo>
                  <a:close/>
                </a:path>
                <a:path w="36195" h="34925">
                  <a:moveTo>
                    <a:pt x="14080" y="1110"/>
                  </a:moveTo>
                  <a:lnTo>
                    <a:pt x="17954" y="5281"/>
                  </a:lnTo>
                  <a:lnTo>
                    <a:pt x="16687" y="2197"/>
                  </a:lnTo>
                  <a:lnTo>
                    <a:pt x="14080" y="1110"/>
                  </a:lnTo>
                  <a:close/>
                </a:path>
                <a:path w="36195" h="34925">
                  <a:moveTo>
                    <a:pt x="7746" y="228"/>
                  </a:moveTo>
                  <a:lnTo>
                    <a:pt x="5282" y="2518"/>
                  </a:lnTo>
                  <a:lnTo>
                    <a:pt x="10597" y="336"/>
                  </a:lnTo>
                  <a:lnTo>
                    <a:pt x="7746" y="228"/>
                  </a:lnTo>
                  <a:close/>
                </a:path>
                <a:path w="36195" h="34925">
                  <a:moveTo>
                    <a:pt x="12386" y="403"/>
                  </a:moveTo>
                  <a:lnTo>
                    <a:pt x="14080" y="1110"/>
                  </a:lnTo>
                  <a:lnTo>
                    <a:pt x="13461" y="444"/>
                  </a:lnTo>
                  <a:lnTo>
                    <a:pt x="12386" y="403"/>
                  </a:lnTo>
                  <a:close/>
                </a:path>
                <a:path w="36195" h="34925">
                  <a:moveTo>
                    <a:pt x="11417" y="0"/>
                  </a:moveTo>
                  <a:lnTo>
                    <a:pt x="10597" y="336"/>
                  </a:lnTo>
                  <a:lnTo>
                    <a:pt x="12386" y="403"/>
                  </a:lnTo>
                  <a:lnTo>
                    <a:pt x="11417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69233" y="4195368"/>
              <a:ext cx="1282128" cy="3330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88927" y="4345012"/>
              <a:ext cx="644847" cy="367969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19219" y="4150423"/>
            <a:ext cx="158359" cy="27813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64943" y="4522609"/>
            <a:ext cx="292353" cy="293382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2699613" y="4246079"/>
            <a:ext cx="932180" cy="1701164"/>
            <a:chOff x="2699613" y="4246079"/>
            <a:chExt cx="932180" cy="1701164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99613" y="4246079"/>
              <a:ext cx="204304" cy="77712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2518" y="4981613"/>
              <a:ext cx="749033" cy="96521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765044" y="3930612"/>
            <a:ext cx="394119" cy="25441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191943" y="5191772"/>
            <a:ext cx="197104" cy="34079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56003" y="5622809"/>
            <a:ext cx="257009" cy="17943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557424" y="5120741"/>
            <a:ext cx="199986" cy="753583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3731143" y="5246052"/>
            <a:ext cx="1339215" cy="473075"/>
            <a:chOff x="3731143" y="5246052"/>
            <a:chExt cx="1339215" cy="473075"/>
          </a:xfrm>
        </p:grpSpPr>
        <p:sp>
          <p:nvSpPr>
            <p:cNvPr id="40" name="object 40"/>
            <p:cNvSpPr/>
            <p:nvPr/>
          </p:nvSpPr>
          <p:spPr>
            <a:xfrm>
              <a:off x="3938546" y="5319903"/>
              <a:ext cx="64135" cy="62230"/>
            </a:xfrm>
            <a:custGeom>
              <a:avLst/>
              <a:gdLst/>
              <a:ahLst/>
              <a:cxnLst/>
              <a:rect l="l" t="t" r="r" b="b"/>
              <a:pathLst>
                <a:path w="64135" h="62229">
                  <a:moveTo>
                    <a:pt x="46846" y="39039"/>
                  </a:moveTo>
                  <a:lnTo>
                    <a:pt x="31562" y="39039"/>
                  </a:lnTo>
                  <a:lnTo>
                    <a:pt x="31854" y="39281"/>
                  </a:lnTo>
                  <a:lnTo>
                    <a:pt x="44173" y="50203"/>
                  </a:lnTo>
                  <a:lnTo>
                    <a:pt x="50587" y="56261"/>
                  </a:lnTo>
                  <a:lnTo>
                    <a:pt x="56962" y="62115"/>
                  </a:lnTo>
                  <a:lnTo>
                    <a:pt x="60175" y="61976"/>
                  </a:lnTo>
                  <a:lnTo>
                    <a:pt x="63947" y="57848"/>
                  </a:lnTo>
                  <a:lnTo>
                    <a:pt x="63807" y="54648"/>
                  </a:lnTo>
                  <a:lnTo>
                    <a:pt x="57429" y="48793"/>
                  </a:lnTo>
                  <a:lnTo>
                    <a:pt x="50892" y="42621"/>
                  </a:lnTo>
                  <a:lnTo>
                    <a:pt x="46846" y="39039"/>
                  </a:lnTo>
                  <a:close/>
                </a:path>
                <a:path w="64135" h="62229">
                  <a:moveTo>
                    <a:pt x="44046" y="50101"/>
                  </a:moveTo>
                  <a:lnTo>
                    <a:pt x="44173" y="50203"/>
                  </a:lnTo>
                  <a:lnTo>
                    <a:pt x="44046" y="50101"/>
                  </a:lnTo>
                  <a:close/>
                </a:path>
                <a:path w="64135" h="62229">
                  <a:moveTo>
                    <a:pt x="57432" y="48793"/>
                  </a:moveTo>
                  <a:close/>
                </a:path>
                <a:path w="64135" h="62229">
                  <a:moveTo>
                    <a:pt x="31711" y="39171"/>
                  </a:moveTo>
                  <a:lnTo>
                    <a:pt x="31854" y="39281"/>
                  </a:lnTo>
                  <a:lnTo>
                    <a:pt x="31711" y="39171"/>
                  </a:lnTo>
                  <a:close/>
                </a:path>
                <a:path w="64135" h="62229">
                  <a:moveTo>
                    <a:pt x="20008" y="30224"/>
                  </a:moveTo>
                  <a:lnTo>
                    <a:pt x="31711" y="39171"/>
                  </a:lnTo>
                  <a:lnTo>
                    <a:pt x="31562" y="39039"/>
                  </a:lnTo>
                  <a:lnTo>
                    <a:pt x="46846" y="39039"/>
                  </a:lnTo>
                  <a:lnTo>
                    <a:pt x="38280" y="31457"/>
                  </a:lnTo>
                  <a:lnTo>
                    <a:pt x="36955" y="30441"/>
                  </a:lnTo>
                  <a:lnTo>
                    <a:pt x="20450" y="30441"/>
                  </a:lnTo>
                  <a:lnTo>
                    <a:pt x="20008" y="30224"/>
                  </a:lnTo>
                  <a:close/>
                </a:path>
                <a:path w="64135" h="62229">
                  <a:moveTo>
                    <a:pt x="19611" y="29921"/>
                  </a:moveTo>
                  <a:lnTo>
                    <a:pt x="20008" y="30224"/>
                  </a:lnTo>
                  <a:lnTo>
                    <a:pt x="20450" y="30441"/>
                  </a:lnTo>
                  <a:lnTo>
                    <a:pt x="19611" y="29921"/>
                  </a:lnTo>
                  <a:close/>
                </a:path>
                <a:path w="64135" h="62229">
                  <a:moveTo>
                    <a:pt x="36276" y="29921"/>
                  </a:moveTo>
                  <a:lnTo>
                    <a:pt x="19611" y="29921"/>
                  </a:lnTo>
                  <a:lnTo>
                    <a:pt x="20450" y="30441"/>
                  </a:lnTo>
                  <a:lnTo>
                    <a:pt x="36955" y="30441"/>
                  </a:lnTo>
                  <a:lnTo>
                    <a:pt x="36276" y="29921"/>
                  </a:lnTo>
                  <a:close/>
                </a:path>
                <a:path w="64135" h="62229">
                  <a:moveTo>
                    <a:pt x="12084" y="26323"/>
                  </a:moveTo>
                  <a:lnTo>
                    <a:pt x="20008" y="30224"/>
                  </a:lnTo>
                  <a:lnTo>
                    <a:pt x="19611" y="29921"/>
                  </a:lnTo>
                  <a:lnTo>
                    <a:pt x="36276" y="29921"/>
                  </a:lnTo>
                  <a:lnTo>
                    <a:pt x="31835" y="26517"/>
                  </a:lnTo>
                  <a:lnTo>
                    <a:pt x="12830" y="26517"/>
                  </a:lnTo>
                  <a:lnTo>
                    <a:pt x="12084" y="26323"/>
                  </a:lnTo>
                  <a:close/>
                </a:path>
                <a:path w="64135" h="62229">
                  <a:moveTo>
                    <a:pt x="11369" y="25971"/>
                  </a:moveTo>
                  <a:lnTo>
                    <a:pt x="12084" y="26323"/>
                  </a:lnTo>
                  <a:lnTo>
                    <a:pt x="12830" y="26517"/>
                  </a:lnTo>
                  <a:lnTo>
                    <a:pt x="11369" y="25971"/>
                  </a:lnTo>
                  <a:close/>
                </a:path>
                <a:path w="64135" h="62229">
                  <a:moveTo>
                    <a:pt x="31123" y="25971"/>
                  </a:moveTo>
                  <a:lnTo>
                    <a:pt x="11369" y="25971"/>
                  </a:lnTo>
                  <a:lnTo>
                    <a:pt x="12830" y="26517"/>
                  </a:lnTo>
                  <a:lnTo>
                    <a:pt x="31835" y="26517"/>
                  </a:lnTo>
                  <a:lnTo>
                    <a:pt x="31123" y="25971"/>
                  </a:lnTo>
                  <a:close/>
                </a:path>
                <a:path w="64135" h="62229">
                  <a:moveTo>
                    <a:pt x="8232" y="0"/>
                  </a:moveTo>
                  <a:lnTo>
                    <a:pt x="2339" y="3302"/>
                  </a:lnTo>
                  <a:lnTo>
                    <a:pt x="892" y="5397"/>
                  </a:lnTo>
                  <a:lnTo>
                    <a:pt x="0" y="11242"/>
                  </a:lnTo>
                  <a:lnTo>
                    <a:pt x="30" y="12801"/>
                  </a:lnTo>
                  <a:lnTo>
                    <a:pt x="193" y="15405"/>
                  </a:lnTo>
                  <a:lnTo>
                    <a:pt x="2009" y="21882"/>
                  </a:lnTo>
                  <a:lnTo>
                    <a:pt x="4537" y="24358"/>
                  </a:lnTo>
                  <a:lnTo>
                    <a:pt x="12084" y="26323"/>
                  </a:lnTo>
                  <a:lnTo>
                    <a:pt x="11369" y="25971"/>
                  </a:lnTo>
                  <a:lnTo>
                    <a:pt x="31123" y="25971"/>
                  </a:lnTo>
                  <a:lnTo>
                    <a:pt x="27262" y="23012"/>
                  </a:lnTo>
                  <a:lnTo>
                    <a:pt x="26863" y="23012"/>
                  </a:lnTo>
                  <a:lnTo>
                    <a:pt x="25771" y="21869"/>
                  </a:lnTo>
                  <a:lnTo>
                    <a:pt x="26076" y="21869"/>
                  </a:lnTo>
                  <a:lnTo>
                    <a:pt x="21123" y="14681"/>
                  </a:lnTo>
                  <a:lnTo>
                    <a:pt x="20551" y="13957"/>
                  </a:lnTo>
                  <a:lnTo>
                    <a:pt x="19537" y="12801"/>
                  </a:lnTo>
                  <a:lnTo>
                    <a:pt x="18773" y="12801"/>
                  </a:lnTo>
                  <a:lnTo>
                    <a:pt x="17084" y="10007"/>
                  </a:lnTo>
                  <a:lnTo>
                    <a:pt x="17689" y="10007"/>
                  </a:lnTo>
                  <a:lnTo>
                    <a:pt x="17541" y="9626"/>
                  </a:lnTo>
                  <a:lnTo>
                    <a:pt x="16995" y="8458"/>
                  </a:lnTo>
                  <a:lnTo>
                    <a:pt x="13020" y="1358"/>
                  </a:lnTo>
                  <a:lnTo>
                    <a:pt x="8232" y="0"/>
                  </a:lnTo>
                  <a:close/>
                </a:path>
                <a:path w="64135" h="62229">
                  <a:moveTo>
                    <a:pt x="25771" y="21869"/>
                  </a:moveTo>
                  <a:lnTo>
                    <a:pt x="26863" y="23012"/>
                  </a:lnTo>
                  <a:lnTo>
                    <a:pt x="26417" y="22364"/>
                  </a:lnTo>
                  <a:lnTo>
                    <a:pt x="25771" y="21869"/>
                  </a:lnTo>
                  <a:close/>
                </a:path>
                <a:path w="64135" h="62229">
                  <a:moveTo>
                    <a:pt x="26417" y="22364"/>
                  </a:moveTo>
                  <a:lnTo>
                    <a:pt x="26863" y="23012"/>
                  </a:lnTo>
                  <a:lnTo>
                    <a:pt x="27262" y="23012"/>
                  </a:lnTo>
                  <a:lnTo>
                    <a:pt x="26417" y="22364"/>
                  </a:lnTo>
                  <a:close/>
                </a:path>
                <a:path w="64135" h="62229">
                  <a:moveTo>
                    <a:pt x="26076" y="21869"/>
                  </a:moveTo>
                  <a:lnTo>
                    <a:pt x="25771" y="21869"/>
                  </a:lnTo>
                  <a:lnTo>
                    <a:pt x="26417" y="22364"/>
                  </a:lnTo>
                  <a:lnTo>
                    <a:pt x="26076" y="21869"/>
                  </a:lnTo>
                  <a:close/>
                </a:path>
                <a:path w="64135" h="62229">
                  <a:moveTo>
                    <a:pt x="17084" y="10007"/>
                  </a:moveTo>
                  <a:lnTo>
                    <a:pt x="18773" y="12801"/>
                  </a:lnTo>
                  <a:lnTo>
                    <a:pt x="18168" y="11242"/>
                  </a:lnTo>
                  <a:lnTo>
                    <a:pt x="17084" y="10007"/>
                  </a:lnTo>
                  <a:close/>
                </a:path>
                <a:path w="64135" h="62229">
                  <a:moveTo>
                    <a:pt x="18168" y="11242"/>
                  </a:moveTo>
                  <a:lnTo>
                    <a:pt x="18773" y="12801"/>
                  </a:lnTo>
                  <a:lnTo>
                    <a:pt x="19537" y="12801"/>
                  </a:lnTo>
                  <a:lnTo>
                    <a:pt x="18168" y="11242"/>
                  </a:lnTo>
                  <a:close/>
                </a:path>
                <a:path w="64135" h="62229">
                  <a:moveTo>
                    <a:pt x="17689" y="10007"/>
                  </a:moveTo>
                  <a:lnTo>
                    <a:pt x="17084" y="10007"/>
                  </a:lnTo>
                  <a:lnTo>
                    <a:pt x="18168" y="11242"/>
                  </a:lnTo>
                  <a:lnTo>
                    <a:pt x="17689" y="10007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31143" y="5246052"/>
              <a:ext cx="1338975" cy="472573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197983" y="5342204"/>
            <a:ext cx="180339" cy="21347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15831" y="6518630"/>
            <a:ext cx="504767" cy="223684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494845" y="4782654"/>
            <a:ext cx="2753995" cy="1918970"/>
            <a:chOff x="5494845" y="4782654"/>
            <a:chExt cx="2753995" cy="1918970"/>
          </a:xfrm>
        </p:grpSpPr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94845" y="4782654"/>
              <a:ext cx="921257" cy="108880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74676" y="5853929"/>
              <a:ext cx="1873694" cy="847656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6490449" y="4839614"/>
            <a:ext cx="1579245" cy="804545"/>
            <a:chOff x="6490449" y="4839614"/>
            <a:chExt cx="1579245" cy="804545"/>
          </a:xfrm>
        </p:grpSpPr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90449" y="5074373"/>
              <a:ext cx="993719" cy="4159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14805" y="4839614"/>
              <a:ext cx="554456" cy="80436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254288" y="6144972"/>
            <a:ext cx="133616" cy="25654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170201" y="6469584"/>
            <a:ext cx="229311" cy="23935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49588" y="6129536"/>
            <a:ext cx="175793" cy="61025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811894" y="6166878"/>
            <a:ext cx="459790" cy="28708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474758" y="6181719"/>
            <a:ext cx="158635" cy="42671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3704335" y="6375555"/>
            <a:ext cx="116839" cy="26034"/>
          </a:xfrm>
          <a:custGeom>
            <a:avLst/>
            <a:gdLst/>
            <a:ahLst/>
            <a:cxnLst/>
            <a:rect l="l" t="t" r="r" b="b"/>
            <a:pathLst>
              <a:path w="116839" h="26035">
                <a:moveTo>
                  <a:pt x="79451" y="0"/>
                </a:moveTo>
                <a:lnTo>
                  <a:pt x="39090" y="6"/>
                </a:lnTo>
                <a:lnTo>
                  <a:pt x="0" y="10510"/>
                </a:lnTo>
                <a:lnTo>
                  <a:pt x="1854" y="22030"/>
                </a:lnTo>
                <a:lnTo>
                  <a:pt x="7238" y="25952"/>
                </a:lnTo>
                <a:lnTo>
                  <a:pt x="26428" y="22985"/>
                </a:lnTo>
                <a:lnTo>
                  <a:pt x="39783" y="21272"/>
                </a:lnTo>
                <a:lnTo>
                  <a:pt x="39090" y="21272"/>
                </a:lnTo>
                <a:lnTo>
                  <a:pt x="40449" y="21187"/>
                </a:lnTo>
                <a:lnTo>
                  <a:pt x="111922" y="21187"/>
                </a:lnTo>
                <a:lnTo>
                  <a:pt x="116624" y="16476"/>
                </a:lnTo>
                <a:lnTo>
                  <a:pt x="116624" y="4801"/>
                </a:lnTo>
                <a:lnTo>
                  <a:pt x="111899" y="68"/>
                </a:lnTo>
                <a:lnTo>
                  <a:pt x="97777" y="57"/>
                </a:lnTo>
                <a:lnTo>
                  <a:pt x="79451" y="0"/>
                </a:lnTo>
                <a:close/>
              </a:path>
              <a:path w="116839" h="26035">
                <a:moveTo>
                  <a:pt x="111922" y="21187"/>
                </a:moveTo>
                <a:lnTo>
                  <a:pt x="40449" y="21187"/>
                </a:lnTo>
                <a:lnTo>
                  <a:pt x="39783" y="21272"/>
                </a:lnTo>
                <a:lnTo>
                  <a:pt x="81491" y="21272"/>
                </a:lnTo>
                <a:lnTo>
                  <a:pt x="97815" y="21221"/>
                </a:lnTo>
                <a:lnTo>
                  <a:pt x="111899" y="21210"/>
                </a:lnTo>
                <a:close/>
              </a:path>
              <a:path w="116839" h="26035">
                <a:moveTo>
                  <a:pt x="40449" y="21187"/>
                </a:moveTo>
                <a:lnTo>
                  <a:pt x="39090" y="21272"/>
                </a:lnTo>
                <a:lnTo>
                  <a:pt x="39784" y="21272"/>
                </a:lnTo>
                <a:lnTo>
                  <a:pt x="40449" y="21187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934040" y="6254112"/>
            <a:ext cx="277418" cy="19177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347464" y="5989339"/>
            <a:ext cx="775754" cy="62034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281015" y="6228675"/>
            <a:ext cx="172923" cy="1677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655132" y="6091161"/>
            <a:ext cx="606501" cy="19058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817603" y="6374246"/>
            <a:ext cx="453402" cy="252392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764504" y="4140466"/>
            <a:ext cx="253276" cy="247243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8387842" y="6157226"/>
            <a:ext cx="170815" cy="90805"/>
          </a:xfrm>
          <a:custGeom>
            <a:avLst/>
            <a:gdLst/>
            <a:ahLst/>
            <a:cxnLst/>
            <a:rect l="l" t="t" r="r" b="b"/>
            <a:pathLst>
              <a:path w="170815" h="90804">
                <a:moveTo>
                  <a:pt x="130670" y="76860"/>
                </a:moveTo>
                <a:lnTo>
                  <a:pt x="127622" y="73812"/>
                </a:lnTo>
                <a:lnTo>
                  <a:pt x="82740" y="73774"/>
                </a:lnTo>
                <a:lnTo>
                  <a:pt x="67449" y="72174"/>
                </a:lnTo>
                <a:lnTo>
                  <a:pt x="66967" y="72136"/>
                </a:lnTo>
                <a:lnTo>
                  <a:pt x="53035" y="71462"/>
                </a:lnTo>
                <a:lnTo>
                  <a:pt x="52133" y="71450"/>
                </a:lnTo>
                <a:lnTo>
                  <a:pt x="51968" y="71183"/>
                </a:lnTo>
                <a:lnTo>
                  <a:pt x="51879" y="71018"/>
                </a:lnTo>
                <a:lnTo>
                  <a:pt x="50444" y="70256"/>
                </a:lnTo>
                <a:lnTo>
                  <a:pt x="50444" y="81229"/>
                </a:lnTo>
                <a:lnTo>
                  <a:pt x="42151" y="81267"/>
                </a:lnTo>
                <a:lnTo>
                  <a:pt x="38938" y="81965"/>
                </a:lnTo>
                <a:lnTo>
                  <a:pt x="28143" y="85102"/>
                </a:lnTo>
                <a:lnTo>
                  <a:pt x="28740" y="84924"/>
                </a:lnTo>
                <a:lnTo>
                  <a:pt x="38696" y="82029"/>
                </a:lnTo>
                <a:lnTo>
                  <a:pt x="38938" y="81965"/>
                </a:lnTo>
                <a:lnTo>
                  <a:pt x="38620" y="82029"/>
                </a:lnTo>
                <a:lnTo>
                  <a:pt x="39230" y="81876"/>
                </a:lnTo>
                <a:lnTo>
                  <a:pt x="38938" y="81965"/>
                </a:lnTo>
                <a:lnTo>
                  <a:pt x="39319" y="81876"/>
                </a:lnTo>
                <a:lnTo>
                  <a:pt x="42151" y="81267"/>
                </a:lnTo>
                <a:lnTo>
                  <a:pt x="50444" y="81229"/>
                </a:lnTo>
                <a:lnTo>
                  <a:pt x="50444" y="70256"/>
                </a:lnTo>
                <a:lnTo>
                  <a:pt x="47028" y="68414"/>
                </a:lnTo>
                <a:lnTo>
                  <a:pt x="45059" y="67348"/>
                </a:lnTo>
                <a:lnTo>
                  <a:pt x="44881" y="67246"/>
                </a:lnTo>
                <a:lnTo>
                  <a:pt x="39116" y="63944"/>
                </a:lnTo>
                <a:lnTo>
                  <a:pt x="36614" y="63627"/>
                </a:lnTo>
                <a:lnTo>
                  <a:pt x="22720" y="67398"/>
                </a:lnTo>
                <a:lnTo>
                  <a:pt x="22098" y="67602"/>
                </a:lnTo>
                <a:lnTo>
                  <a:pt x="19519" y="68491"/>
                </a:lnTo>
                <a:lnTo>
                  <a:pt x="19088" y="68618"/>
                </a:lnTo>
                <a:lnTo>
                  <a:pt x="8788" y="71374"/>
                </a:lnTo>
                <a:lnTo>
                  <a:pt x="4508" y="71704"/>
                </a:lnTo>
                <a:lnTo>
                  <a:pt x="3581" y="72771"/>
                </a:lnTo>
                <a:lnTo>
                  <a:pt x="2959" y="72948"/>
                </a:lnTo>
                <a:lnTo>
                  <a:pt x="1955" y="74676"/>
                </a:lnTo>
                <a:lnTo>
                  <a:pt x="647" y="76212"/>
                </a:lnTo>
                <a:lnTo>
                  <a:pt x="698" y="76873"/>
                </a:lnTo>
                <a:lnTo>
                  <a:pt x="0" y="78079"/>
                </a:lnTo>
                <a:lnTo>
                  <a:pt x="1104" y="82232"/>
                </a:lnTo>
                <a:lnTo>
                  <a:pt x="1447" y="86537"/>
                </a:lnTo>
                <a:lnTo>
                  <a:pt x="5943" y="90398"/>
                </a:lnTo>
                <a:lnTo>
                  <a:pt x="10388" y="90055"/>
                </a:lnTo>
                <a:lnTo>
                  <a:pt x="11010" y="90081"/>
                </a:lnTo>
                <a:lnTo>
                  <a:pt x="19011" y="90119"/>
                </a:lnTo>
                <a:lnTo>
                  <a:pt x="28422" y="90119"/>
                </a:lnTo>
                <a:lnTo>
                  <a:pt x="66967" y="89179"/>
                </a:lnTo>
                <a:lnTo>
                  <a:pt x="82740" y="87528"/>
                </a:lnTo>
                <a:lnTo>
                  <a:pt x="127584" y="87528"/>
                </a:lnTo>
                <a:lnTo>
                  <a:pt x="130670" y="84455"/>
                </a:lnTo>
                <a:lnTo>
                  <a:pt x="130670" y="76860"/>
                </a:lnTo>
                <a:close/>
              </a:path>
              <a:path w="170815" h="90804">
                <a:moveTo>
                  <a:pt x="170294" y="6070"/>
                </a:moveTo>
                <a:lnTo>
                  <a:pt x="168579" y="4356"/>
                </a:lnTo>
                <a:lnTo>
                  <a:pt x="155181" y="4267"/>
                </a:lnTo>
                <a:lnTo>
                  <a:pt x="146164" y="2336"/>
                </a:lnTo>
                <a:lnTo>
                  <a:pt x="145173" y="2184"/>
                </a:lnTo>
                <a:lnTo>
                  <a:pt x="131686" y="1066"/>
                </a:lnTo>
                <a:lnTo>
                  <a:pt x="127177" y="863"/>
                </a:lnTo>
                <a:lnTo>
                  <a:pt x="115303" y="317"/>
                </a:lnTo>
                <a:lnTo>
                  <a:pt x="98031" y="0"/>
                </a:lnTo>
                <a:lnTo>
                  <a:pt x="97485" y="0"/>
                </a:lnTo>
                <a:lnTo>
                  <a:pt x="78092" y="863"/>
                </a:lnTo>
                <a:lnTo>
                  <a:pt x="59359" y="1562"/>
                </a:lnTo>
                <a:lnTo>
                  <a:pt x="37668" y="2336"/>
                </a:lnTo>
                <a:lnTo>
                  <a:pt x="37541" y="2336"/>
                </a:lnTo>
                <a:lnTo>
                  <a:pt x="9779" y="2565"/>
                </a:lnTo>
                <a:lnTo>
                  <a:pt x="5283" y="7112"/>
                </a:lnTo>
                <a:lnTo>
                  <a:pt x="5372" y="18275"/>
                </a:lnTo>
                <a:lnTo>
                  <a:pt x="9931" y="22758"/>
                </a:lnTo>
                <a:lnTo>
                  <a:pt x="15621" y="22707"/>
                </a:lnTo>
                <a:lnTo>
                  <a:pt x="38379" y="22161"/>
                </a:lnTo>
                <a:lnTo>
                  <a:pt x="60464" y="20764"/>
                </a:lnTo>
                <a:lnTo>
                  <a:pt x="79387" y="19278"/>
                </a:lnTo>
                <a:lnTo>
                  <a:pt x="98450" y="17297"/>
                </a:lnTo>
                <a:lnTo>
                  <a:pt x="115519" y="16268"/>
                </a:lnTo>
                <a:lnTo>
                  <a:pt x="131953" y="15494"/>
                </a:lnTo>
                <a:lnTo>
                  <a:pt x="145173" y="14401"/>
                </a:lnTo>
                <a:lnTo>
                  <a:pt x="145961" y="14287"/>
                </a:lnTo>
                <a:lnTo>
                  <a:pt x="155168" y="12319"/>
                </a:lnTo>
                <a:lnTo>
                  <a:pt x="168490" y="12319"/>
                </a:lnTo>
                <a:lnTo>
                  <a:pt x="170294" y="10515"/>
                </a:lnTo>
                <a:lnTo>
                  <a:pt x="170294" y="607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697429" y="5827104"/>
            <a:ext cx="707580" cy="44774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705418" y="6349249"/>
            <a:ext cx="534772" cy="21524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572485" y="5792040"/>
            <a:ext cx="294970" cy="63929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999611" y="6024242"/>
            <a:ext cx="152755" cy="21346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308081" y="6065188"/>
            <a:ext cx="335211" cy="124733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0709579" y="5829818"/>
            <a:ext cx="591629" cy="680488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49" y="1467396"/>
            <a:ext cx="5489699" cy="226354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438225" y="125577"/>
            <a:ext cx="4406900" cy="641985"/>
            <a:chOff x="7438225" y="125577"/>
            <a:chExt cx="4406900" cy="6419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8225" y="339547"/>
              <a:ext cx="368756" cy="262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441" y="125577"/>
              <a:ext cx="4398441" cy="64162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100483" y="916889"/>
            <a:ext cx="5498465" cy="4773930"/>
            <a:chOff x="6100483" y="916889"/>
            <a:chExt cx="5498465" cy="47739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1086" y="916889"/>
              <a:ext cx="4598238" cy="18529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6566" y="2987154"/>
              <a:ext cx="437921" cy="1485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9933" y="2800565"/>
              <a:ext cx="593991" cy="5435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1934" y="2982226"/>
              <a:ext cx="1509567" cy="12625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4863" y="3471494"/>
              <a:ext cx="736549" cy="1998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1262" y="3888511"/>
              <a:ext cx="910488" cy="2571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964964" y="2812351"/>
              <a:ext cx="634365" cy="401320"/>
            </a:xfrm>
            <a:custGeom>
              <a:avLst/>
              <a:gdLst/>
              <a:ahLst/>
              <a:cxnLst/>
              <a:rect l="l" t="t" r="r" b="b"/>
              <a:pathLst>
                <a:path w="634365" h="401319">
                  <a:moveTo>
                    <a:pt x="75864" y="315506"/>
                  </a:moveTo>
                  <a:lnTo>
                    <a:pt x="50012" y="315506"/>
                  </a:lnTo>
                  <a:lnTo>
                    <a:pt x="57937" y="333857"/>
                  </a:lnTo>
                  <a:lnTo>
                    <a:pt x="79159" y="378523"/>
                  </a:lnTo>
                  <a:lnTo>
                    <a:pt x="114807" y="400977"/>
                  </a:lnTo>
                  <a:lnTo>
                    <a:pt x="118503" y="401218"/>
                  </a:lnTo>
                  <a:lnTo>
                    <a:pt x="133997" y="399821"/>
                  </a:lnTo>
                  <a:lnTo>
                    <a:pt x="136931" y="399186"/>
                  </a:lnTo>
                  <a:lnTo>
                    <a:pt x="158178" y="391642"/>
                  </a:lnTo>
                  <a:lnTo>
                    <a:pt x="159638" y="391020"/>
                  </a:lnTo>
                  <a:lnTo>
                    <a:pt x="185967" y="377558"/>
                  </a:lnTo>
                  <a:lnTo>
                    <a:pt x="119926" y="377558"/>
                  </a:lnTo>
                  <a:lnTo>
                    <a:pt x="116281" y="377355"/>
                  </a:lnTo>
                  <a:lnTo>
                    <a:pt x="118140" y="377176"/>
                  </a:lnTo>
                  <a:lnTo>
                    <a:pt x="114279" y="376351"/>
                  </a:lnTo>
                  <a:lnTo>
                    <a:pt x="111734" y="376351"/>
                  </a:lnTo>
                  <a:lnTo>
                    <a:pt x="108394" y="375094"/>
                  </a:lnTo>
                  <a:lnTo>
                    <a:pt x="109491" y="375094"/>
                  </a:lnTo>
                  <a:lnTo>
                    <a:pt x="107905" y="374205"/>
                  </a:lnTo>
                  <a:lnTo>
                    <a:pt x="106540" y="374205"/>
                  </a:lnTo>
                  <a:lnTo>
                    <a:pt x="103441" y="371703"/>
                  </a:lnTo>
                  <a:lnTo>
                    <a:pt x="104328" y="371703"/>
                  </a:lnTo>
                  <a:lnTo>
                    <a:pt x="100735" y="367639"/>
                  </a:lnTo>
                  <a:lnTo>
                    <a:pt x="100266" y="367639"/>
                  </a:lnTo>
                  <a:lnTo>
                    <a:pt x="98602" y="365226"/>
                  </a:lnTo>
                  <a:lnTo>
                    <a:pt x="99022" y="365226"/>
                  </a:lnTo>
                  <a:lnTo>
                    <a:pt x="94144" y="355765"/>
                  </a:lnTo>
                  <a:lnTo>
                    <a:pt x="86970" y="341439"/>
                  </a:lnTo>
                  <a:lnTo>
                    <a:pt x="86639" y="340779"/>
                  </a:lnTo>
                  <a:lnTo>
                    <a:pt x="79730" y="324459"/>
                  </a:lnTo>
                  <a:lnTo>
                    <a:pt x="75864" y="315506"/>
                  </a:lnTo>
                  <a:close/>
                </a:path>
                <a:path w="634365" h="401319">
                  <a:moveTo>
                    <a:pt x="118140" y="377176"/>
                  </a:moveTo>
                  <a:lnTo>
                    <a:pt x="116281" y="377355"/>
                  </a:lnTo>
                  <a:lnTo>
                    <a:pt x="119926" y="377558"/>
                  </a:lnTo>
                  <a:lnTo>
                    <a:pt x="118140" y="377176"/>
                  </a:lnTo>
                  <a:close/>
                </a:path>
                <a:path w="634365" h="401319">
                  <a:moveTo>
                    <a:pt x="130283" y="376011"/>
                  </a:moveTo>
                  <a:lnTo>
                    <a:pt x="118140" y="377176"/>
                  </a:lnTo>
                  <a:lnTo>
                    <a:pt x="119926" y="377558"/>
                  </a:lnTo>
                  <a:lnTo>
                    <a:pt x="185967" y="377558"/>
                  </a:lnTo>
                  <a:lnTo>
                    <a:pt x="186697" y="377176"/>
                  </a:lnTo>
                  <a:lnTo>
                    <a:pt x="187820" y="376516"/>
                  </a:lnTo>
                  <a:lnTo>
                    <a:pt x="128866" y="376516"/>
                  </a:lnTo>
                  <a:lnTo>
                    <a:pt x="130283" y="376011"/>
                  </a:lnTo>
                  <a:close/>
                </a:path>
                <a:path w="634365" h="401319">
                  <a:moveTo>
                    <a:pt x="131762" y="375869"/>
                  </a:moveTo>
                  <a:lnTo>
                    <a:pt x="130283" y="376011"/>
                  </a:lnTo>
                  <a:lnTo>
                    <a:pt x="128866" y="376516"/>
                  </a:lnTo>
                  <a:lnTo>
                    <a:pt x="131762" y="375869"/>
                  </a:lnTo>
                  <a:close/>
                </a:path>
                <a:path w="634365" h="401319">
                  <a:moveTo>
                    <a:pt x="188790" y="375869"/>
                  </a:moveTo>
                  <a:lnTo>
                    <a:pt x="131762" y="375869"/>
                  </a:lnTo>
                  <a:lnTo>
                    <a:pt x="128866" y="376516"/>
                  </a:lnTo>
                  <a:lnTo>
                    <a:pt x="187820" y="376516"/>
                  </a:lnTo>
                  <a:lnTo>
                    <a:pt x="188790" y="375869"/>
                  </a:lnTo>
                  <a:close/>
                </a:path>
                <a:path w="634365" h="401319">
                  <a:moveTo>
                    <a:pt x="108394" y="375094"/>
                  </a:moveTo>
                  <a:lnTo>
                    <a:pt x="111734" y="376351"/>
                  </a:lnTo>
                  <a:lnTo>
                    <a:pt x="110167" y="375473"/>
                  </a:lnTo>
                  <a:lnTo>
                    <a:pt x="108394" y="375094"/>
                  </a:lnTo>
                  <a:close/>
                </a:path>
                <a:path w="634365" h="401319">
                  <a:moveTo>
                    <a:pt x="110167" y="375473"/>
                  </a:moveTo>
                  <a:lnTo>
                    <a:pt x="111734" y="376351"/>
                  </a:lnTo>
                  <a:lnTo>
                    <a:pt x="114279" y="376351"/>
                  </a:lnTo>
                  <a:lnTo>
                    <a:pt x="110167" y="375473"/>
                  </a:lnTo>
                  <a:close/>
                </a:path>
                <a:path w="634365" h="401319">
                  <a:moveTo>
                    <a:pt x="149337" y="369207"/>
                  </a:moveTo>
                  <a:lnTo>
                    <a:pt x="130283" y="376011"/>
                  </a:lnTo>
                  <a:lnTo>
                    <a:pt x="131762" y="375869"/>
                  </a:lnTo>
                  <a:lnTo>
                    <a:pt x="188790" y="375869"/>
                  </a:lnTo>
                  <a:lnTo>
                    <a:pt x="198323" y="369506"/>
                  </a:lnTo>
                  <a:lnTo>
                    <a:pt x="148742" y="369506"/>
                  </a:lnTo>
                  <a:lnTo>
                    <a:pt x="149337" y="369207"/>
                  </a:lnTo>
                  <a:close/>
                </a:path>
                <a:path w="634365" h="401319">
                  <a:moveTo>
                    <a:pt x="109491" y="375094"/>
                  </a:moveTo>
                  <a:lnTo>
                    <a:pt x="108394" y="375094"/>
                  </a:lnTo>
                  <a:lnTo>
                    <a:pt x="110167" y="375473"/>
                  </a:lnTo>
                  <a:lnTo>
                    <a:pt x="109491" y="375094"/>
                  </a:lnTo>
                  <a:close/>
                </a:path>
                <a:path w="634365" h="401319">
                  <a:moveTo>
                    <a:pt x="103441" y="371703"/>
                  </a:moveTo>
                  <a:lnTo>
                    <a:pt x="106540" y="374205"/>
                  </a:lnTo>
                  <a:lnTo>
                    <a:pt x="105199" y="372689"/>
                  </a:lnTo>
                  <a:lnTo>
                    <a:pt x="103441" y="371703"/>
                  </a:lnTo>
                  <a:close/>
                </a:path>
                <a:path w="634365" h="401319">
                  <a:moveTo>
                    <a:pt x="105199" y="372689"/>
                  </a:moveTo>
                  <a:lnTo>
                    <a:pt x="106540" y="374205"/>
                  </a:lnTo>
                  <a:lnTo>
                    <a:pt x="107905" y="374205"/>
                  </a:lnTo>
                  <a:lnTo>
                    <a:pt x="105199" y="372689"/>
                  </a:lnTo>
                  <a:close/>
                </a:path>
                <a:path w="634365" h="401319">
                  <a:moveTo>
                    <a:pt x="104328" y="371703"/>
                  </a:moveTo>
                  <a:lnTo>
                    <a:pt x="103441" y="371703"/>
                  </a:lnTo>
                  <a:lnTo>
                    <a:pt x="105199" y="372689"/>
                  </a:lnTo>
                  <a:lnTo>
                    <a:pt x="104328" y="371703"/>
                  </a:lnTo>
                  <a:close/>
                </a:path>
                <a:path w="634365" h="401319">
                  <a:moveTo>
                    <a:pt x="150101" y="368935"/>
                  </a:moveTo>
                  <a:lnTo>
                    <a:pt x="149337" y="369207"/>
                  </a:lnTo>
                  <a:lnTo>
                    <a:pt x="148742" y="369506"/>
                  </a:lnTo>
                  <a:lnTo>
                    <a:pt x="150101" y="368935"/>
                  </a:lnTo>
                  <a:close/>
                </a:path>
                <a:path w="634365" h="401319">
                  <a:moveTo>
                    <a:pt x="199179" y="368935"/>
                  </a:moveTo>
                  <a:lnTo>
                    <a:pt x="150101" y="368935"/>
                  </a:lnTo>
                  <a:lnTo>
                    <a:pt x="148742" y="369506"/>
                  </a:lnTo>
                  <a:lnTo>
                    <a:pt x="198323" y="369506"/>
                  </a:lnTo>
                  <a:lnTo>
                    <a:pt x="199179" y="368935"/>
                  </a:lnTo>
                  <a:close/>
                </a:path>
                <a:path w="634365" h="401319">
                  <a:moveTo>
                    <a:pt x="175216" y="356213"/>
                  </a:moveTo>
                  <a:lnTo>
                    <a:pt x="149337" y="369207"/>
                  </a:lnTo>
                  <a:lnTo>
                    <a:pt x="150101" y="368935"/>
                  </a:lnTo>
                  <a:lnTo>
                    <a:pt x="199179" y="368935"/>
                  </a:lnTo>
                  <a:lnTo>
                    <a:pt x="203746" y="365887"/>
                  </a:lnTo>
                  <a:lnTo>
                    <a:pt x="217100" y="356590"/>
                  </a:lnTo>
                  <a:lnTo>
                    <a:pt x="174637" y="356590"/>
                  </a:lnTo>
                  <a:lnTo>
                    <a:pt x="175216" y="356213"/>
                  </a:lnTo>
                  <a:close/>
                </a:path>
                <a:path w="634365" h="401319">
                  <a:moveTo>
                    <a:pt x="98602" y="365226"/>
                  </a:moveTo>
                  <a:lnTo>
                    <a:pt x="100266" y="367639"/>
                  </a:lnTo>
                  <a:lnTo>
                    <a:pt x="99609" y="366365"/>
                  </a:lnTo>
                  <a:lnTo>
                    <a:pt x="98602" y="365226"/>
                  </a:lnTo>
                  <a:close/>
                </a:path>
                <a:path w="634365" h="401319">
                  <a:moveTo>
                    <a:pt x="99609" y="366365"/>
                  </a:moveTo>
                  <a:lnTo>
                    <a:pt x="100266" y="367639"/>
                  </a:lnTo>
                  <a:lnTo>
                    <a:pt x="100735" y="367639"/>
                  </a:lnTo>
                  <a:lnTo>
                    <a:pt x="99609" y="366365"/>
                  </a:lnTo>
                  <a:close/>
                </a:path>
                <a:path w="634365" h="401319">
                  <a:moveTo>
                    <a:pt x="99022" y="365226"/>
                  </a:moveTo>
                  <a:lnTo>
                    <a:pt x="98602" y="365226"/>
                  </a:lnTo>
                  <a:lnTo>
                    <a:pt x="99609" y="366365"/>
                  </a:lnTo>
                  <a:lnTo>
                    <a:pt x="99022" y="365226"/>
                  </a:lnTo>
                  <a:close/>
                </a:path>
                <a:path w="634365" h="401319">
                  <a:moveTo>
                    <a:pt x="175780" y="355930"/>
                  </a:moveTo>
                  <a:lnTo>
                    <a:pt x="175216" y="356213"/>
                  </a:lnTo>
                  <a:lnTo>
                    <a:pt x="174637" y="356590"/>
                  </a:lnTo>
                  <a:lnTo>
                    <a:pt x="175780" y="355930"/>
                  </a:lnTo>
                  <a:close/>
                </a:path>
                <a:path w="634365" h="401319">
                  <a:moveTo>
                    <a:pt x="218049" y="355930"/>
                  </a:moveTo>
                  <a:lnTo>
                    <a:pt x="175780" y="355930"/>
                  </a:lnTo>
                  <a:lnTo>
                    <a:pt x="174637" y="356590"/>
                  </a:lnTo>
                  <a:lnTo>
                    <a:pt x="217100" y="356590"/>
                  </a:lnTo>
                  <a:lnTo>
                    <a:pt x="218049" y="355930"/>
                  </a:lnTo>
                  <a:close/>
                </a:path>
                <a:path w="634365" h="401319">
                  <a:moveTo>
                    <a:pt x="231020" y="346240"/>
                  </a:moveTo>
                  <a:lnTo>
                    <a:pt x="190525" y="346240"/>
                  </a:lnTo>
                  <a:lnTo>
                    <a:pt x="175216" y="356213"/>
                  </a:lnTo>
                  <a:lnTo>
                    <a:pt x="175780" y="355930"/>
                  </a:lnTo>
                  <a:lnTo>
                    <a:pt x="218049" y="355930"/>
                  </a:lnTo>
                  <a:lnTo>
                    <a:pt x="220713" y="354075"/>
                  </a:lnTo>
                  <a:lnTo>
                    <a:pt x="231020" y="346240"/>
                  </a:lnTo>
                  <a:close/>
                </a:path>
                <a:path w="634365" h="401319">
                  <a:moveTo>
                    <a:pt x="94145" y="355765"/>
                  </a:moveTo>
                  <a:close/>
                </a:path>
                <a:path w="634365" h="401319">
                  <a:moveTo>
                    <a:pt x="245292" y="334924"/>
                  </a:moveTo>
                  <a:lnTo>
                    <a:pt x="206781" y="334924"/>
                  </a:lnTo>
                  <a:lnTo>
                    <a:pt x="206387" y="335216"/>
                  </a:lnTo>
                  <a:lnTo>
                    <a:pt x="190325" y="346370"/>
                  </a:lnTo>
                  <a:lnTo>
                    <a:pt x="190525" y="346240"/>
                  </a:lnTo>
                  <a:lnTo>
                    <a:pt x="231020" y="346240"/>
                  </a:lnTo>
                  <a:lnTo>
                    <a:pt x="238721" y="340385"/>
                  </a:lnTo>
                  <a:lnTo>
                    <a:pt x="245292" y="334924"/>
                  </a:lnTo>
                  <a:close/>
                </a:path>
                <a:path w="634365" h="401319">
                  <a:moveTo>
                    <a:pt x="86799" y="341098"/>
                  </a:moveTo>
                  <a:lnTo>
                    <a:pt x="86944" y="341439"/>
                  </a:lnTo>
                  <a:lnTo>
                    <a:pt x="86799" y="341098"/>
                  </a:lnTo>
                  <a:close/>
                </a:path>
                <a:path w="634365" h="401319">
                  <a:moveTo>
                    <a:pt x="86663" y="340779"/>
                  </a:moveTo>
                  <a:lnTo>
                    <a:pt x="86799" y="341098"/>
                  </a:lnTo>
                  <a:lnTo>
                    <a:pt x="86663" y="340779"/>
                  </a:lnTo>
                  <a:close/>
                </a:path>
                <a:path w="634365" h="401319">
                  <a:moveTo>
                    <a:pt x="206670" y="335001"/>
                  </a:moveTo>
                  <a:lnTo>
                    <a:pt x="206361" y="335216"/>
                  </a:lnTo>
                  <a:lnTo>
                    <a:pt x="206670" y="335001"/>
                  </a:lnTo>
                  <a:close/>
                </a:path>
                <a:path w="634365" h="401319">
                  <a:moveTo>
                    <a:pt x="261399" y="321538"/>
                  </a:moveTo>
                  <a:lnTo>
                    <a:pt x="224383" y="321538"/>
                  </a:lnTo>
                  <a:lnTo>
                    <a:pt x="206670" y="335001"/>
                  </a:lnTo>
                  <a:lnTo>
                    <a:pt x="245292" y="334924"/>
                  </a:lnTo>
                  <a:lnTo>
                    <a:pt x="261399" y="321538"/>
                  </a:lnTo>
                  <a:close/>
                </a:path>
                <a:path w="634365" h="401319">
                  <a:moveTo>
                    <a:pt x="57911" y="333806"/>
                  </a:moveTo>
                  <a:close/>
                </a:path>
                <a:path w="634365" h="401319">
                  <a:moveTo>
                    <a:pt x="297474" y="290690"/>
                  </a:moveTo>
                  <a:lnTo>
                    <a:pt x="262445" y="290690"/>
                  </a:lnTo>
                  <a:lnTo>
                    <a:pt x="242188" y="307136"/>
                  </a:lnTo>
                  <a:lnTo>
                    <a:pt x="224177" y="321695"/>
                  </a:lnTo>
                  <a:lnTo>
                    <a:pt x="224383" y="321538"/>
                  </a:lnTo>
                  <a:lnTo>
                    <a:pt x="261399" y="321538"/>
                  </a:lnTo>
                  <a:lnTo>
                    <a:pt x="277291" y="308330"/>
                  </a:lnTo>
                  <a:lnTo>
                    <a:pt x="297474" y="290690"/>
                  </a:lnTo>
                  <a:close/>
                </a:path>
                <a:path w="634365" h="401319">
                  <a:moveTo>
                    <a:pt x="34835" y="280896"/>
                  </a:moveTo>
                  <a:lnTo>
                    <a:pt x="42176" y="298018"/>
                  </a:lnTo>
                  <a:lnTo>
                    <a:pt x="50076" y="315658"/>
                  </a:lnTo>
                  <a:lnTo>
                    <a:pt x="50012" y="315506"/>
                  </a:lnTo>
                  <a:lnTo>
                    <a:pt x="75864" y="315506"/>
                  </a:lnTo>
                  <a:lnTo>
                    <a:pt x="71729" y="305930"/>
                  </a:lnTo>
                  <a:lnTo>
                    <a:pt x="63799" y="288302"/>
                  </a:lnTo>
                  <a:lnTo>
                    <a:pt x="60943" y="281635"/>
                  </a:lnTo>
                  <a:lnTo>
                    <a:pt x="35280" y="281635"/>
                  </a:lnTo>
                  <a:lnTo>
                    <a:pt x="34835" y="280896"/>
                  </a:lnTo>
                  <a:close/>
                </a:path>
                <a:path w="634365" h="401319">
                  <a:moveTo>
                    <a:pt x="316404" y="273685"/>
                  </a:moveTo>
                  <a:lnTo>
                    <a:pt x="281927" y="273685"/>
                  </a:lnTo>
                  <a:lnTo>
                    <a:pt x="262275" y="290828"/>
                  </a:lnTo>
                  <a:lnTo>
                    <a:pt x="262445" y="290690"/>
                  </a:lnTo>
                  <a:lnTo>
                    <a:pt x="297474" y="290690"/>
                  </a:lnTo>
                  <a:lnTo>
                    <a:pt x="316404" y="273685"/>
                  </a:lnTo>
                  <a:close/>
                </a:path>
                <a:path w="634365" h="401319">
                  <a:moveTo>
                    <a:pt x="63804" y="288302"/>
                  </a:moveTo>
                  <a:lnTo>
                    <a:pt x="63880" y="288493"/>
                  </a:lnTo>
                  <a:lnTo>
                    <a:pt x="63804" y="288302"/>
                  </a:lnTo>
                  <a:close/>
                </a:path>
                <a:path w="634365" h="401319">
                  <a:moveTo>
                    <a:pt x="34531" y="280187"/>
                  </a:moveTo>
                  <a:lnTo>
                    <a:pt x="34835" y="280896"/>
                  </a:lnTo>
                  <a:lnTo>
                    <a:pt x="35280" y="281635"/>
                  </a:lnTo>
                  <a:lnTo>
                    <a:pt x="34531" y="280187"/>
                  </a:lnTo>
                  <a:close/>
                </a:path>
                <a:path w="634365" h="401319">
                  <a:moveTo>
                    <a:pt x="60323" y="280187"/>
                  </a:moveTo>
                  <a:lnTo>
                    <a:pt x="34531" y="280187"/>
                  </a:lnTo>
                  <a:lnTo>
                    <a:pt x="35280" y="281635"/>
                  </a:lnTo>
                  <a:lnTo>
                    <a:pt x="60943" y="281635"/>
                  </a:lnTo>
                  <a:lnTo>
                    <a:pt x="60323" y="280187"/>
                  </a:lnTo>
                  <a:close/>
                </a:path>
                <a:path w="634365" h="401319">
                  <a:moveTo>
                    <a:pt x="48186" y="257149"/>
                  </a:moveTo>
                  <a:lnTo>
                    <a:pt x="20523" y="257149"/>
                  </a:lnTo>
                  <a:lnTo>
                    <a:pt x="20802" y="257594"/>
                  </a:lnTo>
                  <a:lnTo>
                    <a:pt x="34835" y="280896"/>
                  </a:lnTo>
                  <a:lnTo>
                    <a:pt x="34531" y="280187"/>
                  </a:lnTo>
                  <a:lnTo>
                    <a:pt x="60323" y="280187"/>
                  </a:lnTo>
                  <a:lnTo>
                    <a:pt x="56324" y="270852"/>
                  </a:lnTo>
                  <a:lnTo>
                    <a:pt x="55575" y="269392"/>
                  </a:lnTo>
                  <a:lnTo>
                    <a:pt x="48186" y="257149"/>
                  </a:lnTo>
                  <a:close/>
                </a:path>
                <a:path w="634365" h="401319">
                  <a:moveTo>
                    <a:pt x="336524" y="254711"/>
                  </a:moveTo>
                  <a:lnTo>
                    <a:pt x="303047" y="254711"/>
                  </a:lnTo>
                  <a:lnTo>
                    <a:pt x="281885" y="273721"/>
                  </a:lnTo>
                  <a:lnTo>
                    <a:pt x="316404" y="273685"/>
                  </a:lnTo>
                  <a:lnTo>
                    <a:pt x="318681" y="271640"/>
                  </a:lnTo>
                  <a:lnTo>
                    <a:pt x="336524" y="254711"/>
                  </a:lnTo>
                  <a:close/>
                </a:path>
                <a:path w="634365" h="401319">
                  <a:moveTo>
                    <a:pt x="20676" y="257404"/>
                  </a:moveTo>
                  <a:lnTo>
                    <a:pt x="20791" y="257594"/>
                  </a:lnTo>
                  <a:lnTo>
                    <a:pt x="20676" y="257404"/>
                  </a:lnTo>
                  <a:close/>
                </a:path>
                <a:path w="634365" h="401319">
                  <a:moveTo>
                    <a:pt x="12242" y="211721"/>
                  </a:moveTo>
                  <a:lnTo>
                    <a:pt x="1460" y="218948"/>
                  </a:lnTo>
                  <a:lnTo>
                    <a:pt x="0" y="226225"/>
                  </a:lnTo>
                  <a:lnTo>
                    <a:pt x="20676" y="257404"/>
                  </a:lnTo>
                  <a:lnTo>
                    <a:pt x="20523" y="257149"/>
                  </a:lnTo>
                  <a:lnTo>
                    <a:pt x="48186" y="257149"/>
                  </a:lnTo>
                  <a:lnTo>
                    <a:pt x="40805" y="244919"/>
                  </a:lnTo>
                  <a:lnTo>
                    <a:pt x="19545" y="213169"/>
                  </a:lnTo>
                  <a:lnTo>
                    <a:pt x="12242" y="211721"/>
                  </a:lnTo>
                  <a:close/>
                </a:path>
                <a:path w="634365" h="401319">
                  <a:moveTo>
                    <a:pt x="357200" y="234772"/>
                  </a:moveTo>
                  <a:lnTo>
                    <a:pt x="324053" y="234772"/>
                  </a:lnTo>
                  <a:lnTo>
                    <a:pt x="303026" y="254730"/>
                  </a:lnTo>
                  <a:lnTo>
                    <a:pt x="336524" y="254711"/>
                  </a:lnTo>
                  <a:lnTo>
                    <a:pt x="340004" y="251409"/>
                  </a:lnTo>
                  <a:lnTo>
                    <a:pt x="357200" y="234772"/>
                  </a:lnTo>
                  <a:close/>
                </a:path>
                <a:path w="634365" h="401319">
                  <a:moveTo>
                    <a:pt x="620407" y="0"/>
                  </a:moveTo>
                  <a:lnTo>
                    <a:pt x="570331" y="21602"/>
                  </a:lnTo>
                  <a:lnTo>
                    <a:pt x="534365" y="43319"/>
                  </a:lnTo>
                  <a:lnTo>
                    <a:pt x="497370" y="71945"/>
                  </a:lnTo>
                  <a:lnTo>
                    <a:pt x="455891" y="107975"/>
                  </a:lnTo>
                  <a:lnTo>
                    <a:pt x="323976" y="234835"/>
                  </a:lnTo>
                  <a:lnTo>
                    <a:pt x="357200" y="234772"/>
                  </a:lnTo>
                  <a:lnTo>
                    <a:pt x="450151" y="144843"/>
                  </a:lnTo>
                  <a:lnTo>
                    <a:pt x="471437" y="124993"/>
                  </a:lnTo>
                  <a:lnTo>
                    <a:pt x="491947" y="106629"/>
                  </a:lnTo>
                  <a:lnTo>
                    <a:pt x="511990" y="89763"/>
                  </a:lnTo>
                  <a:lnTo>
                    <a:pt x="529761" y="75539"/>
                  </a:lnTo>
                  <a:lnTo>
                    <a:pt x="546621" y="62725"/>
                  </a:lnTo>
                  <a:lnTo>
                    <a:pt x="547357" y="62166"/>
                  </a:lnTo>
                  <a:lnTo>
                    <a:pt x="564528" y="51371"/>
                  </a:lnTo>
                  <a:lnTo>
                    <a:pt x="564870" y="51155"/>
                  </a:lnTo>
                  <a:lnTo>
                    <a:pt x="581529" y="41452"/>
                  </a:lnTo>
                  <a:lnTo>
                    <a:pt x="601097" y="30797"/>
                  </a:lnTo>
                  <a:lnTo>
                    <a:pt x="602030" y="30289"/>
                  </a:lnTo>
                  <a:lnTo>
                    <a:pt x="602195" y="30289"/>
                  </a:lnTo>
                  <a:lnTo>
                    <a:pt x="612748" y="25889"/>
                  </a:lnTo>
                  <a:lnTo>
                    <a:pt x="612736" y="17043"/>
                  </a:lnTo>
                  <a:lnTo>
                    <a:pt x="631276" y="17043"/>
                  </a:lnTo>
                  <a:lnTo>
                    <a:pt x="633780" y="13500"/>
                  </a:lnTo>
                  <a:lnTo>
                    <a:pt x="621118" y="63"/>
                  </a:lnTo>
                  <a:lnTo>
                    <a:pt x="620407" y="0"/>
                  </a:lnTo>
                  <a:close/>
                </a:path>
                <a:path w="634365" h="401319">
                  <a:moveTo>
                    <a:pt x="547357" y="62166"/>
                  </a:moveTo>
                  <a:lnTo>
                    <a:pt x="546544" y="62725"/>
                  </a:lnTo>
                  <a:lnTo>
                    <a:pt x="547001" y="62436"/>
                  </a:lnTo>
                  <a:lnTo>
                    <a:pt x="547357" y="62166"/>
                  </a:lnTo>
                  <a:close/>
                </a:path>
                <a:path w="634365" h="401319">
                  <a:moveTo>
                    <a:pt x="547001" y="62436"/>
                  </a:moveTo>
                  <a:lnTo>
                    <a:pt x="546544" y="62725"/>
                  </a:lnTo>
                  <a:lnTo>
                    <a:pt x="547001" y="62436"/>
                  </a:lnTo>
                  <a:close/>
                </a:path>
                <a:path w="634365" h="401319">
                  <a:moveTo>
                    <a:pt x="547429" y="62166"/>
                  </a:moveTo>
                  <a:lnTo>
                    <a:pt x="547001" y="62436"/>
                  </a:lnTo>
                  <a:lnTo>
                    <a:pt x="547429" y="62166"/>
                  </a:lnTo>
                  <a:close/>
                </a:path>
                <a:path w="634365" h="401319">
                  <a:moveTo>
                    <a:pt x="564897" y="51155"/>
                  </a:moveTo>
                  <a:lnTo>
                    <a:pt x="564539" y="51364"/>
                  </a:lnTo>
                  <a:lnTo>
                    <a:pt x="564897" y="51155"/>
                  </a:lnTo>
                  <a:close/>
                </a:path>
                <a:path w="634365" h="401319">
                  <a:moveTo>
                    <a:pt x="602030" y="30289"/>
                  </a:moveTo>
                  <a:lnTo>
                    <a:pt x="600976" y="30797"/>
                  </a:lnTo>
                  <a:lnTo>
                    <a:pt x="601492" y="30582"/>
                  </a:lnTo>
                  <a:lnTo>
                    <a:pt x="602030" y="30289"/>
                  </a:lnTo>
                  <a:close/>
                </a:path>
                <a:path w="634365" h="401319">
                  <a:moveTo>
                    <a:pt x="601492" y="30582"/>
                  </a:moveTo>
                  <a:lnTo>
                    <a:pt x="600976" y="30797"/>
                  </a:lnTo>
                  <a:lnTo>
                    <a:pt x="601492" y="30582"/>
                  </a:lnTo>
                  <a:close/>
                </a:path>
                <a:path w="634365" h="401319">
                  <a:moveTo>
                    <a:pt x="602195" y="30289"/>
                  </a:moveTo>
                  <a:lnTo>
                    <a:pt x="602030" y="30289"/>
                  </a:lnTo>
                  <a:lnTo>
                    <a:pt x="601492" y="30582"/>
                  </a:lnTo>
                  <a:lnTo>
                    <a:pt x="602195" y="30289"/>
                  </a:lnTo>
                  <a:close/>
                </a:path>
                <a:path w="634365" h="401319">
                  <a:moveTo>
                    <a:pt x="617787" y="23848"/>
                  </a:moveTo>
                  <a:lnTo>
                    <a:pt x="617426" y="23939"/>
                  </a:lnTo>
                  <a:lnTo>
                    <a:pt x="612748" y="25889"/>
                  </a:lnTo>
                  <a:lnTo>
                    <a:pt x="612749" y="26682"/>
                  </a:lnTo>
                  <a:lnTo>
                    <a:pt x="616470" y="30403"/>
                  </a:lnTo>
                  <a:lnTo>
                    <a:pt x="625665" y="30403"/>
                  </a:lnTo>
                  <a:lnTo>
                    <a:pt x="629399" y="26682"/>
                  </a:lnTo>
                  <a:lnTo>
                    <a:pt x="629399" y="24002"/>
                  </a:lnTo>
                  <a:lnTo>
                    <a:pt x="620407" y="24002"/>
                  </a:lnTo>
                  <a:lnTo>
                    <a:pt x="617787" y="23848"/>
                  </a:lnTo>
                  <a:close/>
                </a:path>
                <a:path w="634365" h="401319">
                  <a:moveTo>
                    <a:pt x="612736" y="17043"/>
                  </a:moveTo>
                  <a:lnTo>
                    <a:pt x="612748" y="25889"/>
                  </a:lnTo>
                  <a:lnTo>
                    <a:pt x="616938" y="24142"/>
                  </a:lnTo>
                  <a:lnTo>
                    <a:pt x="616597" y="24142"/>
                  </a:lnTo>
                  <a:lnTo>
                    <a:pt x="617533" y="23833"/>
                  </a:lnTo>
                  <a:lnTo>
                    <a:pt x="616750" y="23787"/>
                  </a:lnTo>
                  <a:lnTo>
                    <a:pt x="616064" y="23647"/>
                  </a:lnTo>
                  <a:lnTo>
                    <a:pt x="614959" y="23355"/>
                  </a:lnTo>
                  <a:lnTo>
                    <a:pt x="613981" y="23050"/>
                  </a:lnTo>
                  <a:lnTo>
                    <a:pt x="615246" y="23050"/>
                  </a:lnTo>
                  <a:lnTo>
                    <a:pt x="612990" y="21259"/>
                  </a:lnTo>
                  <a:lnTo>
                    <a:pt x="614775" y="21259"/>
                  </a:lnTo>
                  <a:lnTo>
                    <a:pt x="612736" y="17043"/>
                  </a:lnTo>
                  <a:close/>
                </a:path>
                <a:path w="634365" h="401319">
                  <a:moveTo>
                    <a:pt x="617533" y="23833"/>
                  </a:moveTo>
                  <a:lnTo>
                    <a:pt x="616597" y="24142"/>
                  </a:lnTo>
                  <a:lnTo>
                    <a:pt x="617436" y="23935"/>
                  </a:lnTo>
                  <a:lnTo>
                    <a:pt x="617662" y="23840"/>
                  </a:lnTo>
                  <a:lnTo>
                    <a:pt x="617533" y="23833"/>
                  </a:lnTo>
                  <a:close/>
                </a:path>
                <a:path w="634365" h="401319">
                  <a:moveTo>
                    <a:pt x="617436" y="23935"/>
                  </a:moveTo>
                  <a:lnTo>
                    <a:pt x="616597" y="24142"/>
                  </a:lnTo>
                  <a:lnTo>
                    <a:pt x="616938" y="24142"/>
                  </a:lnTo>
                  <a:lnTo>
                    <a:pt x="617436" y="23935"/>
                  </a:lnTo>
                  <a:close/>
                </a:path>
                <a:path w="634365" h="401319">
                  <a:moveTo>
                    <a:pt x="614871" y="21458"/>
                  </a:moveTo>
                  <a:lnTo>
                    <a:pt x="615665" y="23101"/>
                  </a:lnTo>
                  <a:lnTo>
                    <a:pt x="620242" y="23240"/>
                  </a:lnTo>
                  <a:lnTo>
                    <a:pt x="617787" y="23848"/>
                  </a:lnTo>
                  <a:lnTo>
                    <a:pt x="620407" y="24002"/>
                  </a:lnTo>
                  <a:lnTo>
                    <a:pt x="621134" y="23935"/>
                  </a:lnTo>
                  <a:lnTo>
                    <a:pt x="625322" y="22745"/>
                  </a:lnTo>
                  <a:lnTo>
                    <a:pt x="625601" y="22593"/>
                  </a:lnTo>
                  <a:lnTo>
                    <a:pt x="614871" y="21458"/>
                  </a:lnTo>
                  <a:close/>
                </a:path>
                <a:path w="634365" h="401319">
                  <a:moveTo>
                    <a:pt x="629399" y="17043"/>
                  </a:moveTo>
                  <a:lnTo>
                    <a:pt x="612736" y="17043"/>
                  </a:lnTo>
                  <a:lnTo>
                    <a:pt x="614871" y="21458"/>
                  </a:lnTo>
                  <a:lnTo>
                    <a:pt x="625601" y="22593"/>
                  </a:lnTo>
                  <a:lnTo>
                    <a:pt x="625322" y="22745"/>
                  </a:lnTo>
                  <a:lnTo>
                    <a:pt x="621118" y="23939"/>
                  </a:lnTo>
                  <a:lnTo>
                    <a:pt x="620407" y="24002"/>
                  </a:lnTo>
                  <a:lnTo>
                    <a:pt x="629399" y="24002"/>
                  </a:lnTo>
                  <a:lnTo>
                    <a:pt x="629399" y="21856"/>
                  </a:lnTo>
                  <a:lnTo>
                    <a:pt x="627875" y="21856"/>
                  </a:lnTo>
                  <a:lnTo>
                    <a:pt x="629399" y="17043"/>
                  </a:lnTo>
                  <a:close/>
                </a:path>
                <a:path w="634365" h="401319">
                  <a:moveTo>
                    <a:pt x="617662" y="23840"/>
                  </a:moveTo>
                  <a:lnTo>
                    <a:pt x="617436" y="23935"/>
                  </a:lnTo>
                  <a:lnTo>
                    <a:pt x="617787" y="23848"/>
                  </a:lnTo>
                  <a:close/>
                </a:path>
                <a:path w="634365" h="401319">
                  <a:moveTo>
                    <a:pt x="618805" y="23596"/>
                  </a:moveTo>
                  <a:lnTo>
                    <a:pt x="618248" y="23596"/>
                  </a:lnTo>
                  <a:lnTo>
                    <a:pt x="617791" y="23787"/>
                  </a:lnTo>
                  <a:lnTo>
                    <a:pt x="618805" y="23596"/>
                  </a:lnTo>
                  <a:close/>
                </a:path>
                <a:path w="634365" h="401319">
                  <a:moveTo>
                    <a:pt x="618248" y="23596"/>
                  </a:moveTo>
                  <a:lnTo>
                    <a:pt x="617533" y="23833"/>
                  </a:lnTo>
                  <a:lnTo>
                    <a:pt x="617680" y="23833"/>
                  </a:lnTo>
                  <a:lnTo>
                    <a:pt x="618248" y="23596"/>
                  </a:lnTo>
                  <a:close/>
                </a:path>
                <a:path w="634365" h="401319">
                  <a:moveTo>
                    <a:pt x="613981" y="23050"/>
                  </a:moveTo>
                  <a:lnTo>
                    <a:pt x="614959" y="23355"/>
                  </a:lnTo>
                  <a:lnTo>
                    <a:pt x="616064" y="23647"/>
                  </a:lnTo>
                  <a:lnTo>
                    <a:pt x="616750" y="23787"/>
                  </a:lnTo>
                  <a:lnTo>
                    <a:pt x="617533" y="23833"/>
                  </a:lnTo>
                  <a:lnTo>
                    <a:pt x="618248" y="23596"/>
                  </a:lnTo>
                  <a:lnTo>
                    <a:pt x="618805" y="23596"/>
                  </a:lnTo>
                  <a:lnTo>
                    <a:pt x="618959" y="23558"/>
                  </a:lnTo>
                  <a:lnTo>
                    <a:pt x="615886" y="23558"/>
                  </a:lnTo>
                  <a:lnTo>
                    <a:pt x="615297" y="23090"/>
                  </a:lnTo>
                  <a:lnTo>
                    <a:pt x="613981" y="23050"/>
                  </a:lnTo>
                  <a:close/>
                </a:path>
                <a:path w="634365" h="401319">
                  <a:moveTo>
                    <a:pt x="615297" y="23090"/>
                  </a:moveTo>
                  <a:lnTo>
                    <a:pt x="615886" y="23558"/>
                  </a:lnTo>
                  <a:lnTo>
                    <a:pt x="615665" y="23101"/>
                  </a:lnTo>
                  <a:lnTo>
                    <a:pt x="615297" y="23090"/>
                  </a:lnTo>
                  <a:close/>
                </a:path>
                <a:path w="634365" h="401319">
                  <a:moveTo>
                    <a:pt x="615665" y="23101"/>
                  </a:moveTo>
                  <a:lnTo>
                    <a:pt x="615886" y="23558"/>
                  </a:lnTo>
                  <a:lnTo>
                    <a:pt x="618959" y="23558"/>
                  </a:lnTo>
                  <a:lnTo>
                    <a:pt x="620242" y="23240"/>
                  </a:lnTo>
                  <a:lnTo>
                    <a:pt x="615665" y="23101"/>
                  </a:lnTo>
                  <a:close/>
                </a:path>
                <a:path w="634365" h="401319">
                  <a:moveTo>
                    <a:pt x="612990" y="21259"/>
                  </a:moveTo>
                  <a:lnTo>
                    <a:pt x="615297" y="23090"/>
                  </a:lnTo>
                  <a:lnTo>
                    <a:pt x="615665" y="23101"/>
                  </a:lnTo>
                  <a:lnTo>
                    <a:pt x="614871" y="21458"/>
                  </a:lnTo>
                  <a:lnTo>
                    <a:pt x="612990" y="21259"/>
                  </a:lnTo>
                  <a:close/>
                </a:path>
                <a:path w="634365" h="401319">
                  <a:moveTo>
                    <a:pt x="615246" y="23050"/>
                  </a:moveTo>
                  <a:lnTo>
                    <a:pt x="613981" y="23050"/>
                  </a:lnTo>
                  <a:lnTo>
                    <a:pt x="615297" y="23090"/>
                  </a:lnTo>
                  <a:close/>
                </a:path>
                <a:path w="634365" h="401319">
                  <a:moveTo>
                    <a:pt x="629399" y="17043"/>
                  </a:moveTo>
                  <a:lnTo>
                    <a:pt x="627875" y="21856"/>
                  </a:lnTo>
                  <a:lnTo>
                    <a:pt x="629399" y="19700"/>
                  </a:lnTo>
                  <a:lnTo>
                    <a:pt x="629399" y="17043"/>
                  </a:lnTo>
                  <a:close/>
                </a:path>
                <a:path w="634365" h="401319">
                  <a:moveTo>
                    <a:pt x="629399" y="19700"/>
                  </a:moveTo>
                  <a:lnTo>
                    <a:pt x="627875" y="21856"/>
                  </a:lnTo>
                  <a:lnTo>
                    <a:pt x="629399" y="21856"/>
                  </a:lnTo>
                  <a:lnTo>
                    <a:pt x="629399" y="19700"/>
                  </a:lnTo>
                  <a:close/>
                </a:path>
                <a:path w="634365" h="401319">
                  <a:moveTo>
                    <a:pt x="614775" y="21259"/>
                  </a:moveTo>
                  <a:lnTo>
                    <a:pt x="612990" y="21259"/>
                  </a:lnTo>
                  <a:lnTo>
                    <a:pt x="614871" y="21458"/>
                  </a:lnTo>
                  <a:lnTo>
                    <a:pt x="614775" y="21259"/>
                  </a:lnTo>
                  <a:close/>
                </a:path>
                <a:path w="634365" h="401319">
                  <a:moveTo>
                    <a:pt x="631276" y="17043"/>
                  </a:moveTo>
                  <a:lnTo>
                    <a:pt x="629399" y="17043"/>
                  </a:lnTo>
                  <a:lnTo>
                    <a:pt x="629399" y="19700"/>
                  </a:lnTo>
                  <a:lnTo>
                    <a:pt x="631276" y="170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75581" y="3551021"/>
              <a:ext cx="532468" cy="3171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0483" y="4002049"/>
              <a:ext cx="774344" cy="4831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71139" y="4398098"/>
              <a:ext cx="1585772" cy="5098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918462" y="5366842"/>
              <a:ext cx="236220" cy="47625"/>
            </a:xfrm>
            <a:custGeom>
              <a:avLst/>
              <a:gdLst/>
              <a:ahLst/>
              <a:cxnLst/>
              <a:rect l="l" t="t" r="r" b="b"/>
              <a:pathLst>
                <a:path w="236220" h="47625">
                  <a:moveTo>
                    <a:pt x="29226" y="22510"/>
                  </a:moveTo>
                  <a:lnTo>
                    <a:pt x="4521" y="24879"/>
                  </a:lnTo>
                  <a:lnTo>
                    <a:pt x="0" y="30365"/>
                  </a:lnTo>
                  <a:lnTo>
                    <a:pt x="1181" y="42722"/>
                  </a:lnTo>
                  <a:lnTo>
                    <a:pt x="6667" y="47243"/>
                  </a:lnTo>
                  <a:lnTo>
                    <a:pt x="31572" y="44843"/>
                  </a:lnTo>
                  <a:lnTo>
                    <a:pt x="32283" y="44754"/>
                  </a:lnTo>
                  <a:lnTo>
                    <a:pt x="53136" y="41376"/>
                  </a:lnTo>
                  <a:lnTo>
                    <a:pt x="76555" y="38265"/>
                  </a:lnTo>
                  <a:lnTo>
                    <a:pt x="77292" y="38138"/>
                  </a:lnTo>
                  <a:lnTo>
                    <a:pt x="102743" y="32969"/>
                  </a:lnTo>
                  <a:lnTo>
                    <a:pt x="146426" y="22567"/>
                  </a:lnTo>
                  <a:lnTo>
                    <a:pt x="28841" y="22567"/>
                  </a:lnTo>
                  <a:lnTo>
                    <a:pt x="29226" y="22510"/>
                  </a:lnTo>
                  <a:close/>
                </a:path>
                <a:path w="236220" h="47625">
                  <a:moveTo>
                    <a:pt x="146741" y="22491"/>
                  </a:moveTo>
                  <a:lnTo>
                    <a:pt x="29425" y="22491"/>
                  </a:lnTo>
                  <a:lnTo>
                    <a:pt x="28841" y="22567"/>
                  </a:lnTo>
                  <a:lnTo>
                    <a:pt x="146426" y="22567"/>
                  </a:lnTo>
                  <a:lnTo>
                    <a:pt x="146741" y="22491"/>
                  </a:lnTo>
                  <a:close/>
                </a:path>
                <a:path w="236220" h="47625">
                  <a:moveTo>
                    <a:pt x="73674" y="16832"/>
                  </a:moveTo>
                  <a:lnTo>
                    <a:pt x="50165" y="19405"/>
                  </a:lnTo>
                  <a:lnTo>
                    <a:pt x="29226" y="22510"/>
                  </a:lnTo>
                  <a:lnTo>
                    <a:pt x="29425" y="22491"/>
                  </a:lnTo>
                  <a:lnTo>
                    <a:pt x="146741" y="22491"/>
                  </a:lnTo>
                  <a:lnTo>
                    <a:pt x="153670" y="20815"/>
                  </a:lnTo>
                  <a:lnTo>
                    <a:pt x="167431" y="16878"/>
                  </a:lnTo>
                  <a:lnTo>
                    <a:pt x="73393" y="16878"/>
                  </a:lnTo>
                  <a:lnTo>
                    <a:pt x="73674" y="16832"/>
                  </a:lnTo>
                  <a:close/>
                </a:path>
                <a:path w="236220" h="47625">
                  <a:moveTo>
                    <a:pt x="167698" y="16802"/>
                  </a:moveTo>
                  <a:lnTo>
                    <a:pt x="73952" y="16802"/>
                  </a:lnTo>
                  <a:lnTo>
                    <a:pt x="73393" y="16878"/>
                  </a:lnTo>
                  <a:lnTo>
                    <a:pt x="167431" y="16878"/>
                  </a:lnTo>
                  <a:lnTo>
                    <a:pt x="167698" y="16802"/>
                  </a:lnTo>
                  <a:close/>
                </a:path>
                <a:path w="236220" h="47625">
                  <a:moveTo>
                    <a:pt x="176772" y="5144"/>
                  </a:moveTo>
                  <a:lnTo>
                    <a:pt x="151765" y="5270"/>
                  </a:lnTo>
                  <a:lnTo>
                    <a:pt x="150787" y="5333"/>
                  </a:lnTo>
                  <a:lnTo>
                    <a:pt x="125196" y="8674"/>
                  </a:lnTo>
                  <a:lnTo>
                    <a:pt x="73674" y="16832"/>
                  </a:lnTo>
                  <a:lnTo>
                    <a:pt x="73952" y="16802"/>
                  </a:lnTo>
                  <a:lnTo>
                    <a:pt x="167698" y="16802"/>
                  </a:lnTo>
                  <a:lnTo>
                    <a:pt x="177730" y="13931"/>
                  </a:lnTo>
                  <a:lnTo>
                    <a:pt x="177558" y="13931"/>
                  </a:lnTo>
                  <a:lnTo>
                    <a:pt x="178219" y="13792"/>
                  </a:lnTo>
                  <a:lnTo>
                    <a:pt x="178682" y="13792"/>
                  </a:lnTo>
                  <a:lnTo>
                    <a:pt x="217293" y="8877"/>
                  </a:lnTo>
                  <a:lnTo>
                    <a:pt x="226910" y="8318"/>
                  </a:lnTo>
                  <a:lnTo>
                    <a:pt x="227380" y="8267"/>
                  </a:lnTo>
                  <a:lnTo>
                    <a:pt x="234353" y="6997"/>
                  </a:lnTo>
                  <a:lnTo>
                    <a:pt x="235605" y="5168"/>
                  </a:lnTo>
                  <a:lnTo>
                    <a:pt x="176542" y="5168"/>
                  </a:lnTo>
                  <a:lnTo>
                    <a:pt x="176772" y="5144"/>
                  </a:lnTo>
                  <a:close/>
                </a:path>
                <a:path w="236220" h="47625">
                  <a:moveTo>
                    <a:pt x="178219" y="13792"/>
                  </a:moveTo>
                  <a:lnTo>
                    <a:pt x="177558" y="13931"/>
                  </a:lnTo>
                  <a:lnTo>
                    <a:pt x="177863" y="13894"/>
                  </a:lnTo>
                  <a:lnTo>
                    <a:pt x="178219" y="13792"/>
                  </a:lnTo>
                  <a:close/>
                </a:path>
                <a:path w="236220" h="47625">
                  <a:moveTo>
                    <a:pt x="177863" y="13894"/>
                  </a:moveTo>
                  <a:lnTo>
                    <a:pt x="177558" y="13931"/>
                  </a:lnTo>
                  <a:lnTo>
                    <a:pt x="177730" y="13931"/>
                  </a:lnTo>
                  <a:lnTo>
                    <a:pt x="177863" y="13894"/>
                  </a:lnTo>
                  <a:close/>
                </a:path>
                <a:path w="236220" h="47625">
                  <a:moveTo>
                    <a:pt x="178682" y="13792"/>
                  </a:moveTo>
                  <a:lnTo>
                    <a:pt x="178219" y="13792"/>
                  </a:lnTo>
                  <a:lnTo>
                    <a:pt x="177863" y="13894"/>
                  </a:lnTo>
                  <a:lnTo>
                    <a:pt x="178682" y="13792"/>
                  </a:lnTo>
                  <a:close/>
                </a:path>
                <a:path w="236220" h="47625">
                  <a:moveTo>
                    <a:pt x="235622" y="5143"/>
                  </a:moveTo>
                  <a:lnTo>
                    <a:pt x="176968" y="5144"/>
                  </a:lnTo>
                  <a:lnTo>
                    <a:pt x="176542" y="5168"/>
                  </a:lnTo>
                  <a:lnTo>
                    <a:pt x="235605" y="5168"/>
                  </a:lnTo>
                  <a:close/>
                </a:path>
                <a:path w="236220" h="47625">
                  <a:moveTo>
                    <a:pt x="226382" y="702"/>
                  </a:moveTo>
                  <a:lnTo>
                    <a:pt x="216535" y="876"/>
                  </a:lnTo>
                  <a:lnTo>
                    <a:pt x="198513" y="2844"/>
                  </a:lnTo>
                  <a:lnTo>
                    <a:pt x="176772" y="5144"/>
                  </a:lnTo>
                  <a:lnTo>
                    <a:pt x="235622" y="5143"/>
                  </a:lnTo>
                  <a:lnTo>
                    <a:pt x="234950" y="1282"/>
                  </a:lnTo>
                  <a:lnTo>
                    <a:pt x="234186" y="711"/>
                  </a:lnTo>
                  <a:lnTo>
                    <a:pt x="226301" y="711"/>
                  </a:lnTo>
                  <a:close/>
                </a:path>
                <a:path w="236220" h="47625">
                  <a:moveTo>
                    <a:pt x="234169" y="698"/>
                  </a:moveTo>
                  <a:lnTo>
                    <a:pt x="226301" y="711"/>
                  </a:lnTo>
                  <a:lnTo>
                    <a:pt x="234186" y="711"/>
                  </a:lnTo>
                  <a:close/>
                </a:path>
                <a:path w="236220" h="47625">
                  <a:moveTo>
                    <a:pt x="233235" y="0"/>
                  </a:moveTo>
                  <a:lnTo>
                    <a:pt x="226382" y="702"/>
                  </a:lnTo>
                  <a:lnTo>
                    <a:pt x="226631" y="698"/>
                  </a:lnTo>
                  <a:lnTo>
                    <a:pt x="234169" y="698"/>
                  </a:lnTo>
                  <a:lnTo>
                    <a:pt x="233235" y="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2267" y="4484750"/>
              <a:ext cx="1761667" cy="12054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956308" y="5444197"/>
              <a:ext cx="194310" cy="35560"/>
            </a:xfrm>
            <a:custGeom>
              <a:avLst/>
              <a:gdLst/>
              <a:ahLst/>
              <a:cxnLst/>
              <a:rect l="l" t="t" r="r" b="b"/>
              <a:pathLst>
                <a:path w="194309" h="35560">
                  <a:moveTo>
                    <a:pt x="1447" y="27186"/>
                  </a:moveTo>
                  <a:lnTo>
                    <a:pt x="1447" y="30391"/>
                  </a:lnTo>
                  <a:lnTo>
                    <a:pt x="6057" y="34988"/>
                  </a:lnTo>
                  <a:lnTo>
                    <a:pt x="7874" y="34988"/>
                  </a:lnTo>
                  <a:lnTo>
                    <a:pt x="4356" y="32842"/>
                  </a:lnTo>
                  <a:lnTo>
                    <a:pt x="1447" y="27186"/>
                  </a:lnTo>
                  <a:close/>
                </a:path>
                <a:path w="194309" h="35560">
                  <a:moveTo>
                    <a:pt x="42405" y="0"/>
                  </a:moveTo>
                  <a:lnTo>
                    <a:pt x="2687" y="17810"/>
                  </a:lnTo>
                  <a:lnTo>
                    <a:pt x="1447" y="19842"/>
                  </a:lnTo>
                  <a:lnTo>
                    <a:pt x="1447" y="27186"/>
                  </a:lnTo>
                  <a:lnTo>
                    <a:pt x="4356" y="32842"/>
                  </a:lnTo>
                  <a:lnTo>
                    <a:pt x="7874" y="34988"/>
                  </a:lnTo>
                  <a:lnTo>
                    <a:pt x="13373" y="34988"/>
                  </a:lnTo>
                  <a:lnTo>
                    <a:pt x="14985" y="34594"/>
                  </a:lnTo>
                  <a:lnTo>
                    <a:pt x="27647" y="28041"/>
                  </a:lnTo>
                  <a:lnTo>
                    <a:pt x="30420" y="26581"/>
                  </a:lnTo>
                  <a:lnTo>
                    <a:pt x="31216" y="26161"/>
                  </a:lnTo>
                  <a:lnTo>
                    <a:pt x="31353" y="26161"/>
                  </a:lnTo>
                  <a:lnTo>
                    <a:pt x="38690" y="23164"/>
                  </a:lnTo>
                  <a:lnTo>
                    <a:pt x="37934" y="22517"/>
                  </a:lnTo>
                  <a:lnTo>
                    <a:pt x="33896" y="18643"/>
                  </a:lnTo>
                  <a:lnTo>
                    <a:pt x="54747" y="18643"/>
                  </a:lnTo>
                  <a:lnTo>
                    <a:pt x="53453" y="15616"/>
                  </a:lnTo>
                  <a:lnTo>
                    <a:pt x="45885" y="15151"/>
                  </a:lnTo>
                  <a:lnTo>
                    <a:pt x="29705" y="14604"/>
                  </a:lnTo>
                  <a:lnTo>
                    <a:pt x="17843" y="14439"/>
                  </a:lnTo>
                  <a:lnTo>
                    <a:pt x="52950" y="14439"/>
                  </a:lnTo>
                  <a:lnTo>
                    <a:pt x="51939" y="12026"/>
                  </a:lnTo>
                  <a:lnTo>
                    <a:pt x="48234" y="2552"/>
                  </a:lnTo>
                  <a:lnTo>
                    <a:pt x="42405" y="0"/>
                  </a:lnTo>
                  <a:close/>
                </a:path>
                <a:path w="194309" h="35560">
                  <a:moveTo>
                    <a:pt x="38690" y="23164"/>
                  </a:moveTo>
                  <a:lnTo>
                    <a:pt x="30743" y="26411"/>
                  </a:lnTo>
                  <a:lnTo>
                    <a:pt x="24752" y="29540"/>
                  </a:lnTo>
                  <a:lnTo>
                    <a:pt x="14985" y="34594"/>
                  </a:lnTo>
                  <a:lnTo>
                    <a:pt x="13373" y="34988"/>
                  </a:lnTo>
                  <a:lnTo>
                    <a:pt x="17983" y="34988"/>
                  </a:lnTo>
                  <a:lnTo>
                    <a:pt x="29705" y="34823"/>
                  </a:lnTo>
                  <a:lnTo>
                    <a:pt x="46151" y="34264"/>
                  </a:lnTo>
                  <a:lnTo>
                    <a:pt x="66954" y="32994"/>
                  </a:lnTo>
                  <a:lnTo>
                    <a:pt x="95227" y="29540"/>
                  </a:lnTo>
                  <a:lnTo>
                    <a:pt x="95643" y="29489"/>
                  </a:lnTo>
                  <a:lnTo>
                    <a:pt x="96220" y="29489"/>
                  </a:lnTo>
                  <a:lnTo>
                    <a:pt x="97496" y="29425"/>
                  </a:lnTo>
                  <a:lnTo>
                    <a:pt x="45999" y="29425"/>
                  </a:lnTo>
                  <a:lnTo>
                    <a:pt x="38690" y="23164"/>
                  </a:lnTo>
                  <a:close/>
                </a:path>
                <a:path w="194309" h="35560">
                  <a:moveTo>
                    <a:pt x="96220" y="29489"/>
                  </a:moveTo>
                  <a:lnTo>
                    <a:pt x="95643" y="29489"/>
                  </a:lnTo>
                  <a:lnTo>
                    <a:pt x="95247" y="29537"/>
                  </a:lnTo>
                  <a:lnTo>
                    <a:pt x="96220" y="29489"/>
                  </a:lnTo>
                  <a:close/>
                </a:path>
                <a:path w="194309" h="35560">
                  <a:moveTo>
                    <a:pt x="54747" y="18643"/>
                  </a:moveTo>
                  <a:lnTo>
                    <a:pt x="33896" y="18643"/>
                  </a:lnTo>
                  <a:lnTo>
                    <a:pt x="44691" y="20713"/>
                  </a:lnTo>
                  <a:lnTo>
                    <a:pt x="38690" y="23164"/>
                  </a:lnTo>
                  <a:lnTo>
                    <a:pt x="45999" y="29425"/>
                  </a:lnTo>
                  <a:lnTo>
                    <a:pt x="50698" y="29070"/>
                  </a:lnTo>
                  <a:lnTo>
                    <a:pt x="55206" y="23799"/>
                  </a:lnTo>
                  <a:lnTo>
                    <a:pt x="55569" y="21424"/>
                  </a:lnTo>
                  <a:lnTo>
                    <a:pt x="55626" y="20713"/>
                  </a:lnTo>
                  <a:lnTo>
                    <a:pt x="54747" y="18643"/>
                  </a:lnTo>
                  <a:close/>
                </a:path>
                <a:path w="194309" h="35560">
                  <a:moveTo>
                    <a:pt x="53453" y="15616"/>
                  </a:moveTo>
                  <a:lnTo>
                    <a:pt x="55626" y="20713"/>
                  </a:lnTo>
                  <a:lnTo>
                    <a:pt x="55569" y="21424"/>
                  </a:lnTo>
                  <a:lnTo>
                    <a:pt x="55206" y="23799"/>
                  </a:lnTo>
                  <a:lnTo>
                    <a:pt x="50698" y="29070"/>
                  </a:lnTo>
                  <a:lnTo>
                    <a:pt x="45999" y="29425"/>
                  </a:lnTo>
                  <a:lnTo>
                    <a:pt x="97496" y="29425"/>
                  </a:lnTo>
                  <a:lnTo>
                    <a:pt x="125069" y="28054"/>
                  </a:lnTo>
                  <a:lnTo>
                    <a:pt x="157937" y="25857"/>
                  </a:lnTo>
                  <a:lnTo>
                    <a:pt x="175552" y="24739"/>
                  </a:lnTo>
                  <a:lnTo>
                    <a:pt x="191338" y="24256"/>
                  </a:lnTo>
                  <a:lnTo>
                    <a:pt x="193992" y="21424"/>
                  </a:lnTo>
                  <a:lnTo>
                    <a:pt x="193851" y="17017"/>
                  </a:lnTo>
                  <a:lnTo>
                    <a:pt x="94589" y="17017"/>
                  </a:lnTo>
                  <a:lnTo>
                    <a:pt x="94904" y="17003"/>
                  </a:lnTo>
                  <a:lnTo>
                    <a:pt x="67846" y="16446"/>
                  </a:lnTo>
                  <a:lnTo>
                    <a:pt x="66954" y="16446"/>
                  </a:lnTo>
                  <a:lnTo>
                    <a:pt x="53453" y="15616"/>
                  </a:lnTo>
                  <a:close/>
                </a:path>
                <a:path w="194309" h="35560">
                  <a:moveTo>
                    <a:pt x="1447" y="19842"/>
                  </a:moveTo>
                  <a:lnTo>
                    <a:pt x="0" y="24371"/>
                  </a:lnTo>
                  <a:lnTo>
                    <a:pt x="1447" y="27186"/>
                  </a:lnTo>
                  <a:lnTo>
                    <a:pt x="1447" y="19842"/>
                  </a:lnTo>
                  <a:close/>
                </a:path>
                <a:path w="194309" h="35560">
                  <a:moveTo>
                    <a:pt x="31216" y="26161"/>
                  </a:moveTo>
                  <a:lnTo>
                    <a:pt x="30327" y="26581"/>
                  </a:lnTo>
                  <a:lnTo>
                    <a:pt x="30743" y="26411"/>
                  </a:lnTo>
                  <a:lnTo>
                    <a:pt x="31216" y="26161"/>
                  </a:lnTo>
                  <a:close/>
                </a:path>
                <a:path w="194309" h="35560">
                  <a:moveTo>
                    <a:pt x="30743" y="26411"/>
                  </a:moveTo>
                  <a:lnTo>
                    <a:pt x="30327" y="26581"/>
                  </a:lnTo>
                  <a:lnTo>
                    <a:pt x="30743" y="26411"/>
                  </a:lnTo>
                  <a:close/>
                </a:path>
                <a:path w="194309" h="35560">
                  <a:moveTo>
                    <a:pt x="31353" y="26161"/>
                  </a:moveTo>
                  <a:lnTo>
                    <a:pt x="31216" y="26161"/>
                  </a:lnTo>
                  <a:lnTo>
                    <a:pt x="30743" y="26411"/>
                  </a:lnTo>
                  <a:lnTo>
                    <a:pt x="31353" y="26161"/>
                  </a:lnTo>
                  <a:close/>
                </a:path>
                <a:path w="194309" h="35560">
                  <a:moveTo>
                    <a:pt x="33896" y="18643"/>
                  </a:moveTo>
                  <a:lnTo>
                    <a:pt x="37934" y="22517"/>
                  </a:lnTo>
                  <a:lnTo>
                    <a:pt x="38690" y="23164"/>
                  </a:lnTo>
                  <a:lnTo>
                    <a:pt x="44691" y="20713"/>
                  </a:lnTo>
                  <a:lnTo>
                    <a:pt x="33896" y="18643"/>
                  </a:lnTo>
                  <a:close/>
                </a:path>
                <a:path w="194309" h="35560">
                  <a:moveTo>
                    <a:pt x="1820" y="18677"/>
                  </a:moveTo>
                  <a:lnTo>
                    <a:pt x="1447" y="19049"/>
                  </a:lnTo>
                  <a:lnTo>
                    <a:pt x="1447" y="19842"/>
                  </a:lnTo>
                  <a:lnTo>
                    <a:pt x="1820" y="18677"/>
                  </a:lnTo>
                  <a:close/>
                </a:path>
                <a:path w="194309" h="35560">
                  <a:moveTo>
                    <a:pt x="2687" y="17810"/>
                  </a:moveTo>
                  <a:lnTo>
                    <a:pt x="1981" y="18173"/>
                  </a:lnTo>
                  <a:lnTo>
                    <a:pt x="1820" y="18677"/>
                  </a:lnTo>
                  <a:lnTo>
                    <a:pt x="2687" y="17810"/>
                  </a:lnTo>
                  <a:close/>
                </a:path>
                <a:path w="194309" h="35560">
                  <a:moveTo>
                    <a:pt x="9241" y="14439"/>
                  </a:moveTo>
                  <a:lnTo>
                    <a:pt x="6057" y="14439"/>
                  </a:lnTo>
                  <a:lnTo>
                    <a:pt x="2687" y="17810"/>
                  </a:lnTo>
                  <a:lnTo>
                    <a:pt x="9241" y="14439"/>
                  </a:lnTo>
                  <a:close/>
                </a:path>
                <a:path w="194309" h="35560">
                  <a:moveTo>
                    <a:pt x="94904" y="17003"/>
                  </a:moveTo>
                  <a:lnTo>
                    <a:pt x="94589" y="17017"/>
                  </a:lnTo>
                  <a:lnTo>
                    <a:pt x="95008" y="17005"/>
                  </a:lnTo>
                  <a:close/>
                </a:path>
                <a:path w="194309" h="35560">
                  <a:moveTo>
                    <a:pt x="124472" y="15608"/>
                  </a:moveTo>
                  <a:lnTo>
                    <a:pt x="94904" y="17003"/>
                  </a:lnTo>
                  <a:lnTo>
                    <a:pt x="94589" y="17017"/>
                  </a:lnTo>
                  <a:lnTo>
                    <a:pt x="193851" y="17017"/>
                  </a:lnTo>
                  <a:lnTo>
                    <a:pt x="193806" y="15620"/>
                  </a:lnTo>
                  <a:lnTo>
                    <a:pt x="124358" y="15620"/>
                  </a:lnTo>
                  <a:close/>
                </a:path>
                <a:path w="194309" h="35560">
                  <a:moveTo>
                    <a:pt x="66611" y="16421"/>
                  </a:moveTo>
                  <a:lnTo>
                    <a:pt x="66954" y="16446"/>
                  </a:lnTo>
                  <a:lnTo>
                    <a:pt x="67846" y="16446"/>
                  </a:lnTo>
                  <a:lnTo>
                    <a:pt x="66611" y="16421"/>
                  </a:lnTo>
                  <a:close/>
                </a:path>
                <a:path w="194309" h="35560">
                  <a:moveTo>
                    <a:pt x="190969" y="12026"/>
                  </a:moveTo>
                  <a:lnTo>
                    <a:pt x="174802" y="12445"/>
                  </a:lnTo>
                  <a:lnTo>
                    <a:pt x="124358" y="15620"/>
                  </a:lnTo>
                  <a:lnTo>
                    <a:pt x="193806" y="15620"/>
                  </a:lnTo>
                  <a:lnTo>
                    <a:pt x="193696" y="14604"/>
                  </a:lnTo>
                  <a:lnTo>
                    <a:pt x="190969" y="12026"/>
                  </a:lnTo>
                  <a:close/>
                </a:path>
                <a:path w="194309" h="35560">
                  <a:moveTo>
                    <a:pt x="52950" y="14439"/>
                  </a:moveTo>
                  <a:lnTo>
                    <a:pt x="17843" y="14439"/>
                  </a:lnTo>
                  <a:lnTo>
                    <a:pt x="29705" y="14604"/>
                  </a:lnTo>
                  <a:lnTo>
                    <a:pt x="45885" y="15151"/>
                  </a:lnTo>
                  <a:lnTo>
                    <a:pt x="53453" y="15616"/>
                  </a:lnTo>
                  <a:lnTo>
                    <a:pt x="52950" y="14439"/>
                  </a:lnTo>
                  <a:close/>
                </a:path>
                <a:path w="194309" h="35560">
                  <a:moveTo>
                    <a:pt x="52008" y="12204"/>
                  </a:moveTo>
                  <a:lnTo>
                    <a:pt x="52108" y="12458"/>
                  </a:lnTo>
                  <a:lnTo>
                    <a:pt x="52008" y="12204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1520" y="5309959"/>
              <a:ext cx="150215" cy="1456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44544" y="4969027"/>
              <a:ext cx="1519628" cy="71231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0498" y="5415897"/>
              <a:ext cx="425018" cy="2400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06213" y="4572292"/>
              <a:ext cx="745305" cy="579907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69695" y="2869247"/>
            <a:ext cx="663861" cy="44843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315341" y="3014345"/>
            <a:ext cx="694978" cy="17621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332332" y="3411499"/>
            <a:ext cx="1520164" cy="52972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87202" y="4374553"/>
            <a:ext cx="269055" cy="36456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4561" y="4476369"/>
            <a:ext cx="684864" cy="395630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718183" y="4494657"/>
            <a:ext cx="198120" cy="95250"/>
          </a:xfrm>
          <a:custGeom>
            <a:avLst/>
            <a:gdLst/>
            <a:ahLst/>
            <a:cxnLst/>
            <a:rect l="l" t="t" r="r" b="b"/>
            <a:pathLst>
              <a:path w="198119" h="95250">
                <a:moveTo>
                  <a:pt x="34810" y="80314"/>
                </a:moveTo>
                <a:lnTo>
                  <a:pt x="33553" y="84683"/>
                </a:lnTo>
                <a:lnTo>
                  <a:pt x="34759" y="86906"/>
                </a:lnTo>
                <a:lnTo>
                  <a:pt x="34810" y="80314"/>
                </a:lnTo>
                <a:close/>
              </a:path>
              <a:path w="198119" h="95250">
                <a:moveTo>
                  <a:pt x="190703" y="12344"/>
                </a:moveTo>
                <a:lnTo>
                  <a:pt x="190246" y="5016"/>
                </a:lnTo>
                <a:lnTo>
                  <a:pt x="188582" y="3556"/>
                </a:lnTo>
                <a:lnTo>
                  <a:pt x="187769" y="2832"/>
                </a:lnTo>
                <a:lnTo>
                  <a:pt x="187096" y="2235"/>
                </a:lnTo>
                <a:lnTo>
                  <a:pt x="177673" y="2832"/>
                </a:lnTo>
                <a:lnTo>
                  <a:pt x="167881" y="3175"/>
                </a:lnTo>
                <a:lnTo>
                  <a:pt x="148805" y="3543"/>
                </a:lnTo>
                <a:lnTo>
                  <a:pt x="148932" y="3530"/>
                </a:lnTo>
                <a:lnTo>
                  <a:pt x="128447" y="3530"/>
                </a:lnTo>
                <a:lnTo>
                  <a:pt x="105778" y="2044"/>
                </a:lnTo>
                <a:lnTo>
                  <a:pt x="84226" y="977"/>
                </a:lnTo>
                <a:lnTo>
                  <a:pt x="40754" y="0"/>
                </a:lnTo>
                <a:lnTo>
                  <a:pt x="39497" y="63"/>
                </a:lnTo>
                <a:lnTo>
                  <a:pt x="23139" y="1816"/>
                </a:lnTo>
                <a:lnTo>
                  <a:pt x="3835" y="4838"/>
                </a:lnTo>
                <a:lnTo>
                  <a:pt x="0" y="10109"/>
                </a:lnTo>
                <a:lnTo>
                  <a:pt x="1752" y="21348"/>
                </a:lnTo>
                <a:lnTo>
                  <a:pt x="7023" y="25196"/>
                </a:lnTo>
                <a:lnTo>
                  <a:pt x="26022" y="22186"/>
                </a:lnTo>
                <a:lnTo>
                  <a:pt x="41249" y="20345"/>
                </a:lnTo>
                <a:lnTo>
                  <a:pt x="44284" y="20281"/>
                </a:lnTo>
                <a:lnTo>
                  <a:pt x="84010" y="19380"/>
                </a:lnTo>
                <a:lnTo>
                  <a:pt x="105778" y="18300"/>
                </a:lnTo>
                <a:lnTo>
                  <a:pt x="128638" y="16814"/>
                </a:lnTo>
                <a:lnTo>
                  <a:pt x="128841" y="16802"/>
                </a:lnTo>
                <a:lnTo>
                  <a:pt x="149733" y="16802"/>
                </a:lnTo>
                <a:lnTo>
                  <a:pt x="168135" y="16459"/>
                </a:lnTo>
                <a:lnTo>
                  <a:pt x="178333" y="16090"/>
                </a:lnTo>
                <a:lnTo>
                  <a:pt x="187921" y="15494"/>
                </a:lnTo>
                <a:lnTo>
                  <a:pt x="190703" y="12344"/>
                </a:lnTo>
                <a:close/>
              </a:path>
              <a:path w="198119" h="95250">
                <a:moveTo>
                  <a:pt x="197751" y="72847"/>
                </a:moveTo>
                <a:lnTo>
                  <a:pt x="197675" y="71234"/>
                </a:lnTo>
                <a:lnTo>
                  <a:pt x="194475" y="68338"/>
                </a:lnTo>
                <a:lnTo>
                  <a:pt x="183426" y="68897"/>
                </a:lnTo>
                <a:lnTo>
                  <a:pt x="172008" y="69608"/>
                </a:lnTo>
                <a:lnTo>
                  <a:pt x="149034" y="70713"/>
                </a:lnTo>
                <a:lnTo>
                  <a:pt x="125514" y="72859"/>
                </a:lnTo>
                <a:lnTo>
                  <a:pt x="125742" y="72859"/>
                </a:lnTo>
                <a:lnTo>
                  <a:pt x="197751" y="72847"/>
                </a:lnTo>
                <a:close/>
              </a:path>
              <a:path w="198119" h="95250">
                <a:moveTo>
                  <a:pt x="198043" y="78752"/>
                </a:moveTo>
                <a:lnTo>
                  <a:pt x="197751" y="72872"/>
                </a:lnTo>
                <a:lnTo>
                  <a:pt x="125742" y="72859"/>
                </a:lnTo>
                <a:lnTo>
                  <a:pt x="125272" y="72872"/>
                </a:lnTo>
                <a:lnTo>
                  <a:pt x="99720" y="73139"/>
                </a:lnTo>
                <a:lnTo>
                  <a:pt x="77063" y="74739"/>
                </a:lnTo>
                <a:lnTo>
                  <a:pt x="77063" y="80073"/>
                </a:lnTo>
                <a:lnTo>
                  <a:pt x="60769" y="86017"/>
                </a:lnTo>
                <a:lnTo>
                  <a:pt x="61125" y="85877"/>
                </a:lnTo>
                <a:lnTo>
                  <a:pt x="77063" y="80073"/>
                </a:lnTo>
                <a:lnTo>
                  <a:pt x="77063" y="74739"/>
                </a:lnTo>
                <a:lnTo>
                  <a:pt x="76835" y="74345"/>
                </a:lnTo>
                <a:lnTo>
                  <a:pt x="76771" y="74155"/>
                </a:lnTo>
                <a:lnTo>
                  <a:pt x="75145" y="73113"/>
                </a:lnTo>
                <a:lnTo>
                  <a:pt x="58331" y="74333"/>
                </a:lnTo>
                <a:lnTo>
                  <a:pt x="46748" y="74244"/>
                </a:lnTo>
                <a:lnTo>
                  <a:pt x="42519" y="75323"/>
                </a:lnTo>
                <a:lnTo>
                  <a:pt x="41249" y="76022"/>
                </a:lnTo>
                <a:lnTo>
                  <a:pt x="38735" y="75996"/>
                </a:lnTo>
                <a:lnTo>
                  <a:pt x="35483" y="79184"/>
                </a:lnTo>
                <a:lnTo>
                  <a:pt x="35077" y="79413"/>
                </a:lnTo>
                <a:lnTo>
                  <a:pt x="35001" y="79679"/>
                </a:lnTo>
                <a:lnTo>
                  <a:pt x="34823" y="79844"/>
                </a:lnTo>
                <a:lnTo>
                  <a:pt x="34810" y="80314"/>
                </a:lnTo>
                <a:lnTo>
                  <a:pt x="34861" y="80111"/>
                </a:lnTo>
                <a:lnTo>
                  <a:pt x="34759" y="86906"/>
                </a:lnTo>
                <a:lnTo>
                  <a:pt x="34747" y="89408"/>
                </a:lnTo>
                <a:lnTo>
                  <a:pt x="38595" y="93319"/>
                </a:lnTo>
                <a:lnTo>
                  <a:pt x="42951" y="93370"/>
                </a:lnTo>
                <a:lnTo>
                  <a:pt x="49428" y="93992"/>
                </a:lnTo>
                <a:lnTo>
                  <a:pt x="57137" y="94615"/>
                </a:lnTo>
                <a:lnTo>
                  <a:pt x="58140" y="94640"/>
                </a:lnTo>
                <a:lnTo>
                  <a:pt x="78320" y="93992"/>
                </a:lnTo>
                <a:lnTo>
                  <a:pt x="79502" y="93878"/>
                </a:lnTo>
                <a:lnTo>
                  <a:pt x="82664" y="93383"/>
                </a:lnTo>
                <a:lnTo>
                  <a:pt x="126555" y="86448"/>
                </a:lnTo>
                <a:lnTo>
                  <a:pt x="127203" y="86385"/>
                </a:lnTo>
                <a:lnTo>
                  <a:pt x="150114" y="84302"/>
                </a:lnTo>
                <a:lnTo>
                  <a:pt x="172656" y="83223"/>
                </a:lnTo>
                <a:lnTo>
                  <a:pt x="184277" y="82499"/>
                </a:lnTo>
                <a:lnTo>
                  <a:pt x="195148" y="81953"/>
                </a:lnTo>
                <a:lnTo>
                  <a:pt x="198043" y="78752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764504" y="4140466"/>
            <a:ext cx="253276" cy="24724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116264" y="4082541"/>
            <a:ext cx="707593" cy="44775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24265" y="4604677"/>
            <a:ext cx="534759" cy="21525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991319" y="4047477"/>
            <a:ext cx="294982" cy="63929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418446" y="4279684"/>
            <a:ext cx="152768" cy="21346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726929" y="4320628"/>
            <a:ext cx="335205" cy="12472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128552" y="4085259"/>
            <a:ext cx="591491" cy="68049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83939" y="5244795"/>
            <a:ext cx="619756" cy="52359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82191" y="5441111"/>
            <a:ext cx="141668" cy="199830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1654568" y="5386565"/>
            <a:ext cx="154305" cy="27305"/>
          </a:xfrm>
          <a:custGeom>
            <a:avLst/>
            <a:gdLst/>
            <a:ahLst/>
            <a:cxnLst/>
            <a:rect l="l" t="t" r="r" b="b"/>
            <a:pathLst>
              <a:path w="154305" h="27304">
                <a:moveTo>
                  <a:pt x="48171" y="0"/>
                </a:moveTo>
                <a:lnTo>
                  <a:pt x="46710" y="25"/>
                </a:lnTo>
                <a:lnTo>
                  <a:pt x="27393" y="1968"/>
                </a:lnTo>
                <a:lnTo>
                  <a:pt x="4076" y="5537"/>
                </a:lnTo>
                <a:lnTo>
                  <a:pt x="0" y="11087"/>
                </a:lnTo>
                <a:lnTo>
                  <a:pt x="1816" y="22974"/>
                </a:lnTo>
                <a:lnTo>
                  <a:pt x="7365" y="27050"/>
                </a:lnTo>
                <a:lnTo>
                  <a:pt x="13550" y="26111"/>
                </a:lnTo>
                <a:lnTo>
                  <a:pt x="30721" y="22301"/>
                </a:lnTo>
                <a:lnTo>
                  <a:pt x="31178" y="22199"/>
                </a:lnTo>
                <a:lnTo>
                  <a:pt x="48528" y="19265"/>
                </a:lnTo>
                <a:lnTo>
                  <a:pt x="48171" y="19265"/>
                </a:lnTo>
                <a:lnTo>
                  <a:pt x="49275" y="19138"/>
                </a:lnTo>
                <a:lnTo>
                  <a:pt x="50604" y="19138"/>
                </a:lnTo>
                <a:lnTo>
                  <a:pt x="69342" y="18160"/>
                </a:lnTo>
                <a:lnTo>
                  <a:pt x="70218" y="18072"/>
                </a:lnTo>
                <a:lnTo>
                  <a:pt x="92038" y="14693"/>
                </a:lnTo>
                <a:lnTo>
                  <a:pt x="91592" y="14693"/>
                </a:lnTo>
                <a:lnTo>
                  <a:pt x="92367" y="14643"/>
                </a:lnTo>
                <a:lnTo>
                  <a:pt x="115047" y="14643"/>
                </a:lnTo>
                <a:lnTo>
                  <a:pt x="151917" y="14490"/>
                </a:lnTo>
                <a:lnTo>
                  <a:pt x="154089" y="12293"/>
                </a:lnTo>
                <a:lnTo>
                  <a:pt x="154050" y="6921"/>
                </a:lnTo>
                <a:lnTo>
                  <a:pt x="151892" y="4762"/>
                </a:lnTo>
                <a:lnTo>
                  <a:pt x="92367" y="4622"/>
                </a:lnTo>
                <a:lnTo>
                  <a:pt x="91592" y="4559"/>
                </a:lnTo>
                <a:lnTo>
                  <a:pt x="91958" y="4559"/>
                </a:lnTo>
                <a:lnTo>
                  <a:pt x="70218" y="1181"/>
                </a:lnTo>
                <a:lnTo>
                  <a:pt x="69342" y="1092"/>
                </a:lnTo>
                <a:lnTo>
                  <a:pt x="48171" y="0"/>
                </a:lnTo>
                <a:close/>
              </a:path>
              <a:path w="154305" h="27304">
                <a:moveTo>
                  <a:pt x="31268" y="22199"/>
                </a:moveTo>
                <a:lnTo>
                  <a:pt x="30886" y="22264"/>
                </a:lnTo>
                <a:lnTo>
                  <a:pt x="31268" y="22199"/>
                </a:lnTo>
                <a:close/>
              </a:path>
              <a:path w="154305" h="27304">
                <a:moveTo>
                  <a:pt x="49275" y="19138"/>
                </a:moveTo>
                <a:lnTo>
                  <a:pt x="48171" y="19265"/>
                </a:lnTo>
                <a:lnTo>
                  <a:pt x="48687" y="19238"/>
                </a:lnTo>
                <a:lnTo>
                  <a:pt x="49275" y="19138"/>
                </a:lnTo>
                <a:close/>
              </a:path>
              <a:path w="154305" h="27304">
                <a:moveTo>
                  <a:pt x="48687" y="19238"/>
                </a:moveTo>
                <a:lnTo>
                  <a:pt x="48171" y="19265"/>
                </a:lnTo>
                <a:lnTo>
                  <a:pt x="48528" y="19265"/>
                </a:lnTo>
                <a:lnTo>
                  <a:pt x="48687" y="19238"/>
                </a:lnTo>
                <a:close/>
              </a:path>
              <a:path w="154305" h="27304">
                <a:moveTo>
                  <a:pt x="50604" y="19138"/>
                </a:moveTo>
                <a:lnTo>
                  <a:pt x="49275" y="19138"/>
                </a:lnTo>
                <a:lnTo>
                  <a:pt x="48687" y="19238"/>
                </a:lnTo>
                <a:lnTo>
                  <a:pt x="50604" y="19138"/>
                </a:lnTo>
                <a:close/>
              </a:path>
              <a:path w="154305" h="27304">
                <a:moveTo>
                  <a:pt x="92367" y="14643"/>
                </a:moveTo>
                <a:lnTo>
                  <a:pt x="91592" y="14693"/>
                </a:lnTo>
                <a:lnTo>
                  <a:pt x="92045" y="14692"/>
                </a:lnTo>
                <a:lnTo>
                  <a:pt x="92367" y="14643"/>
                </a:lnTo>
                <a:close/>
              </a:path>
              <a:path w="154305" h="27304">
                <a:moveTo>
                  <a:pt x="115047" y="14643"/>
                </a:moveTo>
                <a:lnTo>
                  <a:pt x="92367" y="14643"/>
                </a:lnTo>
                <a:lnTo>
                  <a:pt x="92045" y="14692"/>
                </a:lnTo>
                <a:lnTo>
                  <a:pt x="115047" y="14643"/>
                </a:lnTo>
                <a:close/>
              </a:path>
              <a:path w="154305" h="27304">
                <a:moveTo>
                  <a:pt x="91592" y="4559"/>
                </a:moveTo>
                <a:lnTo>
                  <a:pt x="92367" y="4622"/>
                </a:lnTo>
                <a:lnTo>
                  <a:pt x="91963" y="4560"/>
                </a:lnTo>
                <a:lnTo>
                  <a:pt x="91592" y="4559"/>
                </a:lnTo>
                <a:close/>
              </a:path>
              <a:path w="154305" h="27304">
                <a:moveTo>
                  <a:pt x="91963" y="4560"/>
                </a:moveTo>
                <a:lnTo>
                  <a:pt x="92367" y="4622"/>
                </a:lnTo>
                <a:lnTo>
                  <a:pt x="120920" y="4622"/>
                </a:lnTo>
                <a:lnTo>
                  <a:pt x="91963" y="4560"/>
                </a:lnTo>
                <a:close/>
              </a:path>
              <a:path w="154305" h="27304">
                <a:moveTo>
                  <a:pt x="91958" y="4559"/>
                </a:moveTo>
                <a:lnTo>
                  <a:pt x="91592" y="4559"/>
                </a:lnTo>
                <a:lnTo>
                  <a:pt x="91963" y="456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50758" y="5477192"/>
            <a:ext cx="170815" cy="31115"/>
          </a:xfrm>
          <a:custGeom>
            <a:avLst/>
            <a:gdLst/>
            <a:ahLst/>
            <a:cxnLst/>
            <a:rect l="l" t="t" r="r" b="b"/>
            <a:pathLst>
              <a:path w="170814" h="31114">
                <a:moveTo>
                  <a:pt x="4166" y="20541"/>
                </a:moveTo>
                <a:lnTo>
                  <a:pt x="5321" y="22390"/>
                </a:lnTo>
                <a:lnTo>
                  <a:pt x="11201" y="29883"/>
                </a:lnTo>
                <a:lnTo>
                  <a:pt x="17221" y="30607"/>
                </a:lnTo>
                <a:lnTo>
                  <a:pt x="24210" y="25120"/>
                </a:lnTo>
                <a:lnTo>
                  <a:pt x="24378" y="24671"/>
                </a:lnTo>
                <a:lnTo>
                  <a:pt x="22542" y="24650"/>
                </a:lnTo>
                <a:lnTo>
                  <a:pt x="21170" y="24549"/>
                </a:lnTo>
                <a:lnTo>
                  <a:pt x="6464" y="22517"/>
                </a:lnTo>
                <a:lnTo>
                  <a:pt x="4166" y="20541"/>
                </a:lnTo>
                <a:close/>
              </a:path>
              <a:path w="170814" h="31114">
                <a:moveTo>
                  <a:pt x="86831" y="24777"/>
                </a:moveTo>
                <a:lnTo>
                  <a:pt x="34671" y="24777"/>
                </a:lnTo>
                <a:lnTo>
                  <a:pt x="35153" y="24790"/>
                </a:lnTo>
                <a:lnTo>
                  <a:pt x="34896" y="24790"/>
                </a:lnTo>
                <a:lnTo>
                  <a:pt x="58813" y="26136"/>
                </a:lnTo>
                <a:lnTo>
                  <a:pt x="59791" y="26136"/>
                </a:lnTo>
                <a:lnTo>
                  <a:pt x="83527" y="25209"/>
                </a:lnTo>
                <a:lnTo>
                  <a:pt x="84543" y="25120"/>
                </a:lnTo>
                <a:lnTo>
                  <a:pt x="86746" y="24790"/>
                </a:lnTo>
                <a:lnTo>
                  <a:pt x="34833" y="24786"/>
                </a:lnTo>
                <a:lnTo>
                  <a:pt x="86831" y="24777"/>
                </a:lnTo>
                <a:close/>
              </a:path>
              <a:path w="170814" h="31114">
                <a:moveTo>
                  <a:pt x="18733" y="2066"/>
                </a:moveTo>
                <a:lnTo>
                  <a:pt x="21043" y="3327"/>
                </a:lnTo>
                <a:lnTo>
                  <a:pt x="23850" y="12839"/>
                </a:lnTo>
                <a:lnTo>
                  <a:pt x="24091" y="13855"/>
                </a:lnTo>
                <a:lnTo>
                  <a:pt x="25552" y="21526"/>
                </a:lnTo>
                <a:lnTo>
                  <a:pt x="24378" y="24671"/>
                </a:lnTo>
                <a:lnTo>
                  <a:pt x="34833" y="24786"/>
                </a:lnTo>
                <a:lnTo>
                  <a:pt x="34671" y="24777"/>
                </a:lnTo>
                <a:lnTo>
                  <a:pt x="86831" y="24777"/>
                </a:lnTo>
                <a:lnTo>
                  <a:pt x="108517" y="21526"/>
                </a:lnTo>
                <a:lnTo>
                  <a:pt x="108000" y="21526"/>
                </a:lnTo>
                <a:lnTo>
                  <a:pt x="108940" y="21463"/>
                </a:lnTo>
                <a:lnTo>
                  <a:pt x="132198" y="21463"/>
                </a:lnTo>
                <a:lnTo>
                  <a:pt x="149275" y="20802"/>
                </a:lnTo>
                <a:lnTo>
                  <a:pt x="167703" y="20802"/>
                </a:lnTo>
                <a:lnTo>
                  <a:pt x="170497" y="18008"/>
                </a:lnTo>
                <a:lnTo>
                  <a:pt x="170561" y="10858"/>
                </a:lnTo>
                <a:lnTo>
                  <a:pt x="168440" y="8737"/>
                </a:lnTo>
                <a:lnTo>
                  <a:pt x="108572" y="8737"/>
                </a:lnTo>
                <a:lnTo>
                  <a:pt x="108000" y="8712"/>
                </a:lnTo>
                <a:lnTo>
                  <a:pt x="108292" y="8712"/>
                </a:lnTo>
                <a:lnTo>
                  <a:pt x="83527" y="6464"/>
                </a:lnTo>
                <a:lnTo>
                  <a:pt x="60767" y="5575"/>
                </a:lnTo>
                <a:lnTo>
                  <a:pt x="60350" y="5575"/>
                </a:lnTo>
                <a:lnTo>
                  <a:pt x="59791" y="5537"/>
                </a:lnTo>
                <a:lnTo>
                  <a:pt x="59942" y="5537"/>
                </a:lnTo>
                <a:lnTo>
                  <a:pt x="36271" y="3327"/>
                </a:lnTo>
                <a:lnTo>
                  <a:pt x="25359" y="2819"/>
                </a:lnTo>
                <a:lnTo>
                  <a:pt x="24180" y="2819"/>
                </a:lnTo>
                <a:lnTo>
                  <a:pt x="23177" y="2717"/>
                </a:lnTo>
                <a:lnTo>
                  <a:pt x="23445" y="2717"/>
                </a:lnTo>
                <a:lnTo>
                  <a:pt x="18733" y="2066"/>
                </a:lnTo>
                <a:close/>
              </a:path>
              <a:path w="170814" h="31114">
                <a:moveTo>
                  <a:pt x="11383" y="1050"/>
                </a:moveTo>
                <a:lnTo>
                  <a:pt x="4314" y="3134"/>
                </a:lnTo>
                <a:lnTo>
                  <a:pt x="2889" y="4213"/>
                </a:lnTo>
                <a:lnTo>
                  <a:pt x="2057" y="5746"/>
                </a:lnTo>
                <a:lnTo>
                  <a:pt x="1073" y="12839"/>
                </a:lnTo>
                <a:lnTo>
                  <a:pt x="1109" y="13299"/>
                </a:lnTo>
                <a:lnTo>
                  <a:pt x="24378" y="24671"/>
                </a:lnTo>
                <a:lnTo>
                  <a:pt x="25552" y="21526"/>
                </a:lnTo>
                <a:lnTo>
                  <a:pt x="11383" y="1050"/>
                </a:lnTo>
                <a:close/>
              </a:path>
              <a:path w="170814" h="31114">
                <a:moveTo>
                  <a:pt x="108940" y="21463"/>
                </a:moveTo>
                <a:lnTo>
                  <a:pt x="108000" y="21526"/>
                </a:lnTo>
                <a:lnTo>
                  <a:pt x="108517" y="21526"/>
                </a:lnTo>
                <a:lnTo>
                  <a:pt x="108940" y="21463"/>
                </a:lnTo>
                <a:close/>
              </a:path>
              <a:path w="170814" h="31114">
                <a:moveTo>
                  <a:pt x="132198" y="21463"/>
                </a:moveTo>
                <a:lnTo>
                  <a:pt x="108940" y="21463"/>
                </a:lnTo>
                <a:lnTo>
                  <a:pt x="108517" y="21526"/>
                </a:lnTo>
                <a:lnTo>
                  <a:pt x="130556" y="21526"/>
                </a:lnTo>
                <a:lnTo>
                  <a:pt x="132198" y="21463"/>
                </a:lnTo>
                <a:close/>
              </a:path>
              <a:path w="170814" h="31114">
                <a:moveTo>
                  <a:pt x="1999" y="16316"/>
                </a:moveTo>
                <a:lnTo>
                  <a:pt x="2933" y="19481"/>
                </a:lnTo>
                <a:lnTo>
                  <a:pt x="4166" y="20541"/>
                </a:lnTo>
                <a:lnTo>
                  <a:pt x="1999" y="16316"/>
                </a:lnTo>
                <a:close/>
              </a:path>
              <a:path w="170814" h="31114">
                <a:moveTo>
                  <a:pt x="1109" y="13299"/>
                </a:moveTo>
                <a:lnTo>
                  <a:pt x="1447" y="15240"/>
                </a:lnTo>
                <a:lnTo>
                  <a:pt x="1999" y="16316"/>
                </a:lnTo>
                <a:lnTo>
                  <a:pt x="1109" y="13299"/>
                </a:lnTo>
                <a:close/>
              </a:path>
              <a:path w="170814" h="31114">
                <a:moveTo>
                  <a:pt x="2057" y="5746"/>
                </a:moveTo>
                <a:lnTo>
                  <a:pt x="0" y="9537"/>
                </a:lnTo>
                <a:lnTo>
                  <a:pt x="1109" y="13299"/>
                </a:lnTo>
                <a:lnTo>
                  <a:pt x="1073" y="12839"/>
                </a:lnTo>
                <a:lnTo>
                  <a:pt x="2057" y="5746"/>
                </a:lnTo>
                <a:close/>
              </a:path>
              <a:path w="170814" h="31114">
                <a:moveTo>
                  <a:pt x="108292" y="8712"/>
                </a:moveTo>
                <a:lnTo>
                  <a:pt x="108000" y="8712"/>
                </a:lnTo>
                <a:lnTo>
                  <a:pt x="108572" y="8737"/>
                </a:lnTo>
                <a:lnTo>
                  <a:pt x="108292" y="8712"/>
                </a:lnTo>
                <a:close/>
              </a:path>
              <a:path w="170814" h="31114">
                <a:moveTo>
                  <a:pt x="167690" y="7988"/>
                </a:moveTo>
                <a:lnTo>
                  <a:pt x="148793" y="8001"/>
                </a:lnTo>
                <a:lnTo>
                  <a:pt x="130073" y="8712"/>
                </a:lnTo>
                <a:lnTo>
                  <a:pt x="108292" y="8712"/>
                </a:lnTo>
                <a:lnTo>
                  <a:pt x="108572" y="8737"/>
                </a:lnTo>
                <a:lnTo>
                  <a:pt x="168440" y="8737"/>
                </a:lnTo>
                <a:lnTo>
                  <a:pt x="167690" y="7988"/>
                </a:lnTo>
                <a:close/>
              </a:path>
              <a:path w="170814" h="31114">
                <a:moveTo>
                  <a:pt x="2889" y="4213"/>
                </a:moveTo>
                <a:lnTo>
                  <a:pt x="2197" y="4737"/>
                </a:lnTo>
                <a:lnTo>
                  <a:pt x="2057" y="5746"/>
                </a:lnTo>
                <a:lnTo>
                  <a:pt x="2889" y="4213"/>
                </a:lnTo>
                <a:close/>
              </a:path>
              <a:path w="170814" h="31114">
                <a:moveTo>
                  <a:pt x="60050" y="5547"/>
                </a:moveTo>
                <a:lnTo>
                  <a:pt x="60350" y="5575"/>
                </a:lnTo>
                <a:lnTo>
                  <a:pt x="60767" y="5575"/>
                </a:lnTo>
                <a:lnTo>
                  <a:pt x="60050" y="5547"/>
                </a:lnTo>
                <a:close/>
              </a:path>
              <a:path w="170814" h="31114">
                <a:moveTo>
                  <a:pt x="59942" y="5537"/>
                </a:moveTo>
                <a:lnTo>
                  <a:pt x="59791" y="5537"/>
                </a:lnTo>
                <a:lnTo>
                  <a:pt x="60050" y="5547"/>
                </a:lnTo>
                <a:close/>
              </a:path>
              <a:path w="170814" h="31114">
                <a:moveTo>
                  <a:pt x="4314" y="3134"/>
                </a:moveTo>
                <a:lnTo>
                  <a:pt x="3314" y="3429"/>
                </a:lnTo>
                <a:lnTo>
                  <a:pt x="2889" y="4213"/>
                </a:lnTo>
                <a:lnTo>
                  <a:pt x="4314" y="3134"/>
                </a:lnTo>
                <a:close/>
              </a:path>
              <a:path w="170814" h="31114">
                <a:moveTo>
                  <a:pt x="7734" y="546"/>
                </a:moveTo>
                <a:lnTo>
                  <a:pt x="4314" y="3134"/>
                </a:lnTo>
                <a:lnTo>
                  <a:pt x="11383" y="1050"/>
                </a:lnTo>
                <a:lnTo>
                  <a:pt x="7734" y="546"/>
                </a:lnTo>
                <a:close/>
              </a:path>
              <a:path w="170814" h="31114">
                <a:moveTo>
                  <a:pt x="23177" y="2717"/>
                </a:moveTo>
                <a:lnTo>
                  <a:pt x="24180" y="2819"/>
                </a:lnTo>
                <a:lnTo>
                  <a:pt x="23582" y="2736"/>
                </a:lnTo>
                <a:lnTo>
                  <a:pt x="23177" y="2717"/>
                </a:lnTo>
                <a:close/>
              </a:path>
              <a:path w="170814" h="31114">
                <a:moveTo>
                  <a:pt x="23582" y="2736"/>
                </a:moveTo>
                <a:lnTo>
                  <a:pt x="24180" y="2819"/>
                </a:lnTo>
                <a:lnTo>
                  <a:pt x="25359" y="2819"/>
                </a:lnTo>
                <a:lnTo>
                  <a:pt x="23582" y="2736"/>
                </a:lnTo>
                <a:close/>
              </a:path>
              <a:path w="170814" h="31114">
                <a:moveTo>
                  <a:pt x="23445" y="2717"/>
                </a:moveTo>
                <a:lnTo>
                  <a:pt x="23177" y="2717"/>
                </a:lnTo>
                <a:lnTo>
                  <a:pt x="23582" y="2736"/>
                </a:lnTo>
                <a:lnTo>
                  <a:pt x="23445" y="2717"/>
                </a:lnTo>
                <a:close/>
              </a:path>
              <a:path w="170814" h="31114">
                <a:moveTo>
                  <a:pt x="14947" y="0"/>
                </a:moveTo>
                <a:lnTo>
                  <a:pt x="11383" y="1050"/>
                </a:lnTo>
                <a:lnTo>
                  <a:pt x="18733" y="2066"/>
                </a:lnTo>
                <a:lnTo>
                  <a:pt x="14947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242210" y="5150751"/>
            <a:ext cx="646315" cy="26582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2223173" y="5514619"/>
            <a:ext cx="674370" cy="325755"/>
            <a:chOff x="2223173" y="5514619"/>
            <a:chExt cx="674370" cy="325755"/>
          </a:xfrm>
        </p:grpSpPr>
        <p:sp>
          <p:nvSpPr>
            <p:cNvPr id="44" name="object 44"/>
            <p:cNvSpPr/>
            <p:nvPr/>
          </p:nvSpPr>
          <p:spPr>
            <a:xfrm>
              <a:off x="2223173" y="5514619"/>
              <a:ext cx="674370" cy="55880"/>
            </a:xfrm>
            <a:custGeom>
              <a:avLst/>
              <a:gdLst/>
              <a:ahLst/>
              <a:cxnLst/>
              <a:rect l="l" t="t" r="r" b="b"/>
              <a:pathLst>
                <a:path w="674369" h="55879">
                  <a:moveTo>
                    <a:pt x="110617" y="33096"/>
                  </a:moveTo>
                  <a:lnTo>
                    <a:pt x="85636" y="33159"/>
                  </a:lnTo>
                  <a:lnTo>
                    <a:pt x="61501" y="33655"/>
                  </a:lnTo>
                  <a:lnTo>
                    <a:pt x="43611" y="34137"/>
                  </a:lnTo>
                  <a:lnTo>
                    <a:pt x="4546" y="34772"/>
                  </a:lnTo>
                  <a:lnTo>
                    <a:pt x="0" y="39484"/>
                  </a:lnTo>
                  <a:lnTo>
                    <a:pt x="177" y="50838"/>
                  </a:lnTo>
                  <a:lnTo>
                    <a:pt x="4813" y="55372"/>
                  </a:lnTo>
                  <a:lnTo>
                    <a:pt x="85785" y="54711"/>
                  </a:lnTo>
                  <a:lnTo>
                    <a:pt x="116480" y="54711"/>
                  </a:lnTo>
                  <a:lnTo>
                    <a:pt x="136893" y="54495"/>
                  </a:lnTo>
                  <a:lnTo>
                    <a:pt x="230162" y="53530"/>
                  </a:lnTo>
                  <a:lnTo>
                    <a:pt x="280352" y="52108"/>
                  </a:lnTo>
                  <a:lnTo>
                    <a:pt x="280200" y="52108"/>
                  </a:lnTo>
                  <a:lnTo>
                    <a:pt x="305409" y="51752"/>
                  </a:lnTo>
                  <a:lnTo>
                    <a:pt x="386613" y="49237"/>
                  </a:lnTo>
                  <a:lnTo>
                    <a:pt x="416293" y="47777"/>
                  </a:lnTo>
                  <a:lnTo>
                    <a:pt x="440931" y="46659"/>
                  </a:lnTo>
                  <a:lnTo>
                    <a:pt x="463969" y="45161"/>
                  </a:lnTo>
                  <a:lnTo>
                    <a:pt x="483488" y="44005"/>
                  </a:lnTo>
                  <a:lnTo>
                    <a:pt x="502361" y="42621"/>
                  </a:lnTo>
                  <a:lnTo>
                    <a:pt x="536816" y="39585"/>
                  </a:lnTo>
                  <a:lnTo>
                    <a:pt x="571017" y="35648"/>
                  </a:lnTo>
                  <a:lnTo>
                    <a:pt x="588463" y="33655"/>
                  </a:lnTo>
                  <a:lnTo>
                    <a:pt x="170154" y="33655"/>
                  </a:lnTo>
                  <a:lnTo>
                    <a:pt x="136867" y="33375"/>
                  </a:lnTo>
                  <a:lnTo>
                    <a:pt x="110617" y="33096"/>
                  </a:lnTo>
                  <a:close/>
                </a:path>
                <a:path w="674369" h="55879">
                  <a:moveTo>
                    <a:pt x="116480" y="54711"/>
                  </a:moveTo>
                  <a:lnTo>
                    <a:pt x="85785" y="54711"/>
                  </a:lnTo>
                  <a:lnTo>
                    <a:pt x="110477" y="54775"/>
                  </a:lnTo>
                  <a:lnTo>
                    <a:pt x="116480" y="54711"/>
                  </a:lnTo>
                  <a:close/>
                </a:path>
                <a:path w="674369" h="55879">
                  <a:moveTo>
                    <a:pt x="170237" y="33654"/>
                  </a:moveTo>
                  <a:close/>
                </a:path>
                <a:path w="674369" h="55879">
                  <a:moveTo>
                    <a:pt x="482206" y="23685"/>
                  </a:moveTo>
                  <a:lnTo>
                    <a:pt x="439648" y="26085"/>
                  </a:lnTo>
                  <a:lnTo>
                    <a:pt x="385762" y="28549"/>
                  </a:lnTo>
                  <a:lnTo>
                    <a:pt x="385902" y="28549"/>
                  </a:lnTo>
                  <a:lnTo>
                    <a:pt x="354228" y="29629"/>
                  </a:lnTo>
                  <a:lnTo>
                    <a:pt x="330149" y="30353"/>
                  </a:lnTo>
                  <a:lnTo>
                    <a:pt x="304965" y="31076"/>
                  </a:lnTo>
                  <a:lnTo>
                    <a:pt x="305104" y="31076"/>
                  </a:lnTo>
                  <a:lnTo>
                    <a:pt x="279907" y="31445"/>
                  </a:lnTo>
                  <a:lnTo>
                    <a:pt x="229717" y="32905"/>
                  </a:lnTo>
                  <a:lnTo>
                    <a:pt x="229869" y="32905"/>
                  </a:lnTo>
                  <a:lnTo>
                    <a:pt x="205028" y="33274"/>
                  </a:lnTo>
                  <a:lnTo>
                    <a:pt x="170237" y="33654"/>
                  </a:lnTo>
                  <a:lnTo>
                    <a:pt x="588471" y="33654"/>
                  </a:lnTo>
                  <a:lnTo>
                    <a:pt x="602919" y="32004"/>
                  </a:lnTo>
                  <a:lnTo>
                    <a:pt x="647090" y="25819"/>
                  </a:lnTo>
                  <a:lnTo>
                    <a:pt x="657096" y="23825"/>
                  </a:lnTo>
                  <a:lnTo>
                    <a:pt x="657542" y="23736"/>
                  </a:lnTo>
                  <a:lnTo>
                    <a:pt x="657809" y="23710"/>
                  </a:lnTo>
                  <a:lnTo>
                    <a:pt x="481926" y="23710"/>
                  </a:lnTo>
                  <a:lnTo>
                    <a:pt x="482206" y="23685"/>
                  </a:lnTo>
                  <a:close/>
                </a:path>
                <a:path w="674369" h="55879">
                  <a:moveTo>
                    <a:pt x="657637" y="23736"/>
                  </a:moveTo>
                  <a:lnTo>
                    <a:pt x="657272" y="23790"/>
                  </a:lnTo>
                  <a:lnTo>
                    <a:pt x="657637" y="23736"/>
                  </a:lnTo>
                  <a:close/>
                </a:path>
                <a:path w="674369" h="55879">
                  <a:moveTo>
                    <a:pt x="655728" y="19443"/>
                  </a:moveTo>
                  <a:lnTo>
                    <a:pt x="534780" y="19450"/>
                  </a:lnTo>
                  <a:lnTo>
                    <a:pt x="500634" y="22199"/>
                  </a:lnTo>
                  <a:lnTo>
                    <a:pt x="481926" y="23710"/>
                  </a:lnTo>
                  <a:lnTo>
                    <a:pt x="657809" y="23710"/>
                  </a:lnTo>
                  <a:lnTo>
                    <a:pt x="661771" y="23126"/>
                  </a:lnTo>
                  <a:lnTo>
                    <a:pt x="662523" y="22921"/>
                  </a:lnTo>
                  <a:lnTo>
                    <a:pt x="657225" y="21767"/>
                  </a:lnTo>
                  <a:lnTo>
                    <a:pt x="655728" y="19443"/>
                  </a:lnTo>
                  <a:close/>
                </a:path>
                <a:path w="674369" h="55879">
                  <a:moveTo>
                    <a:pt x="665197" y="22061"/>
                  </a:moveTo>
                  <a:lnTo>
                    <a:pt x="664146" y="22479"/>
                  </a:lnTo>
                  <a:lnTo>
                    <a:pt x="662523" y="22921"/>
                  </a:lnTo>
                  <a:lnTo>
                    <a:pt x="663524" y="23139"/>
                  </a:lnTo>
                  <a:lnTo>
                    <a:pt x="665197" y="22061"/>
                  </a:lnTo>
                  <a:close/>
                </a:path>
                <a:path w="674369" h="55879">
                  <a:moveTo>
                    <a:pt x="655115" y="18491"/>
                  </a:moveTo>
                  <a:lnTo>
                    <a:pt x="657225" y="21767"/>
                  </a:lnTo>
                  <a:lnTo>
                    <a:pt x="662523" y="22921"/>
                  </a:lnTo>
                  <a:lnTo>
                    <a:pt x="664146" y="22479"/>
                  </a:lnTo>
                  <a:lnTo>
                    <a:pt x="665197" y="22061"/>
                  </a:lnTo>
                  <a:lnTo>
                    <a:pt x="669279" y="19431"/>
                  </a:lnTo>
                  <a:lnTo>
                    <a:pt x="656805" y="19431"/>
                  </a:lnTo>
                  <a:lnTo>
                    <a:pt x="655547" y="18662"/>
                  </a:lnTo>
                  <a:lnTo>
                    <a:pt x="655115" y="18491"/>
                  </a:lnTo>
                  <a:close/>
                </a:path>
                <a:path w="674369" h="55879">
                  <a:moveTo>
                    <a:pt x="670335" y="18750"/>
                  </a:moveTo>
                  <a:lnTo>
                    <a:pt x="665197" y="22061"/>
                  </a:lnTo>
                  <a:lnTo>
                    <a:pt x="668172" y="20878"/>
                  </a:lnTo>
                  <a:lnTo>
                    <a:pt x="670039" y="19265"/>
                  </a:lnTo>
                  <a:lnTo>
                    <a:pt x="670335" y="18750"/>
                  </a:lnTo>
                  <a:close/>
                </a:path>
                <a:path w="674369" h="55879">
                  <a:moveTo>
                    <a:pt x="621169" y="11925"/>
                  </a:moveTo>
                  <a:lnTo>
                    <a:pt x="600405" y="11925"/>
                  </a:lnTo>
                  <a:lnTo>
                    <a:pt x="544347" y="18337"/>
                  </a:lnTo>
                  <a:lnTo>
                    <a:pt x="534757" y="19450"/>
                  </a:lnTo>
                  <a:lnTo>
                    <a:pt x="655728" y="19443"/>
                  </a:lnTo>
                  <a:lnTo>
                    <a:pt x="655115" y="18491"/>
                  </a:lnTo>
                  <a:lnTo>
                    <a:pt x="651606" y="17106"/>
                  </a:lnTo>
                  <a:lnTo>
                    <a:pt x="623671" y="17106"/>
                  </a:lnTo>
                  <a:lnTo>
                    <a:pt x="621169" y="14605"/>
                  </a:lnTo>
                  <a:lnTo>
                    <a:pt x="621169" y="11925"/>
                  </a:lnTo>
                  <a:close/>
                </a:path>
                <a:path w="674369" h="55879">
                  <a:moveTo>
                    <a:pt x="655547" y="18662"/>
                  </a:moveTo>
                  <a:lnTo>
                    <a:pt x="656805" y="19431"/>
                  </a:lnTo>
                  <a:lnTo>
                    <a:pt x="656286" y="18923"/>
                  </a:lnTo>
                  <a:lnTo>
                    <a:pt x="655547" y="18662"/>
                  </a:lnTo>
                  <a:close/>
                </a:path>
                <a:path w="674369" h="55879">
                  <a:moveTo>
                    <a:pt x="671594" y="16560"/>
                  </a:moveTo>
                  <a:lnTo>
                    <a:pt x="653872" y="16560"/>
                  </a:lnTo>
                  <a:lnTo>
                    <a:pt x="656805" y="19431"/>
                  </a:lnTo>
                  <a:lnTo>
                    <a:pt x="669279" y="19431"/>
                  </a:lnTo>
                  <a:lnTo>
                    <a:pt x="670335" y="18750"/>
                  </a:lnTo>
                  <a:lnTo>
                    <a:pt x="671594" y="16560"/>
                  </a:lnTo>
                  <a:close/>
                </a:path>
                <a:path w="674369" h="55879">
                  <a:moveTo>
                    <a:pt x="655011" y="18330"/>
                  </a:moveTo>
                  <a:lnTo>
                    <a:pt x="655547" y="18662"/>
                  </a:lnTo>
                  <a:lnTo>
                    <a:pt x="656209" y="18923"/>
                  </a:lnTo>
                  <a:lnTo>
                    <a:pt x="655011" y="18330"/>
                  </a:lnTo>
                  <a:close/>
                </a:path>
                <a:path w="674369" h="55879">
                  <a:moveTo>
                    <a:pt x="653872" y="16560"/>
                  </a:moveTo>
                  <a:lnTo>
                    <a:pt x="655025" y="18337"/>
                  </a:lnTo>
                  <a:lnTo>
                    <a:pt x="656209" y="18923"/>
                  </a:lnTo>
                  <a:lnTo>
                    <a:pt x="653872" y="16560"/>
                  </a:lnTo>
                  <a:close/>
                </a:path>
                <a:path w="674369" h="55879">
                  <a:moveTo>
                    <a:pt x="673987" y="12400"/>
                  </a:moveTo>
                  <a:lnTo>
                    <a:pt x="670335" y="18750"/>
                  </a:lnTo>
                  <a:lnTo>
                    <a:pt x="672985" y="17043"/>
                  </a:lnTo>
                  <a:lnTo>
                    <a:pt x="673987" y="12400"/>
                  </a:lnTo>
                  <a:close/>
                </a:path>
                <a:path w="674369" h="55879">
                  <a:moveTo>
                    <a:pt x="655016" y="18337"/>
                  </a:moveTo>
                  <a:lnTo>
                    <a:pt x="655115" y="18491"/>
                  </a:lnTo>
                  <a:lnTo>
                    <a:pt x="655547" y="18662"/>
                  </a:lnTo>
                  <a:lnTo>
                    <a:pt x="655016" y="18337"/>
                  </a:lnTo>
                  <a:close/>
                </a:path>
                <a:path w="674369" h="55879">
                  <a:moveTo>
                    <a:pt x="650608" y="16713"/>
                  </a:moveTo>
                  <a:lnTo>
                    <a:pt x="655115" y="18491"/>
                  </a:lnTo>
                  <a:lnTo>
                    <a:pt x="654223" y="17106"/>
                  </a:lnTo>
                  <a:lnTo>
                    <a:pt x="652665" y="17106"/>
                  </a:lnTo>
                  <a:lnTo>
                    <a:pt x="650608" y="16713"/>
                  </a:lnTo>
                  <a:close/>
                </a:path>
                <a:path w="674369" h="55879">
                  <a:moveTo>
                    <a:pt x="655000" y="18313"/>
                  </a:moveTo>
                  <a:close/>
                </a:path>
                <a:path w="674369" h="55879">
                  <a:moveTo>
                    <a:pt x="643279" y="5853"/>
                  </a:moveTo>
                  <a:lnTo>
                    <a:pt x="626338" y="8369"/>
                  </a:lnTo>
                  <a:lnTo>
                    <a:pt x="621169" y="9068"/>
                  </a:lnTo>
                  <a:lnTo>
                    <a:pt x="621169" y="14605"/>
                  </a:lnTo>
                  <a:lnTo>
                    <a:pt x="623671" y="17106"/>
                  </a:lnTo>
                  <a:lnTo>
                    <a:pt x="651606" y="17106"/>
                  </a:lnTo>
                  <a:lnTo>
                    <a:pt x="650608" y="16713"/>
                  </a:lnTo>
                  <a:lnTo>
                    <a:pt x="653970" y="16713"/>
                  </a:lnTo>
                  <a:lnTo>
                    <a:pt x="653872" y="16560"/>
                  </a:lnTo>
                  <a:lnTo>
                    <a:pt x="671594" y="16560"/>
                  </a:lnTo>
                  <a:lnTo>
                    <a:pt x="673987" y="12400"/>
                  </a:lnTo>
                  <a:lnTo>
                    <a:pt x="674237" y="11241"/>
                  </a:lnTo>
                  <a:lnTo>
                    <a:pt x="673930" y="10101"/>
                  </a:lnTo>
                  <a:lnTo>
                    <a:pt x="671616" y="6515"/>
                  </a:lnTo>
                  <a:lnTo>
                    <a:pt x="653872" y="6515"/>
                  </a:lnTo>
                  <a:lnTo>
                    <a:pt x="653970" y="6362"/>
                  </a:lnTo>
                  <a:lnTo>
                    <a:pt x="650608" y="6362"/>
                  </a:lnTo>
                  <a:lnTo>
                    <a:pt x="651728" y="5918"/>
                  </a:lnTo>
                  <a:lnTo>
                    <a:pt x="642975" y="5918"/>
                  </a:lnTo>
                  <a:lnTo>
                    <a:pt x="643279" y="5853"/>
                  </a:lnTo>
                  <a:close/>
                </a:path>
                <a:path w="674369" h="55879">
                  <a:moveTo>
                    <a:pt x="653970" y="16713"/>
                  </a:moveTo>
                  <a:lnTo>
                    <a:pt x="650608" y="16713"/>
                  </a:lnTo>
                  <a:lnTo>
                    <a:pt x="652665" y="17106"/>
                  </a:lnTo>
                  <a:lnTo>
                    <a:pt x="654223" y="17106"/>
                  </a:lnTo>
                  <a:lnTo>
                    <a:pt x="653970" y="16713"/>
                  </a:lnTo>
                  <a:close/>
                </a:path>
                <a:path w="674369" h="55879">
                  <a:moveTo>
                    <a:pt x="674237" y="11241"/>
                  </a:moveTo>
                  <a:lnTo>
                    <a:pt x="673987" y="12400"/>
                  </a:lnTo>
                  <a:lnTo>
                    <a:pt x="674369" y="11734"/>
                  </a:lnTo>
                  <a:lnTo>
                    <a:pt x="674237" y="11241"/>
                  </a:lnTo>
                  <a:close/>
                </a:path>
                <a:path w="674369" h="55879">
                  <a:moveTo>
                    <a:pt x="621169" y="9068"/>
                  </a:moveTo>
                  <a:lnTo>
                    <a:pt x="600163" y="11950"/>
                  </a:lnTo>
                  <a:lnTo>
                    <a:pt x="600405" y="11925"/>
                  </a:lnTo>
                  <a:lnTo>
                    <a:pt x="621169" y="11925"/>
                  </a:lnTo>
                  <a:lnTo>
                    <a:pt x="621169" y="9068"/>
                  </a:lnTo>
                  <a:close/>
                </a:path>
                <a:path w="674369" h="55879">
                  <a:moveTo>
                    <a:pt x="673930" y="10101"/>
                  </a:moveTo>
                  <a:lnTo>
                    <a:pt x="674237" y="11241"/>
                  </a:lnTo>
                  <a:lnTo>
                    <a:pt x="674344" y="10744"/>
                  </a:lnTo>
                  <a:lnTo>
                    <a:pt x="673930" y="10101"/>
                  </a:lnTo>
                  <a:close/>
                </a:path>
                <a:path w="674369" h="55879">
                  <a:moveTo>
                    <a:pt x="669952" y="3936"/>
                  </a:moveTo>
                  <a:lnTo>
                    <a:pt x="673930" y="10101"/>
                  </a:lnTo>
                  <a:lnTo>
                    <a:pt x="672693" y="5511"/>
                  </a:lnTo>
                  <a:lnTo>
                    <a:pt x="669952" y="3936"/>
                  </a:lnTo>
                  <a:close/>
                </a:path>
                <a:path w="674369" h="55879">
                  <a:moveTo>
                    <a:pt x="642499" y="5969"/>
                  </a:moveTo>
                  <a:lnTo>
                    <a:pt x="623671" y="5969"/>
                  </a:lnTo>
                  <a:lnTo>
                    <a:pt x="621284" y="8343"/>
                  </a:lnTo>
                  <a:lnTo>
                    <a:pt x="621169" y="9068"/>
                  </a:lnTo>
                  <a:lnTo>
                    <a:pt x="626452" y="8343"/>
                  </a:lnTo>
                  <a:lnTo>
                    <a:pt x="642499" y="5969"/>
                  </a:lnTo>
                  <a:close/>
                </a:path>
                <a:path w="674369" h="55879">
                  <a:moveTo>
                    <a:pt x="656288" y="4140"/>
                  </a:moveTo>
                  <a:lnTo>
                    <a:pt x="654999" y="4762"/>
                  </a:lnTo>
                  <a:lnTo>
                    <a:pt x="653872" y="6515"/>
                  </a:lnTo>
                  <a:lnTo>
                    <a:pt x="656288" y="4140"/>
                  </a:lnTo>
                  <a:close/>
                </a:path>
                <a:path w="674369" h="55879">
                  <a:moveTo>
                    <a:pt x="669423" y="3632"/>
                  </a:moveTo>
                  <a:lnTo>
                    <a:pt x="656805" y="3632"/>
                  </a:lnTo>
                  <a:lnTo>
                    <a:pt x="653872" y="6515"/>
                  </a:lnTo>
                  <a:lnTo>
                    <a:pt x="671616" y="6515"/>
                  </a:lnTo>
                  <a:lnTo>
                    <a:pt x="669952" y="3936"/>
                  </a:lnTo>
                  <a:lnTo>
                    <a:pt x="669423" y="3632"/>
                  </a:lnTo>
                  <a:close/>
                </a:path>
                <a:path w="674369" h="55879">
                  <a:moveTo>
                    <a:pt x="655122" y="4571"/>
                  </a:moveTo>
                  <a:lnTo>
                    <a:pt x="650608" y="6362"/>
                  </a:lnTo>
                  <a:lnTo>
                    <a:pt x="652665" y="5969"/>
                  </a:lnTo>
                  <a:lnTo>
                    <a:pt x="654223" y="5969"/>
                  </a:lnTo>
                  <a:lnTo>
                    <a:pt x="654999" y="4762"/>
                  </a:lnTo>
                  <a:lnTo>
                    <a:pt x="655122" y="4571"/>
                  </a:lnTo>
                  <a:close/>
                </a:path>
                <a:path w="674369" h="55879">
                  <a:moveTo>
                    <a:pt x="654223" y="5969"/>
                  </a:moveTo>
                  <a:lnTo>
                    <a:pt x="652665" y="5969"/>
                  </a:lnTo>
                  <a:lnTo>
                    <a:pt x="650608" y="6362"/>
                  </a:lnTo>
                  <a:lnTo>
                    <a:pt x="653970" y="6362"/>
                  </a:lnTo>
                  <a:lnTo>
                    <a:pt x="654223" y="5969"/>
                  </a:lnTo>
                  <a:close/>
                </a:path>
                <a:path w="674369" h="55879">
                  <a:moveTo>
                    <a:pt x="652016" y="5803"/>
                  </a:moveTo>
                  <a:lnTo>
                    <a:pt x="643610" y="5803"/>
                  </a:lnTo>
                  <a:lnTo>
                    <a:pt x="642975" y="5918"/>
                  </a:lnTo>
                  <a:lnTo>
                    <a:pt x="651728" y="5918"/>
                  </a:lnTo>
                  <a:lnTo>
                    <a:pt x="652016" y="5803"/>
                  </a:lnTo>
                  <a:close/>
                </a:path>
                <a:path w="674369" h="55879">
                  <a:moveTo>
                    <a:pt x="652932" y="3783"/>
                  </a:moveTo>
                  <a:lnTo>
                    <a:pt x="643279" y="5853"/>
                  </a:lnTo>
                  <a:lnTo>
                    <a:pt x="643610" y="5803"/>
                  </a:lnTo>
                  <a:lnTo>
                    <a:pt x="652016" y="5803"/>
                  </a:lnTo>
                  <a:lnTo>
                    <a:pt x="655122" y="4571"/>
                  </a:lnTo>
                  <a:lnTo>
                    <a:pt x="655530" y="3937"/>
                  </a:lnTo>
                  <a:lnTo>
                    <a:pt x="652449" y="3937"/>
                  </a:lnTo>
                  <a:lnTo>
                    <a:pt x="652932" y="3783"/>
                  </a:lnTo>
                  <a:close/>
                </a:path>
                <a:path w="674369" h="55879">
                  <a:moveTo>
                    <a:pt x="656209" y="4140"/>
                  </a:moveTo>
                  <a:lnTo>
                    <a:pt x="655580" y="4389"/>
                  </a:lnTo>
                  <a:lnTo>
                    <a:pt x="655010" y="4745"/>
                  </a:lnTo>
                  <a:lnTo>
                    <a:pt x="656209" y="4140"/>
                  </a:lnTo>
                  <a:close/>
                </a:path>
                <a:path w="674369" h="55879">
                  <a:moveTo>
                    <a:pt x="655580" y="4389"/>
                  </a:moveTo>
                  <a:lnTo>
                    <a:pt x="655122" y="4571"/>
                  </a:lnTo>
                  <a:lnTo>
                    <a:pt x="655014" y="4739"/>
                  </a:lnTo>
                  <a:lnTo>
                    <a:pt x="655580" y="4389"/>
                  </a:lnTo>
                  <a:close/>
                </a:path>
                <a:path w="674369" h="55879">
                  <a:moveTo>
                    <a:pt x="667435" y="2489"/>
                  </a:moveTo>
                  <a:lnTo>
                    <a:pt x="657009" y="2489"/>
                  </a:lnTo>
                  <a:lnTo>
                    <a:pt x="656290" y="2755"/>
                  </a:lnTo>
                  <a:lnTo>
                    <a:pt x="655122" y="4571"/>
                  </a:lnTo>
                  <a:lnTo>
                    <a:pt x="655580" y="4389"/>
                  </a:lnTo>
                  <a:lnTo>
                    <a:pt x="656805" y="3632"/>
                  </a:lnTo>
                  <a:lnTo>
                    <a:pt x="669423" y="3632"/>
                  </a:lnTo>
                  <a:lnTo>
                    <a:pt x="667435" y="2489"/>
                  </a:lnTo>
                  <a:close/>
                </a:path>
                <a:path w="674369" h="55879">
                  <a:moveTo>
                    <a:pt x="656805" y="3632"/>
                  </a:moveTo>
                  <a:lnTo>
                    <a:pt x="655580" y="4389"/>
                  </a:lnTo>
                  <a:lnTo>
                    <a:pt x="656209" y="4140"/>
                  </a:lnTo>
                  <a:lnTo>
                    <a:pt x="656805" y="3632"/>
                  </a:lnTo>
                  <a:close/>
                </a:path>
                <a:path w="674369" h="55879">
                  <a:moveTo>
                    <a:pt x="653402" y="3683"/>
                  </a:moveTo>
                  <a:lnTo>
                    <a:pt x="652932" y="3783"/>
                  </a:lnTo>
                  <a:lnTo>
                    <a:pt x="652449" y="3937"/>
                  </a:lnTo>
                  <a:lnTo>
                    <a:pt x="653402" y="3683"/>
                  </a:lnTo>
                  <a:close/>
                </a:path>
                <a:path w="674369" h="55879">
                  <a:moveTo>
                    <a:pt x="655693" y="3683"/>
                  </a:moveTo>
                  <a:lnTo>
                    <a:pt x="653402" y="3683"/>
                  </a:lnTo>
                  <a:lnTo>
                    <a:pt x="652449" y="3937"/>
                  </a:lnTo>
                  <a:lnTo>
                    <a:pt x="655530" y="3937"/>
                  </a:lnTo>
                  <a:lnTo>
                    <a:pt x="655693" y="3683"/>
                  </a:lnTo>
                  <a:close/>
                </a:path>
                <a:path w="674369" h="55879">
                  <a:moveTo>
                    <a:pt x="666040" y="1687"/>
                  </a:moveTo>
                  <a:lnTo>
                    <a:pt x="669952" y="3936"/>
                  </a:lnTo>
                  <a:lnTo>
                    <a:pt x="669658" y="3479"/>
                  </a:lnTo>
                  <a:lnTo>
                    <a:pt x="666978" y="1803"/>
                  </a:lnTo>
                  <a:lnTo>
                    <a:pt x="666040" y="1687"/>
                  </a:lnTo>
                  <a:close/>
                </a:path>
                <a:path w="674369" h="55879">
                  <a:moveTo>
                    <a:pt x="656290" y="2755"/>
                  </a:moveTo>
                  <a:lnTo>
                    <a:pt x="652932" y="3783"/>
                  </a:lnTo>
                  <a:lnTo>
                    <a:pt x="653402" y="3683"/>
                  </a:lnTo>
                  <a:lnTo>
                    <a:pt x="655693" y="3683"/>
                  </a:lnTo>
                  <a:lnTo>
                    <a:pt x="656290" y="2755"/>
                  </a:lnTo>
                  <a:close/>
                </a:path>
                <a:path w="674369" h="55879">
                  <a:moveTo>
                    <a:pt x="656321" y="2707"/>
                  </a:moveTo>
                  <a:lnTo>
                    <a:pt x="656169" y="2755"/>
                  </a:lnTo>
                  <a:lnTo>
                    <a:pt x="656321" y="2707"/>
                  </a:lnTo>
                  <a:close/>
                </a:path>
                <a:path w="674369" h="55879">
                  <a:moveTo>
                    <a:pt x="656611" y="2615"/>
                  </a:moveTo>
                  <a:lnTo>
                    <a:pt x="656321" y="2707"/>
                  </a:lnTo>
                  <a:lnTo>
                    <a:pt x="656611" y="2615"/>
                  </a:lnTo>
                  <a:close/>
                </a:path>
                <a:path w="674369" h="55879">
                  <a:moveTo>
                    <a:pt x="663105" y="0"/>
                  </a:moveTo>
                  <a:lnTo>
                    <a:pt x="657123" y="1460"/>
                  </a:lnTo>
                  <a:lnTo>
                    <a:pt x="656321" y="2707"/>
                  </a:lnTo>
                  <a:lnTo>
                    <a:pt x="656611" y="2615"/>
                  </a:lnTo>
                  <a:lnTo>
                    <a:pt x="659726" y="1371"/>
                  </a:lnTo>
                  <a:lnTo>
                    <a:pt x="661530" y="1130"/>
                  </a:lnTo>
                  <a:lnTo>
                    <a:pt x="665071" y="1130"/>
                  </a:lnTo>
                  <a:lnTo>
                    <a:pt x="663105" y="0"/>
                  </a:lnTo>
                  <a:close/>
                </a:path>
                <a:path w="674369" h="55879">
                  <a:moveTo>
                    <a:pt x="661530" y="1130"/>
                  </a:moveTo>
                  <a:lnTo>
                    <a:pt x="659726" y="1371"/>
                  </a:lnTo>
                  <a:lnTo>
                    <a:pt x="656611" y="2615"/>
                  </a:lnTo>
                  <a:lnTo>
                    <a:pt x="657009" y="2489"/>
                  </a:lnTo>
                  <a:lnTo>
                    <a:pt x="667435" y="2489"/>
                  </a:lnTo>
                  <a:lnTo>
                    <a:pt x="666040" y="1687"/>
                  </a:lnTo>
                  <a:lnTo>
                    <a:pt x="661530" y="1130"/>
                  </a:lnTo>
                  <a:close/>
                </a:path>
                <a:path w="674369" h="55879">
                  <a:moveTo>
                    <a:pt x="665071" y="1130"/>
                  </a:moveTo>
                  <a:lnTo>
                    <a:pt x="661530" y="1130"/>
                  </a:lnTo>
                  <a:lnTo>
                    <a:pt x="666040" y="1687"/>
                  </a:lnTo>
                  <a:lnTo>
                    <a:pt x="665071" y="113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66606" y="5601423"/>
              <a:ext cx="290360" cy="238781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3181223" y="5403964"/>
            <a:ext cx="147955" cy="18415"/>
          </a:xfrm>
          <a:custGeom>
            <a:avLst/>
            <a:gdLst/>
            <a:ahLst/>
            <a:cxnLst/>
            <a:rect l="l" t="t" r="r" b="b"/>
            <a:pathLst>
              <a:path w="147954" h="18414">
                <a:moveTo>
                  <a:pt x="25984" y="0"/>
                </a:moveTo>
                <a:lnTo>
                  <a:pt x="3848" y="457"/>
                </a:lnTo>
                <a:lnTo>
                  <a:pt x="0" y="4483"/>
                </a:lnTo>
                <a:lnTo>
                  <a:pt x="203" y="14185"/>
                </a:lnTo>
                <a:lnTo>
                  <a:pt x="4216" y="18046"/>
                </a:lnTo>
                <a:lnTo>
                  <a:pt x="26352" y="17589"/>
                </a:lnTo>
                <a:lnTo>
                  <a:pt x="27597" y="17475"/>
                </a:lnTo>
                <a:lnTo>
                  <a:pt x="44431" y="14706"/>
                </a:lnTo>
                <a:lnTo>
                  <a:pt x="44157" y="14706"/>
                </a:lnTo>
                <a:lnTo>
                  <a:pt x="44894" y="14630"/>
                </a:lnTo>
                <a:lnTo>
                  <a:pt x="45596" y="14630"/>
                </a:lnTo>
                <a:lnTo>
                  <a:pt x="93575" y="11887"/>
                </a:lnTo>
                <a:lnTo>
                  <a:pt x="93789" y="11874"/>
                </a:lnTo>
                <a:lnTo>
                  <a:pt x="145259" y="11874"/>
                </a:lnTo>
                <a:lnTo>
                  <a:pt x="147256" y="9931"/>
                </a:lnTo>
                <a:lnTo>
                  <a:pt x="147332" y="4190"/>
                </a:lnTo>
                <a:lnTo>
                  <a:pt x="145305" y="2108"/>
                </a:lnTo>
                <a:lnTo>
                  <a:pt x="93472" y="2095"/>
                </a:lnTo>
                <a:lnTo>
                  <a:pt x="83926" y="1498"/>
                </a:lnTo>
                <a:lnTo>
                  <a:pt x="58724" y="1498"/>
                </a:lnTo>
                <a:lnTo>
                  <a:pt x="44348" y="1447"/>
                </a:lnTo>
                <a:lnTo>
                  <a:pt x="43840" y="1422"/>
                </a:lnTo>
                <a:lnTo>
                  <a:pt x="44036" y="1422"/>
                </a:lnTo>
                <a:lnTo>
                  <a:pt x="26885" y="25"/>
                </a:lnTo>
                <a:lnTo>
                  <a:pt x="25984" y="0"/>
                </a:lnTo>
                <a:close/>
              </a:path>
              <a:path w="147954" h="18414">
                <a:moveTo>
                  <a:pt x="44894" y="14630"/>
                </a:moveTo>
                <a:lnTo>
                  <a:pt x="44157" y="14706"/>
                </a:lnTo>
                <a:lnTo>
                  <a:pt x="44561" y="14685"/>
                </a:lnTo>
                <a:lnTo>
                  <a:pt x="44894" y="14630"/>
                </a:lnTo>
                <a:close/>
              </a:path>
              <a:path w="147954" h="18414">
                <a:moveTo>
                  <a:pt x="44561" y="14685"/>
                </a:moveTo>
                <a:lnTo>
                  <a:pt x="44157" y="14706"/>
                </a:lnTo>
                <a:lnTo>
                  <a:pt x="44431" y="14706"/>
                </a:lnTo>
                <a:lnTo>
                  <a:pt x="44561" y="14685"/>
                </a:lnTo>
                <a:close/>
              </a:path>
              <a:path w="147954" h="18414">
                <a:moveTo>
                  <a:pt x="45596" y="14630"/>
                </a:moveTo>
                <a:lnTo>
                  <a:pt x="44894" y="14630"/>
                </a:lnTo>
                <a:lnTo>
                  <a:pt x="44561" y="14685"/>
                </a:lnTo>
                <a:lnTo>
                  <a:pt x="45596" y="14630"/>
                </a:lnTo>
                <a:close/>
              </a:path>
              <a:path w="147954" h="18414">
                <a:moveTo>
                  <a:pt x="145259" y="11874"/>
                </a:moveTo>
                <a:lnTo>
                  <a:pt x="93575" y="11887"/>
                </a:lnTo>
                <a:lnTo>
                  <a:pt x="127304" y="12039"/>
                </a:lnTo>
                <a:lnTo>
                  <a:pt x="136283" y="12115"/>
                </a:lnTo>
                <a:lnTo>
                  <a:pt x="144894" y="12230"/>
                </a:lnTo>
                <a:lnTo>
                  <a:pt x="145259" y="11874"/>
                </a:lnTo>
                <a:close/>
              </a:path>
              <a:path w="147954" h="18414">
                <a:moveTo>
                  <a:pt x="93576" y="2095"/>
                </a:moveTo>
                <a:lnTo>
                  <a:pt x="93789" y="2108"/>
                </a:lnTo>
                <a:lnTo>
                  <a:pt x="93576" y="2095"/>
                </a:lnTo>
                <a:close/>
              </a:path>
              <a:path w="147954" h="18414">
                <a:moveTo>
                  <a:pt x="142163" y="1790"/>
                </a:moveTo>
                <a:lnTo>
                  <a:pt x="136258" y="1866"/>
                </a:lnTo>
                <a:lnTo>
                  <a:pt x="127292" y="1943"/>
                </a:lnTo>
                <a:lnTo>
                  <a:pt x="93576" y="2095"/>
                </a:lnTo>
                <a:lnTo>
                  <a:pt x="93789" y="2108"/>
                </a:lnTo>
                <a:lnTo>
                  <a:pt x="145305" y="2108"/>
                </a:lnTo>
                <a:lnTo>
                  <a:pt x="145034" y="1828"/>
                </a:lnTo>
                <a:lnTo>
                  <a:pt x="142163" y="1790"/>
                </a:lnTo>
                <a:close/>
              </a:path>
              <a:path w="147954" h="18414">
                <a:moveTo>
                  <a:pt x="58756" y="1497"/>
                </a:moveTo>
                <a:lnTo>
                  <a:pt x="58966" y="1498"/>
                </a:lnTo>
                <a:lnTo>
                  <a:pt x="58756" y="1497"/>
                </a:lnTo>
                <a:close/>
              </a:path>
              <a:path w="147954" h="18414">
                <a:moveTo>
                  <a:pt x="74929" y="965"/>
                </a:moveTo>
                <a:lnTo>
                  <a:pt x="58756" y="1497"/>
                </a:lnTo>
                <a:lnTo>
                  <a:pt x="58966" y="1498"/>
                </a:lnTo>
                <a:lnTo>
                  <a:pt x="83926" y="1498"/>
                </a:lnTo>
                <a:lnTo>
                  <a:pt x="75501" y="977"/>
                </a:lnTo>
                <a:lnTo>
                  <a:pt x="74929" y="965"/>
                </a:lnTo>
                <a:close/>
              </a:path>
              <a:path w="147954" h="18414">
                <a:moveTo>
                  <a:pt x="44049" y="1423"/>
                </a:moveTo>
                <a:lnTo>
                  <a:pt x="44348" y="1447"/>
                </a:lnTo>
                <a:lnTo>
                  <a:pt x="48882" y="1447"/>
                </a:lnTo>
                <a:lnTo>
                  <a:pt x="44049" y="1423"/>
                </a:lnTo>
                <a:close/>
              </a:path>
              <a:path w="147954" h="18414">
                <a:moveTo>
                  <a:pt x="44036" y="1422"/>
                </a:moveTo>
                <a:lnTo>
                  <a:pt x="43840" y="1422"/>
                </a:lnTo>
                <a:lnTo>
                  <a:pt x="44049" y="142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57626" y="5500052"/>
            <a:ext cx="210185" cy="26670"/>
          </a:xfrm>
          <a:custGeom>
            <a:avLst/>
            <a:gdLst/>
            <a:ahLst/>
            <a:cxnLst/>
            <a:rect l="l" t="t" r="r" b="b"/>
            <a:pathLst>
              <a:path w="210185" h="26670">
                <a:moveTo>
                  <a:pt x="3180" y="18336"/>
                </a:moveTo>
                <a:lnTo>
                  <a:pt x="7188" y="25107"/>
                </a:lnTo>
                <a:lnTo>
                  <a:pt x="11506" y="26200"/>
                </a:lnTo>
                <a:lnTo>
                  <a:pt x="16535" y="23215"/>
                </a:lnTo>
                <a:lnTo>
                  <a:pt x="17716" y="21551"/>
                </a:lnTo>
                <a:lnTo>
                  <a:pt x="17858" y="20875"/>
                </a:lnTo>
                <a:lnTo>
                  <a:pt x="11950" y="20866"/>
                </a:lnTo>
                <a:lnTo>
                  <a:pt x="8801" y="20320"/>
                </a:lnTo>
                <a:lnTo>
                  <a:pt x="3180" y="18336"/>
                </a:lnTo>
                <a:close/>
              </a:path>
              <a:path w="210185" h="26670">
                <a:moveTo>
                  <a:pt x="209637" y="20358"/>
                </a:moveTo>
                <a:lnTo>
                  <a:pt x="127853" y="20369"/>
                </a:lnTo>
                <a:lnTo>
                  <a:pt x="154292" y="21805"/>
                </a:lnTo>
                <a:lnTo>
                  <a:pt x="195821" y="22885"/>
                </a:lnTo>
                <a:lnTo>
                  <a:pt x="207683" y="22885"/>
                </a:lnTo>
                <a:lnTo>
                  <a:pt x="209638" y="20942"/>
                </a:lnTo>
                <a:lnTo>
                  <a:pt x="209637" y="20358"/>
                </a:lnTo>
                <a:close/>
              </a:path>
              <a:path w="210185" h="26670">
                <a:moveTo>
                  <a:pt x="117199" y="20866"/>
                </a:moveTo>
                <a:lnTo>
                  <a:pt x="19634" y="20866"/>
                </a:lnTo>
                <a:lnTo>
                  <a:pt x="52425" y="21704"/>
                </a:lnTo>
                <a:lnTo>
                  <a:pt x="75696" y="21653"/>
                </a:lnTo>
                <a:lnTo>
                  <a:pt x="100315" y="21653"/>
                </a:lnTo>
                <a:lnTo>
                  <a:pt x="117199" y="20866"/>
                </a:lnTo>
                <a:close/>
              </a:path>
              <a:path w="210185" h="26670">
                <a:moveTo>
                  <a:pt x="100315" y="21653"/>
                </a:moveTo>
                <a:lnTo>
                  <a:pt x="75696" y="21653"/>
                </a:lnTo>
                <a:lnTo>
                  <a:pt x="99440" y="21678"/>
                </a:lnTo>
                <a:lnTo>
                  <a:pt x="100315" y="21653"/>
                </a:lnTo>
                <a:close/>
              </a:path>
              <a:path w="210185" h="26670">
                <a:moveTo>
                  <a:pt x="19875" y="1803"/>
                </a:moveTo>
                <a:lnTo>
                  <a:pt x="15857" y="1809"/>
                </a:lnTo>
                <a:lnTo>
                  <a:pt x="19519" y="5816"/>
                </a:lnTo>
                <a:lnTo>
                  <a:pt x="19124" y="14363"/>
                </a:lnTo>
                <a:lnTo>
                  <a:pt x="18961" y="15633"/>
                </a:lnTo>
                <a:lnTo>
                  <a:pt x="17858" y="20875"/>
                </a:lnTo>
                <a:lnTo>
                  <a:pt x="19875" y="20878"/>
                </a:lnTo>
                <a:lnTo>
                  <a:pt x="19634" y="20866"/>
                </a:lnTo>
                <a:lnTo>
                  <a:pt x="117199" y="20866"/>
                </a:lnTo>
                <a:lnTo>
                  <a:pt x="127853" y="20369"/>
                </a:lnTo>
                <a:lnTo>
                  <a:pt x="127647" y="20358"/>
                </a:lnTo>
                <a:lnTo>
                  <a:pt x="209637" y="20358"/>
                </a:lnTo>
                <a:lnTo>
                  <a:pt x="209626" y="16141"/>
                </a:lnTo>
                <a:lnTo>
                  <a:pt x="207683" y="14198"/>
                </a:lnTo>
                <a:lnTo>
                  <a:pt x="196037" y="14198"/>
                </a:lnTo>
                <a:lnTo>
                  <a:pt x="181635" y="13830"/>
                </a:lnTo>
                <a:lnTo>
                  <a:pt x="154647" y="13119"/>
                </a:lnTo>
                <a:lnTo>
                  <a:pt x="128824" y="11722"/>
                </a:lnTo>
                <a:lnTo>
                  <a:pt x="128524" y="11722"/>
                </a:lnTo>
                <a:lnTo>
                  <a:pt x="128117" y="11684"/>
                </a:lnTo>
                <a:lnTo>
                  <a:pt x="128267" y="11684"/>
                </a:lnTo>
                <a:lnTo>
                  <a:pt x="100291" y="7531"/>
                </a:lnTo>
                <a:lnTo>
                  <a:pt x="76238" y="4635"/>
                </a:lnTo>
                <a:lnTo>
                  <a:pt x="53111" y="3149"/>
                </a:lnTo>
                <a:lnTo>
                  <a:pt x="33464" y="2171"/>
                </a:lnTo>
                <a:lnTo>
                  <a:pt x="19875" y="1803"/>
                </a:lnTo>
                <a:close/>
              </a:path>
              <a:path w="210185" h="26670">
                <a:moveTo>
                  <a:pt x="5833" y="951"/>
                </a:moveTo>
                <a:lnTo>
                  <a:pt x="3807" y="2007"/>
                </a:lnTo>
                <a:lnTo>
                  <a:pt x="2067" y="3598"/>
                </a:lnTo>
                <a:lnTo>
                  <a:pt x="388" y="8947"/>
                </a:lnTo>
                <a:lnTo>
                  <a:pt x="241" y="12788"/>
                </a:lnTo>
                <a:lnTo>
                  <a:pt x="2895" y="17856"/>
                </a:lnTo>
                <a:lnTo>
                  <a:pt x="3180" y="18336"/>
                </a:lnTo>
                <a:lnTo>
                  <a:pt x="8801" y="20320"/>
                </a:lnTo>
                <a:lnTo>
                  <a:pt x="11950" y="20866"/>
                </a:lnTo>
                <a:lnTo>
                  <a:pt x="17858" y="20875"/>
                </a:lnTo>
                <a:lnTo>
                  <a:pt x="18961" y="15633"/>
                </a:lnTo>
                <a:lnTo>
                  <a:pt x="19124" y="14363"/>
                </a:lnTo>
                <a:lnTo>
                  <a:pt x="19519" y="5816"/>
                </a:lnTo>
                <a:lnTo>
                  <a:pt x="16269" y="2260"/>
                </a:lnTo>
                <a:lnTo>
                  <a:pt x="14820" y="2260"/>
                </a:lnTo>
                <a:lnTo>
                  <a:pt x="11950" y="1816"/>
                </a:lnTo>
                <a:lnTo>
                  <a:pt x="13405" y="1813"/>
                </a:lnTo>
                <a:lnTo>
                  <a:pt x="11476" y="1205"/>
                </a:lnTo>
                <a:lnTo>
                  <a:pt x="5833" y="951"/>
                </a:lnTo>
                <a:close/>
              </a:path>
              <a:path w="210185" h="26670">
                <a:moveTo>
                  <a:pt x="221" y="12577"/>
                </a:moveTo>
                <a:lnTo>
                  <a:pt x="139" y="14363"/>
                </a:lnTo>
                <a:lnTo>
                  <a:pt x="2717" y="18173"/>
                </a:lnTo>
                <a:lnTo>
                  <a:pt x="3180" y="18336"/>
                </a:lnTo>
                <a:lnTo>
                  <a:pt x="2895" y="17856"/>
                </a:lnTo>
                <a:lnTo>
                  <a:pt x="241" y="12788"/>
                </a:lnTo>
                <a:lnTo>
                  <a:pt x="221" y="12577"/>
                </a:lnTo>
                <a:close/>
              </a:path>
              <a:path w="210185" h="26670">
                <a:moveTo>
                  <a:pt x="388" y="8947"/>
                </a:moveTo>
                <a:lnTo>
                  <a:pt x="0" y="10185"/>
                </a:lnTo>
                <a:lnTo>
                  <a:pt x="221" y="12577"/>
                </a:lnTo>
                <a:lnTo>
                  <a:pt x="388" y="8947"/>
                </a:lnTo>
                <a:close/>
              </a:path>
              <a:path w="210185" h="26670">
                <a:moveTo>
                  <a:pt x="128352" y="11696"/>
                </a:moveTo>
                <a:lnTo>
                  <a:pt x="128524" y="11722"/>
                </a:lnTo>
                <a:lnTo>
                  <a:pt x="128824" y="11722"/>
                </a:lnTo>
                <a:lnTo>
                  <a:pt x="128352" y="11696"/>
                </a:lnTo>
                <a:close/>
              </a:path>
              <a:path w="210185" h="26670">
                <a:moveTo>
                  <a:pt x="128267" y="11684"/>
                </a:moveTo>
                <a:lnTo>
                  <a:pt x="128117" y="11684"/>
                </a:lnTo>
                <a:lnTo>
                  <a:pt x="128352" y="11696"/>
                </a:lnTo>
                <a:close/>
              </a:path>
              <a:path w="210185" h="26670">
                <a:moveTo>
                  <a:pt x="2067" y="3598"/>
                </a:moveTo>
                <a:lnTo>
                  <a:pt x="571" y="4965"/>
                </a:lnTo>
                <a:lnTo>
                  <a:pt x="388" y="8947"/>
                </a:lnTo>
                <a:lnTo>
                  <a:pt x="2067" y="3598"/>
                </a:lnTo>
                <a:close/>
              </a:path>
              <a:path w="210185" h="26670">
                <a:moveTo>
                  <a:pt x="3807" y="2007"/>
                </a:moveTo>
                <a:lnTo>
                  <a:pt x="2324" y="2781"/>
                </a:lnTo>
                <a:lnTo>
                  <a:pt x="2067" y="3598"/>
                </a:lnTo>
                <a:lnTo>
                  <a:pt x="3807" y="2007"/>
                </a:lnTo>
                <a:close/>
              </a:path>
              <a:path w="210185" h="26670">
                <a:moveTo>
                  <a:pt x="13405" y="1813"/>
                </a:moveTo>
                <a:lnTo>
                  <a:pt x="11950" y="1816"/>
                </a:lnTo>
                <a:lnTo>
                  <a:pt x="14820" y="2260"/>
                </a:lnTo>
                <a:lnTo>
                  <a:pt x="13405" y="1813"/>
                </a:lnTo>
                <a:close/>
              </a:path>
              <a:path w="210185" h="26670">
                <a:moveTo>
                  <a:pt x="15857" y="1809"/>
                </a:moveTo>
                <a:lnTo>
                  <a:pt x="13405" y="1813"/>
                </a:lnTo>
                <a:lnTo>
                  <a:pt x="14820" y="2260"/>
                </a:lnTo>
                <a:lnTo>
                  <a:pt x="16269" y="2260"/>
                </a:lnTo>
                <a:lnTo>
                  <a:pt x="15857" y="1809"/>
                </a:lnTo>
                <a:close/>
              </a:path>
              <a:path w="210185" h="26670">
                <a:moveTo>
                  <a:pt x="5003" y="914"/>
                </a:moveTo>
                <a:lnTo>
                  <a:pt x="3807" y="2007"/>
                </a:lnTo>
                <a:lnTo>
                  <a:pt x="5833" y="951"/>
                </a:lnTo>
                <a:lnTo>
                  <a:pt x="5003" y="914"/>
                </a:lnTo>
                <a:close/>
              </a:path>
              <a:path w="210185" h="26670">
                <a:moveTo>
                  <a:pt x="11476" y="1205"/>
                </a:moveTo>
                <a:lnTo>
                  <a:pt x="13405" y="1813"/>
                </a:lnTo>
                <a:lnTo>
                  <a:pt x="15857" y="1809"/>
                </a:lnTo>
                <a:lnTo>
                  <a:pt x="15468" y="1384"/>
                </a:lnTo>
                <a:lnTo>
                  <a:pt x="11476" y="1205"/>
                </a:lnTo>
                <a:close/>
              </a:path>
              <a:path w="210185" h="26670">
                <a:moveTo>
                  <a:pt x="7658" y="0"/>
                </a:moveTo>
                <a:lnTo>
                  <a:pt x="5833" y="951"/>
                </a:lnTo>
                <a:lnTo>
                  <a:pt x="11476" y="1205"/>
                </a:lnTo>
                <a:lnTo>
                  <a:pt x="7658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30180" y="5298224"/>
            <a:ext cx="234175" cy="241896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995572" y="5285155"/>
            <a:ext cx="451535" cy="22087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564616" y="5237607"/>
            <a:ext cx="524349" cy="30079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693692" y="4795177"/>
            <a:ext cx="464586" cy="17458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247039" y="4729022"/>
            <a:ext cx="112737" cy="21644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731165" y="5259158"/>
            <a:ext cx="1020317" cy="41138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609270" y="6329152"/>
            <a:ext cx="427380" cy="31284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097551" y="6133770"/>
            <a:ext cx="811373" cy="681661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8174735" y="5911994"/>
            <a:ext cx="1239520" cy="812800"/>
            <a:chOff x="8174735" y="5911994"/>
            <a:chExt cx="1239520" cy="812800"/>
          </a:xfrm>
        </p:grpSpPr>
        <p:pic>
          <p:nvPicPr>
            <p:cNvPr id="57" name="object 5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33840" y="5911994"/>
              <a:ext cx="579843" cy="21694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74735" y="6012929"/>
              <a:ext cx="1139164" cy="711431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9515718" y="5890087"/>
            <a:ext cx="211084" cy="284015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9824961" y="5904145"/>
            <a:ext cx="1309370" cy="864869"/>
            <a:chOff x="9824961" y="5904145"/>
            <a:chExt cx="1309370" cy="864869"/>
          </a:xfrm>
        </p:grpSpPr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824961" y="5904145"/>
              <a:ext cx="280860" cy="26610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014409" y="6181321"/>
              <a:ext cx="729290" cy="58712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787507" y="6343227"/>
              <a:ext cx="346214" cy="186689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99903" y="5899847"/>
            <a:ext cx="705192" cy="235708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11031245" y="6040724"/>
            <a:ext cx="51435" cy="23495"/>
          </a:xfrm>
          <a:custGeom>
            <a:avLst/>
            <a:gdLst/>
            <a:ahLst/>
            <a:cxnLst/>
            <a:rect l="l" t="t" r="r" b="b"/>
            <a:pathLst>
              <a:path w="51434" h="23495">
                <a:moveTo>
                  <a:pt x="35534" y="0"/>
                </a:moveTo>
                <a:lnTo>
                  <a:pt x="33388" y="30"/>
                </a:lnTo>
                <a:lnTo>
                  <a:pt x="21158" y="1821"/>
                </a:lnTo>
                <a:lnTo>
                  <a:pt x="3365" y="5064"/>
                </a:lnTo>
                <a:lnTo>
                  <a:pt x="0" y="9923"/>
                </a:lnTo>
                <a:lnTo>
                  <a:pt x="1854" y="20065"/>
                </a:lnTo>
                <a:lnTo>
                  <a:pt x="6705" y="23428"/>
                </a:lnTo>
                <a:lnTo>
                  <a:pt x="12052" y="22456"/>
                </a:lnTo>
                <a:lnTo>
                  <a:pt x="24825" y="18968"/>
                </a:lnTo>
                <a:lnTo>
                  <a:pt x="35786" y="16299"/>
                </a:lnTo>
                <a:lnTo>
                  <a:pt x="35534" y="16299"/>
                </a:lnTo>
                <a:lnTo>
                  <a:pt x="36512" y="16122"/>
                </a:lnTo>
                <a:lnTo>
                  <a:pt x="37029" y="16122"/>
                </a:lnTo>
                <a:lnTo>
                  <a:pt x="40525" y="15709"/>
                </a:lnTo>
                <a:lnTo>
                  <a:pt x="48183" y="14582"/>
                </a:lnTo>
                <a:lnTo>
                  <a:pt x="50850" y="10985"/>
                </a:lnTo>
                <a:lnTo>
                  <a:pt x="49834" y="4028"/>
                </a:lnTo>
                <a:lnTo>
                  <a:pt x="47396" y="1601"/>
                </a:lnTo>
                <a:lnTo>
                  <a:pt x="40309" y="560"/>
                </a:lnTo>
                <a:lnTo>
                  <a:pt x="35534" y="0"/>
                </a:lnTo>
                <a:close/>
              </a:path>
              <a:path w="51434" h="23495">
                <a:moveTo>
                  <a:pt x="36512" y="16122"/>
                </a:moveTo>
                <a:lnTo>
                  <a:pt x="35534" y="16299"/>
                </a:lnTo>
                <a:lnTo>
                  <a:pt x="36023" y="16241"/>
                </a:lnTo>
                <a:lnTo>
                  <a:pt x="36512" y="16122"/>
                </a:lnTo>
                <a:close/>
              </a:path>
              <a:path w="51434" h="23495">
                <a:moveTo>
                  <a:pt x="36023" y="16241"/>
                </a:moveTo>
                <a:lnTo>
                  <a:pt x="35534" y="16299"/>
                </a:lnTo>
                <a:lnTo>
                  <a:pt x="35786" y="16299"/>
                </a:lnTo>
                <a:lnTo>
                  <a:pt x="36023" y="16241"/>
                </a:lnTo>
                <a:close/>
              </a:path>
              <a:path w="51434" h="23495">
                <a:moveTo>
                  <a:pt x="37029" y="16122"/>
                </a:moveTo>
                <a:lnTo>
                  <a:pt x="36512" y="16122"/>
                </a:lnTo>
                <a:lnTo>
                  <a:pt x="36023" y="16241"/>
                </a:lnTo>
                <a:lnTo>
                  <a:pt x="37029" y="16122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209121" y="6022245"/>
            <a:ext cx="107950" cy="20955"/>
          </a:xfrm>
          <a:custGeom>
            <a:avLst/>
            <a:gdLst/>
            <a:ahLst/>
            <a:cxnLst/>
            <a:rect l="l" t="t" r="r" b="b"/>
            <a:pathLst>
              <a:path w="107950" h="20954">
                <a:moveTo>
                  <a:pt x="6997" y="0"/>
                </a:moveTo>
                <a:lnTo>
                  <a:pt x="1828" y="3679"/>
                </a:lnTo>
                <a:lnTo>
                  <a:pt x="0" y="14585"/>
                </a:lnTo>
                <a:lnTo>
                  <a:pt x="3683" y="19748"/>
                </a:lnTo>
                <a:lnTo>
                  <a:pt x="10045" y="20816"/>
                </a:lnTo>
                <a:lnTo>
                  <a:pt x="10985" y="20841"/>
                </a:lnTo>
                <a:lnTo>
                  <a:pt x="36108" y="18027"/>
                </a:lnTo>
                <a:lnTo>
                  <a:pt x="35674" y="18017"/>
                </a:lnTo>
                <a:lnTo>
                  <a:pt x="36550" y="17978"/>
                </a:lnTo>
                <a:lnTo>
                  <a:pt x="89415" y="17978"/>
                </a:lnTo>
                <a:lnTo>
                  <a:pt x="92786" y="17940"/>
                </a:lnTo>
                <a:lnTo>
                  <a:pt x="104698" y="17231"/>
                </a:lnTo>
                <a:lnTo>
                  <a:pt x="107454" y="14131"/>
                </a:lnTo>
                <a:lnTo>
                  <a:pt x="107022" y="6913"/>
                </a:lnTo>
                <a:lnTo>
                  <a:pt x="105401" y="5474"/>
                </a:lnTo>
                <a:lnTo>
                  <a:pt x="59029" y="5474"/>
                </a:lnTo>
                <a:lnTo>
                  <a:pt x="59184" y="5471"/>
                </a:lnTo>
                <a:lnTo>
                  <a:pt x="39772" y="5016"/>
                </a:lnTo>
                <a:lnTo>
                  <a:pt x="36906" y="5016"/>
                </a:lnTo>
                <a:lnTo>
                  <a:pt x="35979" y="4927"/>
                </a:lnTo>
                <a:lnTo>
                  <a:pt x="36376" y="4927"/>
                </a:lnTo>
                <a:lnTo>
                  <a:pt x="6997" y="0"/>
                </a:lnTo>
                <a:close/>
              </a:path>
              <a:path w="107950" h="20954">
                <a:moveTo>
                  <a:pt x="89415" y="17978"/>
                </a:moveTo>
                <a:lnTo>
                  <a:pt x="36550" y="17978"/>
                </a:lnTo>
                <a:lnTo>
                  <a:pt x="36108" y="18027"/>
                </a:lnTo>
                <a:lnTo>
                  <a:pt x="59029" y="18564"/>
                </a:lnTo>
                <a:lnTo>
                  <a:pt x="81007" y="18073"/>
                </a:lnTo>
                <a:lnTo>
                  <a:pt x="89415" y="17978"/>
                </a:lnTo>
                <a:close/>
              </a:path>
              <a:path w="107950" h="20954">
                <a:moveTo>
                  <a:pt x="36550" y="17978"/>
                </a:moveTo>
                <a:lnTo>
                  <a:pt x="35674" y="18017"/>
                </a:lnTo>
                <a:lnTo>
                  <a:pt x="36198" y="18017"/>
                </a:lnTo>
                <a:lnTo>
                  <a:pt x="36550" y="17978"/>
                </a:lnTo>
                <a:close/>
              </a:path>
              <a:path w="107950" h="20954">
                <a:moveTo>
                  <a:pt x="59184" y="5471"/>
                </a:moveTo>
                <a:lnTo>
                  <a:pt x="59029" y="5474"/>
                </a:lnTo>
                <a:lnTo>
                  <a:pt x="59334" y="5474"/>
                </a:lnTo>
                <a:lnTo>
                  <a:pt x="59184" y="5471"/>
                </a:lnTo>
                <a:close/>
              </a:path>
              <a:path w="107950" h="20954">
                <a:moveTo>
                  <a:pt x="92176" y="4859"/>
                </a:moveTo>
                <a:lnTo>
                  <a:pt x="80759" y="4982"/>
                </a:lnTo>
                <a:lnTo>
                  <a:pt x="59184" y="5471"/>
                </a:lnTo>
                <a:lnTo>
                  <a:pt x="59334" y="5474"/>
                </a:lnTo>
                <a:lnTo>
                  <a:pt x="105401" y="5474"/>
                </a:lnTo>
                <a:lnTo>
                  <a:pt x="104719" y="4869"/>
                </a:lnTo>
                <a:lnTo>
                  <a:pt x="92011" y="4869"/>
                </a:lnTo>
                <a:lnTo>
                  <a:pt x="92176" y="4859"/>
                </a:lnTo>
                <a:close/>
              </a:path>
              <a:path w="107950" h="20954">
                <a:moveTo>
                  <a:pt x="35979" y="4927"/>
                </a:moveTo>
                <a:lnTo>
                  <a:pt x="36906" y="5016"/>
                </a:lnTo>
                <a:lnTo>
                  <a:pt x="36440" y="4938"/>
                </a:lnTo>
                <a:lnTo>
                  <a:pt x="35979" y="4927"/>
                </a:lnTo>
                <a:close/>
              </a:path>
              <a:path w="107950" h="20954">
                <a:moveTo>
                  <a:pt x="36440" y="4938"/>
                </a:moveTo>
                <a:lnTo>
                  <a:pt x="36906" y="5016"/>
                </a:lnTo>
                <a:lnTo>
                  <a:pt x="39772" y="5016"/>
                </a:lnTo>
                <a:lnTo>
                  <a:pt x="36440" y="4938"/>
                </a:lnTo>
                <a:close/>
              </a:path>
              <a:path w="107950" h="20954">
                <a:moveTo>
                  <a:pt x="36376" y="4927"/>
                </a:moveTo>
                <a:lnTo>
                  <a:pt x="35979" y="4927"/>
                </a:lnTo>
                <a:lnTo>
                  <a:pt x="36440" y="4938"/>
                </a:lnTo>
                <a:close/>
              </a:path>
              <a:path w="107950" h="20954">
                <a:moveTo>
                  <a:pt x="104706" y="4857"/>
                </a:moveTo>
                <a:lnTo>
                  <a:pt x="92011" y="4869"/>
                </a:lnTo>
                <a:lnTo>
                  <a:pt x="104719" y="4869"/>
                </a:lnTo>
                <a:close/>
              </a:path>
              <a:path w="107950" h="20954">
                <a:moveTo>
                  <a:pt x="103924" y="4163"/>
                </a:moveTo>
                <a:lnTo>
                  <a:pt x="92176" y="4859"/>
                </a:lnTo>
                <a:lnTo>
                  <a:pt x="92329" y="4857"/>
                </a:lnTo>
                <a:lnTo>
                  <a:pt x="104706" y="4857"/>
                </a:lnTo>
                <a:lnTo>
                  <a:pt x="103924" y="4163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9506292" y="6304897"/>
            <a:ext cx="183692" cy="296284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9779837" y="6423190"/>
            <a:ext cx="167005" cy="30480"/>
          </a:xfrm>
          <a:custGeom>
            <a:avLst/>
            <a:gdLst/>
            <a:ahLst/>
            <a:cxnLst/>
            <a:rect l="l" t="t" r="r" b="b"/>
            <a:pathLst>
              <a:path w="167004" h="30479">
                <a:moveTo>
                  <a:pt x="65062" y="3031"/>
                </a:moveTo>
                <a:lnTo>
                  <a:pt x="63855" y="3055"/>
                </a:lnTo>
                <a:lnTo>
                  <a:pt x="36944" y="5601"/>
                </a:lnTo>
                <a:lnTo>
                  <a:pt x="3898" y="10139"/>
                </a:lnTo>
                <a:lnTo>
                  <a:pt x="0" y="15288"/>
                </a:lnTo>
                <a:lnTo>
                  <a:pt x="1536" y="26456"/>
                </a:lnTo>
                <a:lnTo>
                  <a:pt x="6680" y="30361"/>
                </a:lnTo>
                <a:lnTo>
                  <a:pt x="12700" y="29528"/>
                </a:lnTo>
                <a:lnTo>
                  <a:pt x="40068" y="23959"/>
                </a:lnTo>
                <a:lnTo>
                  <a:pt x="65759" y="19122"/>
                </a:lnTo>
                <a:lnTo>
                  <a:pt x="89557" y="15829"/>
                </a:lnTo>
                <a:lnTo>
                  <a:pt x="89344" y="15829"/>
                </a:lnTo>
                <a:lnTo>
                  <a:pt x="89915" y="15779"/>
                </a:lnTo>
                <a:lnTo>
                  <a:pt x="90694" y="15779"/>
                </a:lnTo>
                <a:lnTo>
                  <a:pt x="113410" y="14946"/>
                </a:lnTo>
                <a:lnTo>
                  <a:pt x="138773" y="12703"/>
                </a:lnTo>
                <a:lnTo>
                  <a:pt x="152438" y="11813"/>
                </a:lnTo>
                <a:lnTo>
                  <a:pt x="164718" y="10344"/>
                </a:lnTo>
                <a:lnTo>
                  <a:pt x="166763" y="7735"/>
                </a:lnTo>
                <a:lnTo>
                  <a:pt x="166368" y="4386"/>
                </a:lnTo>
                <a:lnTo>
                  <a:pt x="88976" y="4380"/>
                </a:lnTo>
                <a:lnTo>
                  <a:pt x="89218" y="4373"/>
                </a:lnTo>
                <a:lnTo>
                  <a:pt x="65062" y="3031"/>
                </a:lnTo>
                <a:close/>
              </a:path>
              <a:path w="167004" h="30479">
                <a:moveTo>
                  <a:pt x="89915" y="15779"/>
                </a:moveTo>
                <a:lnTo>
                  <a:pt x="89344" y="15829"/>
                </a:lnTo>
                <a:lnTo>
                  <a:pt x="89634" y="15818"/>
                </a:lnTo>
                <a:lnTo>
                  <a:pt x="89915" y="15779"/>
                </a:lnTo>
                <a:close/>
              </a:path>
              <a:path w="167004" h="30479">
                <a:moveTo>
                  <a:pt x="90694" y="15779"/>
                </a:moveTo>
                <a:lnTo>
                  <a:pt x="89915" y="15779"/>
                </a:lnTo>
                <a:lnTo>
                  <a:pt x="89634" y="15818"/>
                </a:lnTo>
                <a:lnTo>
                  <a:pt x="90694" y="15779"/>
                </a:lnTo>
                <a:close/>
              </a:path>
              <a:path w="167004" h="30479">
                <a:moveTo>
                  <a:pt x="89218" y="4373"/>
                </a:moveTo>
                <a:lnTo>
                  <a:pt x="88976" y="4380"/>
                </a:lnTo>
                <a:lnTo>
                  <a:pt x="89446" y="4386"/>
                </a:lnTo>
                <a:lnTo>
                  <a:pt x="89218" y="4373"/>
                </a:lnTo>
                <a:close/>
              </a:path>
              <a:path w="167004" h="30479">
                <a:moveTo>
                  <a:pt x="112615" y="3761"/>
                </a:moveTo>
                <a:lnTo>
                  <a:pt x="89218" y="4373"/>
                </a:lnTo>
                <a:lnTo>
                  <a:pt x="89446" y="4386"/>
                </a:lnTo>
                <a:lnTo>
                  <a:pt x="166368" y="4386"/>
                </a:lnTo>
                <a:lnTo>
                  <a:pt x="166295" y="3773"/>
                </a:lnTo>
                <a:lnTo>
                  <a:pt x="112471" y="3773"/>
                </a:lnTo>
                <a:lnTo>
                  <a:pt x="112615" y="3761"/>
                </a:lnTo>
                <a:close/>
              </a:path>
              <a:path w="167004" h="30479">
                <a:moveTo>
                  <a:pt x="166293" y="3757"/>
                </a:moveTo>
                <a:lnTo>
                  <a:pt x="112471" y="3773"/>
                </a:lnTo>
                <a:lnTo>
                  <a:pt x="166295" y="3773"/>
                </a:lnTo>
                <a:close/>
              </a:path>
              <a:path w="167004" h="30479">
                <a:moveTo>
                  <a:pt x="151434" y="1136"/>
                </a:moveTo>
                <a:lnTo>
                  <a:pt x="137960" y="1762"/>
                </a:lnTo>
                <a:lnTo>
                  <a:pt x="112615" y="3761"/>
                </a:lnTo>
                <a:lnTo>
                  <a:pt x="112763" y="3757"/>
                </a:lnTo>
                <a:lnTo>
                  <a:pt x="166293" y="3757"/>
                </a:lnTo>
                <a:lnTo>
                  <a:pt x="166090" y="2038"/>
                </a:lnTo>
                <a:lnTo>
                  <a:pt x="164986" y="1148"/>
                </a:lnTo>
                <a:lnTo>
                  <a:pt x="151307" y="1148"/>
                </a:lnTo>
                <a:close/>
              </a:path>
              <a:path w="167004" h="30479">
                <a:moveTo>
                  <a:pt x="164964" y="1130"/>
                </a:moveTo>
                <a:lnTo>
                  <a:pt x="151307" y="1148"/>
                </a:lnTo>
                <a:lnTo>
                  <a:pt x="164986" y="1148"/>
                </a:lnTo>
                <a:close/>
              </a:path>
              <a:path w="167004" h="30479">
                <a:moveTo>
                  <a:pt x="163563" y="0"/>
                </a:moveTo>
                <a:lnTo>
                  <a:pt x="151434" y="1136"/>
                </a:lnTo>
                <a:lnTo>
                  <a:pt x="151561" y="1130"/>
                </a:lnTo>
                <a:lnTo>
                  <a:pt x="164964" y="1130"/>
                </a:lnTo>
                <a:lnTo>
                  <a:pt x="163563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1082" y="1358633"/>
            <a:ext cx="5182235" cy="3692525"/>
            <a:chOff x="221082" y="1358633"/>
            <a:chExt cx="5182235" cy="3692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082" y="1358633"/>
              <a:ext cx="4707424" cy="34934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2345" y="2400579"/>
              <a:ext cx="1114882" cy="2025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6023" y="2363546"/>
              <a:ext cx="604207" cy="1994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584" y="4624806"/>
              <a:ext cx="980668" cy="42612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3823" y="967676"/>
            <a:ext cx="458546" cy="25424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16174" y="937894"/>
            <a:ext cx="1034122" cy="36523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796508" y="0"/>
            <a:ext cx="5129530" cy="6706234"/>
            <a:chOff x="5796508" y="0"/>
            <a:chExt cx="5129530" cy="6706234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1194" y="0"/>
              <a:ext cx="5124500" cy="32799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6508" y="3319335"/>
              <a:ext cx="5124500" cy="33863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41773" y="1081062"/>
              <a:ext cx="522761" cy="3378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9723" y="1063878"/>
              <a:ext cx="1045228" cy="6076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9878" y="3972877"/>
              <a:ext cx="611657" cy="2265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24563" y="3976573"/>
              <a:ext cx="1663490" cy="7821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18231" y="4388548"/>
              <a:ext cx="382030" cy="1807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Inverter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3-</a:t>
            </a:r>
            <a:r>
              <a:rPr sz="2200" b="0" spc="-10" dirty="0"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1082" y="1358633"/>
            <a:ext cx="5182235" cy="3692525"/>
            <a:chOff x="221082" y="1358633"/>
            <a:chExt cx="5182235" cy="3692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082" y="1358633"/>
              <a:ext cx="4707424" cy="34934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2345" y="2400579"/>
              <a:ext cx="1114882" cy="2025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6023" y="2363546"/>
              <a:ext cx="604207" cy="1994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584" y="4624806"/>
              <a:ext cx="980668" cy="42612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3823" y="967676"/>
            <a:ext cx="458546" cy="25424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16174" y="937894"/>
            <a:ext cx="1034122" cy="36523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555373" y="987920"/>
            <a:ext cx="6242685" cy="4161790"/>
            <a:chOff x="5555373" y="987920"/>
            <a:chExt cx="6242685" cy="416179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5373" y="987920"/>
              <a:ext cx="6242570" cy="41617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6795" y="1623593"/>
              <a:ext cx="963529" cy="4241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6176" y="1679905"/>
              <a:ext cx="1047013" cy="703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p-</a:t>
            </a:r>
            <a:r>
              <a:rPr sz="4000" dirty="0"/>
              <a:t>n</a:t>
            </a:r>
            <a:r>
              <a:rPr sz="4000" spc="10" dirty="0"/>
              <a:t> </a:t>
            </a:r>
            <a:r>
              <a:rPr sz="4000" spc="-10" dirty="0"/>
              <a:t>Junction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025129" y="1254175"/>
            <a:ext cx="8049895" cy="4887595"/>
            <a:chOff x="2025129" y="1254175"/>
            <a:chExt cx="8049895" cy="4887595"/>
          </a:xfrm>
        </p:grpSpPr>
        <p:sp>
          <p:nvSpPr>
            <p:cNvPr id="4" name="object 4"/>
            <p:cNvSpPr/>
            <p:nvPr/>
          </p:nvSpPr>
          <p:spPr>
            <a:xfrm>
              <a:off x="2103138" y="5554941"/>
              <a:ext cx="248285" cy="56515"/>
            </a:xfrm>
            <a:custGeom>
              <a:avLst/>
              <a:gdLst/>
              <a:ahLst/>
              <a:cxnLst/>
              <a:rect l="l" t="t" r="r" b="b"/>
              <a:pathLst>
                <a:path w="248285" h="56514">
                  <a:moveTo>
                    <a:pt x="112900" y="5613"/>
                  </a:moveTo>
                  <a:lnTo>
                    <a:pt x="86443" y="5651"/>
                  </a:lnTo>
                  <a:lnTo>
                    <a:pt x="62656" y="5651"/>
                  </a:lnTo>
                  <a:lnTo>
                    <a:pt x="58493" y="6075"/>
                  </a:lnTo>
                  <a:lnTo>
                    <a:pt x="14282" y="17145"/>
                  </a:lnTo>
                  <a:lnTo>
                    <a:pt x="0" y="34313"/>
                  </a:lnTo>
                  <a:lnTo>
                    <a:pt x="695" y="41788"/>
                  </a:lnTo>
                  <a:lnTo>
                    <a:pt x="806" y="42421"/>
                  </a:lnTo>
                  <a:lnTo>
                    <a:pt x="4405" y="49232"/>
                  </a:lnTo>
                  <a:lnTo>
                    <a:pt x="10203" y="54110"/>
                  </a:lnTo>
                  <a:lnTo>
                    <a:pt x="17390" y="56517"/>
                  </a:lnTo>
                  <a:lnTo>
                    <a:pt x="25216" y="56034"/>
                  </a:lnTo>
                  <a:lnTo>
                    <a:pt x="44489" y="50982"/>
                  </a:lnTo>
                  <a:lnTo>
                    <a:pt x="44355" y="50982"/>
                  </a:lnTo>
                  <a:lnTo>
                    <a:pt x="45511" y="50714"/>
                  </a:lnTo>
                  <a:lnTo>
                    <a:pt x="45687" y="50714"/>
                  </a:lnTo>
                  <a:lnTo>
                    <a:pt x="64706" y="46887"/>
                  </a:lnTo>
                  <a:lnTo>
                    <a:pt x="62656" y="46887"/>
                  </a:lnTo>
                  <a:lnTo>
                    <a:pt x="66720" y="46482"/>
                  </a:lnTo>
                  <a:lnTo>
                    <a:pt x="125862" y="46482"/>
                  </a:lnTo>
                  <a:lnTo>
                    <a:pt x="140914" y="45932"/>
                  </a:lnTo>
                  <a:lnTo>
                    <a:pt x="166517" y="45170"/>
                  </a:lnTo>
                  <a:lnTo>
                    <a:pt x="167418" y="45124"/>
                  </a:lnTo>
                  <a:lnTo>
                    <a:pt x="189149" y="43527"/>
                  </a:lnTo>
                  <a:lnTo>
                    <a:pt x="205703" y="42421"/>
                  </a:lnTo>
                  <a:lnTo>
                    <a:pt x="218371" y="41788"/>
                  </a:lnTo>
                  <a:lnTo>
                    <a:pt x="224582" y="41367"/>
                  </a:lnTo>
                  <a:lnTo>
                    <a:pt x="223882" y="41366"/>
                  </a:lnTo>
                  <a:lnTo>
                    <a:pt x="225305" y="41318"/>
                  </a:lnTo>
                  <a:lnTo>
                    <a:pt x="227736" y="41318"/>
                  </a:lnTo>
                  <a:lnTo>
                    <a:pt x="235526" y="39754"/>
                  </a:lnTo>
                  <a:lnTo>
                    <a:pt x="242105" y="35328"/>
                  </a:lnTo>
                  <a:lnTo>
                    <a:pt x="246549" y="28759"/>
                  </a:lnTo>
                  <a:lnTo>
                    <a:pt x="248190" y="20713"/>
                  </a:lnTo>
                  <a:lnTo>
                    <a:pt x="246573" y="12656"/>
                  </a:lnTo>
                  <a:lnTo>
                    <a:pt x="242138" y="6070"/>
                  </a:lnTo>
                  <a:lnTo>
                    <a:pt x="241480" y="5626"/>
                  </a:lnTo>
                  <a:lnTo>
                    <a:pt x="112567" y="5626"/>
                  </a:lnTo>
                  <a:lnTo>
                    <a:pt x="112900" y="5613"/>
                  </a:lnTo>
                  <a:close/>
                </a:path>
                <a:path w="248285" h="56514">
                  <a:moveTo>
                    <a:pt x="45511" y="50714"/>
                  </a:moveTo>
                  <a:lnTo>
                    <a:pt x="44355" y="50982"/>
                  </a:lnTo>
                  <a:lnTo>
                    <a:pt x="44930" y="50867"/>
                  </a:lnTo>
                  <a:lnTo>
                    <a:pt x="45511" y="50714"/>
                  </a:lnTo>
                  <a:close/>
                </a:path>
                <a:path w="248285" h="56514">
                  <a:moveTo>
                    <a:pt x="44930" y="50867"/>
                  </a:moveTo>
                  <a:lnTo>
                    <a:pt x="44355" y="50982"/>
                  </a:lnTo>
                  <a:lnTo>
                    <a:pt x="44489" y="50982"/>
                  </a:lnTo>
                  <a:lnTo>
                    <a:pt x="44930" y="50867"/>
                  </a:lnTo>
                  <a:close/>
                </a:path>
                <a:path w="248285" h="56514">
                  <a:moveTo>
                    <a:pt x="45687" y="50714"/>
                  </a:moveTo>
                  <a:lnTo>
                    <a:pt x="45511" y="50714"/>
                  </a:lnTo>
                  <a:lnTo>
                    <a:pt x="44930" y="50867"/>
                  </a:lnTo>
                  <a:lnTo>
                    <a:pt x="45687" y="50714"/>
                  </a:lnTo>
                  <a:close/>
                </a:path>
                <a:path w="248285" h="56514">
                  <a:moveTo>
                    <a:pt x="125862" y="46482"/>
                  </a:moveTo>
                  <a:lnTo>
                    <a:pt x="66720" y="46482"/>
                  </a:lnTo>
                  <a:lnTo>
                    <a:pt x="64706" y="46887"/>
                  </a:lnTo>
                  <a:lnTo>
                    <a:pt x="86456" y="46889"/>
                  </a:lnTo>
                  <a:lnTo>
                    <a:pt x="113291" y="46926"/>
                  </a:lnTo>
                  <a:lnTo>
                    <a:pt x="114773" y="46887"/>
                  </a:lnTo>
                  <a:lnTo>
                    <a:pt x="125862" y="46482"/>
                  </a:lnTo>
                  <a:close/>
                </a:path>
                <a:path w="248285" h="56514">
                  <a:moveTo>
                    <a:pt x="66720" y="46482"/>
                  </a:moveTo>
                  <a:lnTo>
                    <a:pt x="62656" y="46887"/>
                  </a:lnTo>
                  <a:lnTo>
                    <a:pt x="64707" y="46887"/>
                  </a:lnTo>
                  <a:lnTo>
                    <a:pt x="66720" y="46482"/>
                  </a:lnTo>
                  <a:close/>
                </a:path>
                <a:path w="248285" h="56514">
                  <a:moveTo>
                    <a:pt x="227736" y="41318"/>
                  </a:moveTo>
                  <a:lnTo>
                    <a:pt x="225305" y="41318"/>
                  </a:lnTo>
                  <a:lnTo>
                    <a:pt x="224582" y="41367"/>
                  </a:lnTo>
                  <a:lnTo>
                    <a:pt x="227496" y="41366"/>
                  </a:lnTo>
                  <a:lnTo>
                    <a:pt x="227736" y="41318"/>
                  </a:lnTo>
                  <a:close/>
                </a:path>
                <a:path w="248285" h="56514">
                  <a:moveTo>
                    <a:pt x="225305" y="41318"/>
                  </a:moveTo>
                  <a:lnTo>
                    <a:pt x="223882" y="41366"/>
                  </a:lnTo>
                  <a:lnTo>
                    <a:pt x="224593" y="41366"/>
                  </a:lnTo>
                  <a:lnTo>
                    <a:pt x="225305" y="41318"/>
                  </a:lnTo>
                  <a:close/>
                </a:path>
                <a:path w="248285" h="56514">
                  <a:moveTo>
                    <a:pt x="241462" y="5613"/>
                  </a:moveTo>
                  <a:lnTo>
                    <a:pt x="112567" y="5626"/>
                  </a:lnTo>
                  <a:lnTo>
                    <a:pt x="241480" y="5626"/>
                  </a:lnTo>
                  <a:close/>
                </a:path>
                <a:path w="248285" h="56514">
                  <a:moveTo>
                    <a:pt x="164662" y="3904"/>
                  </a:moveTo>
                  <a:lnTo>
                    <a:pt x="112900" y="5613"/>
                  </a:lnTo>
                  <a:lnTo>
                    <a:pt x="241462" y="5613"/>
                  </a:lnTo>
                  <a:lnTo>
                    <a:pt x="238962" y="3924"/>
                  </a:lnTo>
                  <a:lnTo>
                    <a:pt x="164396" y="3924"/>
                  </a:lnTo>
                  <a:lnTo>
                    <a:pt x="164662" y="3904"/>
                  </a:lnTo>
                  <a:close/>
                </a:path>
                <a:path w="248285" h="56514">
                  <a:moveTo>
                    <a:pt x="238906" y="3886"/>
                  </a:moveTo>
                  <a:lnTo>
                    <a:pt x="165297" y="3886"/>
                  </a:lnTo>
                  <a:lnTo>
                    <a:pt x="164396" y="3924"/>
                  </a:lnTo>
                  <a:lnTo>
                    <a:pt x="238962" y="3924"/>
                  </a:lnTo>
                  <a:close/>
                </a:path>
                <a:path w="248285" h="56514">
                  <a:moveTo>
                    <a:pt x="215940" y="546"/>
                  </a:moveTo>
                  <a:lnTo>
                    <a:pt x="203283" y="1181"/>
                  </a:lnTo>
                  <a:lnTo>
                    <a:pt x="164662" y="3904"/>
                  </a:lnTo>
                  <a:lnTo>
                    <a:pt x="165297" y="3886"/>
                  </a:lnTo>
                  <a:lnTo>
                    <a:pt x="238906" y="3886"/>
                  </a:lnTo>
                  <a:lnTo>
                    <a:pt x="235574" y="1634"/>
                  </a:lnTo>
                  <a:lnTo>
                    <a:pt x="230403" y="584"/>
                  </a:lnTo>
                  <a:lnTo>
                    <a:pt x="215437" y="584"/>
                  </a:lnTo>
                  <a:lnTo>
                    <a:pt x="215940" y="546"/>
                  </a:lnTo>
                  <a:close/>
                </a:path>
                <a:path w="248285" h="56514">
                  <a:moveTo>
                    <a:pt x="230216" y="546"/>
                  </a:moveTo>
                  <a:lnTo>
                    <a:pt x="215942" y="546"/>
                  </a:lnTo>
                  <a:lnTo>
                    <a:pt x="215437" y="584"/>
                  </a:lnTo>
                  <a:lnTo>
                    <a:pt x="230403" y="584"/>
                  </a:lnTo>
                  <a:lnTo>
                    <a:pt x="230216" y="546"/>
                  </a:lnTo>
                  <a:close/>
                </a:path>
                <a:path w="248285" h="56514">
                  <a:moveTo>
                    <a:pt x="227527" y="0"/>
                  </a:moveTo>
                  <a:lnTo>
                    <a:pt x="223882" y="12"/>
                  </a:lnTo>
                  <a:lnTo>
                    <a:pt x="222358" y="63"/>
                  </a:lnTo>
                  <a:lnTo>
                    <a:pt x="215940" y="546"/>
                  </a:lnTo>
                  <a:lnTo>
                    <a:pt x="230216" y="546"/>
                  </a:lnTo>
                  <a:lnTo>
                    <a:pt x="227527" y="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5772" y="4022725"/>
              <a:ext cx="337718" cy="336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5129" y="4576711"/>
              <a:ext cx="333016" cy="431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8006" y="1254175"/>
              <a:ext cx="7593406" cy="48842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2091" y="4600752"/>
              <a:ext cx="452462" cy="228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7055" y="5967613"/>
              <a:ext cx="723201" cy="173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p-</a:t>
            </a:r>
            <a:r>
              <a:rPr sz="4000" dirty="0"/>
              <a:t>n</a:t>
            </a:r>
            <a:r>
              <a:rPr sz="4000" spc="10" dirty="0"/>
              <a:t> </a:t>
            </a:r>
            <a:r>
              <a:rPr sz="4000" spc="-10" dirty="0"/>
              <a:t>Junction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288006" y="1254175"/>
            <a:ext cx="7968615" cy="5603875"/>
            <a:chOff x="2288006" y="1254175"/>
            <a:chExt cx="7968615" cy="5603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8006" y="1254175"/>
              <a:ext cx="5833640" cy="284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8491" y="4137660"/>
              <a:ext cx="685488" cy="4140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6383" y="4246968"/>
              <a:ext cx="1254180" cy="6561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6819" y="4736172"/>
              <a:ext cx="140162" cy="1400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2523" y="4279379"/>
              <a:ext cx="170123" cy="3254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3001" y="5267815"/>
              <a:ext cx="1300309" cy="278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2610" y="4288104"/>
              <a:ext cx="1111272" cy="3228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77879" y="4179760"/>
              <a:ext cx="3209428" cy="18972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4292" y="5789118"/>
              <a:ext cx="518003" cy="2981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1895" y="5858366"/>
              <a:ext cx="448841" cy="182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82748" y="5887346"/>
              <a:ext cx="1747113" cy="8547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18675" y="5682548"/>
              <a:ext cx="496965" cy="2349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50306" y="6208417"/>
              <a:ext cx="281864" cy="6042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59611" y="6242075"/>
              <a:ext cx="696456" cy="4102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79051" y="6153150"/>
              <a:ext cx="457574" cy="7048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32193" y="6349262"/>
              <a:ext cx="640689" cy="2146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57948" y="6395653"/>
              <a:ext cx="139293" cy="20328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4938" y="6189694"/>
              <a:ext cx="569833" cy="3987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71851" y="1713699"/>
              <a:ext cx="1584615" cy="147594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025129" y="4576711"/>
            <a:ext cx="333016" cy="4312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243529" y="4322989"/>
            <a:ext cx="1210028" cy="280125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060333" y="5502821"/>
            <a:ext cx="192405" cy="48260"/>
          </a:xfrm>
          <a:custGeom>
            <a:avLst/>
            <a:gdLst/>
            <a:ahLst/>
            <a:cxnLst/>
            <a:rect l="l" t="t" r="r" b="b"/>
            <a:pathLst>
              <a:path w="192405" h="48260">
                <a:moveTo>
                  <a:pt x="177826" y="45605"/>
                </a:moveTo>
                <a:lnTo>
                  <a:pt x="157264" y="45605"/>
                </a:lnTo>
                <a:lnTo>
                  <a:pt x="161175" y="46469"/>
                </a:lnTo>
                <a:lnTo>
                  <a:pt x="159967" y="46469"/>
                </a:lnTo>
                <a:lnTo>
                  <a:pt x="160324" y="46583"/>
                </a:lnTo>
                <a:lnTo>
                  <a:pt x="164515" y="47485"/>
                </a:lnTo>
                <a:lnTo>
                  <a:pt x="170916" y="48183"/>
                </a:lnTo>
                <a:lnTo>
                  <a:pt x="176225" y="46774"/>
                </a:lnTo>
                <a:lnTo>
                  <a:pt x="176643" y="46469"/>
                </a:lnTo>
                <a:lnTo>
                  <a:pt x="161175" y="46469"/>
                </a:lnTo>
                <a:lnTo>
                  <a:pt x="159199" y="46224"/>
                </a:lnTo>
                <a:lnTo>
                  <a:pt x="176979" y="46224"/>
                </a:lnTo>
                <a:lnTo>
                  <a:pt x="177826" y="45605"/>
                </a:lnTo>
                <a:close/>
              </a:path>
              <a:path w="192405" h="48260">
                <a:moveTo>
                  <a:pt x="111328" y="0"/>
                </a:moveTo>
                <a:lnTo>
                  <a:pt x="79476" y="38"/>
                </a:lnTo>
                <a:lnTo>
                  <a:pt x="48894" y="50"/>
                </a:lnTo>
                <a:lnTo>
                  <a:pt x="9152" y="7990"/>
                </a:lnTo>
                <a:lnTo>
                  <a:pt x="0" y="29476"/>
                </a:lnTo>
                <a:lnTo>
                  <a:pt x="3058" y="37157"/>
                </a:lnTo>
                <a:lnTo>
                  <a:pt x="8605" y="42910"/>
                </a:lnTo>
                <a:lnTo>
                  <a:pt x="15889" y="46200"/>
                </a:lnTo>
                <a:lnTo>
                  <a:pt x="24155" y="46494"/>
                </a:lnTo>
                <a:lnTo>
                  <a:pt x="37438" y="44335"/>
                </a:lnTo>
                <a:lnTo>
                  <a:pt x="50293" y="42609"/>
                </a:lnTo>
                <a:lnTo>
                  <a:pt x="48894" y="42608"/>
                </a:lnTo>
                <a:lnTo>
                  <a:pt x="51727" y="42417"/>
                </a:lnTo>
                <a:lnTo>
                  <a:pt x="182196" y="42417"/>
                </a:lnTo>
                <a:lnTo>
                  <a:pt x="190030" y="36703"/>
                </a:lnTo>
                <a:lnTo>
                  <a:pt x="192227" y="28409"/>
                </a:lnTo>
                <a:lnTo>
                  <a:pt x="184302" y="10794"/>
                </a:lnTo>
                <a:lnTo>
                  <a:pt x="177800" y="6057"/>
                </a:lnTo>
                <a:lnTo>
                  <a:pt x="177455" y="6019"/>
                </a:lnTo>
                <a:lnTo>
                  <a:pt x="173431" y="6019"/>
                </a:lnTo>
                <a:lnTo>
                  <a:pt x="169176" y="5105"/>
                </a:lnTo>
                <a:lnTo>
                  <a:pt x="170605" y="5105"/>
                </a:lnTo>
                <a:lnTo>
                  <a:pt x="170370" y="5029"/>
                </a:lnTo>
                <a:lnTo>
                  <a:pt x="166408" y="4152"/>
                </a:lnTo>
                <a:lnTo>
                  <a:pt x="161319" y="3517"/>
                </a:lnTo>
                <a:lnTo>
                  <a:pt x="152323" y="2349"/>
                </a:lnTo>
                <a:lnTo>
                  <a:pt x="141668" y="1231"/>
                </a:lnTo>
                <a:lnTo>
                  <a:pt x="140411" y="1130"/>
                </a:lnTo>
                <a:lnTo>
                  <a:pt x="126974" y="507"/>
                </a:lnTo>
                <a:lnTo>
                  <a:pt x="111328" y="0"/>
                </a:lnTo>
                <a:close/>
              </a:path>
              <a:path w="192405" h="48260">
                <a:moveTo>
                  <a:pt x="157264" y="45605"/>
                </a:moveTo>
                <a:lnTo>
                  <a:pt x="159199" y="46224"/>
                </a:lnTo>
                <a:lnTo>
                  <a:pt x="161175" y="46469"/>
                </a:lnTo>
                <a:lnTo>
                  <a:pt x="157264" y="45605"/>
                </a:lnTo>
                <a:close/>
              </a:path>
              <a:path w="192405" h="48260">
                <a:moveTo>
                  <a:pt x="137922" y="43715"/>
                </a:moveTo>
                <a:lnTo>
                  <a:pt x="147840" y="44767"/>
                </a:lnTo>
                <a:lnTo>
                  <a:pt x="159199" y="46224"/>
                </a:lnTo>
                <a:lnTo>
                  <a:pt x="157264" y="45605"/>
                </a:lnTo>
                <a:lnTo>
                  <a:pt x="177826" y="45605"/>
                </a:lnTo>
                <a:lnTo>
                  <a:pt x="180385" y="43738"/>
                </a:lnTo>
                <a:lnTo>
                  <a:pt x="138417" y="43738"/>
                </a:lnTo>
                <a:lnTo>
                  <a:pt x="137922" y="43715"/>
                </a:lnTo>
                <a:close/>
              </a:path>
              <a:path w="192405" h="48260">
                <a:moveTo>
                  <a:pt x="147345" y="44716"/>
                </a:moveTo>
                <a:lnTo>
                  <a:pt x="147741" y="44767"/>
                </a:lnTo>
                <a:lnTo>
                  <a:pt x="147345" y="44716"/>
                </a:lnTo>
                <a:close/>
              </a:path>
              <a:path w="192405" h="48260">
                <a:moveTo>
                  <a:pt x="137185" y="43637"/>
                </a:moveTo>
                <a:lnTo>
                  <a:pt x="137922" y="43715"/>
                </a:lnTo>
                <a:lnTo>
                  <a:pt x="138417" y="43738"/>
                </a:lnTo>
                <a:lnTo>
                  <a:pt x="137185" y="43637"/>
                </a:lnTo>
                <a:close/>
              </a:path>
              <a:path w="192405" h="48260">
                <a:moveTo>
                  <a:pt x="180525" y="43637"/>
                </a:moveTo>
                <a:lnTo>
                  <a:pt x="137185" y="43637"/>
                </a:lnTo>
                <a:lnTo>
                  <a:pt x="138417" y="43738"/>
                </a:lnTo>
                <a:lnTo>
                  <a:pt x="180385" y="43738"/>
                </a:lnTo>
                <a:lnTo>
                  <a:pt x="180525" y="43637"/>
                </a:lnTo>
                <a:close/>
              </a:path>
              <a:path w="192405" h="48260">
                <a:moveTo>
                  <a:pt x="181238" y="43116"/>
                </a:moveTo>
                <a:lnTo>
                  <a:pt x="125272" y="43116"/>
                </a:lnTo>
                <a:lnTo>
                  <a:pt x="125577" y="43129"/>
                </a:lnTo>
                <a:lnTo>
                  <a:pt x="137922" y="43715"/>
                </a:lnTo>
                <a:lnTo>
                  <a:pt x="137185" y="43637"/>
                </a:lnTo>
                <a:lnTo>
                  <a:pt x="180525" y="43637"/>
                </a:lnTo>
                <a:lnTo>
                  <a:pt x="181238" y="43116"/>
                </a:lnTo>
                <a:close/>
              </a:path>
              <a:path w="192405" h="48260">
                <a:moveTo>
                  <a:pt x="125455" y="43125"/>
                </a:moveTo>
                <a:close/>
              </a:path>
              <a:path w="192405" h="48260">
                <a:moveTo>
                  <a:pt x="110629" y="42633"/>
                </a:moveTo>
                <a:lnTo>
                  <a:pt x="125455" y="43125"/>
                </a:lnTo>
                <a:lnTo>
                  <a:pt x="125272" y="43116"/>
                </a:lnTo>
                <a:lnTo>
                  <a:pt x="181238" y="43116"/>
                </a:lnTo>
                <a:lnTo>
                  <a:pt x="181882" y="42646"/>
                </a:lnTo>
                <a:lnTo>
                  <a:pt x="110629" y="42633"/>
                </a:lnTo>
                <a:close/>
              </a:path>
              <a:path w="192405" h="48260">
                <a:moveTo>
                  <a:pt x="182196" y="42417"/>
                </a:moveTo>
                <a:lnTo>
                  <a:pt x="51727" y="42417"/>
                </a:lnTo>
                <a:lnTo>
                  <a:pt x="50293" y="42609"/>
                </a:lnTo>
                <a:lnTo>
                  <a:pt x="95656" y="42646"/>
                </a:lnTo>
                <a:lnTo>
                  <a:pt x="111012" y="42646"/>
                </a:lnTo>
                <a:lnTo>
                  <a:pt x="110629" y="42633"/>
                </a:lnTo>
                <a:lnTo>
                  <a:pt x="181900" y="42633"/>
                </a:lnTo>
                <a:lnTo>
                  <a:pt x="182196" y="42417"/>
                </a:lnTo>
                <a:close/>
              </a:path>
              <a:path w="192405" h="48260">
                <a:moveTo>
                  <a:pt x="51727" y="42417"/>
                </a:moveTo>
                <a:lnTo>
                  <a:pt x="48894" y="42608"/>
                </a:lnTo>
                <a:lnTo>
                  <a:pt x="50302" y="42608"/>
                </a:lnTo>
                <a:lnTo>
                  <a:pt x="51727" y="42417"/>
                </a:lnTo>
                <a:close/>
              </a:path>
              <a:path w="192405" h="48260">
                <a:moveTo>
                  <a:pt x="169176" y="5105"/>
                </a:moveTo>
                <a:lnTo>
                  <a:pt x="173431" y="6019"/>
                </a:lnTo>
                <a:lnTo>
                  <a:pt x="171346" y="5345"/>
                </a:lnTo>
                <a:lnTo>
                  <a:pt x="169176" y="5105"/>
                </a:lnTo>
                <a:close/>
              </a:path>
              <a:path w="192405" h="48260">
                <a:moveTo>
                  <a:pt x="171346" y="5345"/>
                </a:moveTo>
                <a:lnTo>
                  <a:pt x="173431" y="6019"/>
                </a:lnTo>
                <a:lnTo>
                  <a:pt x="177455" y="6019"/>
                </a:lnTo>
                <a:lnTo>
                  <a:pt x="171346" y="5345"/>
                </a:lnTo>
                <a:close/>
              </a:path>
              <a:path w="192405" h="48260">
                <a:moveTo>
                  <a:pt x="170605" y="5105"/>
                </a:moveTo>
                <a:lnTo>
                  <a:pt x="169176" y="5105"/>
                </a:lnTo>
                <a:lnTo>
                  <a:pt x="171346" y="5345"/>
                </a:lnTo>
                <a:lnTo>
                  <a:pt x="170605" y="5105"/>
                </a:lnTo>
                <a:close/>
              </a:path>
              <a:path w="192405" h="48260">
                <a:moveTo>
                  <a:pt x="161319" y="3517"/>
                </a:move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93036" y="6528231"/>
            <a:ext cx="201930" cy="55880"/>
          </a:xfrm>
          <a:custGeom>
            <a:avLst/>
            <a:gdLst/>
            <a:ahLst/>
            <a:cxnLst/>
            <a:rect l="l" t="t" r="r" b="b"/>
            <a:pathLst>
              <a:path w="201930" h="55879">
                <a:moveTo>
                  <a:pt x="174154" y="53471"/>
                </a:moveTo>
                <a:lnTo>
                  <a:pt x="180759" y="55728"/>
                </a:lnTo>
                <a:lnTo>
                  <a:pt x="189072" y="53588"/>
                </a:lnTo>
                <a:lnTo>
                  <a:pt x="177063" y="53588"/>
                </a:lnTo>
                <a:lnTo>
                  <a:pt x="174154" y="53471"/>
                </a:lnTo>
                <a:close/>
              </a:path>
              <a:path w="201930" h="55879">
                <a:moveTo>
                  <a:pt x="171399" y="52529"/>
                </a:moveTo>
                <a:lnTo>
                  <a:pt x="174154" y="53471"/>
                </a:lnTo>
                <a:lnTo>
                  <a:pt x="177063" y="53588"/>
                </a:lnTo>
                <a:lnTo>
                  <a:pt x="171399" y="52529"/>
                </a:lnTo>
                <a:close/>
              </a:path>
              <a:path w="201930" h="55879">
                <a:moveTo>
                  <a:pt x="190107" y="52529"/>
                </a:moveTo>
                <a:lnTo>
                  <a:pt x="171399" y="52529"/>
                </a:lnTo>
                <a:lnTo>
                  <a:pt x="177063" y="53588"/>
                </a:lnTo>
                <a:lnTo>
                  <a:pt x="189072" y="53588"/>
                </a:lnTo>
                <a:lnTo>
                  <a:pt x="190107" y="52529"/>
                </a:lnTo>
                <a:close/>
              </a:path>
              <a:path w="201930" h="55879">
                <a:moveTo>
                  <a:pt x="172250" y="52820"/>
                </a:moveTo>
                <a:lnTo>
                  <a:pt x="165087" y="52820"/>
                </a:lnTo>
                <a:lnTo>
                  <a:pt x="165722" y="52861"/>
                </a:lnTo>
                <a:lnTo>
                  <a:pt x="172758" y="53414"/>
                </a:lnTo>
                <a:lnTo>
                  <a:pt x="174154" y="53471"/>
                </a:lnTo>
                <a:lnTo>
                  <a:pt x="172250" y="52820"/>
                </a:lnTo>
                <a:close/>
              </a:path>
              <a:path w="201930" h="55879">
                <a:moveTo>
                  <a:pt x="165440" y="52847"/>
                </a:moveTo>
                <a:lnTo>
                  <a:pt x="165611" y="52861"/>
                </a:lnTo>
                <a:lnTo>
                  <a:pt x="165440" y="52847"/>
                </a:lnTo>
                <a:close/>
              </a:path>
              <a:path w="201930" h="55879">
                <a:moveTo>
                  <a:pt x="192523" y="47205"/>
                </a:moveTo>
                <a:lnTo>
                  <a:pt x="104178" y="47205"/>
                </a:lnTo>
                <a:lnTo>
                  <a:pt x="104978" y="47299"/>
                </a:lnTo>
                <a:lnTo>
                  <a:pt x="123418" y="49833"/>
                </a:lnTo>
                <a:lnTo>
                  <a:pt x="124599" y="49959"/>
                </a:lnTo>
                <a:lnTo>
                  <a:pt x="140944" y="51198"/>
                </a:lnTo>
                <a:lnTo>
                  <a:pt x="155206" y="52365"/>
                </a:lnTo>
                <a:lnTo>
                  <a:pt x="165440" y="52847"/>
                </a:lnTo>
                <a:lnTo>
                  <a:pt x="165087" y="52820"/>
                </a:lnTo>
                <a:lnTo>
                  <a:pt x="172250" y="52820"/>
                </a:lnTo>
                <a:lnTo>
                  <a:pt x="171399" y="52529"/>
                </a:lnTo>
                <a:lnTo>
                  <a:pt x="190107" y="52529"/>
                </a:lnTo>
                <a:lnTo>
                  <a:pt x="192061" y="50382"/>
                </a:lnTo>
                <a:lnTo>
                  <a:pt x="185343" y="50382"/>
                </a:lnTo>
                <a:lnTo>
                  <a:pt x="192523" y="47205"/>
                </a:lnTo>
                <a:close/>
              </a:path>
              <a:path w="201930" h="55879">
                <a:moveTo>
                  <a:pt x="140804" y="51188"/>
                </a:moveTo>
                <a:lnTo>
                  <a:pt x="140944" y="51198"/>
                </a:lnTo>
                <a:lnTo>
                  <a:pt x="140804" y="51188"/>
                </a:lnTo>
                <a:close/>
              </a:path>
              <a:path w="201930" h="55879">
                <a:moveTo>
                  <a:pt x="196583" y="45410"/>
                </a:moveTo>
                <a:lnTo>
                  <a:pt x="185343" y="50382"/>
                </a:lnTo>
                <a:lnTo>
                  <a:pt x="192061" y="50382"/>
                </a:lnTo>
                <a:lnTo>
                  <a:pt x="196583" y="45410"/>
                </a:lnTo>
                <a:close/>
              </a:path>
              <a:path w="201930" h="55879">
                <a:moveTo>
                  <a:pt x="199798" y="45410"/>
                </a:moveTo>
                <a:lnTo>
                  <a:pt x="196583" y="45410"/>
                </a:lnTo>
                <a:lnTo>
                  <a:pt x="192061" y="50382"/>
                </a:lnTo>
                <a:lnTo>
                  <a:pt x="194830" y="50382"/>
                </a:lnTo>
                <a:lnTo>
                  <a:pt x="199798" y="45410"/>
                </a:lnTo>
                <a:close/>
              </a:path>
              <a:path w="201930" h="55879">
                <a:moveTo>
                  <a:pt x="104608" y="47264"/>
                </a:moveTo>
                <a:lnTo>
                  <a:pt x="104866" y="47299"/>
                </a:lnTo>
                <a:lnTo>
                  <a:pt x="104608" y="47264"/>
                </a:lnTo>
                <a:close/>
              </a:path>
              <a:path w="201930" h="55879">
                <a:moveTo>
                  <a:pt x="64854" y="42687"/>
                </a:moveTo>
                <a:lnTo>
                  <a:pt x="84708" y="45355"/>
                </a:lnTo>
                <a:lnTo>
                  <a:pt x="85470" y="45443"/>
                </a:lnTo>
                <a:lnTo>
                  <a:pt x="104608" y="47264"/>
                </a:lnTo>
                <a:lnTo>
                  <a:pt x="104178" y="47205"/>
                </a:lnTo>
                <a:lnTo>
                  <a:pt x="192523" y="47205"/>
                </a:lnTo>
                <a:lnTo>
                  <a:pt x="196583" y="45410"/>
                </a:lnTo>
                <a:lnTo>
                  <a:pt x="199798" y="45410"/>
                </a:lnTo>
                <a:lnTo>
                  <a:pt x="201625" y="43581"/>
                </a:lnTo>
                <a:lnTo>
                  <a:pt x="201625" y="42730"/>
                </a:lnTo>
                <a:lnTo>
                  <a:pt x="65468" y="42730"/>
                </a:lnTo>
                <a:lnTo>
                  <a:pt x="64854" y="42687"/>
                </a:lnTo>
                <a:close/>
              </a:path>
              <a:path w="201930" h="55879">
                <a:moveTo>
                  <a:pt x="64211" y="42600"/>
                </a:moveTo>
                <a:lnTo>
                  <a:pt x="64854" y="42687"/>
                </a:lnTo>
                <a:lnTo>
                  <a:pt x="65468" y="42730"/>
                </a:lnTo>
                <a:lnTo>
                  <a:pt x="64211" y="42600"/>
                </a:lnTo>
                <a:close/>
              </a:path>
              <a:path w="201930" h="55879">
                <a:moveTo>
                  <a:pt x="201625" y="42600"/>
                </a:moveTo>
                <a:lnTo>
                  <a:pt x="64211" y="42600"/>
                </a:lnTo>
                <a:lnTo>
                  <a:pt x="65468" y="42730"/>
                </a:lnTo>
                <a:lnTo>
                  <a:pt x="201625" y="42730"/>
                </a:lnTo>
                <a:lnTo>
                  <a:pt x="201625" y="42600"/>
                </a:lnTo>
                <a:close/>
              </a:path>
              <a:path w="201930" h="55879">
                <a:moveTo>
                  <a:pt x="201625" y="41107"/>
                </a:moveTo>
                <a:lnTo>
                  <a:pt x="42329" y="41107"/>
                </a:lnTo>
                <a:lnTo>
                  <a:pt x="64854" y="42687"/>
                </a:lnTo>
                <a:lnTo>
                  <a:pt x="64211" y="42600"/>
                </a:lnTo>
                <a:lnTo>
                  <a:pt x="201625" y="42600"/>
                </a:lnTo>
                <a:lnTo>
                  <a:pt x="201625" y="41107"/>
                </a:lnTo>
                <a:close/>
              </a:path>
              <a:path w="201930" h="55879">
                <a:moveTo>
                  <a:pt x="20866" y="0"/>
                </a:moveTo>
                <a:lnTo>
                  <a:pt x="13089" y="1119"/>
                </a:lnTo>
                <a:lnTo>
                  <a:pt x="6570" y="4998"/>
                </a:lnTo>
                <a:lnTo>
                  <a:pt x="1983" y="11039"/>
                </a:lnTo>
                <a:lnTo>
                  <a:pt x="0" y="18641"/>
                </a:lnTo>
                <a:lnTo>
                  <a:pt x="1100" y="26365"/>
                </a:lnTo>
                <a:lnTo>
                  <a:pt x="4927" y="32856"/>
                </a:lnTo>
                <a:lnTo>
                  <a:pt x="10897" y="37454"/>
                </a:lnTo>
                <a:lnTo>
                  <a:pt x="18427" y="39498"/>
                </a:lnTo>
                <a:lnTo>
                  <a:pt x="42379" y="41111"/>
                </a:lnTo>
                <a:lnTo>
                  <a:pt x="201625" y="41107"/>
                </a:lnTo>
                <a:lnTo>
                  <a:pt x="201625" y="29958"/>
                </a:lnTo>
                <a:lnTo>
                  <a:pt x="199605" y="29958"/>
                </a:lnTo>
                <a:lnTo>
                  <a:pt x="185343" y="20003"/>
                </a:lnTo>
                <a:lnTo>
                  <a:pt x="195383" y="20003"/>
                </a:lnTo>
                <a:lnTo>
                  <a:pt x="190792" y="15967"/>
                </a:lnTo>
                <a:lnTo>
                  <a:pt x="182308" y="14041"/>
                </a:lnTo>
                <a:lnTo>
                  <a:pt x="178244" y="13545"/>
                </a:lnTo>
                <a:lnTo>
                  <a:pt x="176262" y="13508"/>
                </a:lnTo>
                <a:lnTo>
                  <a:pt x="174942" y="13508"/>
                </a:lnTo>
                <a:lnTo>
                  <a:pt x="173939" y="13465"/>
                </a:lnTo>
                <a:lnTo>
                  <a:pt x="174307" y="13465"/>
                </a:lnTo>
                <a:lnTo>
                  <a:pt x="167589" y="13008"/>
                </a:lnTo>
                <a:lnTo>
                  <a:pt x="158056" y="12565"/>
                </a:lnTo>
                <a:lnTo>
                  <a:pt x="157772" y="12565"/>
                </a:lnTo>
                <a:lnTo>
                  <a:pt x="157073" y="12519"/>
                </a:lnTo>
                <a:lnTo>
                  <a:pt x="157215" y="12519"/>
                </a:lnTo>
                <a:lnTo>
                  <a:pt x="129287" y="10323"/>
                </a:lnTo>
                <a:lnTo>
                  <a:pt x="128803" y="10323"/>
                </a:lnTo>
                <a:lnTo>
                  <a:pt x="127622" y="10198"/>
                </a:lnTo>
                <a:lnTo>
                  <a:pt x="127879" y="10198"/>
                </a:lnTo>
                <a:lnTo>
                  <a:pt x="109550" y="7705"/>
                </a:lnTo>
                <a:lnTo>
                  <a:pt x="108750" y="7612"/>
                </a:lnTo>
                <a:lnTo>
                  <a:pt x="90154" y="5850"/>
                </a:lnTo>
                <a:lnTo>
                  <a:pt x="90004" y="5850"/>
                </a:lnTo>
                <a:lnTo>
                  <a:pt x="89242" y="5764"/>
                </a:lnTo>
                <a:lnTo>
                  <a:pt x="69507" y="3112"/>
                </a:lnTo>
                <a:lnTo>
                  <a:pt x="68249" y="2985"/>
                </a:lnTo>
                <a:lnTo>
                  <a:pt x="44843" y="1352"/>
                </a:lnTo>
                <a:lnTo>
                  <a:pt x="20866" y="0"/>
                </a:lnTo>
                <a:close/>
              </a:path>
              <a:path w="201930" h="55879">
                <a:moveTo>
                  <a:pt x="194830" y="20003"/>
                </a:moveTo>
                <a:lnTo>
                  <a:pt x="185343" y="20003"/>
                </a:lnTo>
                <a:lnTo>
                  <a:pt x="199605" y="29958"/>
                </a:lnTo>
                <a:lnTo>
                  <a:pt x="196608" y="21782"/>
                </a:lnTo>
                <a:lnTo>
                  <a:pt x="194830" y="20003"/>
                </a:lnTo>
                <a:close/>
              </a:path>
              <a:path w="201930" h="55879">
                <a:moveTo>
                  <a:pt x="196608" y="21782"/>
                </a:moveTo>
                <a:lnTo>
                  <a:pt x="199605" y="29958"/>
                </a:lnTo>
                <a:lnTo>
                  <a:pt x="201625" y="29958"/>
                </a:lnTo>
                <a:lnTo>
                  <a:pt x="201625" y="26804"/>
                </a:lnTo>
                <a:lnTo>
                  <a:pt x="196608" y="21782"/>
                </a:lnTo>
                <a:close/>
              </a:path>
              <a:path w="201930" h="55879">
                <a:moveTo>
                  <a:pt x="195383" y="20003"/>
                </a:moveTo>
                <a:lnTo>
                  <a:pt x="194830" y="20003"/>
                </a:lnTo>
                <a:lnTo>
                  <a:pt x="196608" y="21782"/>
                </a:lnTo>
                <a:lnTo>
                  <a:pt x="196227" y="20745"/>
                </a:lnTo>
                <a:lnTo>
                  <a:pt x="195383" y="20003"/>
                </a:lnTo>
                <a:close/>
              </a:path>
              <a:path w="201930" h="55879">
                <a:moveTo>
                  <a:pt x="174446" y="13475"/>
                </a:moveTo>
                <a:lnTo>
                  <a:pt x="174942" y="13508"/>
                </a:lnTo>
                <a:lnTo>
                  <a:pt x="176262" y="13508"/>
                </a:lnTo>
                <a:lnTo>
                  <a:pt x="174446" y="13475"/>
                </a:lnTo>
                <a:close/>
              </a:path>
              <a:path w="201930" h="55879">
                <a:moveTo>
                  <a:pt x="174307" y="13465"/>
                </a:moveTo>
                <a:lnTo>
                  <a:pt x="173939" y="13465"/>
                </a:lnTo>
                <a:lnTo>
                  <a:pt x="174446" y="13475"/>
                </a:lnTo>
                <a:lnTo>
                  <a:pt x="174307" y="13465"/>
                </a:lnTo>
                <a:close/>
              </a:path>
              <a:path w="201930" h="55879">
                <a:moveTo>
                  <a:pt x="157399" y="12534"/>
                </a:moveTo>
                <a:lnTo>
                  <a:pt x="157772" y="12565"/>
                </a:lnTo>
                <a:lnTo>
                  <a:pt x="158056" y="12565"/>
                </a:lnTo>
                <a:lnTo>
                  <a:pt x="157399" y="12534"/>
                </a:lnTo>
                <a:close/>
              </a:path>
              <a:path w="201930" h="55879">
                <a:moveTo>
                  <a:pt x="157215" y="12519"/>
                </a:moveTo>
                <a:lnTo>
                  <a:pt x="157073" y="12519"/>
                </a:lnTo>
                <a:lnTo>
                  <a:pt x="157399" y="12534"/>
                </a:lnTo>
                <a:lnTo>
                  <a:pt x="157215" y="12519"/>
                </a:lnTo>
                <a:close/>
              </a:path>
              <a:path w="201930" h="55879">
                <a:moveTo>
                  <a:pt x="127622" y="10198"/>
                </a:moveTo>
                <a:lnTo>
                  <a:pt x="128803" y="10323"/>
                </a:lnTo>
                <a:lnTo>
                  <a:pt x="128199" y="10241"/>
                </a:lnTo>
                <a:lnTo>
                  <a:pt x="127622" y="10198"/>
                </a:lnTo>
                <a:close/>
              </a:path>
              <a:path w="201930" h="55879">
                <a:moveTo>
                  <a:pt x="128199" y="10241"/>
                </a:moveTo>
                <a:lnTo>
                  <a:pt x="128803" y="10323"/>
                </a:lnTo>
                <a:lnTo>
                  <a:pt x="129287" y="10323"/>
                </a:lnTo>
                <a:lnTo>
                  <a:pt x="128199" y="10241"/>
                </a:lnTo>
                <a:close/>
              </a:path>
              <a:path w="201930" h="55879">
                <a:moveTo>
                  <a:pt x="127879" y="10198"/>
                </a:moveTo>
                <a:lnTo>
                  <a:pt x="127622" y="10198"/>
                </a:lnTo>
                <a:lnTo>
                  <a:pt x="128199" y="10241"/>
                </a:lnTo>
                <a:lnTo>
                  <a:pt x="127879" y="10198"/>
                </a:lnTo>
                <a:close/>
              </a:path>
              <a:path w="201930" h="55879">
                <a:moveTo>
                  <a:pt x="89639" y="5802"/>
                </a:moveTo>
                <a:lnTo>
                  <a:pt x="90004" y="5850"/>
                </a:lnTo>
                <a:lnTo>
                  <a:pt x="90154" y="5850"/>
                </a:lnTo>
                <a:lnTo>
                  <a:pt x="89639" y="5802"/>
                </a:lnTo>
                <a:close/>
              </a:path>
              <a:path w="201930" h="55879">
                <a:moveTo>
                  <a:pt x="89358" y="5764"/>
                </a:moveTo>
                <a:lnTo>
                  <a:pt x="89639" y="5802"/>
                </a:lnTo>
                <a:lnTo>
                  <a:pt x="89358" y="5764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37715" y="4364482"/>
            <a:ext cx="383589" cy="2954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53361" y="4855959"/>
            <a:ext cx="240493" cy="16781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601595" y="5248103"/>
            <a:ext cx="1045946" cy="35421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701978" y="5265635"/>
            <a:ext cx="370574" cy="55877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635870" y="4257014"/>
            <a:ext cx="336562" cy="62738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383697" y="1602346"/>
            <a:ext cx="1141838" cy="11252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p-</a:t>
            </a:r>
            <a:r>
              <a:rPr sz="4000" dirty="0"/>
              <a:t>n</a:t>
            </a:r>
            <a:r>
              <a:rPr sz="4000" spc="10" dirty="0"/>
              <a:t> </a:t>
            </a:r>
            <a:r>
              <a:rPr sz="4000" spc="-10" dirty="0"/>
              <a:t>Junction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006" y="1506727"/>
            <a:ext cx="5833640" cy="2595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7392" y="906980"/>
            <a:ext cx="2540321" cy="5041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8336" y="4592180"/>
            <a:ext cx="970993" cy="3564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15192" y="4417072"/>
            <a:ext cx="1546860" cy="476884"/>
            <a:chOff x="2215192" y="4417072"/>
            <a:chExt cx="1546860" cy="476884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5192" y="4580559"/>
              <a:ext cx="445102" cy="313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8761" y="4417072"/>
              <a:ext cx="1062863" cy="43289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15980" y="4557520"/>
            <a:ext cx="460654" cy="1924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47678" y="4485982"/>
            <a:ext cx="789038" cy="3644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5548" y="4510003"/>
            <a:ext cx="272422" cy="2921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11417" y="4491329"/>
            <a:ext cx="192706" cy="2111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12561" y="5298376"/>
            <a:ext cx="222643" cy="2939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02207" y="5294083"/>
            <a:ext cx="752067" cy="29518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374811" y="5205247"/>
            <a:ext cx="1080135" cy="338455"/>
            <a:chOff x="2374811" y="5205247"/>
            <a:chExt cx="1080135" cy="338455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4811" y="5205247"/>
              <a:ext cx="635254" cy="315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3735" y="5210365"/>
              <a:ext cx="411213" cy="33273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75786" y="5136896"/>
            <a:ext cx="1261135" cy="57499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331396" y="5179783"/>
            <a:ext cx="420585" cy="21189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6140141" y="5019245"/>
            <a:ext cx="1287780" cy="315595"/>
            <a:chOff x="6140141" y="5019245"/>
            <a:chExt cx="1287780" cy="315595"/>
          </a:xfrm>
        </p:grpSpPr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40141" y="5027904"/>
              <a:ext cx="703837" cy="3068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75920" y="5019245"/>
              <a:ext cx="551750" cy="274752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83549" y="3609670"/>
            <a:ext cx="3903421" cy="28601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p-</a:t>
            </a:r>
            <a:r>
              <a:rPr sz="4000" dirty="0"/>
              <a:t>n</a:t>
            </a:r>
            <a:r>
              <a:rPr sz="4000" spc="10" dirty="0"/>
              <a:t> </a:t>
            </a:r>
            <a:r>
              <a:rPr sz="4000" spc="-10" dirty="0"/>
              <a:t>Junction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969182" y="1506727"/>
            <a:ext cx="7152640" cy="4990465"/>
            <a:chOff x="969182" y="1506727"/>
            <a:chExt cx="7152640" cy="49904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182" y="1506727"/>
              <a:ext cx="7152464" cy="49901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0666" y="5003114"/>
              <a:ext cx="1034783" cy="35599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7392" y="906980"/>
            <a:ext cx="2540321" cy="5041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83549" y="3609670"/>
            <a:ext cx="3903421" cy="28601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Course</a:t>
            </a:r>
            <a:r>
              <a:rPr sz="4000" spc="-30" dirty="0"/>
              <a:t> </a:t>
            </a:r>
            <a:r>
              <a:rPr sz="4000" spc="-10" dirty="0"/>
              <a:t>Outline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5203" y="1154683"/>
            <a:ext cx="7108190" cy="50577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2100" indent="-228600">
              <a:lnSpc>
                <a:spcPct val="100000"/>
              </a:lnSpc>
              <a:spcBef>
                <a:spcPts val="530"/>
              </a:spcBef>
              <a:buChar char="•"/>
              <a:tabLst>
                <a:tab pos="292100" algn="l"/>
              </a:tabLst>
            </a:pPr>
            <a:r>
              <a:rPr sz="2400" spc="-30" dirty="0">
                <a:latin typeface="Arial"/>
                <a:cs typeface="Arial"/>
              </a:rPr>
              <a:t>Total </a:t>
            </a:r>
            <a:r>
              <a:rPr sz="2400" dirty="0">
                <a:latin typeface="Arial"/>
                <a:cs typeface="Arial"/>
              </a:rPr>
              <a:t>number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lecture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26</a:t>
            </a:r>
            <a:endParaRPr sz="2400">
              <a:latin typeface="Arial"/>
              <a:cs typeface="Arial"/>
            </a:endParaRPr>
          </a:p>
          <a:p>
            <a:pPr marL="292100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292100" algn="l"/>
              </a:tabLst>
            </a:pPr>
            <a:r>
              <a:rPr sz="2400" spc="-30" dirty="0">
                <a:latin typeface="Arial"/>
                <a:cs typeface="Arial"/>
              </a:rPr>
              <a:t>Total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lecture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hours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39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921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2100" algn="l"/>
              </a:tabLst>
            </a:pPr>
            <a:r>
              <a:rPr sz="2400" b="1" dirty="0">
                <a:latin typeface="Arial"/>
                <a:cs typeface="Arial"/>
              </a:rPr>
              <a:t>Minor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Exam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–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26</a:t>
            </a:r>
            <a:r>
              <a:rPr sz="2400" b="1" baseline="24305" dirty="0">
                <a:latin typeface="Arial"/>
                <a:cs typeface="Arial"/>
              </a:rPr>
              <a:t>th</a:t>
            </a:r>
            <a:r>
              <a:rPr sz="2400" b="1" spc="315" baseline="243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September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2022</a:t>
            </a:r>
            <a:endParaRPr sz="2400">
              <a:latin typeface="Arial"/>
              <a:cs typeface="Arial"/>
            </a:endParaRPr>
          </a:p>
          <a:p>
            <a:pPr marL="292100" indent="-2286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92100" algn="l"/>
              </a:tabLst>
            </a:pPr>
            <a:r>
              <a:rPr sz="2400" b="1" dirty="0">
                <a:latin typeface="Arial"/>
                <a:cs typeface="Arial"/>
              </a:rPr>
              <a:t>Number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assignments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–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2921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2100" algn="l"/>
              </a:tabLst>
            </a:pPr>
            <a:r>
              <a:rPr sz="2400" b="1" dirty="0">
                <a:latin typeface="Arial"/>
                <a:cs typeface="Arial"/>
              </a:rPr>
              <a:t>Major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exam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(as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per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schedule)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921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92100" algn="l"/>
              </a:tabLst>
            </a:pP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Minor</a:t>
            </a:r>
            <a:r>
              <a:rPr sz="2400" spc="-1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exam</a:t>
            </a:r>
            <a:r>
              <a:rPr sz="2400" spc="-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– </a:t>
            </a:r>
            <a:r>
              <a:rPr sz="2400" spc="-25" dirty="0">
                <a:solidFill>
                  <a:srgbClr val="0432FF"/>
                </a:solidFill>
                <a:latin typeface="Arial"/>
                <a:cs typeface="Arial"/>
              </a:rPr>
              <a:t>30%</a:t>
            </a:r>
            <a:endParaRPr sz="2400">
              <a:latin typeface="Arial"/>
              <a:cs typeface="Arial"/>
            </a:endParaRPr>
          </a:p>
          <a:p>
            <a:pPr marL="292100" indent="-228600">
              <a:lnSpc>
                <a:spcPct val="100000"/>
              </a:lnSpc>
              <a:spcBef>
                <a:spcPts val="405"/>
              </a:spcBef>
              <a:buChar char="•"/>
              <a:tabLst>
                <a:tab pos="292100" algn="l"/>
              </a:tabLst>
            </a:pP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Assignments</a:t>
            </a:r>
            <a:r>
              <a:rPr sz="2400" spc="-2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–</a:t>
            </a:r>
            <a:r>
              <a:rPr sz="2400" spc="-1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432FF"/>
                </a:solidFill>
                <a:latin typeface="Arial"/>
                <a:cs typeface="Arial"/>
              </a:rPr>
              <a:t>30%</a:t>
            </a:r>
            <a:endParaRPr sz="2400">
              <a:latin typeface="Arial"/>
              <a:cs typeface="Arial"/>
            </a:endParaRPr>
          </a:p>
          <a:p>
            <a:pPr marL="292100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292100" algn="l"/>
              </a:tabLst>
            </a:pP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Major</a:t>
            </a:r>
            <a:r>
              <a:rPr sz="2400" spc="-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Exam</a:t>
            </a:r>
            <a:r>
              <a:rPr sz="2400" spc="-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–</a:t>
            </a:r>
            <a:r>
              <a:rPr sz="2400" spc="-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432FF"/>
                </a:solidFill>
                <a:latin typeface="Arial"/>
                <a:cs typeface="Arial"/>
              </a:rPr>
              <a:t>40%</a:t>
            </a:r>
            <a:endParaRPr sz="2400">
              <a:latin typeface="Arial"/>
              <a:cs typeface="Arial"/>
            </a:endParaRPr>
          </a:p>
          <a:p>
            <a:pPr marL="292100" indent="-228600">
              <a:lnSpc>
                <a:spcPct val="100000"/>
              </a:lnSpc>
              <a:spcBef>
                <a:spcPts val="405"/>
              </a:spcBef>
              <a:buChar char="•"/>
              <a:tabLst>
                <a:tab pos="292100" algn="l"/>
              </a:tabLst>
            </a:pP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Relative</a:t>
            </a:r>
            <a:r>
              <a:rPr sz="2400" spc="-10" dirty="0">
                <a:solidFill>
                  <a:srgbClr val="0432FF"/>
                </a:solidFill>
                <a:latin typeface="Arial"/>
                <a:cs typeface="Arial"/>
              </a:rPr>
              <a:t> grading</a:t>
            </a:r>
            <a:endParaRPr sz="2400">
              <a:latin typeface="Arial"/>
              <a:cs typeface="Arial"/>
            </a:endParaRPr>
          </a:p>
          <a:p>
            <a:pPr marL="292100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292100" algn="l"/>
              </a:tabLst>
            </a:pP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Minimum</a:t>
            </a:r>
            <a:r>
              <a:rPr sz="2400" spc="-2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40%</a:t>
            </a:r>
            <a:r>
              <a:rPr sz="2400" spc="-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marks</a:t>
            </a:r>
            <a:r>
              <a:rPr sz="2400" spc="-1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to</a:t>
            </a:r>
            <a:r>
              <a:rPr sz="2400" spc="-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be</a:t>
            </a:r>
            <a:r>
              <a:rPr sz="2400" spc="-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obtained</a:t>
            </a:r>
            <a:r>
              <a:rPr sz="2400" spc="-1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for</a:t>
            </a:r>
            <a:r>
              <a:rPr sz="2400" spc="-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432FF"/>
                </a:solidFill>
                <a:latin typeface="Arial"/>
                <a:cs typeface="Arial"/>
              </a:rPr>
              <a:t>NP</a:t>
            </a:r>
            <a:r>
              <a:rPr sz="2400" spc="-5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432FF"/>
                </a:solidFill>
                <a:latin typeface="Arial"/>
                <a:cs typeface="Arial"/>
              </a:rPr>
              <a:t>(Audit)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Reverse recovery</a:t>
            </a:r>
            <a:r>
              <a:rPr sz="4000" spc="-10" dirty="0"/>
              <a:t> </a:t>
            </a:r>
            <a:r>
              <a:rPr sz="4000" dirty="0"/>
              <a:t>in</a:t>
            </a:r>
            <a:r>
              <a:rPr sz="4000" spc="-10" dirty="0"/>
              <a:t> diode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006" y="1506727"/>
            <a:ext cx="5833640" cy="2595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7392" y="906980"/>
            <a:ext cx="2540321" cy="50411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88077" y="4424426"/>
            <a:ext cx="1396365" cy="1028065"/>
            <a:chOff x="2588077" y="4424426"/>
            <a:chExt cx="1396365" cy="10280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8077" y="4474921"/>
              <a:ext cx="929010" cy="3061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0066" y="4424426"/>
              <a:ext cx="1364101" cy="102781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4048" y="871943"/>
            <a:ext cx="3218926" cy="360732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215676" y="4442256"/>
            <a:ext cx="1132840" cy="267970"/>
            <a:chOff x="4215676" y="4442256"/>
            <a:chExt cx="1132840" cy="26797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5676" y="4548276"/>
              <a:ext cx="711007" cy="1616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93754" y="4442256"/>
              <a:ext cx="29845" cy="38100"/>
            </a:xfrm>
            <a:custGeom>
              <a:avLst/>
              <a:gdLst/>
              <a:ahLst/>
              <a:cxnLst/>
              <a:rect l="l" t="t" r="r" b="b"/>
              <a:pathLst>
                <a:path w="29845" h="38100">
                  <a:moveTo>
                    <a:pt x="13883" y="23241"/>
                  </a:moveTo>
                  <a:lnTo>
                    <a:pt x="9525" y="23241"/>
                  </a:lnTo>
                  <a:lnTo>
                    <a:pt x="11074" y="25527"/>
                  </a:lnTo>
                  <a:lnTo>
                    <a:pt x="10461" y="25527"/>
                  </a:lnTo>
                  <a:lnTo>
                    <a:pt x="12585" y="30708"/>
                  </a:lnTo>
                  <a:lnTo>
                    <a:pt x="15328" y="33909"/>
                  </a:lnTo>
                  <a:lnTo>
                    <a:pt x="21818" y="37795"/>
                  </a:lnTo>
                  <a:lnTo>
                    <a:pt x="25908" y="36766"/>
                  </a:lnTo>
                  <a:lnTo>
                    <a:pt x="29692" y="30441"/>
                  </a:lnTo>
                  <a:lnTo>
                    <a:pt x="28663" y="26352"/>
                  </a:lnTo>
                  <a:lnTo>
                    <a:pt x="27520" y="25666"/>
                  </a:lnTo>
                  <a:lnTo>
                    <a:pt x="24930" y="25666"/>
                  </a:lnTo>
                  <a:lnTo>
                    <a:pt x="24810" y="25527"/>
                  </a:lnTo>
                  <a:lnTo>
                    <a:pt x="11074" y="25527"/>
                  </a:lnTo>
                  <a:lnTo>
                    <a:pt x="10061" y="24551"/>
                  </a:lnTo>
                  <a:lnTo>
                    <a:pt x="23973" y="24551"/>
                  </a:lnTo>
                  <a:lnTo>
                    <a:pt x="23155" y="23596"/>
                  </a:lnTo>
                  <a:lnTo>
                    <a:pt x="14490" y="23596"/>
                  </a:lnTo>
                  <a:lnTo>
                    <a:pt x="13883" y="23241"/>
                  </a:lnTo>
                  <a:close/>
                </a:path>
                <a:path w="29845" h="38100">
                  <a:moveTo>
                    <a:pt x="22186" y="22466"/>
                  </a:moveTo>
                  <a:lnTo>
                    <a:pt x="24930" y="25666"/>
                  </a:lnTo>
                  <a:lnTo>
                    <a:pt x="24070" y="23596"/>
                  </a:lnTo>
                  <a:lnTo>
                    <a:pt x="22186" y="22466"/>
                  </a:lnTo>
                  <a:close/>
                </a:path>
                <a:path w="29845" h="38100">
                  <a:moveTo>
                    <a:pt x="24085" y="23605"/>
                  </a:moveTo>
                  <a:lnTo>
                    <a:pt x="24930" y="25666"/>
                  </a:lnTo>
                  <a:lnTo>
                    <a:pt x="27520" y="25666"/>
                  </a:lnTo>
                  <a:lnTo>
                    <a:pt x="24085" y="23605"/>
                  </a:lnTo>
                  <a:close/>
                </a:path>
                <a:path w="29845" h="38100">
                  <a:moveTo>
                    <a:pt x="9525" y="23241"/>
                  </a:moveTo>
                  <a:lnTo>
                    <a:pt x="10061" y="24551"/>
                  </a:lnTo>
                  <a:lnTo>
                    <a:pt x="11074" y="25527"/>
                  </a:lnTo>
                  <a:lnTo>
                    <a:pt x="9525" y="23241"/>
                  </a:lnTo>
                  <a:close/>
                </a:path>
                <a:path w="29845" h="38100">
                  <a:moveTo>
                    <a:pt x="3162" y="16342"/>
                  </a:moveTo>
                  <a:lnTo>
                    <a:pt x="6400" y="20866"/>
                  </a:lnTo>
                  <a:lnTo>
                    <a:pt x="7200" y="21793"/>
                  </a:lnTo>
                  <a:lnTo>
                    <a:pt x="10061" y="24551"/>
                  </a:lnTo>
                  <a:lnTo>
                    <a:pt x="9525" y="23241"/>
                  </a:lnTo>
                  <a:lnTo>
                    <a:pt x="13883" y="23241"/>
                  </a:lnTo>
                  <a:lnTo>
                    <a:pt x="7404" y="19443"/>
                  </a:lnTo>
                  <a:lnTo>
                    <a:pt x="6578" y="18897"/>
                  </a:lnTo>
                  <a:lnTo>
                    <a:pt x="3162" y="16342"/>
                  </a:lnTo>
                  <a:close/>
                </a:path>
                <a:path w="29845" h="38100">
                  <a:moveTo>
                    <a:pt x="23618" y="22466"/>
                  </a:moveTo>
                  <a:lnTo>
                    <a:pt x="22186" y="22466"/>
                  </a:lnTo>
                  <a:lnTo>
                    <a:pt x="24085" y="23605"/>
                  </a:lnTo>
                  <a:lnTo>
                    <a:pt x="23618" y="22466"/>
                  </a:lnTo>
                  <a:close/>
                </a:path>
                <a:path w="29845" h="38100">
                  <a:moveTo>
                    <a:pt x="5390" y="1093"/>
                  </a:moveTo>
                  <a:lnTo>
                    <a:pt x="692" y="6821"/>
                  </a:lnTo>
                  <a:lnTo>
                    <a:pt x="756" y="12982"/>
                  </a:lnTo>
                  <a:lnTo>
                    <a:pt x="3162" y="16342"/>
                  </a:lnTo>
                  <a:lnTo>
                    <a:pt x="6578" y="18897"/>
                  </a:lnTo>
                  <a:lnTo>
                    <a:pt x="7404" y="19443"/>
                  </a:lnTo>
                  <a:lnTo>
                    <a:pt x="14490" y="23596"/>
                  </a:lnTo>
                  <a:lnTo>
                    <a:pt x="19608" y="22250"/>
                  </a:lnTo>
                  <a:lnTo>
                    <a:pt x="21917" y="18316"/>
                  </a:lnTo>
                  <a:lnTo>
                    <a:pt x="21066" y="17005"/>
                  </a:lnTo>
                  <a:lnTo>
                    <a:pt x="18491" y="17005"/>
                  </a:lnTo>
                  <a:lnTo>
                    <a:pt x="16446" y="12179"/>
                  </a:lnTo>
                  <a:lnTo>
                    <a:pt x="18506" y="12179"/>
                  </a:lnTo>
                  <a:lnTo>
                    <a:pt x="18526" y="5950"/>
                  </a:lnTo>
                  <a:lnTo>
                    <a:pt x="18224" y="5638"/>
                  </a:lnTo>
                  <a:lnTo>
                    <a:pt x="17500" y="4965"/>
                  </a:lnTo>
                  <a:lnTo>
                    <a:pt x="12810" y="1113"/>
                  </a:lnTo>
                  <a:lnTo>
                    <a:pt x="5390" y="1093"/>
                  </a:lnTo>
                  <a:close/>
                </a:path>
                <a:path w="29845" h="38100">
                  <a:moveTo>
                    <a:pt x="21917" y="18316"/>
                  </a:moveTo>
                  <a:lnTo>
                    <a:pt x="19608" y="22250"/>
                  </a:lnTo>
                  <a:lnTo>
                    <a:pt x="14490" y="23596"/>
                  </a:lnTo>
                  <a:lnTo>
                    <a:pt x="23155" y="23596"/>
                  </a:lnTo>
                  <a:lnTo>
                    <a:pt x="22186" y="22466"/>
                  </a:lnTo>
                  <a:lnTo>
                    <a:pt x="23618" y="22466"/>
                  </a:lnTo>
                  <a:lnTo>
                    <a:pt x="21917" y="18316"/>
                  </a:lnTo>
                  <a:close/>
                </a:path>
                <a:path w="29845" h="38100">
                  <a:moveTo>
                    <a:pt x="18526" y="5950"/>
                  </a:moveTo>
                  <a:lnTo>
                    <a:pt x="18500" y="14152"/>
                  </a:lnTo>
                  <a:lnTo>
                    <a:pt x="20332" y="15913"/>
                  </a:lnTo>
                  <a:lnTo>
                    <a:pt x="21869" y="18199"/>
                  </a:lnTo>
                  <a:lnTo>
                    <a:pt x="23850" y="15024"/>
                  </a:lnTo>
                  <a:lnTo>
                    <a:pt x="23355" y="10909"/>
                  </a:lnTo>
                  <a:lnTo>
                    <a:pt x="18526" y="5950"/>
                  </a:lnTo>
                  <a:close/>
                </a:path>
                <a:path w="29845" h="38100">
                  <a:moveTo>
                    <a:pt x="16446" y="12179"/>
                  </a:moveTo>
                  <a:lnTo>
                    <a:pt x="18491" y="17005"/>
                  </a:lnTo>
                  <a:lnTo>
                    <a:pt x="18500" y="14152"/>
                  </a:lnTo>
                  <a:lnTo>
                    <a:pt x="16446" y="12179"/>
                  </a:lnTo>
                  <a:close/>
                </a:path>
                <a:path w="29845" h="38100">
                  <a:moveTo>
                    <a:pt x="18500" y="14152"/>
                  </a:moveTo>
                  <a:lnTo>
                    <a:pt x="18491" y="17005"/>
                  </a:lnTo>
                  <a:lnTo>
                    <a:pt x="21066" y="17005"/>
                  </a:lnTo>
                  <a:lnTo>
                    <a:pt x="20332" y="15913"/>
                  </a:lnTo>
                  <a:lnTo>
                    <a:pt x="18500" y="14152"/>
                  </a:lnTo>
                  <a:close/>
                </a:path>
                <a:path w="29845" h="38100">
                  <a:moveTo>
                    <a:pt x="756" y="12982"/>
                  </a:moveTo>
                  <a:lnTo>
                    <a:pt x="1993" y="15468"/>
                  </a:lnTo>
                  <a:lnTo>
                    <a:pt x="3162" y="16342"/>
                  </a:lnTo>
                  <a:lnTo>
                    <a:pt x="756" y="12982"/>
                  </a:lnTo>
                  <a:close/>
                </a:path>
                <a:path w="29845" h="38100">
                  <a:moveTo>
                    <a:pt x="18506" y="12179"/>
                  </a:moveTo>
                  <a:lnTo>
                    <a:pt x="16446" y="12179"/>
                  </a:lnTo>
                  <a:lnTo>
                    <a:pt x="18500" y="14152"/>
                  </a:lnTo>
                  <a:lnTo>
                    <a:pt x="18506" y="12179"/>
                  </a:lnTo>
                  <a:close/>
                </a:path>
                <a:path w="29845" h="38100">
                  <a:moveTo>
                    <a:pt x="692" y="6821"/>
                  </a:moveTo>
                  <a:lnTo>
                    <a:pt x="152" y="7480"/>
                  </a:lnTo>
                  <a:lnTo>
                    <a:pt x="0" y="11925"/>
                  </a:lnTo>
                  <a:lnTo>
                    <a:pt x="756" y="12982"/>
                  </a:lnTo>
                  <a:lnTo>
                    <a:pt x="692" y="6821"/>
                  </a:lnTo>
                  <a:close/>
                </a:path>
                <a:path w="29845" h="38100">
                  <a:moveTo>
                    <a:pt x="4699" y="1092"/>
                  </a:moveTo>
                  <a:lnTo>
                    <a:pt x="800" y="4965"/>
                  </a:lnTo>
                  <a:lnTo>
                    <a:pt x="692" y="6821"/>
                  </a:lnTo>
                  <a:lnTo>
                    <a:pt x="5390" y="1093"/>
                  </a:lnTo>
                  <a:lnTo>
                    <a:pt x="4699" y="1092"/>
                  </a:lnTo>
                  <a:close/>
                </a:path>
                <a:path w="29845" h="38100">
                  <a:moveTo>
                    <a:pt x="12810" y="1113"/>
                  </a:moveTo>
                  <a:lnTo>
                    <a:pt x="17664" y="5118"/>
                  </a:lnTo>
                  <a:lnTo>
                    <a:pt x="18224" y="5638"/>
                  </a:lnTo>
                  <a:lnTo>
                    <a:pt x="18526" y="5950"/>
                  </a:lnTo>
                  <a:lnTo>
                    <a:pt x="18478" y="5067"/>
                  </a:lnTo>
                  <a:lnTo>
                    <a:pt x="14554" y="1117"/>
                  </a:lnTo>
                  <a:lnTo>
                    <a:pt x="12810" y="1113"/>
                  </a:lnTo>
                  <a:close/>
                </a:path>
                <a:path w="29845" h="38100">
                  <a:moveTo>
                    <a:pt x="11455" y="0"/>
                  </a:moveTo>
                  <a:lnTo>
                    <a:pt x="5829" y="558"/>
                  </a:lnTo>
                  <a:lnTo>
                    <a:pt x="5390" y="1093"/>
                  </a:lnTo>
                  <a:lnTo>
                    <a:pt x="12810" y="1113"/>
                  </a:lnTo>
                  <a:lnTo>
                    <a:pt x="114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2494" y="4514253"/>
              <a:ext cx="385499" cy="19431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82589" y="4331766"/>
            <a:ext cx="958672" cy="41103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27862" y="4313732"/>
            <a:ext cx="496912" cy="3581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65618" y="4247146"/>
            <a:ext cx="959307" cy="52030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92902" y="4911509"/>
            <a:ext cx="889689" cy="44104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422760" y="4848656"/>
            <a:ext cx="2434590" cy="909955"/>
            <a:chOff x="5422760" y="4848656"/>
            <a:chExt cx="2434590" cy="909955"/>
          </a:xfrm>
        </p:grpSpPr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2760" y="4848656"/>
              <a:ext cx="670077" cy="6035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880" y="5302124"/>
              <a:ext cx="1756117" cy="45628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0038" y="5533061"/>
              <a:ext cx="436829" cy="148590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58407" y="4980787"/>
            <a:ext cx="395554" cy="13081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2142848" y="4644148"/>
            <a:ext cx="252095" cy="40005"/>
          </a:xfrm>
          <a:custGeom>
            <a:avLst/>
            <a:gdLst/>
            <a:ahLst/>
            <a:cxnLst/>
            <a:rect l="l" t="t" r="r" b="b"/>
            <a:pathLst>
              <a:path w="252094" h="40004">
                <a:moveTo>
                  <a:pt x="239355" y="30060"/>
                </a:moveTo>
                <a:lnTo>
                  <a:pt x="228114" y="30060"/>
                </a:lnTo>
                <a:lnTo>
                  <a:pt x="227822" y="30556"/>
                </a:lnTo>
                <a:lnTo>
                  <a:pt x="225308" y="34264"/>
                </a:lnTo>
                <a:lnTo>
                  <a:pt x="225866" y="37058"/>
                </a:lnTo>
                <a:lnTo>
                  <a:pt x="229689" y="39598"/>
                </a:lnTo>
                <a:lnTo>
                  <a:pt x="238732" y="31381"/>
                </a:lnTo>
                <a:lnTo>
                  <a:pt x="239355" y="30060"/>
                </a:lnTo>
                <a:close/>
              </a:path>
              <a:path w="252094" h="40004">
                <a:moveTo>
                  <a:pt x="243989" y="0"/>
                </a:moveTo>
                <a:lnTo>
                  <a:pt x="237995" y="38"/>
                </a:lnTo>
                <a:lnTo>
                  <a:pt x="174292" y="38"/>
                </a:lnTo>
                <a:lnTo>
                  <a:pt x="150619" y="533"/>
                </a:lnTo>
                <a:lnTo>
                  <a:pt x="73390" y="2793"/>
                </a:lnTo>
                <a:lnTo>
                  <a:pt x="19758" y="6819"/>
                </a:lnTo>
                <a:lnTo>
                  <a:pt x="0" y="15735"/>
                </a:lnTo>
                <a:lnTo>
                  <a:pt x="59" y="19938"/>
                </a:lnTo>
                <a:lnTo>
                  <a:pt x="27365" y="33997"/>
                </a:lnTo>
                <a:lnTo>
                  <a:pt x="31660" y="30429"/>
                </a:lnTo>
                <a:lnTo>
                  <a:pt x="15364" y="30429"/>
                </a:lnTo>
                <a:lnTo>
                  <a:pt x="22057" y="20830"/>
                </a:lnTo>
                <a:lnTo>
                  <a:pt x="13573" y="9918"/>
                </a:lnTo>
                <a:lnTo>
                  <a:pt x="250450" y="9918"/>
                </a:lnTo>
                <a:lnTo>
                  <a:pt x="248320" y="3162"/>
                </a:lnTo>
                <a:lnTo>
                  <a:pt x="243989" y="0"/>
                </a:lnTo>
                <a:close/>
              </a:path>
              <a:path w="252094" h="40004">
                <a:moveTo>
                  <a:pt x="227942" y="30318"/>
                </a:moveTo>
                <a:lnTo>
                  <a:pt x="227784" y="30556"/>
                </a:lnTo>
                <a:lnTo>
                  <a:pt x="227942" y="30318"/>
                </a:lnTo>
                <a:close/>
              </a:path>
              <a:path w="252094" h="40004">
                <a:moveTo>
                  <a:pt x="228114" y="30060"/>
                </a:moveTo>
                <a:lnTo>
                  <a:pt x="227942" y="30318"/>
                </a:lnTo>
                <a:lnTo>
                  <a:pt x="227822" y="30556"/>
                </a:lnTo>
                <a:lnTo>
                  <a:pt x="228114" y="30060"/>
                </a:lnTo>
                <a:close/>
              </a:path>
              <a:path w="252094" h="40004">
                <a:moveTo>
                  <a:pt x="16951" y="29788"/>
                </a:moveTo>
                <a:lnTo>
                  <a:pt x="15745" y="29984"/>
                </a:lnTo>
                <a:lnTo>
                  <a:pt x="15364" y="30429"/>
                </a:lnTo>
                <a:lnTo>
                  <a:pt x="16951" y="29788"/>
                </a:lnTo>
                <a:close/>
              </a:path>
              <a:path w="252094" h="40004">
                <a:moveTo>
                  <a:pt x="32845" y="27985"/>
                </a:moveTo>
                <a:lnTo>
                  <a:pt x="22130" y="28946"/>
                </a:lnTo>
                <a:lnTo>
                  <a:pt x="16951" y="29788"/>
                </a:lnTo>
                <a:lnTo>
                  <a:pt x="15364" y="30429"/>
                </a:lnTo>
                <a:lnTo>
                  <a:pt x="31660" y="30429"/>
                </a:lnTo>
                <a:lnTo>
                  <a:pt x="32699" y="29565"/>
                </a:lnTo>
                <a:lnTo>
                  <a:pt x="32845" y="27985"/>
                </a:lnTo>
                <a:close/>
              </a:path>
              <a:path w="252094" h="40004">
                <a:moveTo>
                  <a:pt x="240829" y="26936"/>
                </a:moveTo>
                <a:lnTo>
                  <a:pt x="229651" y="26936"/>
                </a:lnTo>
                <a:lnTo>
                  <a:pt x="229435" y="27431"/>
                </a:lnTo>
                <a:lnTo>
                  <a:pt x="227942" y="30318"/>
                </a:lnTo>
                <a:lnTo>
                  <a:pt x="228114" y="30060"/>
                </a:lnTo>
                <a:lnTo>
                  <a:pt x="239355" y="30060"/>
                </a:lnTo>
                <a:lnTo>
                  <a:pt x="240829" y="26936"/>
                </a:lnTo>
                <a:close/>
              </a:path>
              <a:path w="252094" h="40004">
                <a:moveTo>
                  <a:pt x="22057" y="20830"/>
                </a:moveTo>
                <a:lnTo>
                  <a:pt x="15674" y="29984"/>
                </a:lnTo>
                <a:lnTo>
                  <a:pt x="18133" y="29311"/>
                </a:lnTo>
                <a:lnTo>
                  <a:pt x="19884" y="29311"/>
                </a:lnTo>
                <a:lnTo>
                  <a:pt x="21915" y="28981"/>
                </a:lnTo>
                <a:lnTo>
                  <a:pt x="21739" y="28981"/>
                </a:lnTo>
                <a:lnTo>
                  <a:pt x="22539" y="28879"/>
                </a:lnTo>
                <a:lnTo>
                  <a:pt x="22872" y="28879"/>
                </a:lnTo>
                <a:lnTo>
                  <a:pt x="32845" y="27985"/>
                </a:lnTo>
                <a:lnTo>
                  <a:pt x="33478" y="21107"/>
                </a:lnTo>
                <a:lnTo>
                  <a:pt x="22273" y="21107"/>
                </a:lnTo>
                <a:lnTo>
                  <a:pt x="22057" y="20830"/>
                </a:lnTo>
                <a:close/>
              </a:path>
              <a:path w="252094" h="40004">
                <a:moveTo>
                  <a:pt x="18133" y="29311"/>
                </a:moveTo>
                <a:lnTo>
                  <a:pt x="15745" y="29984"/>
                </a:lnTo>
                <a:lnTo>
                  <a:pt x="16951" y="29788"/>
                </a:lnTo>
                <a:lnTo>
                  <a:pt x="18133" y="29311"/>
                </a:lnTo>
                <a:close/>
              </a:path>
              <a:path w="252094" h="40004">
                <a:moveTo>
                  <a:pt x="19884" y="29311"/>
                </a:moveTo>
                <a:lnTo>
                  <a:pt x="18133" y="29311"/>
                </a:lnTo>
                <a:lnTo>
                  <a:pt x="16951" y="29788"/>
                </a:lnTo>
                <a:lnTo>
                  <a:pt x="19884" y="29311"/>
                </a:lnTo>
                <a:close/>
              </a:path>
              <a:path w="252094" h="40004">
                <a:moveTo>
                  <a:pt x="22539" y="28879"/>
                </a:moveTo>
                <a:lnTo>
                  <a:pt x="21739" y="28981"/>
                </a:lnTo>
                <a:lnTo>
                  <a:pt x="22130" y="28946"/>
                </a:lnTo>
                <a:lnTo>
                  <a:pt x="22539" y="28879"/>
                </a:lnTo>
                <a:close/>
              </a:path>
              <a:path w="252094" h="40004">
                <a:moveTo>
                  <a:pt x="22130" y="28946"/>
                </a:moveTo>
                <a:lnTo>
                  <a:pt x="21739" y="28981"/>
                </a:lnTo>
                <a:lnTo>
                  <a:pt x="21915" y="28981"/>
                </a:lnTo>
                <a:lnTo>
                  <a:pt x="22130" y="28946"/>
                </a:lnTo>
                <a:close/>
              </a:path>
              <a:path w="252094" h="40004">
                <a:moveTo>
                  <a:pt x="22872" y="28879"/>
                </a:moveTo>
                <a:lnTo>
                  <a:pt x="22539" y="28879"/>
                </a:lnTo>
                <a:lnTo>
                  <a:pt x="22130" y="28946"/>
                </a:lnTo>
                <a:lnTo>
                  <a:pt x="22872" y="28879"/>
                </a:lnTo>
                <a:close/>
              </a:path>
              <a:path w="252094" h="40004">
                <a:moveTo>
                  <a:pt x="250450" y="9918"/>
                </a:moveTo>
                <a:lnTo>
                  <a:pt x="13573" y="9918"/>
                </a:lnTo>
                <a:lnTo>
                  <a:pt x="18139" y="10925"/>
                </a:lnTo>
                <a:lnTo>
                  <a:pt x="29639" y="12471"/>
                </a:lnTo>
                <a:lnTo>
                  <a:pt x="33792" y="17703"/>
                </a:lnTo>
                <a:lnTo>
                  <a:pt x="32845" y="27985"/>
                </a:lnTo>
                <a:lnTo>
                  <a:pt x="34338" y="27851"/>
                </a:lnTo>
                <a:lnTo>
                  <a:pt x="52685" y="26276"/>
                </a:lnTo>
                <a:lnTo>
                  <a:pt x="74673" y="25006"/>
                </a:lnTo>
                <a:lnTo>
                  <a:pt x="99984" y="23901"/>
                </a:lnTo>
                <a:lnTo>
                  <a:pt x="125350" y="22910"/>
                </a:lnTo>
                <a:lnTo>
                  <a:pt x="150911" y="22783"/>
                </a:lnTo>
                <a:lnTo>
                  <a:pt x="174749" y="22288"/>
                </a:lnTo>
                <a:lnTo>
                  <a:pt x="231367" y="22288"/>
                </a:lnTo>
                <a:lnTo>
                  <a:pt x="231693" y="21418"/>
                </a:lnTo>
                <a:lnTo>
                  <a:pt x="233169" y="15735"/>
                </a:lnTo>
                <a:lnTo>
                  <a:pt x="250566" y="15735"/>
                </a:lnTo>
                <a:lnTo>
                  <a:pt x="251635" y="13677"/>
                </a:lnTo>
                <a:lnTo>
                  <a:pt x="250450" y="9918"/>
                </a:lnTo>
                <a:close/>
              </a:path>
              <a:path w="252094" h="40004">
                <a:moveTo>
                  <a:pt x="229535" y="27167"/>
                </a:moveTo>
                <a:lnTo>
                  <a:pt x="229401" y="27431"/>
                </a:lnTo>
                <a:lnTo>
                  <a:pt x="229535" y="27167"/>
                </a:lnTo>
                <a:close/>
              </a:path>
              <a:path w="252094" h="40004">
                <a:moveTo>
                  <a:pt x="229651" y="26936"/>
                </a:moveTo>
                <a:lnTo>
                  <a:pt x="229535" y="27167"/>
                </a:lnTo>
                <a:lnTo>
                  <a:pt x="229435" y="27431"/>
                </a:lnTo>
                <a:lnTo>
                  <a:pt x="229651" y="26936"/>
                </a:lnTo>
                <a:close/>
              </a:path>
              <a:path w="252094" h="40004">
                <a:moveTo>
                  <a:pt x="234140" y="21107"/>
                </a:moveTo>
                <a:lnTo>
                  <a:pt x="231810" y="21107"/>
                </a:lnTo>
                <a:lnTo>
                  <a:pt x="231632" y="21653"/>
                </a:lnTo>
                <a:lnTo>
                  <a:pt x="229535" y="27167"/>
                </a:lnTo>
                <a:lnTo>
                  <a:pt x="229651" y="26936"/>
                </a:lnTo>
                <a:lnTo>
                  <a:pt x="240829" y="26936"/>
                </a:lnTo>
                <a:lnTo>
                  <a:pt x="241818" y="24790"/>
                </a:lnTo>
                <a:lnTo>
                  <a:pt x="242645" y="22491"/>
                </a:lnTo>
                <a:lnTo>
                  <a:pt x="240294" y="22491"/>
                </a:lnTo>
                <a:lnTo>
                  <a:pt x="240492" y="22301"/>
                </a:lnTo>
                <a:lnTo>
                  <a:pt x="239063" y="22288"/>
                </a:lnTo>
                <a:lnTo>
                  <a:pt x="238216" y="22072"/>
                </a:lnTo>
                <a:lnTo>
                  <a:pt x="235938" y="22072"/>
                </a:lnTo>
                <a:lnTo>
                  <a:pt x="234140" y="21107"/>
                </a:lnTo>
                <a:close/>
              </a:path>
              <a:path w="252094" h="40004">
                <a:moveTo>
                  <a:pt x="243888" y="19037"/>
                </a:moveTo>
                <a:lnTo>
                  <a:pt x="240294" y="22491"/>
                </a:lnTo>
                <a:lnTo>
                  <a:pt x="242946" y="21654"/>
                </a:lnTo>
                <a:lnTo>
                  <a:pt x="243888" y="19037"/>
                </a:lnTo>
                <a:close/>
              </a:path>
              <a:path w="252094" h="40004">
                <a:moveTo>
                  <a:pt x="242946" y="21654"/>
                </a:moveTo>
                <a:lnTo>
                  <a:pt x="240294" y="22491"/>
                </a:lnTo>
                <a:lnTo>
                  <a:pt x="242645" y="22491"/>
                </a:lnTo>
                <a:lnTo>
                  <a:pt x="242946" y="21654"/>
                </a:lnTo>
                <a:close/>
              </a:path>
              <a:path w="252094" h="40004">
                <a:moveTo>
                  <a:pt x="250566" y="15735"/>
                </a:moveTo>
                <a:lnTo>
                  <a:pt x="233169" y="15735"/>
                </a:lnTo>
                <a:lnTo>
                  <a:pt x="235652" y="21419"/>
                </a:lnTo>
                <a:lnTo>
                  <a:pt x="239113" y="22301"/>
                </a:lnTo>
                <a:lnTo>
                  <a:pt x="240505" y="22288"/>
                </a:lnTo>
                <a:lnTo>
                  <a:pt x="243888" y="19037"/>
                </a:lnTo>
                <a:lnTo>
                  <a:pt x="248852" y="19037"/>
                </a:lnTo>
                <a:lnTo>
                  <a:pt x="250566" y="15735"/>
                </a:lnTo>
                <a:close/>
              </a:path>
              <a:path w="252094" h="40004">
                <a:moveTo>
                  <a:pt x="233880" y="20967"/>
                </a:moveTo>
                <a:lnTo>
                  <a:pt x="235938" y="22072"/>
                </a:lnTo>
                <a:lnTo>
                  <a:pt x="235648" y="21418"/>
                </a:lnTo>
                <a:lnTo>
                  <a:pt x="233880" y="20967"/>
                </a:lnTo>
                <a:close/>
              </a:path>
              <a:path w="252094" h="40004">
                <a:moveTo>
                  <a:pt x="235652" y="21419"/>
                </a:moveTo>
                <a:lnTo>
                  <a:pt x="235938" y="22072"/>
                </a:lnTo>
                <a:lnTo>
                  <a:pt x="238216" y="22072"/>
                </a:lnTo>
                <a:lnTo>
                  <a:pt x="235652" y="21419"/>
                </a:lnTo>
                <a:close/>
              </a:path>
              <a:path w="252094" h="40004">
                <a:moveTo>
                  <a:pt x="248852" y="19037"/>
                </a:moveTo>
                <a:lnTo>
                  <a:pt x="243888" y="19037"/>
                </a:lnTo>
                <a:lnTo>
                  <a:pt x="242946" y="21654"/>
                </a:lnTo>
                <a:lnTo>
                  <a:pt x="248384" y="19938"/>
                </a:lnTo>
                <a:lnTo>
                  <a:pt x="248852" y="19037"/>
                </a:lnTo>
                <a:close/>
              </a:path>
              <a:path w="252094" h="40004">
                <a:moveTo>
                  <a:pt x="231693" y="21418"/>
                </a:moveTo>
                <a:lnTo>
                  <a:pt x="231605" y="21653"/>
                </a:lnTo>
                <a:lnTo>
                  <a:pt x="231693" y="21418"/>
                </a:lnTo>
                <a:close/>
              </a:path>
              <a:path w="252094" h="40004">
                <a:moveTo>
                  <a:pt x="231810" y="21107"/>
                </a:moveTo>
                <a:lnTo>
                  <a:pt x="231693" y="21418"/>
                </a:lnTo>
                <a:lnTo>
                  <a:pt x="231632" y="21653"/>
                </a:lnTo>
                <a:lnTo>
                  <a:pt x="231810" y="21107"/>
                </a:lnTo>
                <a:close/>
              </a:path>
              <a:path w="252094" h="40004">
                <a:moveTo>
                  <a:pt x="235455" y="20967"/>
                </a:moveTo>
                <a:lnTo>
                  <a:pt x="233880" y="20967"/>
                </a:lnTo>
                <a:lnTo>
                  <a:pt x="235652" y="21419"/>
                </a:lnTo>
                <a:lnTo>
                  <a:pt x="235455" y="20967"/>
                </a:lnTo>
                <a:close/>
              </a:path>
              <a:path w="252094" h="40004">
                <a:moveTo>
                  <a:pt x="233169" y="15735"/>
                </a:moveTo>
                <a:lnTo>
                  <a:pt x="231693" y="21418"/>
                </a:lnTo>
                <a:lnTo>
                  <a:pt x="231810" y="21107"/>
                </a:lnTo>
                <a:lnTo>
                  <a:pt x="234140" y="21107"/>
                </a:lnTo>
                <a:lnTo>
                  <a:pt x="233880" y="20967"/>
                </a:lnTo>
                <a:lnTo>
                  <a:pt x="235455" y="20967"/>
                </a:lnTo>
                <a:lnTo>
                  <a:pt x="233169" y="15735"/>
                </a:lnTo>
                <a:close/>
              </a:path>
              <a:path w="252094" h="40004">
                <a:moveTo>
                  <a:pt x="22298" y="20485"/>
                </a:moveTo>
                <a:lnTo>
                  <a:pt x="22057" y="20830"/>
                </a:lnTo>
                <a:lnTo>
                  <a:pt x="22273" y="21107"/>
                </a:lnTo>
                <a:lnTo>
                  <a:pt x="22298" y="20485"/>
                </a:lnTo>
                <a:close/>
              </a:path>
              <a:path w="252094" h="40004">
                <a:moveTo>
                  <a:pt x="33536" y="20485"/>
                </a:moveTo>
                <a:lnTo>
                  <a:pt x="22298" y="20485"/>
                </a:lnTo>
                <a:lnTo>
                  <a:pt x="22273" y="21107"/>
                </a:lnTo>
                <a:lnTo>
                  <a:pt x="33478" y="21107"/>
                </a:lnTo>
                <a:lnTo>
                  <a:pt x="33536" y="20485"/>
                </a:lnTo>
                <a:close/>
              </a:path>
              <a:path w="252094" h="40004">
                <a:moveTo>
                  <a:pt x="13573" y="9918"/>
                </a:moveTo>
                <a:lnTo>
                  <a:pt x="22057" y="20830"/>
                </a:lnTo>
                <a:lnTo>
                  <a:pt x="22298" y="20485"/>
                </a:lnTo>
                <a:lnTo>
                  <a:pt x="33536" y="20485"/>
                </a:lnTo>
                <a:lnTo>
                  <a:pt x="33792" y="17703"/>
                </a:lnTo>
                <a:lnTo>
                  <a:pt x="29639" y="12471"/>
                </a:lnTo>
                <a:lnTo>
                  <a:pt x="18779" y="11010"/>
                </a:lnTo>
                <a:lnTo>
                  <a:pt x="18526" y="11010"/>
                </a:lnTo>
                <a:lnTo>
                  <a:pt x="17637" y="10858"/>
                </a:lnTo>
                <a:lnTo>
                  <a:pt x="17835" y="10858"/>
                </a:lnTo>
                <a:lnTo>
                  <a:pt x="13573" y="9918"/>
                </a:lnTo>
                <a:close/>
              </a:path>
              <a:path w="252094" h="40004">
                <a:moveTo>
                  <a:pt x="17637" y="10858"/>
                </a:moveTo>
                <a:lnTo>
                  <a:pt x="18526" y="11010"/>
                </a:lnTo>
                <a:lnTo>
                  <a:pt x="18139" y="10925"/>
                </a:lnTo>
                <a:lnTo>
                  <a:pt x="17637" y="10858"/>
                </a:lnTo>
                <a:close/>
              </a:path>
              <a:path w="252094" h="40004">
                <a:moveTo>
                  <a:pt x="18139" y="10925"/>
                </a:moveTo>
                <a:lnTo>
                  <a:pt x="18526" y="11010"/>
                </a:lnTo>
                <a:lnTo>
                  <a:pt x="18779" y="11010"/>
                </a:lnTo>
                <a:lnTo>
                  <a:pt x="18139" y="10925"/>
                </a:lnTo>
                <a:close/>
              </a:path>
              <a:path w="252094" h="40004">
                <a:moveTo>
                  <a:pt x="17835" y="10858"/>
                </a:moveTo>
                <a:lnTo>
                  <a:pt x="17637" y="10858"/>
                </a:lnTo>
                <a:lnTo>
                  <a:pt x="18139" y="10925"/>
                </a:lnTo>
                <a:lnTo>
                  <a:pt x="17835" y="10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26716" y="5814522"/>
            <a:ext cx="203200" cy="30480"/>
          </a:xfrm>
          <a:custGeom>
            <a:avLst/>
            <a:gdLst/>
            <a:ahLst/>
            <a:cxnLst/>
            <a:rect l="l" t="t" r="r" b="b"/>
            <a:pathLst>
              <a:path w="203200" h="30479">
                <a:moveTo>
                  <a:pt x="57873" y="2123"/>
                </a:moveTo>
                <a:lnTo>
                  <a:pt x="3530" y="9657"/>
                </a:lnTo>
                <a:lnTo>
                  <a:pt x="0" y="15510"/>
                </a:lnTo>
                <a:lnTo>
                  <a:pt x="2806" y="26850"/>
                </a:lnTo>
                <a:lnTo>
                  <a:pt x="8267" y="30366"/>
                </a:lnTo>
                <a:lnTo>
                  <a:pt x="27546" y="26776"/>
                </a:lnTo>
                <a:lnTo>
                  <a:pt x="41303" y="24667"/>
                </a:lnTo>
                <a:lnTo>
                  <a:pt x="40436" y="24665"/>
                </a:lnTo>
                <a:lnTo>
                  <a:pt x="42163" y="24535"/>
                </a:lnTo>
                <a:lnTo>
                  <a:pt x="60348" y="24535"/>
                </a:lnTo>
                <a:lnTo>
                  <a:pt x="77109" y="23198"/>
                </a:lnTo>
                <a:lnTo>
                  <a:pt x="76720" y="23197"/>
                </a:lnTo>
                <a:lnTo>
                  <a:pt x="77495" y="23167"/>
                </a:lnTo>
                <a:lnTo>
                  <a:pt x="98303" y="23167"/>
                </a:lnTo>
                <a:lnTo>
                  <a:pt x="117060" y="22199"/>
                </a:lnTo>
                <a:lnTo>
                  <a:pt x="166705" y="20455"/>
                </a:lnTo>
                <a:lnTo>
                  <a:pt x="166535" y="20455"/>
                </a:lnTo>
                <a:lnTo>
                  <a:pt x="166852" y="20450"/>
                </a:lnTo>
                <a:lnTo>
                  <a:pt x="182435" y="20450"/>
                </a:lnTo>
                <a:lnTo>
                  <a:pt x="182435" y="13139"/>
                </a:lnTo>
                <a:lnTo>
                  <a:pt x="202534" y="13139"/>
                </a:lnTo>
                <a:lnTo>
                  <a:pt x="202742" y="12867"/>
                </a:lnTo>
                <a:lnTo>
                  <a:pt x="201904" y="6525"/>
                </a:lnTo>
                <a:lnTo>
                  <a:pt x="199538" y="4710"/>
                </a:lnTo>
                <a:lnTo>
                  <a:pt x="183515" y="4710"/>
                </a:lnTo>
                <a:lnTo>
                  <a:pt x="184528" y="3652"/>
                </a:lnTo>
                <a:lnTo>
                  <a:pt x="77495" y="3652"/>
                </a:lnTo>
                <a:lnTo>
                  <a:pt x="76720" y="3620"/>
                </a:lnTo>
                <a:lnTo>
                  <a:pt x="77094" y="3620"/>
                </a:lnTo>
                <a:lnTo>
                  <a:pt x="58788" y="2158"/>
                </a:lnTo>
                <a:lnTo>
                  <a:pt x="57873" y="2123"/>
                </a:lnTo>
                <a:close/>
              </a:path>
              <a:path w="203200" h="30479">
                <a:moveTo>
                  <a:pt x="200228" y="13139"/>
                </a:moveTo>
                <a:lnTo>
                  <a:pt x="182435" y="13139"/>
                </a:lnTo>
                <a:lnTo>
                  <a:pt x="184024" y="17808"/>
                </a:lnTo>
                <a:lnTo>
                  <a:pt x="190220" y="20452"/>
                </a:lnTo>
                <a:lnTo>
                  <a:pt x="182435" y="20453"/>
                </a:lnTo>
                <a:lnTo>
                  <a:pt x="182435" y="23905"/>
                </a:lnTo>
                <a:lnTo>
                  <a:pt x="186423" y="27887"/>
                </a:lnTo>
                <a:lnTo>
                  <a:pt x="196240" y="27887"/>
                </a:lnTo>
                <a:lnTo>
                  <a:pt x="200228" y="23905"/>
                </a:lnTo>
                <a:lnTo>
                  <a:pt x="200228" y="18549"/>
                </a:lnTo>
                <a:lnTo>
                  <a:pt x="198386" y="18549"/>
                </a:lnTo>
                <a:lnTo>
                  <a:pt x="200228" y="13139"/>
                </a:lnTo>
                <a:close/>
              </a:path>
              <a:path w="203200" h="30479">
                <a:moveTo>
                  <a:pt x="60348" y="24535"/>
                </a:moveTo>
                <a:lnTo>
                  <a:pt x="42163" y="24535"/>
                </a:lnTo>
                <a:lnTo>
                  <a:pt x="41303" y="24667"/>
                </a:lnTo>
                <a:lnTo>
                  <a:pt x="57873" y="24695"/>
                </a:lnTo>
                <a:lnTo>
                  <a:pt x="58788" y="24659"/>
                </a:lnTo>
                <a:lnTo>
                  <a:pt x="60348" y="24535"/>
                </a:lnTo>
                <a:close/>
              </a:path>
              <a:path w="203200" h="30479">
                <a:moveTo>
                  <a:pt x="42163" y="24535"/>
                </a:moveTo>
                <a:lnTo>
                  <a:pt x="40436" y="24665"/>
                </a:lnTo>
                <a:lnTo>
                  <a:pt x="41354" y="24659"/>
                </a:lnTo>
                <a:lnTo>
                  <a:pt x="42163" y="24535"/>
                </a:lnTo>
                <a:close/>
              </a:path>
              <a:path w="203200" h="30479">
                <a:moveTo>
                  <a:pt x="98303" y="23167"/>
                </a:moveTo>
                <a:lnTo>
                  <a:pt x="77495" y="23167"/>
                </a:lnTo>
                <a:lnTo>
                  <a:pt x="77109" y="23198"/>
                </a:lnTo>
                <a:lnTo>
                  <a:pt x="97180" y="23211"/>
                </a:lnTo>
                <a:lnTo>
                  <a:pt x="98303" y="23167"/>
                </a:lnTo>
                <a:close/>
              </a:path>
              <a:path w="203200" h="30479">
                <a:moveTo>
                  <a:pt x="77495" y="23167"/>
                </a:moveTo>
                <a:lnTo>
                  <a:pt x="76720" y="23197"/>
                </a:lnTo>
                <a:lnTo>
                  <a:pt x="77113" y="23197"/>
                </a:lnTo>
                <a:lnTo>
                  <a:pt x="77495" y="23167"/>
                </a:lnTo>
                <a:close/>
              </a:path>
              <a:path w="203200" h="30479">
                <a:moveTo>
                  <a:pt x="182435" y="20450"/>
                </a:moveTo>
                <a:lnTo>
                  <a:pt x="166706" y="20455"/>
                </a:lnTo>
                <a:lnTo>
                  <a:pt x="182435" y="20453"/>
                </a:lnTo>
                <a:close/>
              </a:path>
              <a:path w="203200" h="30479">
                <a:moveTo>
                  <a:pt x="182435" y="13139"/>
                </a:moveTo>
                <a:lnTo>
                  <a:pt x="182435" y="20453"/>
                </a:lnTo>
                <a:lnTo>
                  <a:pt x="190220" y="20452"/>
                </a:lnTo>
                <a:lnTo>
                  <a:pt x="185762" y="18549"/>
                </a:lnTo>
                <a:lnTo>
                  <a:pt x="184277" y="18549"/>
                </a:lnTo>
                <a:lnTo>
                  <a:pt x="183311" y="17297"/>
                </a:lnTo>
                <a:lnTo>
                  <a:pt x="183850" y="17297"/>
                </a:lnTo>
                <a:lnTo>
                  <a:pt x="182435" y="13139"/>
                </a:lnTo>
                <a:close/>
              </a:path>
              <a:path w="203200" h="30479">
                <a:moveTo>
                  <a:pt x="184139" y="18147"/>
                </a:moveTo>
                <a:lnTo>
                  <a:pt x="183966" y="18147"/>
                </a:lnTo>
                <a:lnTo>
                  <a:pt x="184277" y="18549"/>
                </a:lnTo>
                <a:lnTo>
                  <a:pt x="184139" y="18147"/>
                </a:lnTo>
                <a:close/>
              </a:path>
              <a:path w="203200" h="30479">
                <a:moveTo>
                  <a:pt x="184024" y="17808"/>
                </a:moveTo>
                <a:lnTo>
                  <a:pt x="184277" y="18549"/>
                </a:lnTo>
                <a:lnTo>
                  <a:pt x="185762" y="18549"/>
                </a:lnTo>
                <a:lnTo>
                  <a:pt x="184024" y="17808"/>
                </a:lnTo>
                <a:close/>
              </a:path>
              <a:path w="203200" h="30479">
                <a:moveTo>
                  <a:pt x="200228" y="13139"/>
                </a:moveTo>
                <a:lnTo>
                  <a:pt x="198386" y="18549"/>
                </a:lnTo>
                <a:lnTo>
                  <a:pt x="200228" y="16147"/>
                </a:lnTo>
                <a:lnTo>
                  <a:pt x="200228" y="13139"/>
                </a:lnTo>
                <a:close/>
              </a:path>
              <a:path w="203200" h="30479">
                <a:moveTo>
                  <a:pt x="200228" y="16147"/>
                </a:moveTo>
                <a:lnTo>
                  <a:pt x="198386" y="18549"/>
                </a:lnTo>
                <a:lnTo>
                  <a:pt x="200228" y="18549"/>
                </a:lnTo>
                <a:lnTo>
                  <a:pt x="200228" y="16147"/>
                </a:lnTo>
                <a:close/>
              </a:path>
              <a:path w="203200" h="30479">
                <a:moveTo>
                  <a:pt x="183631" y="17712"/>
                </a:moveTo>
                <a:lnTo>
                  <a:pt x="183966" y="18147"/>
                </a:lnTo>
                <a:lnTo>
                  <a:pt x="183631" y="17712"/>
                </a:lnTo>
                <a:close/>
              </a:path>
              <a:path w="203200" h="30479">
                <a:moveTo>
                  <a:pt x="183549" y="17605"/>
                </a:moveTo>
                <a:lnTo>
                  <a:pt x="184048" y="18147"/>
                </a:lnTo>
                <a:lnTo>
                  <a:pt x="183671" y="17712"/>
                </a:lnTo>
                <a:close/>
              </a:path>
              <a:path w="203200" h="30479">
                <a:moveTo>
                  <a:pt x="183596" y="17625"/>
                </a:moveTo>
                <a:lnTo>
                  <a:pt x="184048" y="18147"/>
                </a:lnTo>
                <a:lnTo>
                  <a:pt x="184024" y="17808"/>
                </a:lnTo>
                <a:lnTo>
                  <a:pt x="183596" y="17625"/>
                </a:lnTo>
                <a:close/>
              </a:path>
              <a:path w="203200" h="30479">
                <a:moveTo>
                  <a:pt x="183850" y="17297"/>
                </a:moveTo>
                <a:lnTo>
                  <a:pt x="183311" y="17297"/>
                </a:lnTo>
                <a:lnTo>
                  <a:pt x="183596" y="17625"/>
                </a:lnTo>
                <a:lnTo>
                  <a:pt x="184024" y="17808"/>
                </a:lnTo>
                <a:lnTo>
                  <a:pt x="183850" y="17297"/>
                </a:lnTo>
                <a:close/>
              </a:path>
              <a:path w="203200" h="30479">
                <a:moveTo>
                  <a:pt x="183311" y="17297"/>
                </a:moveTo>
                <a:lnTo>
                  <a:pt x="183537" y="17590"/>
                </a:lnTo>
                <a:lnTo>
                  <a:pt x="183311" y="17297"/>
                </a:lnTo>
                <a:close/>
              </a:path>
              <a:path w="203200" h="30479">
                <a:moveTo>
                  <a:pt x="183537" y="17590"/>
                </a:moveTo>
                <a:close/>
              </a:path>
              <a:path w="203200" h="30479">
                <a:moveTo>
                  <a:pt x="202534" y="13139"/>
                </a:moveTo>
                <a:lnTo>
                  <a:pt x="200228" y="13139"/>
                </a:lnTo>
                <a:lnTo>
                  <a:pt x="200228" y="16147"/>
                </a:lnTo>
                <a:lnTo>
                  <a:pt x="202534" y="13139"/>
                </a:lnTo>
                <a:close/>
              </a:path>
              <a:path w="203200" h="30479">
                <a:moveTo>
                  <a:pt x="190220" y="1850"/>
                </a:moveTo>
                <a:lnTo>
                  <a:pt x="186253" y="1851"/>
                </a:lnTo>
                <a:lnTo>
                  <a:pt x="183515" y="4710"/>
                </a:lnTo>
                <a:lnTo>
                  <a:pt x="190220" y="1850"/>
                </a:lnTo>
                <a:close/>
              </a:path>
              <a:path w="203200" h="30479">
                <a:moveTo>
                  <a:pt x="195808" y="1850"/>
                </a:moveTo>
                <a:lnTo>
                  <a:pt x="190217" y="1851"/>
                </a:lnTo>
                <a:lnTo>
                  <a:pt x="183515" y="4710"/>
                </a:lnTo>
                <a:lnTo>
                  <a:pt x="199538" y="4710"/>
                </a:lnTo>
                <a:lnTo>
                  <a:pt x="195808" y="1850"/>
                </a:lnTo>
                <a:close/>
              </a:path>
              <a:path w="203200" h="30479">
                <a:moveTo>
                  <a:pt x="77094" y="3620"/>
                </a:moveTo>
                <a:lnTo>
                  <a:pt x="76720" y="3620"/>
                </a:lnTo>
                <a:lnTo>
                  <a:pt x="77495" y="3652"/>
                </a:lnTo>
                <a:lnTo>
                  <a:pt x="77094" y="3620"/>
                </a:lnTo>
                <a:close/>
              </a:path>
              <a:path w="203200" h="30479">
                <a:moveTo>
                  <a:pt x="116575" y="3591"/>
                </a:moveTo>
                <a:lnTo>
                  <a:pt x="77094" y="3620"/>
                </a:lnTo>
                <a:lnTo>
                  <a:pt x="77495" y="3652"/>
                </a:lnTo>
                <a:lnTo>
                  <a:pt x="184528" y="3652"/>
                </a:lnTo>
                <a:lnTo>
                  <a:pt x="116420" y="3596"/>
                </a:lnTo>
                <a:lnTo>
                  <a:pt x="116575" y="3591"/>
                </a:lnTo>
                <a:close/>
              </a:path>
              <a:path w="203200" h="30479">
                <a:moveTo>
                  <a:pt x="186254" y="1850"/>
                </a:moveTo>
                <a:lnTo>
                  <a:pt x="166204" y="1851"/>
                </a:lnTo>
                <a:lnTo>
                  <a:pt x="135572" y="2979"/>
                </a:lnTo>
                <a:lnTo>
                  <a:pt x="116575" y="3591"/>
                </a:lnTo>
                <a:lnTo>
                  <a:pt x="184586" y="3591"/>
                </a:lnTo>
                <a:lnTo>
                  <a:pt x="186254" y="1850"/>
                </a:lnTo>
                <a:close/>
              </a:path>
              <a:path w="203200" h="30479">
                <a:moveTo>
                  <a:pt x="193395" y="0"/>
                </a:moveTo>
                <a:lnTo>
                  <a:pt x="187604" y="441"/>
                </a:lnTo>
                <a:lnTo>
                  <a:pt x="186254" y="1850"/>
                </a:lnTo>
                <a:lnTo>
                  <a:pt x="195808" y="1850"/>
                </a:lnTo>
                <a:lnTo>
                  <a:pt x="193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575852" y="5516359"/>
            <a:ext cx="3025140" cy="971550"/>
            <a:chOff x="2575852" y="5516359"/>
            <a:chExt cx="3025140" cy="971550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22803" y="5611213"/>
              <a:ext cx="402056" cy="2530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1800" y="5575414"/>
              <a:ext cx="1036375" cy="2348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75852" y="5516359"/>
              <a:ext cx="1878571" cy="970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18291" y="6120532"/>
              <a:ext cx="559333" cy="1841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57939" y="6094145"/>
              <a:ext cx="243204" cy="106045"/>
            </a:xfrm>
            <a:custGeom>
              <a:avLst/>
              <a:gdLst/>
              <a:ahLst/>
              <a:cxnLst/>
              <a:rect l="l" t="t" r="r" b="b"/>
              <a:pathLst>
                <a:path w="243204" h="106045">
                  <a:moveTo>
                    <a:pt x="139" y="18415"/>
                  </a:moveTo>
                  <a:lnTo>
                    <a:pt x="127" y="12014"/>
                  </a:lnTo>
                  <a:lnTo>
                    <a:pt x="0" y="18262"/>
                  </a:lnTo>
                  <a:lnTo>
                    <a:pt x="139" y="18415"/>
                  </a:lnTo>
                  <a:close/>
                </a:path>
                <a:path w="243204" h="106045">
                  <a:moveTo>
                    <a:pt x="266" y="5308"/>
                  </a:moveTo>
                  <a:lnTo>
                    <a:pt x="114" y="5461"/>
                  </a:lnTo>
                  <a:lnTo>
                    <a:pt x="127" y="12014"/>
                  </a:lnTo>
                  <a:lnTo>
                    <a:pt x="266" y="5308"/>
                  </a:lnTo>
                  <a:close/>
                </a:path>
                <a:path w="243204" h="106045">
                  <a:moveTo>
                    <a:pt x="5295" y="23672"/>
                  </a:moveTo>
                  <a:lnTo>
                    <a:pt x="1384" y="19710"/>
                  </a:lnTo>
                  <a:lnTo>
                    <a:pt x="5181" y="23672"/>
                  </a:lnTo>
                  <a:close/>
                </a:path>
                <a:path w="243204" h="106045">
                  <a:moveTo>
                    <a:pt x="90652" y="81254"/>
                  </a:moveTo>
                  <a:lnTo>
                    <a:pt x="89585" y="81254"/>
                  </a:lnTo>
                  <a:lnTo>
                    <a:pt x="88341" y="82499"/>
                  </a:lnTo>
                  <a:lnTo>
                    <a:pt x="90652" y="81254"/>
                  </a:lnTo>
                  <a:close/>
                </a:path>
                <a:path w="243204" h="106045">
                  <a:moveTo>
                    <a:pt x="230047" y="20764"/>
                  </a:moveTo>
                  <a:lnTo>
                    <a:pt x="222453" y="20764"/>
                  </a:lnTo>
                  <a:lnTo>
                    <a:pt x="222326" y="20764"/>
                  </a:lnTo>
                  <a:lnTo>
                    <a:pt x="221894" y="20764"/>
                  </a:lnTo>
                  <a:lnTo>
                    <a:pt x="228396" y="21920"/>
                  </a:lnTo>
                  <a:lnTo>
                    <a:pt x="230047" y="20764"/>
                  </a:lnTo>
                  <a:close/>
                </a:path>
                <a:path w="243204" h="106045">
                  <a:moveTo>
                    <a:pt x="230936" y="20154"/>
                  </a:moveTo>
                  <a:lnTo>
                    <a:pt x="206667" y="20154"/>
                  </a:lnTo>
                  <a:lnTo>
                    <a:pt x="216789" y="20637"/>
                  </a:lnTo>
                  <a:lnTo>
                    <a:pt x="221818" y="20751"/>
                  </a:lnTo>
                  <a:lnTo>
                    <a:pt x="222326" y="20751"/>
                  </a:lnTo>
                  <a:lnTo>
                    <a:pt x="230073" y="20751"/>
                  </a:lnTo>
                  <a:lnTo>
                    <a:pt x="230238" y="20637"/>
                  </a:lnTo>
                  <a:lnTo>
                    <a:pt x="230936" y="20154"/>
                  </a:lnTo>
                  <a:close/>
                </a:path>
                <a:path w="243204" h="106045">
                  <a:moveTo>
                    <a:pt x="234226" y="10071"/>
                  </a:moveTo>
                  <a:lnTo>
                    <a:pt x="231267" y="5829"/>
                  </a:lnTo>
                  <a:lnTo>
                    <a:pt x="224066" y="4546"/>
                  </a:lnTo>
                  <a:lnTo>
                    <a:pt x="222808" y="4419"/>
                  </a:lnTo>
                  <a:lnTo>
                    <a:pt x="217538" y="4305"/>
                  </a:lnTo>
                  <a:lnTo>
                    <a:pt x="217360" y="4305"/>
                  </a:lnTo>
                  <a:lnTo>
                    <a:pt x="217233" y="4305"/>
                  </a:lnTo>
                  <a:lnTo>
                    <a:pt x="208343" y="3873"/>
                  </a:lnTo>
                  <a:lnTo>
                    <a:pt x="206870" y="3797"/>
                  </a:lnTo>
                  <a:lnTo>
                    <a:pt x="194792" y="3797"/>
                  </a:lnTo>
                  <a:lnTo>
                    <a:pt x="153301" y="406"/>
                  </a:lnTo>
                  <a:lnTo>
                    <a:pt x="144640" y="190"/>
                  </a:lnTo>
                  <a:lnTo>
                    <a:pt x="124015" y="101"/>
                  </a:lnTo>
                  <a:lnTo>
                    <a:pt x="51003" y="127"/>
                  </a:lnTo>
                  <a:lnTo>
                    <a:pt x="51003" y="889"/>
                  </a:lnTo>
                  <a:lnTo>
                    <a:pt x="24701" y="406"/>
                  </a:lnTo>
                  <a:lnTo>
                    <a:pt x="51003" y="889"/>
                  </a:lnTo>
                  <a:lnTo>
                    <a:pt x="51003" y="127"/>
                  </a:lnTo>
                  <a:lnTo>
                    <a:pt x="12077" y="127"/>
                  </a:lnTo>
                  <a:lnTo>
                    <a:pt x="5689" y="0"/>
                  </a:lnTo>
                  <a:lnTo>
                    <a:pt x="5524" y="152"/>
                  </a:lnTo>
                  <a:lnTo>
                    <a:pt x="5397" y="152"/>
                  </a:lnTo>
                  <a:lnTo>
                    <a:pt x="2755" y="2794"/>
                  </a:lnTo>
                  <a:lnTo>
                    <a:pt x="279" y="5181"/>
                  </a:lnTo>
                  <a:lnTo>
                    <a:pt x="266" y="5308"/>
                  </a:lnTo>
                  <a:lnTo>
                    <a:pt x="177" y="18453"/>
                  </a:lnTo>
                  <a:lnTo>
                    <a:pt x="5295" y="23672"/>
                  </a:lnTo>
                  <a:lnTo>
                    <a:pt x="11747" y="23812"/>
                  </a:lnTo>
                  <a:lnTo>
                    <a:pt x="11912" y="23812"/>
                  </a:lnTo>
                  <a:lnTo>
                    <a:pt x="50685" y="24333"/>
                  </a:lnTo>
                  <a:lnTo>
                    <a:pt x="51168" y="23850"/>
                  </a:lnTo>
                  <a:lnTo>
                    <a:pt x="61391" y="23850"/>
                  </a:lnTo>
                  <a:lnTo>
                    <a:pt x="124015" y="23850"/>
                  </a:lnTo>
                  <a:lnTo>
                    <a:pt x="163537" y="23291"/>
                  </a:lnTo>
                  <a:lnTo>
                    <a:pt x="194868" y="20142"/>
                  </a:lnTo>
                  <a:lnTo>
                    <a:pt x="195338" y="20078"/>
                  </a:lnTo>
                  <a:lnTo>
                    <a:pt x="194792" y="20154"/>
                  </a:lnTo>
                  <a:lnTo>
                    <a:pt x="206667" y="20154"/>
                  </a:lnTo>
                  <a:lnTo>
                    <a:pt x="206463" y="20142"/>
                  </a:lnTo>
                  <a:lnTo>
                    <a:pt x="230949" y="20142"/>
                  </a:lnTo>
                  <a:lnTo>
                    <a:pt x="232638" y="18961"/>
                  </a:lnTo>
                  <a:lnTo>
                    <a:pt x="234226" y="10071"/>
                  </a:lnTo>
                  <a:close/>
                </a:path>
                <a:path w="243204" h="106045">
                  <a:moveTo>
                    <a:pt x="239623" y="77063"/>
                  </a:moveTo>
                  <a:lnTo>
                    <a:pt x="238709" y="76276"/>
                  </a:lnTo>
                  <a:lnTo>
                    <a:pt x="228625" y="77063"/>
                  </a:lnTo>
                  <a:lnTo>
                    <a:pt x="239623" y="77063"/>
                  </a:lnTo>
                  <a:close/>
                </a:path>
                <a:path w="243204" h="106045">
                  <a:moveTo>
                    <a:pt x="242316" y="82054"/>
                  </a:moveTo>
                  <a:lnTo>
                    <a:pt x="242227" y="80949"/>
                  </a:lnTo>
                  <a:lnTo>
                    <a:pt x="242100" y="79184"/>
                  </a:lnTo>
                  <a:lnTo>
                    <a:pt x="241668" y="78816"/>
                  </a:lnTo>
                  <a:lnTo>
                    <a:pt x="240944" y="78206"/>
                  </a:lnTo>
                  <a:lnTo>
                    <a:pt x="239649" y="77089"/>
                  </a:lnTo>
                  <a:lnTo>
                    <a:pt x="228549" y="77076"/>
                  </a:lnTo>
                  <a:lnTo>
                    <a:pt x="228180" y="77089"/>
                  </a:lnTo>
                  <a:lnTo>
                    <a:pt x="218376" y="77203"/>
                  </a:lnTo>
                  <a:lnTo>
                    <a:pt x="199834" y="78206"/>
                  </a:lnTo>
                  <a:lnTo>
                    <a:pt x="199694" y="78206"/>
                  </a:lnTo>
                  <a:lnTo>
                    <a:pt x="182270" y="78816"/>
                  </a:lnTo>
                  <a:lnTo>
                    <a:pt x="182041" y="78816"/>
                  </a:lnTo>
                  <a:lnTo>
                    <a:pt x="181838" y="78816"/>
                  </a:lnTo>
                  <a:lnTo>
                    <a:pt x="162255" y="78282"/>
                  </a:lnTo>
                  <a:lnTo>
                    <a:pt x="144678" y="78752"/>
                  </a:lnTo>
                  <a:lnTo>
                    <a:pt x="143751" y="78828"/>
                  </a:lnTo>
                  <a:lnTo>
                    <a:pt x="126174" y="80899"/>
                  </a:lnTo>
                  <a:lnTo>
                    <a:pt x="125691" y="80949"/>
                  </a:lnTo>
                  <a:lnTo>
                    <a:pt x="110629" y="82054"/>
                  </a:lnTo>
                  <a:lnTo>
                    <a:pt x="242316" y="82054"/>
                  </a:lnTo>
                  <a:close/>
                </a:path>
                <a:path w="243204" h="106045">
                  <a:moveTo>
                    <a:pt x="242697" y="86956"/>
                  </a:moveTo>
                  <a:lnTo>
                    <a:pt x="242316" y="82054"/>
                  </a:lnTo>
                  <a:lnTo>
                    <a:pt x="110375" y="82067"/>
                  </a:lnTo>
                  <a:lnTo>
                    <a:pt x="103289" y="82423"/>
                  </a:lnTo>
                  <a:lnTo>
                    <a:pt x="102120" y="81254"/>
                  </a:lnTo>
                  <a:lnTo>
                    <a:pt x="97523" y="81254"/>
                  </a:lnTo>
                  <a:lnTo>
                    <a:pt x="100888" y="82270"/>
                  </a:lnTo>
                  <a:lnTo>
                    <a:pt x="93141" y="79933"/>
                  </a:lnTo>
                  <a:lnTo>
                    <a:pt x="88315" y="82524"/>
                  </a:lnTo>
                  <a:lnTo>
                    <a:pt x="86804" y="83324"/>
                  </a:lnTo>
                  <a:lnTo>
                    <a:pt x="86487" y="84353"/>
                  </a:lnTo>
                  <a:lnTo>
                    <a:pt x="84505" y="86334"/>
                  </a:lnTo>
                  <a:lnTo>
                    <a:pt x="84505" y="91490"/>
                  </a:lnTo>
                  <a:lnTo>
                    <a:pt x="84531" y="91236"/>
                  </a:lnTo>
                  <a:lnTo>
                    <a:pt x="84505" y="95707"/>
                  </a:lnTo>
                  <a:lnTo>
                    <a:pt x="84505" y="99695"/>
                  </a:lnTo>
                  <a:lnTo>
                    <a:pt x="89306" y="104698"/>
                  </a:lnTo>
                  <a:lnTo>
                    <a:pt x="94983" y="104927"/>
                  </a:lnTo>
                  <a:lnTo>
                    <a:pt x="97320" y="105778"/>
                  </a:lnTo>
                  <a:lnTo>
                    <a:pt x="99771" y="105130"/>
                  </a:lnTo>
                  <a:lnTo>
                    <a:pt x="101485" y="105194"/>
                  </a:lnTo>
                  <a:lnTo>
                    <a:pt x="102577" y="105194"/>
                  </a:lnTo>
                  <a:lnTo>
                    <a:pt x="112344" y="104635"/>
                  </a:lnTo>
                  <a:lnTo>
                    <a:pt x="128104" y="103047"/>
                  </a:lnTo>
                  <a:lnTo>
                    <a:pt x="129057" y="102908"/>
                  </a:lnTo>
                  <a:lnTo>
                    <a:pt x="146812" y="99568"/>
                  </a:lnTo>
                  <a:lnTo>
                    <a:pt x="163728" y="96545"/>
                  </a:lnTo>
                  <a:lnTo>
                    <a:pt x="182753" y="92925"/>
                  </a:lnTo>
                  <a:lnTo>
                    <a:pt x="185788" y="92798"/>
                  </a:lnTo>
                  <a:lnTo>
                    <a:pt x="200456" y="92303"/>
                  </a:lnTo>
                  <a:lnTo>
                    <a:pt x="218960" y="91313"/>
                  </a:lnTo>
                  <a:lnTo>
                    <a:pt x="228815" y="91186"/>
                  </a:lnTo>
                  <a:lnTo>
                    <a:pt x="229260" y="91160"/>
                  </a:lnTo>
                  <a:lnTo>
                    <a:pt x="239788" y="90347"/>
                  </a:lnTo>
                  <a:lnTo>
                    <a:pt x="242697" y="86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126971" y="5263731"/>
            <a:ext cx="371906" cy="37305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01423" y="5976386"/>
            <a:ext cx="221258" cy="2141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Reverse recovery</a:t>
            </a:r>
            <a:r>
              <a:rPr sz="4000" spc="-10" dirty="0"/>
              <a:t> </a:t>
            </a:r>
            <a:r>
              <a:rPr sz="4000" dirty="0"/>
              <a:t>in</a:t>
            </a:r>
            <a:r>
              <a:rPr sz="4000" spc="-10" dirty="0"/>
              <a:t> diode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142848" y="4644148"/>
            <a:ext cx="252095" cy="40005"/>
          </a:xfrm>
          <a:custGeom>
            <a:avLst/>
            <a:gdLst/>
            <a:ahLst/>
            <a:cxnLst/>
            <a:rect l="l" t="t" r="r" b="b"/>
            <a:pathLst>
              <a:path w="252094" h="40004">
                <a:moveTo>
                  <a:pt x="239355" y="30060"/>
                </a:moveTo>
                <a:lnTo>
                  <a:pt x="228114" y="30060"/>
                </a:lnTo>
                <a:lnTo>
                  <a:pt x="227822" y="30556"/>
                </a:lnTo>
                <a:lnTo>
                  <a:pt x="225308" y="34264"/>
                </a:lnTo>
                <a:lnTo>
                  <a:pt x="225866" y="37058"/>
                </a:lnTo>
                <a:lnTo>
                  <a:pt x="229689" y="39598"/>
                </a:lnTo>
                <a:lnTo>
                  <a:pt x="238732" y="31381"/>
                </a:lnTo>
                <a:lnTo>
                  <a:pt x="239355" y="30060"/>
                </a:lnTo>
                <a:close/>
              </a:path>
              <a:path w="252094" h="40004">
                <a:moveTo>
                  <a:pt x="243989" y="0"/>
                </a:moveTo>
                <a:lnTo>
                  <a:pt x="237995" y="38"/>
                </a:lnTo>
                <a:lnTo>
                  <a:pt x="174292" y="38"/>
                </a:lnTo>
                <a:lnTo>
                  <a:pt x="150619" y="533"/>
                </a:lnTo>
                <a:lnTo>
                  <a:pt x="73390" y="2793"/>
                </a:lnTo>
                <a:lnTo>
                  <a:pt x="19758" y="6819"/>
                </a:lnTo>
                <a:lnTo>
                  <a:pt x="0" y="15735"/>
                </a:lnTo>
                <a:lnTo>
                  <a:pt x="59" y="19938"/>
                </a:lnTo>
                <a:lnTo>
                  <a:pt x="27365" y="33997"/>
                </a:lnTo>
                <a:lnTo>
                  <a:pt x="31660" y="30429"/>
                </a:lnTo>
                <a:lnTo>
                  <a:pt x="15364" y="30429"/>
                </a:lnTo>
                <a:lnTo>
                  <a:pt x="22057" y="20830"/>
                </a:lnTo>
                <a:lnTo>
                  <a:pt x="13573" y="9918"/>
                </a:lnTo>
                <a:lnTo>
                  <a:pt x="250450" y="9918"/>
                </a:lnTo>
                <a:lnTo>
                  <a:pt x="248320" y="3162"/>
                </a:lnTo>
                <a:lnTo>
                  <a:pt x="243989" y="0"/>
                </a:lnTo>
                <a:close/>
              </a:path>
              <a:path w="252094" h="40004">
                <a:moveTo>
                  <a:pt x="227942" y="30318"/>
                </a:moveTo>
                <a:lnTo>
                  <a:pt x="227784" y="30556"/>
                </a:lnTo>
                <a:lnTo>
                  <a:pt x="227942" y="30318"/>
                </a:lnTo>
                <a:close/>
              </a:path>
              <a:path w="252094" h="40004">
                <a:moveTo>
                  <a:pt x="228114" y="30060"/>
                </a:moveTo>
                <a:lnTo>
                  <a:pt x="227942" y="30318"/>
                </a:lnTo>
                <a:lnTo>
                  <a:pt x="227822" y="30556"/>
                </a:lnTo>
                <a:lnTo>
                  <a:pt x="228114" y="30060"/>
                </a:lnTo>
                <a:close/>
              </a:path>
              <a:path w="252094" h="40004">
                <a:moveTo>
                  <a:pt x="16951" y="29788"/>
                </a:moveTo>
                <a:lnTo>
                  <a:pt x="15745" y="29984"/>
                </a:lnTo>
                <a:lnTo>
                  <a:pt x="15364" y="30429"/>
                </a:lnTo>
                <a:lnTo>
                  <a:pt x="16951" y="29788"/>
                </a:lnTo>
                <a:close/>
              </a:path>
              <a:path w="252094" h="40004">
                <a:moveTo>
                  <a:pt x="32845" y="27985"/>
                </a:moveTo>
                <a:lnTo>
                  <a:pt x="22130" y="28946"/>
                </a:lnTo>
                <a:lnTo>
                  <a:pt x="16951" y="29788"/>
                </a:lnTo>
                <a:lnTo>
                  <a:pt x="15364" y="30429"/>
                </a:lnTo>
                <a:lnTo>
                  <a:pt x="31660" y="30429"/>
                </a:lnTo>
                <a:lnTo>
                  <a:pt x="32699" y="29565"/>
                </a:lnTo>
                <a:lnTo>
                  <a:pt x="32845" y="27985"/>
                </a:lnTo>
                <a:close/>
              </a:path>
              <a:path w="252094" h="40004">
                <a:moveTo>
                  <a:pt x="240829" y="26936"/>
                </a:moveTo>
                <a:lnTo>
                  <a:pt x="229651" y="26936"/>
                </a:lnTo>
                <a:lnTo>
                  <a:pt x="229435" y="27431"/>
                </a:lnTo>
                <a:lnTo>
                  <a:pt x="227942" y="30318"/>
                </a:lnTo>
                <a:lnTo>
                  <a:pt x="228114" y="30060"/>
                </a:lnTo>
                <a:lnTo>
                  <a:pt x="239355" y="30060"/>
                </a:lnTo>
                <a:lnTo>
                  <a:pt x="240829" y="26936"/>
                </a:lnTo>
                <a:close/>
              </a:path>
              <a:path w="252094" h="40004">
                <a:moveTo>
                  <a:pt x="22057" y="20830"/>
                </a:moveTo>
                <a:lnTo>
                  <a:pt x="15674" y="29984"/>
                </a:lnTo>
                <a:lnTo>
                  <a:pt x="18133" y="29311"/>
                </a:lnTo>
                <a:lnTo>
                  <a:pt x="19884" y="29311"/>
                </a:lnTo>
                <a:lnTo>
                  <a:pt x="21915" y="28981"/>
                </a:lnTo>
                <a:lnTo>
                  <a:pt x="21739" y="28981"/>
                </a:lnTo>
                <a:lnTo>
                  <a:pt x="22539" y="28879"/>
                </a:lnTo>
                <a:lnTo>
                  <a:pt x="22872" y="28879"/>
                </a:lnTo>
                <a:lnTo>
                  <a:pt x="32845" y="27985"/>
                </a:lnTo>
                <a:lnTo>
                  <a:pt x="33478" y="21107"/>
                </a:lnTo>
                <a:lnTo>
                  <a:pt x="22273" y="21107"/>
                </a:lnTo>
                <a:lnTo>
                  <a:pt x="22057" y="20830"/>
                </a:lnTo>
                <a:close/>
              </a:path>
              <a:path w="252094" h="40004">
                <a:moveTo>
                  <a:pt x="18133" y="29311"/>
                </a:moveTo>
                <a:lnTo>
                  <a:pt x="15745" y="29984"/>
                </a:lnTo>
                <a:lnTo>
                  <a:pt x="16951" y="29788"/>
                </a:lnTo>
                <a:lnTo>
                  <a:pt x="18133" y="29311"/>
                </a:lnTo>
                <a:close/>
              </a:path>
              <a:path w="252094" h="40004">
                <a:moveTo>
                  <a:pt x="19884" y="29311"/>
                </a:moveTo>
                <a:lnTo>
                  <a:pt x="18133" y="29311"/>
                </a:lnTo>
                <a:lnTo>
                  <a:pt x="16951" y="29788"/>
                </a:lnTo>
                <a:lnTo>
                  <a:pt x="19884" y="29311"/>
                </a:lnTo>
                <a:close/>
              </a:path>
              <a:path w="252094" h="40004">
                <a:moveTo>
                  <a:pt x="22539" y="28879"/>
                </a:moveTo>
                <a:lnTo>
                  <a:pt x="21739" y="28981"/>
                </a:lnTo>
                <a:lnTo>
                  <a:pt x="22130" y="28946"/>
                </a:lnTo>
                <a:lnTo>
                  <a:pt x="22539" y="28879"/>
                </a:lnTo>
                <a:close/>
              </a:path>
              <a:path w="252094" h="40004">
                <a:moveTo>
                  <a:pt x="22130" y="28946"/>
                </a:moveTo>
                <a:lnTo>
                  <a:pt x="21739" y="28981"/>
                </a:lnTo>
                <a:lnTo>
                  <a:pt x="21915" y="28981"/>
                </a:lnTo>
                <a:lnTo>
                  <a:pt x="22130" y="28946"/>
                </a:lnTo>
                <a:close/>
              </a:path>
              <a:path w="252094" h="40004">
                <a:moveTo>
                  <a:pt x="22872" y="28879"/>
                </a:moveTo>
                <a:lnTo>
                  <a:pt x="22539" y="28879"/>
                </a:lnTo>
                <a:lnTo>
                  <a:pt x="22130" y="28946"/>
                </a:lnTo>
                <a:lnTo>
                  <a:pt x="22872" y="28879"/>
                </a:lnTo>
                <a:close/>
              </a:path>
              <a:path w="252094" h="40004">
                <a:moveTo>
                  <a:pt x="250450" y="9918"/>
                </a:moveTo>
                <a:lnTo>
                  <a:pt x="13573" y="9918"/>
                </a:lnTo>
                <a:lnTo>
                  <a:pt x="18139" y="10925"/>
                </a:lnTo>
                <a:lnTo>
                  <a:pt x="29639" y="12471"/>
                </a:lnTo>
                <a:lnTo>
                  <a:pt x="33792" y="17703"/>
                </a:lnTo>
                <a:lnTo>
                  <a:pt x="32845" y="27985"/>
                </a:lnTo>
                <a:lnTo>
                  <a:pt x="34338" y="27851"/>
                </a:lnTo>
                <a:lnTo>
                  <a:pt x="52685" y="26276"/>
                </a:lnTo>
                <a:lnTo>
                  <a:pt x="74673" y="25006"/>
                </a:lnTo>
                <a:lnTo>
                  <a:pt x="99984" y="23901"/>
                </a:lnTo>
                <a:lnTo>
                  <a:pt x="125350" y="22910"/>
                </a:lnTo>
                <a:lnTo>
                  <a:pt x="150911" y="22783"/>
                </a:lnTo>
                <a:lnTo>
                  <a:pt x="174749" y="22288"/>
                </a:lnTo>
                <a:lnTo>
                  <a:pt x="231367" y="22288"/>
                </a:lnTo>
                <a:lnTo>
                  <a:pt x="231693" y="21418"/>
                </a:lnTo>
                <a:lnTo>
                  <a:pt x="233169" y="15735"/>
                </a:lnTo>
                <a:lnTo>
                  <a:pt x="250566" y="15735"/>
                </a:lnTo>
                <a:lnTo>
                  <a:pt x="251635" y="13677"/>
                </a:lnTo>
                <a:lnTo>
                  <a:pt x="250450" y="9918"/>
                </a:lnTo>
                <a:close/>
              </a:path>
              <a:path w="252094" h="40004">
                <a:moveTo>
                  <a:pt x="229535" y="27167"/>
                </a:moveTo>
                <a:lnTo>
                  <a:pt x="229401" y="27431"/>
                </a:lnTo>
                <a:lnTo>
                  <a:pt x="229535" y="27167"/>
                </a:lnTo>
                <a:close/>
              </a:path>
              <a:path w="252094" h="40004">
                <a:moveTo>
                  <a:pt x="229651" y="26936"/>
                </a:moveTo>
                <a:lnTo>
                  <a:pt x="229535" y="27167"/>
                </a:lnTo>
                <a:lnTo>
                  <a:pt x="229435" y="27431"/>
                </a:lnTo>
                <a:lnTo>
                  <a:pt x="229651" y="26936"/>
                </a:lnTo>
                <a:close/>
              </a:path>
              <a:path w="252094" h="40004">
                <a:moveTo>
                  <a:pt x="234140" y="21107"/>
                </a:moveTo>
                <a:lnTo>
                  <a:pt x="231810" y="21107"/>
                </a:lnTo>
                <a:lnTo>
                  <a:pt x="231632" y="21653"/>
                </a:lnTo>
                <a:lnTo>
                  <a:pt x="229535" y="27167"/>
                </a:lnTo>
                <a:lnTo>
                  <a:pt x="229651" y="26936"/>
                </a:lnTo>
                <a:lnTo>
                  <a:pt x="240829" y="26936"/>
                </a:lnTo>
                <a:lnTo>
                  <a:pt x="241818" y="24790"/>
                </a:lnTo>
                <a:lnTo>
                  <a:pt x="242645" y="22491"/>
                </a:lnTo>
                <a:lnTo>
                  <a:pt x="240294" y="22491"/>
                </a:lnTo>
                <a:lnTo>
                  <a:pt x="240492" y="22301"/>
                </a:lnTo>
                <a:lnTo>
                  <a:pt x="239063" y="22288"/>
                </a:lnTo>
                <a:lnTo>
                  <a:pt x="238216" y="22072"/>
                </a:lnTo>
                <a:lnTo>
                  <a:pt x="235938" y="22072"/>
                </a:lnTo>
                <a:lnTo>
                  <a:pt x="234140" y="21107"/>
                </a:lnTo>
                <a:close/>
              </a:path>
              <a:path w="252094" h="40004">
                <a:moveTo>
                  <a:pt x="243888" y="19037"/>
                </a:moveTo>
                <a:lnTo>
                  <a:pt x="240294" y="22491"/>
                </a:lnTo>
                <a:lnTo>
                  <a:pt x="242946" y="21654"/>
                </a:lnTo>
                <a:lnTo>
                  <a:pt x="243888" y="19037"/>
                </a:lnTo>
                <a:close/>
              </a:path>
              <a:path w="252094" h="40004">
                <a:moveTo>
                  <a:pt x="242946" y="21654"/>
                </a:moveTo>
                <a:lnTo>
                  <a:pt x="240294" y="22491"/>
                </a:lnTo>
                <a:lnTo>
                  <a:pt x="242645" y="22491"/>
                </a:lnTo>
                <a:lnTo>
                  <a:pt x="242946" y="21654"/>
                </a:lnTo>
                <a:close/>
              </a:path>
              <a:path w="252094" h="40004">
                <a:moveTo>
                  <a:pt x="250566" y="15735"/>
                </a:moveTo>
                <a:lnTo>
                  <a:pt x="233169" y="15735"/>
                </a:lnTo>
                <a:lnTo>
                  <a:pt x="235652" y="21419"/>
                </a:lnTo>
                <a:lnTo>
                  <a:pt x="239113" y="22301"/>
                </a:lnTo>
                <a:lnTo>
                  <a:pt x="240505" y="22288"/>
                </a:lnTo>
                <a:lnTo>
                  <a:pt x="243888" y="19037"/>
                </a:lnTo>
                <a:lnTo>
                  <a:pt x="248852" y="19037"/>
                </a:lnTo>
                <a:lnTo>
                  <a:pt x="250566" y="15735"/>
                </a:lnTo>
                <a:close/>
              </a:path>
              <a:path w="252094" h="40004">
                <a:moveTo>
                  <a:pt x="233880" y="20967"/>
                </a:moveTo>
                <a:lnTo>
                  <a:pt x="235938" y="22072"/>
                </a:lnTo>
                <a:lnTo>
                  <a:pt x="235648" y="21418"/>
                </a:lnTo>
                <a:lnTo>
                  <a:pt x="233880" y="20967"/>
                </a:lnTo>
                <a:close/>
              </a:path>
              <a:path w="252094" h="40004">
                <a:moveTo>
                  <a:pt x="235652" y="21419"/>
                </a:moveTo>
                <a:lnTo>
                  <a:pt x="235938" y="22072"/>
                </a:lnTo>
                <a:lnTo>
                  <a:pt x="238216" y="22072"/>
                </a:lnTo>
                <a:lnTo>
                  <a:pt x="235652" y="21419"/>
                </a:lnTo>
                <a:close/>
              </a:path>
              <a:path w="252094" h="40004">
                <a:moveTo>
                  <a:pt x="248852" y="19037"/>
                </a:moveTo>
                <a:lnTo>
                  <a:pt x="243888" y="19037"/>
                </a:lnTo>
                <a:lnTo>
                  <a:pt x="242946" y="21654"/>
                </a:lnTo>
                <a:lnTo>
                  <a:pt x="248384" y="19938"/>
                </a:lnTo>
                <a:lnTo>
                  <a:pt x="248852" y="19037"/>
                </a:lnTo>
                <a:close/>
              </a:path>
              <a:path w="252094" h="40004">
                <a:moveTo>
                  <a:pt x="231693" y="21418"/>
                </a:moveTo>
                <a:lnTo>
                  <a:pt x="231605" y="21653"/>
                </a:lnTo>
                <a:lnTo>
                  <a:pt x="231693" y="21418"/>
                </a:lnTo>
                <a:close/>
              </a:path>
              <a:path w="252094" h="40004">
                <a:moveTo>
                  <a:pt x="231810" y="21107"/>
                </a:moveTo>
                <a:lnTo>
                  <a:pt x="231693" y="21418"/>
                </a:lnTo>
                <a:lnTo>
                  <a:pt x="231632" y="21653"/>
                </a:lnTo>
                <a:lnTo>
                  <a:pt x="231810" y="21107"/>
                </a:lnTo>
                <a:close/>
              </a:path>
              <a:path w="252094" h="40004">
                <a:moveTo>
                  <a:pt x="235455" y="20967"/>
                </a:moveTo>
                <a:lnTo>
                  <a:pt x="233880" y="20967"/>
                </a:lnTo>
                <a:lnTo>
                  <a:pt x="235652" y="21419"/>
                </a:lnTo>
                <a:lnTo>
                  <a:pt x="235455" y="20967"/>
                </a:lnTo>
                <a:close/>
              </a:path>
              <a:path w="252094" h="40004">
                <a:moveTo>
                  <a:pt x="233169" y="15735"/>
                </a:moveTo>
                <a:lnTo>
                  <a:pt x="231693" y="21418"/>
                </a:lnTo>
                <a:lnTo>
                  <a:pt x="231810" y="21107"/>
                </a:lnTo>
                <a:lnTo>
                  <a:pt x="234140" y="21107"/>
                </a:lnTo>
                <a:lnTo>
                  <a:pt x="233880" y="20967"/>
                </a:lnTo>
                <a:lnTo>
                  <a:pt x="235455" y="20967"/>
                </a:lnTo>
                <a:lnTo>
                  <a:pt x="233169" y="15735"/>
                </a:lnTo>
                <a:close/>
              </a:path>
              <a:path w="252094" h="40004">
                <a:moveTo>
                  <a:pt x="22298" y="20485"/>
                </a:moveTo>
                <a:lnTo>
                  <a:pt x="22057" y="20830"/>
                </a:lnTo>
                <a:lnTo>
                  <a:pt x="22273" y="21107"/>
                </a:lnTo>
                <a:lnTo>
                  <a:pt x="22298" y="20485"/>
                </a:lnTo>
                <a:close/>
              </a:path>
              <a:path w="252094" h="40004">
                <a:moveTo>
                  <a:pt x="33536" y="20485"/>
                </a:moveTo>
                <a:lnTo>
                  <a:pt x="22298" y="20485"/>
                </a:lnTo>
                <a:lnTo>
                  <a:pt x="22273" y="21107"/>
                </a:lnTo>
                <a:lnTo>
                  <a:pt x="33478" y="21107"/>
                </a:lnTo>
                <a:lnTo>
                  <a:pt x="33536" y="20485"/>
                </a:lnTo>
                <a:close/>
              </a:path>
              <a:path w="252094" h="40004">
                <a:moveTo>
                  <a:pt x="13573" y="9918"/>
                </a:moveTo>
                <a:lnTo>
                  <a:pt x="22057" y="20830"/>
                </a:lnTo>
                <a:lnTo>
                  <a:pt x="22298" y="20485"/>
                </a:lnTo>
                <a:lnTo>
                  <a:pt x="33536" y="20485"/>
                </a:lnTo>
                <a:lnTo>
                  <a:pt x="33792" y="17703"/>
                </a:lnTo>
                <a:lnTo>
                  <a:pt x="29639" y="12471"/>
                </a:lnTo>
                <a:lnTo>
                  <a:pt x="18779" y="11010"/>
                </a:lnTo>
                <a:lnTo>
                  <a:pt x="18526" y="11010"/>
                </a:lnTo>
                <a:lnTo>
                  <a:pt x="17637" y="10858"/>
                </a:lnTo>
                <a:lnTo>
                  <a:pt x="17835" y="10858"/>
                </a:lnTo>
                <a:lnTo>
                  <a:pt x="13573" y="9918"/>
                </a:lnTo>
                <a:close/>
              </a:path>
              <a:path w="252094" h="40004">
                <a:moveTo>
                  <a:pt x="17637" y="10858"/>
                </a:moveTo>
                <a:lnTo>
                  <a:pt x="18526" y="11010"/>
                </a:lnTo>
                <a:lnTo>
                  <a:pt x="18139" y="10925"/>
                </a:lnTo>
                <a:lnTo>
                  <a:pt x="17637" y="10858"/>
                </a:lnTo>
                <a:close/>
              </a:path>
              <a:path w="252094" h="40004">
                <a:moveTo>
                  <a:pt x="18139" y="10925"/>
                </a:moveTo>
                <a:lnTo>
                  <a:pt x="18526" y="11010"/>
                </a:lnTo>
                <a:lnTo>
                  <a:pt x="18779" y="11010"/>
                </a:lnTo>
                <a:lnTo>
                  <a:pt x="18139" y="10925"/>
                </a:lnTo>
                <a:close/>
              </a:path>
              <a:path w="252094" h="40004">
                <a:moveTo>
                  <a:pt x="17835" y="10858"/>
                </a:moveTo>
                <a:lnTo>
                  <a:pt x="17637" y="10858"/>
                </a:lnTo>
                <a:lnTo>
                  <a:pt x="18139" y="10925"/>
                </a:lnTo>
                <a:lnTo>
                  <a:pt x="17835" y="10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88006" y="871943"/>
            <a:ext cx="9770110" cy="5788660"/>
            <a:chOff x="2288006" y="871943"/>
            <a:chExt cx="9770110" cy="57886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8006" y="1506727"/>
              <a:ext cx="5833640" cy="25952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392" y="906980"/>
              <a:ext cx="2540321" cy="5041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7659" y="871943"/>
              <a:ext cx="6300279" cy="50020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5303" y="4498936"/>
              <a:ext cx="616864" cy="2947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9954" y="4395990"/>
              <a:ext cx="200837" cy="3445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1153" y="4583226"/>
              <a:ext cx="526496" cy="181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4939" y="4324133"/>
              <a:ext cx="943990" cy="4651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0608" y="4332833"/>
              <a:ext cx="258152" cy="2407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8856" y="5045176"/>
              <a:ext cx="484124" cy="38328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7943" y="4878362"/>
              <a:ext cx="218208" cy="2864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30662" y="4389284"/>
              <a:ext cx="1879269" cy="920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0554" y="5499509"/>
              <a:ext cx="340983" cy="3721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04666" y="5026736"/>
              <a:ext cx="631469" cy="33146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5825" y="5529580"/>
              <a:ext cx="602589" cy="3147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2679" y="5561799"/>
              <a:ext cx="652995" cy="5236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67808" y="5383580"/>
              <a:ext cx="345859" cy="3754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8097" y="5592156"/>
              <a:ext cx="488568" cy="1460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18117" y="6051764"/>
              <a:ext cx="199655" cy="3494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6534" y="6015837"/>
              <a:ext cx="241743" cy="3443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58908" y="6048724"/>
              <a:ext cx="537235" cy="3175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55338" y="6168781"/>
              <a:ext cx="482155" cy="491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Reverse recovery</a:t>
            </a:r>
            <a:r>
              <a:rPr sz="4000" spc="-10" dirty="0"/>
              <a:t> </a:t>
            </a:r>
            <a:r>
              <a:rPr sz="4000" dirty="0"/>
              <a:t>in</a:t>
            </a:r>
            <a:r>
              <a:rPr sz="4000" spc="-10" dirty="0"/>
              <a:t> diode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006" y="1506727"/>
            <a:ext cx="5833640" cy="2595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7392" y="906980"/>
            <a:ext cx="2540321" cy="5041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048" y="871943"/>
            <a:ext cx="3333889" cy="46645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71265" y="5612669"/>
            <a:ext cx="2506345" cy="862965"/>
            <a:chOff x="9571265" y="5612669"/>
            <a:chExt cx="2506345" cy="86296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1265" y="5612669"/>
              <a:ext cx="1126884" cy="2594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4273" y="5626008"/>
              <a:ext cx="2372944" cy="84922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3897" y="4447197"/>
            <a:ext cx="816561" cy="6784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66036" y="4681499"/>
            <a:ext cx="697725" cy="18581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07487" y="4314761"/>
            <a:ext cx="1186014" cy="71226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949312" y="4329747"/>
            <a:ext cx="687070" cy="733425"/>
            <a:chOff x="3949312" y="4329747"/>
            <a:chExt cx="687070" cy="73342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9312" y="4329747"/>
              <a:ext cx="445927" cy="7330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24476" y="4340237"/>
              <a:ext cx="211454" cy="603250"/>
            </a:xfrm>
            <a:custGeom>
              <a:avLst/>
              <a:gdLst/>
              <a:ahLst/>
              <a:cxnLst/>
              <a:rect l="l" t="t" r="r" b="b"/>
              <a:pathLst>
                <a:path w="211454" h="603250">
                  <a:moveTo>
                    <a:pt x="98753" y="598658"/>
                  </a:moveTo>
                  <a:lnTo>
                    <a:pt x="101980" y="602361"/>
                  </a:lnTo>
                  <a:lnTo>
                    <a:pt x="108877" y="602830"/>
                  </a:lnTo>
                  <a:lnTo>
                    <a:pt x="109300" y="602462"/>
                  </a:lnTo>
                  <a:lnTo>
                    <a:pt x="103797" y="602462"/>
                  </a:lnTo>
                  <a:lnTo>
                    <a:pt x="98753" y="598658"/>
                  </a:lnTo>
                  <a:close/>
                </a:path>
                <a:path w="211454" h="603250">
                  <a:moveTo>
                    <a:pt x="103195" y="578740"/>
                  </a:moveTo>
                  <a:lnTo>
                    <a:pt x="98207" y="583144"/>
                  </a:lnTo>
                  <a:lnTo>
                    <a:pt x="94397" y="588189"/>
                  </a:lnTo>
                  <a:lnTo>
                    <a:pt x="94198" y="591043"/>
                  </a:lnTo>
                  <a:lnTo>
                    <a:pt x="94599" y="593892"/>
                  </a:lnTo>
                  <a:lnTo>
                    <a:pt x="98753" y="598658"/>
                  </a:lnTo>
                  <a:lnTo>
                    <a:pt x="103797" y="602462"/>
                  </a:lnTo>
                  <a:lnTo>
                    <a:pt x="109533" y="602259"/>
                  </a:lnTo>
                  <a:lnTo>
                    <a:pt x="114109" y="598271"/>
                  </a:lnTo>
                  <a:lnTo>
                    <a:pt x="116375" y="596218"/>
                  </a:lnTo>
                  <a:lnTo>
                    <a:pt x="117690" y="592480"/>
                  </a:lnTo>
                  <a:lnTo>
                    <a:pt x="116257" y="584504"/>
                  </a:lnTo>
                  <a:lnTo>
                    <a:pt x="114795" y="584504"/>
                  </a:lnTo>
                  <a:lnTo>
                    <a:pt x="115455" y="580047"/>
                  </a:lnTo>
                  <a:lnTo>
                    <a:pt x="117061" y="580047"/>
                  </a:lnTo>
                  <a:lnTo>
                    <a:pt x="117378" y="579424"/>
                  </a:lnTo>
                  <a:lnTo>
                    <a:pt x="102641" y="579424"/>
                  </a:lnTo>
                  <a:lnTo>
                    <a:pt x="103195" y="578740"/>
                  </a:lnTo>
                  <a:close/>
                </a:path>
                <a:path w="211454" h="603250">
                  <a:moveTo>
                    <a:pt x="109533" y="602259"/>
                  </a:moveTo>
                  <a:lnTo>
                    <a:pt x="103797" y="602462"/>
                  </a:lnTo>
                  <a:lnTo>
                    <a:pt x="109300" y="602462"/>
                  </a:lnTo>
                  <a:lnTo>
                    <a:pt x="109533" y="602259"/>
                  </a:lnTo>
                  <a:close/>
                </a:path>
                <a:path w="211454" h="603250">
                  <a:moveTo>
                    <a:pt x="116375" y="596218"/>
                  </a:moveTo>
                  <a:lnTo>
                    <a:pt x="114109" y="598271"/>
                  </a:lnTo>
                  <a:lnTo>
                    <a:pt x="111542" y="600510"/>
                  </a:lnTo>
                  <a:lnTo>
                    <a:pt x="116331" y="596341"/>
                  </a:lnTo>
                  <a:close/>
                </a:path>
                <a:path w="211454" h="603250">
                  <a:moveTo>
                    <a:pt x="94599" y="593892"/>
                  </a:moveTo>
                  <a:lnTo>
                    <a:pt x="94856" y="595718"/>
                  </a:lnTo>
                  <a:lnTo>
                    <a:pt x="98753" y="598658"/>
                  </a:lnTo>
                  <a:lnTo>
                    <a:pt x="94599" y="593892"/>
                  </a:lnTo>
                  <a:close/>
                </a:path>
                <a:path w="211454" h="603250">
                  <a:moveTo>
                    <a:pt x="133799" y="574687"/>
                  </a:moveTo>
                  <a:lnTo>
                    <a:pt x="119786" y="574687"/>
                  </a:lnTo>
                  <a:lnTo>
                    <a:pt x="115875" y="582380"/>
                  </a:lnTo>
                  <a:lnTo>
                    <a:pt x="117690" y="592480"/>
                  </a:lnTo>
                  <a:lnTo>
                    <a:pt x="116375" y="596218"/>
                  </a:lnTo>
                  <a:lnTo>
                    <a:pt x="118440" y="594347"/>
                  </a:lnTo>
                  <a:lnTo>
                    <a:pt x="119595" y="593140"/>
                  </a:lnTo>
                  <a:lnTo>
                    <a:pt x="124015" y="587667"/>
                  </a:lnTo>
                  <a:lnTo>
                    <a:pt x="130426" y="578891"/>
                  </a:lnTo>
                  <a:lnTo>
                    <a:pt x="130695" y="578523"/>
                  </a:lnTo>
                  <a:lnTo>
                    <a:pt x="133799" y="574687"/>
                  </a:lnTo>
                  <a:close/>
                </a:path>
                <a:path w="211454" h="603250">
                  <a:moveTo>
                    <a:pt x="94198" y="591043"/>
                  </a:moveTo>
                  <a:lnTo>
                    <a:pt x="94043" y="593255"/>
                  </a:lnTo>
                  <a:lnTo>
                    <a:pt x="94599" y="593892"/>
                  </a:lnTo>
                  <a:lnTo>
                    <a:pt x="94198" y="591043"/>
                  </a:lnTo>
                  <a:close/>
                </a:path>
                <a:path w="211454" h="603250">
                  <a:moveTo>
                    <a:pt x="94397" y="588189"/>
                  </a:moveTo>
                  <a:lnTo>
                    <a:pt x="93891" y="588860"/>
                  </a:lnTo>
                  <a:lnTo>
                    <a:pt x="94198" y="591043"/>
                  </a:lnTo>
                  <a:lnTo>
                    <a:pt x="94397" y="588189"/>
                  </a:lnTo>
                  <a:close/>
                </a:path>
                <a:path w="211454" h="603250">
                  <a:moveTo>
                    <a:pt x="98207" y="583144"/>
                  </a:moveTo>
                  <a:lnTo>
                    <a:pt x="94526" y="586359"/>
                  </a:lnTo>
                  <a:lnTo>
                    <a:pt x="94397" y="588189"/>
                  </a:lnTo>
                  <a:lnTo>
                    <a:pt x="98207" y="583144"/>
                  </a:lnTo>
                  <a:close/>
                </a:path>
                <a:path w="211454" h="603250">
                  <a:moveTo>
                    <a:pt x="115455" y="580047"/>
                  </a:moveTo>
                  <a:lnTo>
                    <a:pt x="114795" y="584504"/>
                  </a:lnTo>
                  <a:lnTo>
                    <a:pt x="115875" y="582380"/>
                  </a:lnTo>
                  <a:lnTo>
                    <a:pt x="115455" y="580047"/>
                  </a:lnTo>
                  <a:close/>
                </a:path>
                <a:path w="211454" h="603250">
                  <a:moveTo>
                    <a:pt x="115875" y="582380"/>
                  </a:moveTo>
                  <a:lnTo>
                    <a:pt x="114795" y="584504"/>
                  </a:lnTo>
                  <a:lnTo>
                    <a:pt x="116257" y="584504"/>
                  </a:lnTo>
                  <a:lnTo>
                    <a:pt x="115875" y="582380"/>
                  </a:lnTo>
                  <a:close/>
                </a:path>
                <a:path w="211454" h="603250">
                  <a:moveTo>
                    <a:pt x="104574" y="577037"/>
                  </a:moveTo>
                  <a:lnTo>
                    <a:pt x="102819" y="577037"/>
                  </a:lnTo>
                  <a:lnTo>
                    <a:pt x="102158" y="578091"/>
                  </a:lnTo>
                  <a:lnTo>
                    <a:pt x="102023" y="578091"/>
                  </a:lnTo>
                  <a:lnTo>
                    <a:pt x="98207" y="583144"/>
                  </a:lnTo>
                  <a:lnTo>
                    <a:pt x="103195" y="578740"/>
                  </a:lnTo>
                  <a:lnTo>
                    <a:pt x="103721" y="578091"/>
                  </a:lnTo>
                  <a:lnTo>
                    <a:pt x="102158" y="578091"/>
                  </a:lnTo>
                  <a:lnTo>
                    <a:pt x="102437" y="577543"/>
                  </a:lnTo>
                  <a:lnTo>
                    <a:pt x="104164" y="577543"/>
                  </a:lnTo>
                  <a:lnTo>
                    <a:pt x="104574" y="577037"/>
                  </a:lnTo>
                  <a:close/>
                </a:path>
                <a:path w="211454" h="603250">
                  <a:moveTo>
                    <a:pt x="117061" y="580047"/>
                  </a:moveTo>
                  <a:lnTo>
                    <a:pt x="115455" y="580047"/>
                  </a:lnTo>
                  <a:lnTo>
                    <a:pt x="115875" y="582380"/>
                  </a:lnTo>
                  <a:lnTo>
                    <a:pt x="117061" y="580047"/>
                  </a:lnTo>
                  <a:close/>
                </a:path>
                <a:path w="211454" h="603250">
                  <a:moveTo>
                    <a:pt x="103898" y="578116"/>
                  </a:moveTo>
                  <a:lnTo>
                    <a:pt x="103195" y="578740"/>
                  </a:lnTo>
                  <a:lnTo>
                    <a:pt x="102641" y="579424"/>
                  </a:lnTo>
                  <a:lnTo>
                    <a:pt x="103898" y="578116"/>
                  </a:lnTo>
                  <a:close/>
                </a:path>
                <a:path w="211454" h="603250">
                  <a:moveTo>
                    <a:pt x="118043" y="578116"/>
                  </a:moveTo>
                  <a:lnTo>
                    <a:pt x="103898" y="578116"/>
                  </a:lnTo>
                  <a:lnTo>
                    <a:pt x="102641" y="579424"/>
                  </a:lnTo>
                  <a:lnTo>
                    <a:pt x="117378" y="579424"/>
                  </a:lnTo>
                  <a:lnTo>
                    <a:pt x="118043" y="578116"/>
                  </a:lnTo>
                  <a:close/>
                </a:path>
                <a:path w="211454" h="603250">
                  <a:moveTo>
                    <a:pt x="130712" y="578523"/>
                  </a:moveTo>
                  <a:lnTo>
                    <a:pt x="130528" y="578752"/>
                  </a:lnTo>
                  <a:lnTo>
                    <a:pt x="130712" y="578523"/>
                  </a:lnTo>
                  <a:close/>
                </a:path>
                <a:path w="211454" h="603250">
                  <a:moveTo>
                    <a:pt x="115842" y="566141"/>
                  </a:moveTo>
                  <a:lnTo>
                    <a:pt x="108407" y="572579"/>
                  </a:lnTo>
                  <a:lnTo>
                    <a:pt x="107073" y="573951"/>
                  </a:lnTo>
                  <a:lnTo>
                    <a:pt x="103195" y="578740"/>
                  </a:lnTo>
                  <a:lnTo>
                    <a:pt x="103898" y="578116"/>
                  </a:lnTo>
                  <a:lnTo>
                    <a:pt x="118043" y="578116"/>
                  </a:lnTo>
                  <a:lnTo>
                    <a:pt x="119767" y="574725"/>
                  </a:lnTo>
                  <a:lnTo>
                    <a:pt x="123884" y="566762"/>
                  </a:lnTo>
                  <a:lnTo>
                    <a:pt x="115341" y="566762"/>
                  </a:lnTo>
                  <a:lnTo>
                    <a:pt x="115842" y="566141"/>
                  </a:lnTo>
                  <a:close/>
                </a:path>
                <a:path w="211454" h="603250">
                  <a:moveTo>
                    <a:pt x="102819" y="577037"/>
                  </a:moveTo>
                  <a:lnTo>
                    <a:pt x="102437" y="577543"/>
                  </a:lnTo>
                  <a:lnTo>
                    <a:pt x="102158" y="578091"/>
                  </a:lnTo>
                  <a:lnTo>
                    <a:pt x="102819" y="577037"/>
                  </a:lnTo>
                  <a:close/>
                </a:path>
                <a:path w="211454" h="603250">
                  <a:moveTo>
                    <a:pt x="133375" y="532168"/>
                  </a:moveTo>
                  <a:lnTo>
                    <a:pt x="107149" y="568261"/>
                  </a:lnTo>
                  <a:lnTo>
                    <a:pt x="102437" y="577543"/>
                  </a:lnTo>
                  <a:lnTo>
                    <a:pt x="102819" y="577037"/>
                  </a:lnTo>
                  <a:lnTo>
                    <a:pt x="104574" y="577037"/>
                  </a:lnTo>
                  <a:lnTo>
                    <a:pt x="107073" y="573951"/>
                  </a:lnTo>
                  <a:lnTo>
                    <a:pt x="108407" y="572579"/>
                  </a:lnTo>
                  <a:lnTo>
                    <a:pt x="115842" y="566141"/>
                  </a:lnTo>
                  <a:lnTo>
                    <a:pt x="124777" y="555066"/>
                  </a:lnTo>
                  <a:lnTo>
                    <a:pt x="136674" y="540704"/>
                  </a:lnTo>
                  <a:lnTo>
                    <a:pt x="139605" y="536610"/>
                  </a:lnTo>
                  <a:lnTo>
                    <a:pt x="133375" y="532168"/>
                  </a:lnTo>
                  <a:close/>
                </a:path>
                <a:path w="211454" h="603250">
                  <a:moveTo>
                    <a:pt x="171674" y="522605"/>
                  </a:moveTo>
                  <a:lnTo>
                    <a:pt x="149631" y="522605"/>
                  </a:lnTo>
                  <a:lnTo>
                    <a:pt x="149225" y="523227"/>
                  </a:lnTo>
                  <a:lnTo>
                    <a:pt x="139605" y="536610"/>
                  </a:lnTo>
                  <a:lnTo>
                    <a:pt x="139750" y="536714"/>
                  </a:lnTo>
                  <a:lnTo>
                    <a:pt x="140487" y="541147"/>
                  </a:lnTo>
                  <a:lnTo>
                    <a:pt x="133172" y="551370"/>
                  </a:lnTo>
                  <a:lnTo>
                    <a:pt x="127885" y="559035"/>
                  </a:lnTo>
                  <a:lnTo>
                    <a:pt x="119761" y="574725"/>
                  </a:lnTo>
                  <a:lnTo>
                    <a:pt x="133799" y="574687"/>
                  </a:lnTo>
                  <a:lnTo>
                    <a:pt x="151930" y="552081"/>
                  </a:lnTo>
                  <a:lnTo>
                    <a:pt x="165061" y="533628"/>
                  </a:lnTo>
                  <a:lnTo>
                    <a:pt x="165539" y="532904"/>
                  </a:lnTo>
                  <a:lnTo>
                    <a:pt x="171674" y="522605"/>
                  </a:lnTo>
                  <a:close/>
                </a:path>
                <a:path w="211454" h="603250">
                  <a:moveTo>
                    <a:pt x="116547" y="565531"/>
                  </a:moveTo>
                  <a:lnTo>
                    <a:pt x="115842" y="566141"/>
                  </a:lnTo>
                  <a:lnTo>
                    <a:pt x="115341" y="566762"/>
                  </a:lnTo>
                  <a:lnTo>
                    <a:pt x="116547" y="565531"/>
                  </a:lnTo>
                  <a:close/>
                </a:path>
                <a:path w="211454" h="603250">
                  <a:moveTo>
                    <a:pt x="124521" y="565531"/>
                  </a:moveTo>
                  <a:lnTo>
                    <a:pt x="116547" y="565531"/>
                  </a:lnTo>
                  <a:lnTo>
                    <a:pt x="115341" y="566762"/>
                  </a:lnTo>
                  <a:lnTo>
                    <a:pt x="123884" y="566762"/>
                  </a:lnTo>
                  <a:lnTo>
                    <a:pt x="124521" y="565531"/>
                  </a:lnTo>
                  <a:close/>
                </a:path>
                <a:path w="211454" h="603250">
                  <a:moveTo>
                    <a:pt x="140377" y="540486"/>
                  </a:moveTo>
                  <a:lnTo>
                    <a:pt x="136855" y="540486"/>
                  </a:lnTo>
                  <a:lnTo>
                    <a:pt x="136448" y="541020"/>
                  </a:lnTo>
                  <a:lnTo>
                    <a:pt x="124777" y="555066"/>
                  </a:lnTo>
                  <a:lnTo>
                    <a:pt x="115842" y="566141"/>
                  </a:lnTo>
                  <a:lnTo>
                    <a:pt x="116547" y="565531"/>
                  </a:lnTo>
                  <a:lnTo>
                    <a:pt x="124521" y="565531"/>
                  </a:lnTo>
                  <a:lnTo>
                    <a:pt x="127678" y="559435"/>
                  </a:lnTo>
                  <a:lnTo>
                    <a:pt x="128079" y="558660"/>
                  </a:lnTo>
                  <a:lnTo>
                    <a:pt x="133295" y="551205"/>
                  </a:lnTo>
                  <a:lnTo>
                    <a:pt x="140487" y="541147"/>
                  </a:lnTo>
                  <a:lnTo>
                    <a:pt x="140377" y="540486"/>
                  </a:lnTo>
                  <a:close/>
                </a:path>
                <a:path w="211454" h="603250">
                  <a:moveTo>
                    <a:pt x="128079" y="558660"/>
                  </a:moveTo>
                  <a:lnTo>
                    <a:pt x="127609" y="559435"/>
                  </a:lnTo>
                  <a:lnTo>
                    <a:pt x="127885" y="559035"/>
                  </a:lnTo>
                  <a:lnTo>
                    <a:pt x="128079" y="558660"/>
                  </a:lnTo>
                  <a:close/>
                </a:path>
                <a:path w="211454" h="603250">
                  <a:moveTo>
                    <a:pt x="127885" y="559035"/>
                  </a:moveTo>
                  <a:lnTo>
                    <a:pt x="127609" y="559435"/>
                  </a:lnTo>
                  <a:lnTo>
                    <a:pt x="127885" y="559035"/>
                  </a:lnTo>
                  <a:close/>
                </a:path>
                <a:path w="211454" h="603250">
                  <a:moveTo>
                    <a:pt x="128143" y="558660"/>
                  </a:moveTo>
                  <a:lnTo>
                    <a:pt x="127885" y="559035"/>
                  </a:lnTo>
                  <a:lnTo>
                    <a:pt x="128143" y="558660"/>
                  </a:lnTo>
                  <a:close/>
                </a:path>
                <a:path w="211454" h="603250">
                  <a:moveTo>
                    <a:pt x="136674" y="540704"/>
                  </a:moveTo>
                  <a:lnTo>
                    <a:pt x="136413" y="541020"/>
                  </a:lnTo>
                  <a:lnTo>
                    <a:pt x="136674" y="540704"/>
                  </a:lnTo>
                  <a:close/>
                </a:path>
                <a:path w="211454" h="603250">
                  <a:moveTo>
                    <a:pt x="139605" y="536610"/>
                  </a:moveTo>
                  <a:lnTo>
                    <a:pt x="136674" y="540704"/>
                  </a:lnTo>
                  <a:lnTo>
                    <a:pt x="136855" y="540486"/>
                  </a:lnTo>
                  <a:lnTo>
                    <a:pt x="140377" y="540486"/>
                  </a:lnTo>
                  <a:lnTo>
                    <a:pt x="139750" y="536714"/>
                  </a:lnTo>
                  <a:lnTo>
                    <a:pt x="139605" y="536610"/>
                  </a:lnTo>
                  <a:close/>
                </a:path>
                <a:path w="211454" h="603250">
                  <a:moveTo>
                    <a:pt x="149434" y="522880"/>
                  </a:moveTo>
                  <a:lnTo>
                    <a:pt x="149185" y="523227"/>
                  </a:lnTo>
                  <a:lnTo>
                    <a:pt x="149434" y="522880"/>
                  </a:lnTo>
                  <a:close/>
                </a:path>
                <a:path w="211454" h="603250">
                  <a:moveTo>
                    <a:pt x="149631" y="522605"/>
                  </a:moveTo>
                  <a:lnTo>
                    <a:pt x="149434" y="522880"/>
                  </a:lnTo>
                  <a:lnTo>
                    <a:pt x="149225" y="523227"/>
                  </a:lnTo>
                  <a:lnTo>
                    <a:pt x="149631" y="522605"/>
                  </a:lnTo>
                  <a:close/>
                </a:path>
                <a:path w="211454" h="603250">
                  <a:moveTo>
                    <a:pt x="183093" y="501332"/>
                  </a:moveTo>
                  <a:lnTo>
                    <a:pt x="162432" y="501332"/>
                  </a:lnTo>
                  <a:lnTo>
                    <a:pt x="161963" y="502196"/>
                  </a:lnTo>
                  <a:lnTo>
                    <a:pt x="149434" y="522880"/>
                  </a:lnTo>
                  <a:lnTo>
                    <a:pt x="149631" y="522605"/>
                  </a:lnTo>
                  <a:lnTo>
                    <a:pt x="171674" y="522605"/>
                  </a:lnTo>
                  <a:lnTo>
                    <a:pt x="178574" y="511022"/>
                  </a:lnTo>
                  <a:lnTo>
                    <a:pt x="179044" y="510133"/>
                  </a:lnTo>
                  <a:lnTo>
                    <a:pt x="183093" y="501332"/>
                  </a:lnTo>
                  <a:close/>
                </a:path>
                <a:path w="211454" h="603250">
                  <a:moveTo>
                    <a:pt x="162143" y="501811"/>
                  </a:moveTo>
                  <a:lnTo>
                    <a:pt x="161912" y="502196"/>
                  </a:lnTo>
                  <a:lnTo>
                    <a:pt x="162143" y="501811"/>
                  </a:lnTo>
                  <a:close/>
                </a:path>
                <a:path w="211454" h="603250">
                  <a:moveTo>
                    <a:pt x="162432" y="501332"/>
                  </a:moveTo>
                  <a:lnTo>
                    <a:pt x="162143" y="501811"/>
                  </a:lnTo>
                  <a:lnTo>
                    <a:pt x="161963" y="502196"/>
                  </a:lnTo>
                  <a:lnTo>
                    <a:pt x="162432" y="501332"/>
                  </a:lnTo>
                  <a:close/>
                </a:path>
                <a:path w="211454" h="603250">
                  <a:moveTo>
                    <a:pt x="193945" y="475462"/>
                  </a:moveTo>
                  <a:lnTo>
                    <a:pt x="174536" y="475462"/>
                  </a:lnTo>
                  <a:lnTo>
                    <a:pt x="174116" y="476504"/>
                  </a:lnTo>
                  <a:lnTo>
                    <a:pt x="162143" y="501811"/>
                  </a:lnTo>
                  <a:lnTo>
                    <a:pt x="162432" y="501332"/>
                  </a:lnTo>
                  <a:lnTo>
                    <a:pt x="183093" y="501332"/>
                  </a:lnTo>
                  <a:lnTo>
                    <a:pt x="191388" y="483298"/>
                  </a:lnTo>
                  <a:lnTo>
                    <a:pt x="191820" y="482206"/>
                  </a:lnTo>
                  <a:lnTo>
                    <a:pt x="193945" y="475462"/>
                  </a:lnTo>
                  <a:close/>
                </a:path>
                <a:path w="211454" h="603250">
                  <a:moveTo>
                    <a:pt x="174282" y="476002"/>
                  </a:moveTo>
                  <a:lnTo>
                    <a:pt x="174046" y="476504"/>
                  </a:lnTo>
                  <a:lnTo>
                    <a:pt x="174282" y="476002"/>
                  </a:lnTo>
                  <a:close/>
                </a:path>
                <a:path w="211454" h="603250">
                  <a:moveTo>
                    <a:pt x="174536" y="475462"/>
                  </a:moveTo>
                  <a:lnTo>
                    <a:pt x="174282" y="476002"/>
                  </a:lnTo>
                  <a:lnTo>
                    <a:pt x="174116" y="476504"/>
                  </a:lnTo>
                  <a:lnTo>
                    <a:pt x="174536" y="475462"/>
                  </a:lnTo>
                  <a:close/>
                </a:path>
                <a:path w="211454" h="603250">
                  <a:moveTo>
                    <a:pt x="202702" y="445185"/>
                  </a:moveTo>
                  <a:lnTo>
                    <a:pt x="184429" y="445185"/>
                  </a:lnTo>
                  <a:lnTo>
                    <a:pt x="184175" y="446112"/>
                  </a:lnTo>
                  <a:lnTo>
                    <a:pt x="174282" y="476002"/>
                  </a:lnTo>
                  <a:lnTo>
                    <a:pt x="174536" y="475462"/>
                  </a:lnTo>
                  <a:lnTo>
                    <a:pt x="193945" y="475462"/>
                  </a:lnTo>
                  <a:lnTo>
                    <a:pt x="201726" y="450761"/>
                  </a:lnTo>
                  <a:lnTo>
                    <a:pt x="202044" y="449414"/>
                  </a:lnTo>
                  <a:lnTo>
                    <a:pt x="202702" y="445185"/>
                  </a:lnTo>
                  <a:close/>
                </a:path>
                <a:path w="211454" h="603250">
                  <a:moveTo>
                    <a:pt x="184272" y="445662"/>
                  </a:moveTo>
                  <a:lnTo>
                    <a:pt x="184124" y="446112"/>
                  </a:lnTo>
                  <a:lnTo>
                    <a:pt x="184272" y="445662"/>
                  </a:lnTo>
                  <a:close/>
                </a:path>
                <a:path w="211454" h="603250">
                  <a:moveTo>
                    <a:pt x="184429" y="445185"/>
                  </a:moveTo>
                  <a:lnTo>
                    <a:pt x="184272" y="445662"/>
                  </a:lnTo>
                  <a:lnTo>
                    <a:pt x="184175" y="446112"/>
                  </a:lnTo>
                  <a:lnTo>
                    <a:pt x="184429" y="445185"/>
                  </a:lnTo>
                  <a:close/>
                </a:path>
                <a:path w="211454" h="603250">
                  <a:moveTo>
                    <a:pt x="205295" y="427901"/>
                  </a:moveTo>
                  <a:lnTo>
                    <a:pt x="188099" y="427901"/>
                  </a:lnTo>
                  <a:lnTo>
                    <a:pt x="187972" y="428586"/>
                  </a:lnTo>
                  <a:lnTo>
                    <a:pt x="184272" y="445662"/>
                  </a:lnTo>
                  <a:lnTo>
                    <a:pt x="184429" y="445185"/>
                  </a:lnTo>
                  <a:lnTo>
                    <a:pt x="202702" y="445185"/>
                  </a:lnTo>
                  <a:lnTo>
                    <a:pt x="204952" y="430733"/>
                  </a:lnTo>
                  <a:lnTo>
                    <a:pt x="205295" y="427901"/>
                  </a:lnTo>
                  <a:close/>
                </a:path>
                <a:path w="211454" h="603250">
                  <a:moveTo>
                    <a:pt x="188005" y="428340"/>
                  </a:moveTo>
                  <a:lnTo>
                    <a:pt x="187951" y="428586"/>
                  </a:lnTo>
                  <a:lnTo>
                    <a:pt x="188005" y="428340"/>
                  </a:lnTo>
                  <a:close/>
                </a:path>
                <a:path w="211454" h="603250">
                  <a:moveTo>
                    <a:pt x="207487" y="409422"/>
                  </a:moveTo>
                  <a:lnTo>
                    <a:pt x="190487" y="409422"/>
                  </a:lnTo>
                  <a:lnTo>
                    <a:pt x="188005" y="428340"/>
                  </a:lnTo>
                  <a:lnTo>
                    <a:pt x="188099" y="427901"/>
                  </a:lnTo>
                  <a:lnTo>
                    <a:pt x="205295" y="427901"/>
                  </a:lnTo>
                  <a:lnTo>
                    <a:pt x="207302" y="411340"/>
                  </a:lnTo>
                  <a:lnTo>
                    <a:pt x="207487" y="409422"/>
                  </a:lnTo>
                  <a:close/>
                </a:path>
                <a:path w="211454" h="603250">
                  <a:moveTo>
                    <a:pt x="209494" y="388366"/>
                  </a:moveTo>
                  <a:lnTo>
                    <a:pt x="192697" y="388366"/>
                  </a:lnTo>
                  <a:lnTo>
                    <a:pt x="192646" y="389013"/>
                  </a:lnTo>
                  <a:lnTo>
                    <a:pt x="192535" y="389902"/>
                  </a:lnTo>
                  <a:lnTo>
                    <a:pt x="190473" y="409526"/>
                  </a:lnTo>
                  <a:lnTo>
                    <a:pt x="207487" y="409422"/>
                  </a:lnTo>
                  <a:lnTo>
                    <a:pt x="209372" y="389902"/>
                  </a:lnTo>
                  <a:lnTo>
                    <a:pt x="209494" y="388366"/>
                  </a:lnTo>
                  <a:close/>
                </a:path>
                <a:path w="211454" h="603250">
                  <a:moveTo>
                    <a:pt x="192652" y="388790"/>
                  </a:moveTo>
                  <a:lnTo>
                    <a:pt x="192629" y="389013"/>
                  </a:lnTo>
                  <a:lnTo>
                    <a:pt x="192652" y="388790"/>
                  </a:lnTo>
                  <a:close/>
                </a:path>
                <a:path w="211454" h="603250">
                  <a:moveTo>
                    <a:pt x="211140" y="367055"/>
                  </a:moveTo>
                  <a:lnTo>
                    <a:pt x="193255" y="367055"/>
                  </a:lnTo>
                  <a:lnTo>
                    <a:pt x="193255" y="367652"/>
                  </a:lnTo>
                  <a:lnTo>
                    <a:pt x="193229" y="368020"/>
                  </a:lnTo>
                  <a:lnTo>
                    <a:pt x="192652" y="388790"/>
                  </a:lnTo>
                  <a:lnTo>
                    <a:pt x="192697" y="388366"/>
                  </a:lnTo>
                  <a:lnTo>
                    <a:pt x="209494" y="388366"/>
                  </a:lnTo>
                  <a:lnTo>
                    <a:pt x="211112" y="368020"/>
                  </a:lnTo>
                  <a:lnTo>
                    <a:pt x="211140" y="367055"/>
                  </a:lnTo>
                  <a:close/>
                </a:path>
                <a:path w="211454" h="603250">
                  <a:moveTo>
                    <a:pt x="193246" y="367402"/>
                  </a:moveTo>
                  <a:lnTo>
                    <a:pt x="193239" y="367652"/>
                  </a:lnTo>
                  <a:lnTo>
                    <a:pt x="193246" y="367402"/>
                  </a:lnTo>
                  <a:close/>
                </a:path>
                <a:path w="211454" h="603250">
                  <a:moveTo>
                    <a:pt x="211350" y="344220"/>
                  </a:moveTo>
                  <a:lnTo>
                    <a:pt x="192354" y="344220"/>
                  </a:lnTo>
                  <a:lnTo>
                    <a:pt x="193246" y="367402"/>
                  </a:lnTo>
                  <a:lnTo>
                    <a:pt x="193255" y="367055"/>
                  </a:lnTo>
                  <a:lnTo>
                    <a:pt x="211140" y="367055"/>
                  </a:lnTo>
                  <a:lnTo>
                    <a:pt x="211350" y="344220"/>
                  </a:lnTo>
                  <a:close/>
                </a:path>
                <a:path w="211454" h="603250">
                  <a:moveTo>
                    <a:pt x="210060" y="320484"/>
                  </a:moveTo>
                  <a:lnTo>
                    <a:pt x="191071" y="320484"/>
                  </a:lnTo>
                  <a:lnTo>
                    <a:pt x="192354" y="344360"/>
                  </a:lnTo>
                  <a:lnTo>
                    <a:pt x="192354" y="344220"/>
                  </a:lnTo>
                  <a:lnTo>
                    <a:pt x="211350" y="344220"/>
                  </a:lnTo>
                  <a:lnTo>
                    <a:pt x="211340" y="343319"/>
                  </a:lnTo>
                  <a:lnTo>
                    <a:pt x="210060" y="320484"/>
                  </a:lnTo>
                  <a:close/>
                </a:path>
                <a:path w="211454" h="603250">
                  <a:moveTo>
                    <a:pt x="208318" y="295694"/>
                  </a:moveTo>
                  <a:lnTo>
                    <a:pt x="189356" y="295694"/>
                  </a:lnTo>
                  <a:lnTo>
                    <a:pt x="189382" y="295998"/>
                  </a:lnTo>
                  <a:lnTo>
                    <a:pt x="191071" y="320624"/>
                  </a:lnTo>
                  <a:lnTo>
                    <a:pt x="191071" y="320484"/>
                  </a:lnTo>
                  <a:lnTo>
                    <a:pt x="210060" y="320484"/>
                  </a:lnTo>
                  <a:lnTo>
                    <a:pt x="209994" y="319303"/>
                  </a:lnTo>
                  <a:lnTo>
                    <a:pt x="208318" y="295694"/>
                  </a:lnTo>
                  <a:close/>
                </a:path>
                <a:path w="211454" h="603250">
                  <a:moveTo>
                    <a:pt x="189368" y="295863"/>
                  </a:moveTo>
                  <a:lnTo>
                    <a:pt x="189377" y="295998"/>
                  </a:lnTo>
                  <a:lnTo>
                    <a:pt x="189368" y="295863"/>
                  </a:lnTo>
                  <a:close/>
                </a:path>
                <a:path w="211454" h="603250">
                  <a:moveTo>
                    <a:pt x="205835" y="270979"/>
                  </a:moveTo>
                  <a:lnTo>
                    <a:pt x="186842" y="270979"/>
                  </a:lnTo>
                  <a:lnTo>
                    <a:pt x="186880" y="271335"/>
                  </a:lnTo>
                  <a:lnTo>
                    <a:pt x="189368" y="295863"/>
                  </a:lnTo>
                  <a:lnTo>
                    <a:pt x="189356" y="295694"/>
                  </a:lnTo>
                  <a:lnTo>
                    <a:pt x="208318" y="295694"/>
                  </a:lnTo>
                  <a:lnTo>
                    <a:pt x="208203" y="294081"/>
                  </a:lnTo>
                  <a:lnTo>
                    <a:pt x="205835" y="270979"/>
                  </a:lnTo>
                  <a:close/>
                </a:path>
                <a:path w="211454" h="603250">
                  <a:moveTo>
                    <a:pt x="186873" y="271284"/>
                  </a:moveTo>
                  <a:close/>
                </a:path>
                <a:path w="211454" h="603250">
                  <a:moveTo>
                    <a:pt x="202431" y="246456"/>
                  </a:moveTo>
                  <a:lnTo>
                    <a:pt x="183375" y="246456"/>
                  </a:lnTo>
                  <a:lnTo>
                    <a:pt x="183438" y="246888"/>
                  </a:lnTo>
                  <a:lnTo>
                    <a:pt x="186873" y="271284"/>
                  </a:lnTo>
                  <a:lnTo>
                    <a:pt x="186842" y="270979"/>
                  </a:lnTo>
                  <a:lnTo>
                    <a:pt x="205835" y="270979"/>
                  </a:lnTo>
                  <a:lnTo>
                    <a:pt x="205638" y="269062"/>
                  </a:lnTo>
                  <a:lnTo>
                    <a:pt x="202431" y="246456"/>
                  </a:lnTo>
                  <a:close/>
                </a:path>
                <a:path w="211454" h="603250">
                  <a:moveTo>
                    <a:pt x="183428" y="246832"/>
                  </a:moveTo>
                  <a:close/>
                </a:path>
                <a:path w="211454" h="603250">
                  <a:moveTo>
                    <a:pt x="197994" y="222313"/>
                  </a:moveTo>
                  <a:lnTo>
                    <a:pt x="178803" y="222313"/>
                  </a:lnTo>
                  <a:lnTo>
                    <a:pt x="178917" y="222859"/>
                  </a:lnTo>
                  <a:lnTo>
                    <a:pt x="183428" y="246832"/>
                  </a:lnTo>
                  <a:lnTo>
                    <a:pt x="183375" y="246456"/>
                  </a:lnTo>
                  <a:lnTo>
                    <a:pt x="202431" y="246456"/>
                  </a:lnTo>
                  <a:lnTo>
                    <a:pt x="202056" y="243814"/>
                  </a:lnTo>
                  <a:lnTo>
                    <a:pt x="197994" y="222313"/>
                  </a:lnTo>
                  <a:close/>
                </a:path>
                <a:path w="211454" h="603250">
                  <a:moveTo>
                    <a:pt x="178871" y="222676"/>
                  </a:moveTo>
                  <a:lnTo>
                    <a:pt x="178906" y="222859"/>
                  </a:lnTo>
                  <a:lnTo>
                    <a:pt x="178871" y="222676"/>
                  </a:lnTo>
                  <a:close/>
                </a:path>
                <a:path w="211454" h="603250">
                  <a:moveTo>
                    <a:pt x="192449" y="199199"/>
                  </a:moveTo>
                  <a:lnTo>
                    <a:pt x="172999" y="199199"/>
                  </a:lnTo>
                  <a:lnTo>
                    <a:pt x="173126" y="199682"/>
                  </a:lnTo>
                  <a:lnTo>
                    <a:pt x="178871" y="222676"/>
                  </a:lnTo>
                  <a:lnTo>
                    <a:pt x="178803" y="222313"/>
                  </a:lnTo>
                  <a:lnTo>
                    <a:pt x="197994" y="222313"/>
                  </a:lnTo>
                  <a:lnTo>
                    <a:pt x="197230" y="218274"/>
                  </a:lnTo>
                  <a:lnTo>
                    <a:pt x="192449" y="199199"/>
                  </a:lnTo>
                  <a:close/>
                </a:path>
                <a:path w="211454" h="603250">
                  <a:moveTo>
                    <a:pt x="173092" y="199572"/>
                  </a:moveTo>
                  <a:close/>
                </a:path>
                <a:path w="211454" h="603250">
                  <a:moveTo>
                    <a:pt x="185767" y="176618"/>
                  </a:moveTo>
                  <a:lnTo>
                    <a:pt x="166039" y="176618"/>
                  </a:lnTo>
                  <a:lnTo>
                    <a:pt x="166192" y="177050"/>
                  </a:lnTo>
                  <a:lnTo>
                    <a:pt x="173092" y="199572"/>
                  </a:lnTo>
                  <a:lnTo>
                    <a:pt x="172999" y="199199"/>
                  </a:lnTo>
                  <a:lnTo>
                    <a:pt x="192449" y="199199"/>
                  </a:lnTo>
                  <a:lnTo>
                    <a:pt x="191300" y="194614"/>
                  </a:lnTo>
                  <a:lnTo>
                    <a:pt x="185767" y="176618"/>
                  </a:lnTo>
                  <a:close/>
                </a:path>
                <a:path w="211454" h="603250">
                  <a:moveTo>
                    <a:pt x="166061" y="176690"/>
                  </a:moveTo>
                  <a:lnTo>
                    <a:pt x="166172" y="177050"/>
                  </a:lnTo>
                  <a:lnTo>
                    <a:pt x="166061" y="176690"/>
                  </a:lnTo>
                  <a:close/>
                </a:path>
                <a:path w="211454" h="603250">
                  <a:moveTo>
                    <a:pt x="178351" y="155333"/>
                  </a:moveTo>
                  <a:lnTo>
                    <a:pt x="158330" y="155333"/>
                  </a:lnTo>
                  <a:lnTo>
                    <a:pt x="158534" y="155854"/>
                  </a:lnTo>
                  <a:lnTo>
                    <a:pt x="166061" y="176690"/>
                  </a:lnTo>
                  <a:lnTo>
                    <a:pt x="185767" y="176618"/>
                  </a:lnTo>
                  <a:lnTo>
                    <a:pt x="184061" y="171069"/>
                  </a:lnTo>
                  <a:lnTo>
                    <a:pt x="178351" y="155333"/>
                  </a:lnTo>
                  <a:close/>
                </a:path>
                <a:path w="211454" h="603250">
                  <a:moveTo>
                    <a:pt x="158442" y="155642"/>
                  </a:moveTo>
                  <a:lnTo>
                    <a:pt x="158519" y="155854"/>
                  </a:lnTo>
                  <a:lnTo>
                    <a:pt x="158442" y="155642"/>
                  </a:lnTo>
                  <a:close/>
                </a:path>
                <a:path w="211454" h="603250">
                  <a:moveTo>
                    <a:pt x="170027" y="134975"/>
                  </a:moveTo>
                  <a:lnTo>
                    <a:pt x="149529" y="134975"/>
                  </a:lnTo>
                  <a:lnTo>
                    <a:pt x="149821" y="135585"/>
                  </a:lnTo>
                  <a:lnTo>
                    <a:pt x="158442" y="155642"/>
                  </a:lnTo>
                  <a:lnTo>
                    <a:pt x="158330" y="155333"/>
                  </a:lnTo>
                  <a:lnTo>
                    <a:pt x="178351" y="155333"/>
                  </a:lnTo>
                  <a:lnTo>
                    <a:pt x="175831" y="148386"/>
                  </a:lnTo>
                  <a:lnTo>
                    <a:pt x="170027" y="134975"/>
                  </a:lnTo>
                  <a:close/>
                </a:path>
                <a:path w="211454" h="603250">
                  <a:moveTo>
                    <a:pt x="149649" y="135253"/>
                  </a:moveTo>
                  <a:lnTo>
                    <a:pt x="149792" y="135585"/>
                  </a:lnTo>
                  <a:lnTo>
                    <a:pt x="149649" y="135253"/>
                  </a:lnTo>
                  <a:close/>
                </a:path>
                <a:path w="211454" h="603250">
                  <a:moveTo>
                    <a:pt x="160994" y="116293"/>
                  </a:moveTo>
                  <a:lnTo>
                    <a:pt x="139801" y="116293"/>
                  </a:lnTo>
                  <a:lnTo>
                    <a:pt x="140169" y="116941"/>
                  </a:lnTo>
                  <a:lnTo>
                    <a:pt x="149649" y="135253"/>
                  </a:lnTo>
                  <a:lnTo>
                    <a:pt x="149529" y="134975"/>
                  </a:lnTo>
                  <a:lnTo>
                    <a:pt x="170027" y="134975"/>
                  </a:lnTo>
                  <a:lnTo>
                    <a:pt x="166801" y="127520"/>
                  </a:lnTo>
                  <a:lnTo>
                    <a:pt x="166509" y="126911"/>
                  </a:lnTo>
                  <a:lnTo>
                    <a:pt x="160994" y="116293"/>
                  </a:lnTo>
                  <a:close/>
                </a:path>
                <a:path w="211454" h="603250">
                  <a:moveTo>
                    <a:pt x="139979" y="116635"/>
                  </a:moveTo>
                  <a:lnTo>
                    <a:pt x="140138" y="116941"/>
                  </a:lnTo>
                  <a:lnTo>
                    <a:pt x="139979" y="116635"/>
                  </a:lnTo>
                  <a:close/>
                </a:path>
                <a:path w="211454" h="603250">
                  <a:moveTo>
                    <a:pt x="139801" y="116293"/>
                  </a:moveTo>
                  <a:lnTo>
                    <a:pt x="139979" y="116635"/>
                  </a:lnTo>
                  <a:lnTo>
                    <a:pt x="140169" y="116941"/>
                  </a:lnTo>
                  <a:lnTo>
                    <a:pt x="139801" y="116293"/>
                  </a:lnTo>
                  <a:close/>
                </a:path>
                <a:path w="211454" h="603250">
                  <a:moveTo>
                    <a:pt x="151227" y="98818"/>
                  </a:moveTo>
                  <a:lnTo>
                    <a:pt x="128866" y="98818"/>
                  </a:lnTo>
                  <a:lnTo>
                    <a:pt x="129082" y="99136"/>
                  </a:lnTo>
                  <a:lnTo>
                    <a:pt x="139979" y="116635"/>
                  </a:lnTo>
                  <a:lnTo>
                    <a:pt x="139801" y="116293"/>
                  </a:lnTo>
                  <a:lnTo>
                    <a:pt x="160994" y="116293"/>
                  </a:lnTo>
                  <a:lnTo>
                    <a:pt x="156489" y="107619"/>
                  </a:lnTo>
                  <a:lnTo>
                    <a:pt x="156210" y="107124"/>
                  </a:lnTo>
                  <a:lnTo>
                    <a:pt x="151227" y="98818"/>
                  </a:lnTo>
                  <a:close/>
                </a:path>
                <a:path w="211454" h="603250">
                  <a:moveTo>
                    <a:pt x="128869" y="98823"/>
                  </a:moveTo>
                  <a:lnTo>
                    <a:pt x="129064" y="99136"/>
                  </a:lnTo>
                  <a:lnTo>
                    <a:pt x="128869" y="98823"/>
                  </a:lnTo>
                  <a:close/>
                </a:path>
                <a:path w="211454" h="603250">
                  <a:moveTo>
                    <a:pt x="141259" y="82740"/>
                  </a:moveTo>
                  <a:lnTo>
                    <a:pt x="117919" y="82740"/>
                  </a:lnTo>
                  <a:lnTo>
                    <a:pt x="118694" y="83731"/>
                  </a:lnTo>
                  <a:lnTo>
                    <a:pt x="128869" y="98823"/>
                  </a:lnTo>
                  <a:lnTo>
                    <a:pt x="151227" y="98818"/>
                  </a:lnTo>
                  <a:lnTo>
                    <a:pt x="145224" y="88811"/>
                  </a:lnTo>
                  <a:lnTo>
                    <a:pt x="141259" y="82740"/>
                  </a:lnTo>
                  <a:close/>
                </a:path>
                <a:path w="211454" h="603250">
                  <a:moveTo>
                    <a:pt x="118265" y="83248"/>
                  </a:moveTo>
                  <a:lnTo>
                    <a:pt x="118593" y="83731"/>
                  </a:lnTo>
                  <a:lnTo>
                    <a:pt x="118265" y="83248"/>
                  </a:lnTo>
                  <a:close/>
                </a:path>
                <a:path w="211454" h="603250">
                  <a:moveTo>
                    <a:pt x="117919" y="82740"/>
                  </a:moveTo>
                  <a:lnTo>
                    <a:pt x="118265" y="83248"/>
                  </a:lnTo>
                  <a:lnTo>
                    <a:pt x="118694" y="83731"/>
                  </a:lnTo>
                  <a:lnTo>
                    <a:pt x="117919" y="82740"/>
                  </a:lnTo>
                  <a:close/>
                </a:path>
                <a:path w="211454" h="603250">
                  <a:moveTo>
                    <a:pt x="106220" y="69690"/>
                  </a:moveTo>
                  <a:lnTo>
                    <a:pt x="118265" y="83248"/>
                  </a:lnTo>
                  <a:lnTo>
                    <a:pt x="117919" y="82740"/>
                  </a:lnTo>
                  <a:lnTo>
                    <a:pt x="141259" y="82740"/>
                  </a:lnTo>
                  <a:lnTo>
                    <a:pt x="134175" y="71894"/>
                  </a:lnTo>
                  <a:lnTo>
                    <a:pt x="133286" y="70739"/>
                  </a:lnTo>
                  <a:lnTo>
                    <a:pt x="132969" y="70383"/>
                  </a:lnTo>
                  <a:lnTo>
                    <a:pt x="107276" y="70383"/>
                  </a:lnTo>
                  <a:lnTo>
                    <a:pt x="106220" y="69690"/>
                  </a:lnTo>
                  <a:close/>
                </a:path>
                <a:path w="211454" h="603250">
                  <a:moveTo>
                    <a:pt x="105346" y="68707"/>
                  </a:moveTo>
                  <a:lnTo>
                    <a:pt x="106220" y="69690"/>
                  </a:lnTo>
                  <a:lnTo>
                    <a:pt x="107276" y="70383"/>
                  </a:lnTo>
                  <a:lnTo>
                    <a:pt x="105346" y="68707"/>
                  </a:lnTo>
                  <a:close/>
                </a:path>
                <a:path w="211454" h="603250">
                  <a:moveTo>
                    <a:pt x="131474" y="68707"/>
                  </a:moveTo>
                  <a:lnTo>
                    <a:pt x="105346" y="68707"/>
                  </a:lnTo>
                  <a:lnTo>
                    <a:pt x="107276" y="70383"/>
                  </a:lnTo>
                  <a:lnTo>
                    <a:pt x="132969" y="70383"/>
                  </a:lnTo>
                  <a:lnTo>
                    <a:pt x="131474" y="68707"/>
                  </a:lnTo>
                  <a:close/>
                </a:path>
                <a:path w="211454" h="603250">
                  <a:moveTo>
                    <a:pt x="119958" y="55791"/>
                  </a:moveTo>
                  <a:lnTo>
                    <a:pt x="85026" y="55791"/>
                  </a:lnTo>
                  <a:lnTo>
                    <a:pt x="85978" y="56337"/>
                  </a:lnTo>
                  <a:lnTo>
                    <a:pt x="106220" y="69690"/>
                  </a:lnTo>
                  <a:lnTo>
                    <a:pt x="105346" y="68707"/>
                  </a:lnTo>
                  <a:lnTo>
                    <a:pt x="131474" y="68707"/>
                  </a:lnTo>
                  <a:lnTo>
                    <a:pt x="119958" y="55791"/>
                  </a:lnTo>
                  <a:close/>
                </a:path>
                <a:path w="211454" h="603250">
                  <a:moveTo>
                    <a:pt x="85457" y="56073"/>
                  </a:moveTo>
                  <a:lnTo>
                    <a:pt x="85859" y="56337"/>
                  </a:lnTo>
                  <a:lnTo>
                    <a:pt x="85457" y="56073"/>
                  </a:lnTo>
                  <a:close/>
                </a:path>
                <a:path w="211454" h="603250">
                  <a:moveTo>
                    <a:pt x="85026" y="55791"/>
                  </a:moveTo>
                  <a:lnTo>
                    <a:pt x="85457" y="56073"/>
                  </a:lnTo>
                  <a:lnTo>
                    <a:pt x="85978" y="56337"/>
                  </a:lnTo>
                  <a:lnTo>
                    <a:pt x="85026" y="55791"/>
                  </a:lnTo>
                  <a:close/>
                </a:path>
                <a:path w="211454" h="603250">
                  <a:moveTo>
                    <a:pt x="101850" y="43522"/>
                  </a:moveTo>
                  <a:lnTo>
                    <a:pt x="60617" y="43522"/>
                  </a:lnTo>
                  <a:lnTo>
                    <a:pt x="61048" y="43726"/>
                  </a:lnTo>
                  <a:lnTo>
                    <a:pt x="85457" y="56073"/>
                  </a:lnTo>
                  <a:lnTo>
                    <a:pt x="85026" y="55791"/>
                  </a:lnTo>
                  <a:lnTo>
                    <a:pt x="119958" y="55791"/>
                  </a:lnTo>
                  <a:lnTo>
                    <a:pt x="117970" y="54063"/>
                  </a:lnTo>
                  <a:lnTo>
                    <a:pt x="101850" y="43522"/>
                  </a:lnTo>
                  <a:close/>
                </a:path>
                <a:path w="211454" h="603250">
                  <a:moveTo>
                    <a:pt x="60795" y="43613"/>
                  </a:moveTo>
                  <a:lnTo>
                    <a:pt x="61019" y="43726"/>
                  </a:lnTo>
                  <a:lnTo>
                    <a:pt x="60795" y="43613"/>
                  </a:lnTo>
                  <a:close/>
                </a:path>
                <a:path w="211454" h="603250">
                  <a:moveTo>
                    <a:pt x="9905" y="0"/>
                  </a:moveTo>
                  <a:lnTo>
                    <a:pt x="4254" y="2184"/>
                  </a:lnTo>
                  <a:lnTo>
                    <a:pt x="0" y="11836"/>
                  </a:lnTo>
                  <a:lnTo>
                    <a:pt x="2171" y="17462"/>
                  </a:lnTo>
                  <a:lnTo>
                    <a:pt x="60795" y="43613"/>
                  </a:lnTo>
                  <a:lnTo>
                    <a:pt x="60617" y="43522"/>
                  </a:lnTo>
                  <a:lnTo>
                    <a:pt x="101850" y="43522"/>
                  </a:lnTo>
                  <a:lnTo>
                    <a:pt x="95694" y="39497"/>
                  </a:lnTo>
                  <a:lnTo>
                    <a:pt x="94729" y="38938"/>
                  </a:lnTo>
                  <a:lnTo>
                    <a:pt x="68897" y="26022"/>
                  </a:lnTo>
                  <a:lnTo>
                    <a:pt x="99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812424" y="4659883"/>
            <a:ext cx="180340" cy="113664"/>
          </a:xfrm>
          <a:custGeom>
            <a:avLst/>
            <a:gdLst/>
            <a:ahLst/>
            <a:cxnLst/>
            <a:rect l="l" t="t" r="r" b="b"/>
            <a:pathLst>
              <a:path w="180339" h="113664">
                <a:moveTo>
                  <a:pt x="176047" y="89319"/>
                </a:moveTo>
                <a:lnTo>
                  <a:pt x="174498" y="83591"/>
                </a:lnTo>
                <a:lnTo>
                  <a:pt x="174421" y="83273"/>
                </a:lnTo>
                <a:lnTo>
                  <a:pt x="170942" y="81267"/>
                </a:lnTo>
                <a:lnTo>
                  <a:pt x="162394" y="83591"/>
                </a:lnTo>
                <a:lnTo>
                  <a:pt x="162217" y="83629"/>
                </a:lnTo>
                <a:lnTo>
                  <a:pt x="153174" y="85483"/>
                </a:lnTo>
                <a:lnTo>
                  <a:pt x="135902" y="89319"/>
                </a:lnTo>
                <a:lnTo>
                  <a:pt x="176047" y="89319"/>
                </a:lnTo>
                <a:close/>
              </a:path>
              <a:path w="180339" h="113664">
                <a:moveTo>
                  <a:pt x="176250" y="90043"/>
                </a:moveTo>
                <a:lnTo>
                  <a:pt x="176047" y="89319"/>
                </a:lnTo>
                <a:lnTo>
                  <a:pt x="135851" y="89331"/>
                </a:lnTo>
                <a:lnTo>
                  <a:pt x="118605" y="92671"/>
                </a:lnTo>
                <a:lnTo>
                  <a:pt x="117970" y="92646"/>
                </a:lnTo>
                <a:lnTo>
                  <a:pt x="87553" y="91770"/>
                </a:lnTo>
                <a:lnTo>
                  <a:pt x="86626" y="91795"/>
                </a:lnTo>
                <a:lnTo>
                  <a:pt x="74256" y="92621"/>
                </a:lnTo>
                <a:lnTo>
                  <a:pt x="58127" y="92532"/>
                </a:lnTo>
                <a:lnTo>
                  <a:pt x="55956" y="90855"/>
                </a:lnTo>
                <a:lnTo>
                  <a:pt x="49669" y="91681"/>
                </a:lnTo>
                <a:lnTo>
                  <a:pt x="45123" y="97624"/>
                </a:lnTo>
                <a:lnTo>
                  <a:pt x="44424" y="99491"/>
                </a:lnTo>
                <a:lnTo>
                  <a:pt x="43815" y="107861"/>
                </a:lnTo>
                <a:lnTo>
                  <a:pt x="48120" y="112826"/>
                </a:lnTo>
                <a:lnTo>
                  <a:pt x="54381" y="113271"/>
                </a:lnTo>
                <a:lnTo>
                  <a:pt x="74599" y="113144"/>
                </a:lnTo>
                <a:lnTo>
                  <a:pt x="120319" y="105257"/>
                </a:lnTo>
                <a:lnTo>
                  <a:pt x="155917" y="97866"/>
                </a:lnTo>
                <a:lnTo>
                  <a:pt x="165328" y="95935"/>
                </a:lnTo>
                <a:lnTo>
                  <a:pt x="170116" y="94640"/>
                </a:lnTo>
                <a:lnTo>
                  <a:pt x="174256" y="93522"/>
                </a:lnTo>
                <a:lnTo>
                  <a:pt x="174663" y="92798"/>
                </a:lnTo>
                <a:lnTo>
                  <a:pt x="176250" y="90043"/>
                </a:lnTo>
                <a:close/>
              </a:path>
              <a:path w="180339" h="113664">
                <a:moveTo>
                  <a:pt x="180047" y="8026"/>
                </a:moveTo>
                <a:lnTo>
                  <a:pt x="179870" y="5803"/>
                </a:lnTo>
                <a:lnTo>
                  <a:pt x="179590" y="2171"/>
                </a:lnTo>
                <a:lnTo>
                  <a:pt x="177050" y="0"/>
                </a:lnTo>
                <a:lnTo>
                  <a:pt x="167309" y="673"/>
                </a:lnTo>
                <a:lnTo>
                  <a:pt x="136283" y="3975"/>
                </a:lnTo>
                <a:lnTo>
                  <a:pt x="114973" y="5791"/>
                </a:lnTo>
                <a:lnTo>
                  <a:pt x="90805" y="4940"/>
                </a:lnTo>
                <a:lnTo>
                  <a:pt x="68503" y="4902"/>
                </a:lnTo>
                <a:lnTo>
                  <a:pt x="46736" y="6096"/>
                </a:lnTo>
                <a:lnTo>
                  <a:pt x="1155" y="32943"/>
                </a:lnTo>
                <a:lnTo>
                  <a:pt x="0" y="39585"/>
                </a:lnTo>
                <a:lnTo>
                  <a:pt x="6756" y="49199"/>
                </a:lnTo>
                <a:lnTo>
                  <a:pt x="13385" y="50368"/>
                </a:lnTo>
                <a:lnTo>
                  <a:pt x="34099" y="35839"/>
                </a:lnTo>
                <a:lnTo>
                  <a:pt x="34582" y="35521"/>
                </a:lnTo>
                <a:lnTo>
                  <a:pt x="69634" y="25222"/>
                </a:lnTo>
                <a:lnTo>
                  <a:pt x="91503" y="22733"/>
                </a:lnTo>
                <a:lnTo>
                  <a:pt x="92671" y="22517"/>
                </a:lnTo>
                <a:lnTo>
                  <a:pt x="115912" y="16675"/>
                </a:lnTo>
                <a:lnTo>
                  <a:pt x="116078" y="16637"/>
                </a:lnTo>
                <a:lnTo>
                  <a:pt x="117195" y="16535"/>
                </a:lnTo>
                <a:lnTo>
                  <a:pt x="137452" y="14757"/>
                </a:lnTo>
                <a:lnTo>
                  <a:pt x="168325" y="11341"/>
                </a:lnTo>
                <a:lnTo>
                  <a:pt x="177863" y="10591"/>
                </a:lnTo>
                <a:lnTo>
                  <a:pt x="180047" y="8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53963" y="4285107"/>
            <a:ext cx="343674" cy="3829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96101" y="4285576"/>
            <a:ext cx="634822" cy="32679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86374" y="4770208"/>
            <a:ext cx="1441094" cy="3077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34369" y="5268760"/>
            <a:ext cx="696664" cy="616775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659114" y="5364321"/>
            <a:ext cx="1644014" cy="1089660"/>
            <a:chOff x="2659114" y="5364321"/>
            <a:chExt cx="1644014" cy="108966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59114" y="5409692"/>
              <a:ext cx="905574" cy="2408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01694" y="5364321"/>
              <a:ext cx="691159" cy="5143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3540" y="5834096"/>
              <a:ext cx="1008871" cy="5919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69372" y="5950517"/>
              <a:ext cx="433473" cy="50291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704335" y="5212435"/>
            <a:ext cx="1105723" cy="29725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36571" y="5237505"/>
            <a:ext cx="535576" cy="37250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842556" y="5005730"/>
            <a:ext cx="1778635" cy="1214120"/>
            <a:chOff x="6842556" y="5005730"/>
            <a:chExt cx="1778635" cy="1214120"/>
          </a:xfrm>
        </p:grpSpPr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42556" y="5268625"/>
              <a:ext cx="752475" cy="3503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21817" y="5005730"/>
              <a:ext cx="1399005" cy="12137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69387" y="5802346"/>
              <a:ext cx="170869" cy="195934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775917" y="5765930"/>
            <a:ext cx="866461" cy="29295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709526" y="5817718"/>
            <a:ext cx="239217" cy="19640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50876" y="5729787"/>
            <a:ext cx="187563" cy="52704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424202" y="5790312"/>
            <a:ext cx="237371" cy="2817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diode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006" y="1506727"/>
            <a:ext cx="5833640" cy="2595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7392" y="906980"/>
            <a:ext cx="2540321" cy="5041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7303" y="4544339"/>
            <a:ext cx="481705" cy="3285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4947" y="4636109"/>
            <a:ext cx="695236" cy="2276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50678" y="4466907"/>
            <a:ext cx="834720" cy="3245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959246" y="4261307"/>
            <a:ext cx="4457065" cy="1841500"/>
            <a:chOff x="4959246" y="4261307"/>
            <a:chExt cx="4457065" cy="1841500"/>
          </a:xfrm>
        </p:grpSpPr>
        <p:sp>
          <p:nvSpPr>
            <p:cNvPr id="9" name="object 9"/>
            <p:cNvSpPr/>
            <p:nvPr/>
          </p:nvSpPr>
          <p:spPr>
            <a:xfrm>
              <a:off x="4959246" y="4661747"/>
              <a:ext cx="302260" cy="69850"/>
            </a:xfrm>
            <a:custGeom>
              <a:avLst/>
              <a:gdLst/>
              <a:ahLst/>
              <a:cxnLst/>
              <a:rect l="l" t="t" r="r" b="b"/>
              <a:pathLst>
                <a:path w="302260" h="69850">
                  <a:moveTo>
                    <a:pt x="107634" y="13719"/>
                  </a:moveTo>
                  <a:lnTo>
                    <a:pt x="76519" y="13719"/>
                  </a:lnTo>
                  <a:lnTo>
                    <a:pt x="72937" y="13998"/>
                  </a:lnTo>
                  <a:lnTo>
                    <a:pt x="17845" y="24158"/>
                  </a:lnTo>
                  <a:lnTo>
                    <a:pt x="0" y="42482"/>
                  </a:lnTo>
                  <a:lnTo>
                    <a:pt x="128" y="51666"/>
                  </a:lnTo>
                  <a:lnTo>
                    <a:pt x="3746" y="59994"/>
                  </a:lnTo>
                  <a:lnTo>
                    <a:pt x="10034" y="66108"/>
                  </a:lnTo>
                  <a:lnTo>
                    <a:pt x="18141" y="69452"/>
                  </a:lnTo>
                  <a:lnTo>
                    <a:pt x="27217" y="69472"/>
                  </a:lnTo>
                  <a:lnTo>
                    <a:pt x="52276" y="64519"/>
                  </a:lnTo>
                  <a:lnTo>
                    <a:pt x="53176" y="64341"/>
                  </a:lnTo>
                  <a:lnTo>
                    <a:pt x="53335" y="64341"/>
                  </a:lnTo>
                  <a:lnTo>
                    <a:pt x="78236" y="60531"/>
                  </a:lnTo>
                  <a:lnTo>
                    <a:pt x="76519" y="60531"/>
                  </a:lnTo>
                  <a:lnTo>
                    <a:pt x="80062" y="60251"/>
                  </a:lnTo>
                  <a:lnTo>
                    <a:pt x="111307" y="60251"/>
                  </a:lnTo>
                  <a:lnTo>
                    <a:pt x="141677" y="56060"/>
                  </a:lnTo>
                  <a:lnTo>
                    <a:pt x="140946" y="56060"/>
                  </a:lnTo>
                  <a:lnTo>
                    <a:pt x="142965" y="55883"/>
                  </a:lnTo>
                  <a:lnTo>
                    <a:pt x="146298" y="55883"/>
                  </a:lnTo>
                  <a:lnTo>
                    <a:pt x="203734" y="53711"/>
                  </a:lnTo>
                  <a:lnTo>
                    <a:pt x="204725" y="53647"/>
                  </a:lnTo>
                  <a:lnTo>
                    <a:pt x="230760" y="51285"/>
                  </a:lnTo>
                  <a:lnTo>
                    <a:pt x="232259" y="51095"/>
                  </a:lnTo>
                  <a:lnTo>
                    <a:pt x="250542" y="48059"/>
                  </a:lnTo>
                  <a:lnTo>
                    <a:pt x="250140" y="48059"/>
                  </a:lnTo>
                  <a:lnTo>
                    <a:pt x="251766" y="47856"/>
                  </a:lnTo>
                  <a:lnTo>
                    <a:pt x="252522" y="47856"/>
                  </a:lnTo>
                  <a:lnTo>
                    <a:pt x="265025" y="46789"/>
                  </a:lnTo>
                  <a:lnTo>
                    <a:pt x="266287" y="46561"/>
                  </a:lnTo>
                  <a:lnTo>
                    <a:pt x="261977" y="38992"/>
                  </a:lnTo>
                  <a:lnTo>
                    <a:pt x="263236" y="34430"/>
                  </a:lnTo>
                  <a:lnTo>
                    <a:pt x="262840" y="33912"/>
                  </a:lnTo>
                  <a:lnTo>
                    <a:pt x="263379" y="33912"/>
                  </a:lnTo>
                  <a:lnTo>
                    <a:pt x="264291" y="30610"/>
                  </a:lnTo>
                  <a:lnTo>
                    <a:pt x="264390" y="29187"/>
                  </a:lnTo>
                  <a:lnTo>
                    <a:pt x="264684" y="29187"/>
                  </a:lnTo>
                  <a:lnTo>
                    <a:pt x="264796" y="28781"/>
                  </a:lnTo>
                  <a:lnTo>
                    <a:pt x="300239" y="28781"/>
                  </a:lnTo>
                  <a:lnTo>
                    <a:pt x="301807" y="23090"/>
                  </a:lnTo>
                  <a:lnTo>
                    <a:pt x="301138" y="17313"/>
                  </a:lnTo>
                  <a:lnTo>
                    <a:pt x="142381" y="17313"/>
                  </a:lnTo>
                  <a:lnTo>
                    <a:pt x="139625" y="17211"/>
                  </a:lnTo>
                  <a:lnTo>
                    <a:pt x="140988" y="17163"/>
                  </a:lnTo>
                  <a:lnTo>
                    <a:pt x="110135" y="13846"/>
                  </a:lnTo>
                  <a:lnTo>
                    <a:pt x="107634" y="13719"/>
                  </a:lnTo>
                  <a:close/>
                </a:path>
                <a:path w="302260" h="69850">
                  <a:moveTo>
                    <a:pt x="52632" y="64448"/>
                  </a:moveTo>
                  <a:lnTo>
                    <a:pt x="52173" y="64519"/>
                  </a:lnTo>
                  <a:lnTo>
                    <a:pt x="52632" y="64448"/>
                  </a:lnTo>
                  <a:close/>
                </a:path>
                <a:path w="302260" h="69850">
                  <a:moveTo>
                    <a:pt x="53335" y="64341"/>
                  </a:moveTo>
                  <a:lnTo>
                    <a:pt x="53176" y="64341"/>
                  </a:lnTo>
                  <a:lnTo>
                    <a:pt x="52632" y="64448"/>
                  </a:lnTo>
                  <a:lnTo>
                    <a:pt x="53335" y="64341"/>
                  </a:lnTo>
                  <a:close/>
                </a:path>
                <a:path w="302260" h="69850">
                  <a:moveTo>
                    <a:pt x="80062" y="60251"/>
                  </a:moveTo>
                  <a:lnTo>
                    <a:pt x="76519" y="60531"/>
                  </a:lnTo>
                  <a:lnTo>
                    <a:pt x="78236" y="60531"/>
                  </a:lnTo>
                  <a:lnTo>
                    <a:pt x="80062" y="60251"/>
                  </a:lnTo>
                  <a:close/>
                </a:path>
                <a:path w="302260" h="69850">
                  <a:moveTo>
                    <a:pt x="111307" y="60251"/>
                  </a:moveTo>
                  <a:lnTo>
                    <a:pt x="80062" y="60251"/>
                  </a:lnTo>
                  <a:lnTo>
                    <a:pt x="78236" y="60531"/>
                  </a:lnTo>
                  <a:lnTo>
                    <a:pt x="107634" y="60531"/>
                  </a:lnTo>
                  <a:lnTo>
                    <a:pt x="110847" y="60315"/>
                  </a:lnTo>
                  <a:lnTo>
                    <a:pt x="111307" y="60251"/>
                  </a:lnTo>
                  <a:close/>
                </a:path>
                <a:path w="302260" h="69850">
                  <a:moveTo>
                    <a:pt x="142965" y="55883"/>
                  </a:moveTo>
                  <a:lnTo>
                    <a:pt x="140946" y="56060"/>
                  </a:lnTo>
                  <a:lnTo>
                    <a:pt x="141908" y="56028"/>
                  </a:lnTo>
                  <a:lnTo>
                    <a:pt x="142965" y="55883"/>
                  </a:lnTo>
                  <a:close/>
                </a:path>
                <a:path w="302260" h="69850">
                  <a:moveTo>
                    <a:pt x="141908" y="56028"/>
                  </a:moveTo>
                  <a:lnTo>
                    <a:pt x="140946" y="56060"/>
                  </a:lnTo>
                  <a:lnTo>
                    <a:pt x="141677" y="56060"/>
                  </a:lnTo>
                  <a:lnTo>
                    <a:pt x="141908" y="56028"/>
                  </a:lnTo>
                  <a:close/>
                </a:path>
                <a:path w="302260" h="69850">
                  <a:moveTo>
                    <a:pt x="146298" y="55883"/>
                  </a:moveTo>
                  <a:lnTo>
                    <a:pt x="142965" y="55883"/>
                  </a:lnTo>
                  <a:lnTo>
                    <a:pt x="141908" y="56028"/>
                  </a:lnTo>
                  <a:lnTo>
                    <a:pt x="146298" y="55883"/>
                  </a:lnTo>
                  <a:close/>
                </a:path>
                <a:path w="302260" h="69850">
                  <a:moveTo>
                    <a:pt x="300239" y="28781"/>
                  </a:moveTo>
                  <a:lnTo>
                    <a:pt x="264796" y="28781"/>
                  </a:lnTo>
                  <a:lnTo>
                    <a:pt x="264625" y="29844"/>
                  </a:lnTo>
                  <a:lnTo>
                    <a:pt x="266435" y="34902"/>
                  </a:lnTo>
                  <a:lnTo>
                    <a:pt x="288012" y="40846"/>
                  </a:lnTo>
                  <a:lnTo>
                    <a:pt x="285662" y="41836"/>
                  </a:lnTo>
                  <a:lnTo>
                    <a:pt x="280671" y="43246"/>
                  </a:lnTo>
                  <a:lnTo>
                    <a:pt x="276986" y="43818"/>
                  </a:lnTo>
                  <a:lnTo>
                    <a:pt x="268949" y="46078"/>
                  </a:lnTo>
                  <a:lnTo>
                    <a:pt x="266287" y="46561"/>
                  </a:lnTo>
                  <a:lnTo>
                    <a:pt x="266815" y="47488"/>
                  </a:lnTo>
                  <a:lnTo>
                    <a:pt x="283262" y="52022"/>
                  </a:lnTo>
                  <a:lnTo>
                    <a:pt x="291758" y="47183"/>
                  </a:lnTo>
                  <a:lnTo>
                    <a:pt x="293287" y="41621"/>
                  </a:lnTo>
                  <a:lnTo>
                    <a:pt x="289866" y="41621"/>
                  </a:lnTo>
                  <a:lnTo>
                    <a:pt x="295251" y="30610"/>
                  </a:lnTo>
                  <a:lnTo>
                    <a:pt x="299735" y="30610"/>
                  </a:lnTo>
                  <a:lnTo>
                    <a:pt x="300239" y="28781"/>
                  </a:lnTo>
                  <a:close/>
                </a:path>
                <a:path w="302260" h="69850">
                  <a:moveTo>
                    <a:pt x="251766" y="47856"/>
                  </a:moveTo>
                  <a:lnTo>
                    <a:pt x="250140" y="48059"/>
                  </a:lnTo>
                  <a:lnTo>
                    <a:pt x="250967" y="47989"/>
                  </a:lnTo>
                  <a:lnTo>
                    <a:pt x="251766" y="47856"/>
                  </a:lnTo>
                  <a:close/>
                </a:path>
                <a:path w="302260" h="69850">
                  <a:moveTo>
                    <a:pt x="250967" y="47989"/>
                  </a:moveTo>
                  <a:lnTo>
                    <a:pt x="250140" y="48059"/>
                  </a:lnTo>
                  <a:lnTo>
                    <a:pt x="250542" y="48059"/>
                  </a:lnTo>
                  <a:lnTo>
                    <a:pt x="250967" y="47989"/>
                  </a:lnTo>
                  <a:close/>
                </a:path>
                <a:path w="302260" h="69850">
                  <a:moveTo>
                    <a:pt x="252522" y="47856"/>
                  </a:moveTo>
                  <a:lnTo>
                    <a:pt x="251766" y="47856"/>
                  </a:lnTo>
                  <a:lnTo>
                    <a:pt x="250967" y="47989"/>
                  </a:lnTo>
                  <a:lnTo>
                    <a:pt x="252522" y="47856"/>
                  </a:lnTo>
                  <a:close/>
                </a:path>
                <a:path w="302260" h="69850">
                  <a:moveTo>
                    <a:pt x="263236" y="34430"/>
                  </a:moveTo>
                  <a:lnTo>
                    <a:pt x="261977" y="38992"/>
                  </a:lnTo>
                  <a:lnTo>
                    <a:pt x="266287" y="46561"/>
                  </a:lnTo>
                  <a:lnTo>
                    <a:pt x="268949" y="46078"/>
                  </a:lnTo>
                  <a:lnTo>
                    <a:pt x="276265" y="44021"/>
                  </a:lnTo>
                  <a:lnTo>
                    <a:pt x="275680" y="44021"/>
                  </a:lnTo>
                  <a:lnTo>
                    <a:pt x="278207" y="43475"/>
                  </a:lnTo>
                  <a:lnTo>
                    <a:pt x="279198" y="43475"/>
                  </a:lnTo>
                  <a:lnTo>
                    <a:pt x="280671" y="43246"/>
                  </a:lnTo>
                  <a:lnTo>
                    <a:pt x="285662" y="41836"/>
                  </a:lnTo>
                  <a:lnTo>
                    <a:pt x="288012" y="40846"/>
                  </a:lnTo>
                  <a:lnTo>
                    <a:pt x="285753" y="40224"/>
                  </a:lnTo>
                  <a:lnTo>
                    <a:pt x="268339" y="40224"/>
                  </a:lnTo>
                  <a:lnTo>
                    <a:pt x="264377" y="35829"/>
                  </a:lnTo>
                  <a:lnTo>
                    <a:pt x="263236" y="34430"/>
                  </a:lnTo>
                  <a:close/>
                </a:path>
                <a:path w="302260" h="69850">
                  <a:moveTo>
                    <a:pt x="278207" y="43475"/>
                  </a:moveTo>
                  <a:lnTo>
                    <a:pt x="275680" y="44021"/>
                  </a:lnTo>
                  <a:lnTo>
                    <a:pt x="276986" y="43818"/>
                  </a:lnTo>
                  <a:lnTo>
                    <a:pt x="278207" y="43475"/>
                  </a:lnTo>
                  <a:close/>
                </a:path>
                <a:path w="302260" h="69850">
                  <a:moveTo>
                    <a:pt x="276986" y="43818"/>
                  </a:moveTo>
                  <a:lnTo>
                    <a:pt x="275680" y="44021"/>
                  </a:lnTo>
                  <a:lnTo>
                    <a:pt x="276265" y="44021"/>
                  </a:lnTo>
                  <a:lnTo>
                    <a:pt x="276986" y="43818"/>
                  </a:lnTo>
                  <a:close/>
                </a:path>
                <a:path w="302260" h="69850">
                  <a:moveTo>
                    <a:pt x="279198" y="43475"/>
                  </a:moveTo>
                  <a:lnTo>
                    <a:pt x="278207" y="43475"/>
                  </a:lnTo>
                  <a:lnTo>
                    <a:pt x="276986" y="43818"/>
                  </a:lnTo>
                  <a:lnTo>
                    <a:pt x="279198" y="43475"/>
                  </a:lnTo>
                  <a:close/>
                </a:path>
                <a:path w="302260" h="69850">
                  <a:moveTo>
                    <a:pt x="295251" y="30610"/>
                  </a:moveTo>
                  <a:lnTo>
                    <a:pt x="289866" y="41621"/>
                  </a:lnTo>
                  <a:lnTo>
                    <a:pt x="294345" y="37772"/>
                  </a:lnTo>
                  <a:lnTo>
                    <a:pt x="294565" y="36972"/>
                  </a:lnTo>
                  <a:lnTo>
                    <a:pt x="295111" y="33581"/>
                  </a:lnTo>
                  <a:lnTo>
                    <a:pt x="295251" y="30610"/>
                  </a:lnTo>
                  <a:close/>
                </a:path>
                <a:path w="302260" h="69850">
                  <a:moveTo>
                    <a:pt x="294340" y="37791"/>
                  </a:moveTo>
                  <a:lnTo>
                    <a:pt x="289866" y="41621"/>
                  </a:lnTo>
                  <a:lnTo>
                    <a:pt x="293287" y="41621"/>
                  </a:lnTo>
                  <a:lnTo>
                    <a:pt x="294340" y="37791"/>
                  </a:lnTo>
                  <a:close/>
                </a:path>
                <a:path w="302260" h="69850">
                  <a:moveTo>
                    <a:pt x="263341" y="34050"/>
                  </a:moveTo>
                  <a:lnTo>
                    <a:pt x="263236" y="34430"/>
                  </a:lnTo>
                  <a:lnTo>
                    <a:pt x="264377" y="35829"/>
                  </a:lnTo>
                  <a:lnTo>
                    <a:pt x="268339" y="40224"/>
                  </a:lnTo>
                  <a:lnTo>
                    <a:pt x="266435" y="34902"/>
                  </a:lnTo>
                  <a:lnTo>
                    <a:pt x="263341" y="34050"/>
                  </a:lnTo>
                  <a:close/>
                </a:path>
                <a:path w="302260" h="69850">
                  <a:moveTo>
                    <a:pt x="266435" y="34902"/>
                  </a:moveTo>
                  <a:lnTo>
                    <a:pt x="268339" y="40224"/>
                  </a:lnTo>
                  <a:lnTo>
                    <a:pt x="285753" y="40224"/>
                  </a:lnTo>
                  <a:lnTo>
                    <a:pt x="266435" y="34902"/>
                  </a:lnTo>
                  <a:close/>
                </a:path>
                <a:path w="302260" h="69850">
                  <a:moveTo>
                    <a:pt x="299735" y="30610"/>
                  </a:moveTo>
                  <a:lnTo>
                    <a:pt x="295251" y="30610"/>
                  </a:lnTo>
                  <a:lnTo>
                    <a:pt x="295111" y="33581"/>
                  </a:lnTo>
                  <a:lnTo>
                    <a:pt x="294565" y="36972"/>
                  </a:lnTo>
                  <a:lnTo>
                    <a:pt x="294340" y="37791"/>
                  </a:lnTo>
                  <a:lnTo>
                    <a:pt x="299617" y="31039"/>
                  </a:lnTo>
                  <a:lnTo>
                    <a:pt x="299735" y="30610"/>
                  </a:lnTo>
                  <a:close/>
                </a:path>
                <a:path w="302260" h="69850">
                  <a:moveTo>
                    <a:pt x="264330" y="30470"/>
                  </a:moveTo>
                  <a:lnTo>
                    <a:pt x="263341" y="34050"/>
                  </a:lnTo>
                  <a:lnTo>
                    <a:pt x="266435" y="34902"/>
                  </a:lnTo>
                  <a:lnTo>
                    <a:pt x="265458" y="32172"/>
                  </a:lnTo>
                  <a:lnTo>
                    <a:pt x="264250" y="32172"/>
                  </a:lnTo>
                  <a:lnTo>
                    <a:pt x="264330" y="30470"/>
                  </a:lnTo>
                  <a:close/>
                </a:path>
                <a:path w="302260" h="69850">
                  <a:moveTo>
                    <a:pt x="262840" y="33912"/>
                  </a:moveTo>
                  <a:lnTo>
                    <a:pt x="263236" y="34430"/>
                  </a:lnTo>
                  <a:lnTo>
                    <a:pt x="263341" y="34050"/>
                  </a:lnTo>
                  <a:lnTo>
                    <a:pt x="262840" y="33912"/>
                  </a:lnTo>
                  <a:close/>
                </a:path>
                <a:path w="302260" h="69850">
                  <a:moveTo>
                    <a:pt x="263379" y="33912"/>
                  </a:moveTo>
                  <a:lnTo>
                    <a:pt x="262840" y="33912"/>
                  </a:lnTo>
                  <a:lnTo>
                    <a:pt x="263341" y="34050"/>
                  </a:lnTo>
                  <a:lnTo>
                    <a:pt x="263379" y="33912"/>
                  </a:lnTo>
                  <a:close/>
                </a:path>
                <a:path w="302260" h="69850">
                  <a:moveTo>
                    <a:pt x="264556" y="29651"/>
                  </a:moveTo>
                  <a:lnTo>
                    <a:pt x="264330" y="30470"/>
                  </a:lnTo>
                  <a:lnTo>
                    <a:pt x="264250" y="32172"/>
                  </a:lnTo>
                  <a:lnTo>
                    <a:pt x="264524" y="30470"/>
                  </a:lnTo>
                  <a:lnTo>
                    <a:pt x="264556" y="29651"/>
                  </a:lnTo>
                  <a:close/>
                </a:path>
                <a:path w="302260" h="69850">
                  <a:moveTo>
                    <a:pt x="264625" y="29844"/>
                  </a:moveTo>
                  <a:lnTo>
                    <a:pt x="264250" y="32172"/>
                  </a:lnTo>
                  <a:lnTo>
                    <a:pt x="265458" y="32172"/>
                  </a:lnTo>
                  <a:lnTo>
                    <a:pt x="264625" y="29844"/>
                  </a:lnTo>
                  <a:close/>
                </a:path>
                <a:path w="302260" h="69850">
                  <a:moveTo>
                    <a:pt x="264390" y="29187"/>
                  </a:moveTo>
                  <a:lnTo>
                    <a:pt x="264330" y="30470"/>
                  </a:lnTo>
                  <a:lnTo>
                    <a:pt x="264556" y="29651"/>
                  </a:lnTo>
                  <a:lnTo>
                    <a:pt x="264390" y="29187"/>
                  </a:lnTo>
                  <a:close/>
                </a:path>
                <a:path w="302260" h="69850">
                  <a:moveTo>
                    <a:pt x="264796" y="28781"/>
                  </a:moveTo>
                  <a:lnTo>
                    <a:pt x="264684" y="29187"/>
                  </a:lnTo>
                  <a:lnTo>
                    <a:pt x="264625" y="29844"/>
                  </a:lnTo>
                  <a:lnTo>
                    <a:pt x="264796" y="28781"/>
                  </a:lnTo>
                  <a:close/>
                </a:path>
                <a:path w="302260" h="69850">
                  <a:moveTo>
                    <a:pt x="264684" y="29187"/>
                  </a:moveTo>
                  <a:lnTo>
                    <a:pt x="264390" y="29187"/>
                  </a:lnTo>
                  <a:lnTo>
                    <a:pt x="264556" y="29651"/>
                  </a:lnTo>
                  <a:lnTo>
                    <a:pt x="264684" y="29187"/>
                  </a:lnTo>
                  <a:close/>
                </a:path>
                <a:path w="302260" h="69850">
                  <a:moveTo>
                    <a:pt x="140988" y="17163"/>
                  </a:moveTo>
                  <a:lnTo>
                    <a:pt x="139625" y="17211"/>
                  </a:lnTo>
                  <a:lnTo>
                    <a:pt x="142381" y="17313"/>
                  </a:lnTo>
                  <a:lnTo>
                    <a:pt x="140988" y="17163"/>
                  </a:lnTo>
                  <a:close/>
                </a:path>
                <a:path w="302260" h="69850">
                  <a:moveTo>
                    <a:pt x="171938" y="16070"/>
                  </a:moveTo>
                  <a:lnTo>
                    <a:pt x="140988" y="17163"/>
                  </a:lnTo>
                  <a:lnTo>
                    <a:pt x="142381" y="17313"/>
                  </a:lnTo>
                  <a:lnTo>
                    <a:pt x="301138" y="17313"/>
                  </a:lnTo>
                  <a:lnTo>
                    <a:pt x="301003" y="16144"/>
                  </a:lnTo>
                  <a:lnTo>
                    <a:pt x="171261" y="16144"/>
                  </a:lnTo>
                  <a:lnTo>
                    <a:pt x="171938" y="16070"/>
                  </a:lnTo>
                  <a:close/>
                </a:path>
                <a:path w="302260" h="69850">
                  <a:moveTo>
                    <a:pt x="172708" y="16043"/>
                  </a:moveTo>
                  <a:lnTo>
                    <a:pt x="171938" y="16070"/>
                  </a:lnTo>
                  <a:lnTo>
                    <a:pt x="171261" y="16144"/>
                  </a:lnTo>
                  <a:lnTo>
                    <a:pt x="172708" y="16043"/>
                  </a:lnTo>
                  <a:close/>
                </a:path>
                <a:path w="302260" h="69850">
                  <a:moveTo>
                    <a:pt x="300991" y="16043"/>
                  </a:moveTo>
                  <a:lnTo>
                    <a:pt x="172708" y="16043"/>
                  </a:lnTo>
                  <a:lnTo>
                    <a:pt x="171261" y="16144"/>
                  </a:lnTo>
                  <a:lnTo>
                    <a:pt x="301003" y="16144"/>
                  </a:lnTo>
                  <a:close/>
                </a:path>
                <a:path w="302260" h="69850">
                  <a:moveTo>
                    <a:pt x="226276" y="10589"/>
                  </a:moveTo>
                  <a:lnTo>
                    <a:pt x="200636" y="12919"/>
                  </a:lnTo>
                  <a:lnTo>
                    <a:pt x="171938" y="16070"/>
                  </a:lnTo>
                  <a:lnTo>
                    <a:pt x="172708" y="16043"/>
                  </a:lnTo>
                  <a:lnTo>
                    <a:pt x="300991" y="16043"/>
                  </a:lnTo>
                  <a:lnTo>
                    <a:pt x="300859" y="14900"/>
                  </a:lnTo>
                  <a:lnTo>
                    <a:pt x="298520" y="10709"/>
                  </a:lnTo>
                  <a:lnTo>
                    <a:pt x="225553" y="10709"/>
                  </a:lnTo>
                  <a:lnTo>
                    <a:pt x="226276" y="10589"/>
                  </a:lnTo>
                  <a:close/>
                </a:path>
                <a:path w="302260" h="69850">
                  <a:moveTo>
                    <a:pt x="227052" y="10518"/>
                  </a:moveTo>
                  <a:lnTo>
                    <a:pt x="226276" y="10589"/>
                  </a:lnTo>
                  <a:lnTo>
                    <a:pt x="225553" y="10709"/>
                  </a:lnTo>
                  <a:lnTo>
                    <a:pt x="227052" y="10518"/>
                  </a:lnTo>
                  <a:close/>
                </a:path>
                <a:path w="302260" h="69850">
                  <a:moveTo>
                    <a:pt x="298414" y="10518"/>
                  </a:moveTo>
                  <a:lnTo>
                    <a:pt x="227052" y="10518"/>
                  </a:lnTo>
                  <a:lnTo>
                    <a:pt x="225553" y="10709"/>
                  </a:lnTo>
                  <a:lnTo>
                    <a:pt x="298520" y="10709"/>
                  </a:lnTo>
                  <a:lnTo>
                    <a:pt x="298414" y="10518"/>
                  </a:lnTo>
                  <a:close/>
                </a:path>
                <a:path w="302260" h="69850">
                  <a:moveTo>
                    <a:pt x="258571" y="5202"/>
                  </a:moveTo>
                  <a:lnTo>
                    <a:pt x="245022" y="7470"/>
                  </a:lnTo>
                  <a:lnTo>
                    <a:pt x="226276" y="10589"/>
                  </a:lnTo>
                  <a:lnTo>
                    <a:pt x="227052" y="10518"/>
                  </a:lnTo>
                  <a:lnTo>
                    <a:pt x="298414" y="10518"/>
                  </a:lnTo>
                  <a:lnTo>
                    <a:pt x="297549" y="8969"/>
                  </a:lnTo>
                  <a:lnTo>
                    <a:pt x="262840" y="8969"/>
                  </a:lnTo>
                  <a:lnTo>
                    <a:pt x="264009" y="7381"/>
                  </a:lnTo>
                  <a:lnTo>
                    <a:pt x="265126" y="6175"/>
                  </a:lnTo>
                  <a:lnTo>
                    <a:pt x="265912" y="5502"/>
                  </a:lnTo>
                  <a:lnTo>
                    <a:pt x="257506" y="5502"/>
                  </a:lnTo>
                  <a:lnTo>
                    <a:pt x="258571" y="5202"/>
                  </a:lnTo>
                  <a:close/>
                </a:path>
                <a:path w="302260" h="69850">
                  <a:moveTo>
                    <a:pt x="271039" y="2514"/>
                  </a:moveTo>
                  <a:lnTo>
                    <a:pt x="266371" y="5108"/>
                  </a:lnTo>
                  <a:lnTo>
                    <a:pt x="265126" y="6175"/>
                  </a:lnTo>
                  <a:lnTo>
                    <a:pt x="263943" y="7470"/>
                  </a:lnTo>
                  <a:lnTo>
                    <a:pt x="262840" y="8969"/>
                  </a:lnTo>
                  <a:lnTo>
                    <a:pt x="271039" y="2514"/>
                  </a:lnTo>
                  <a:close/>
                </a:path>
                <a:path w="302260" h="69850">
                  <a:moveTo>
                    <a:pt x="287789" y="1590"/>
                  </a:moveTo>
                  <a:lnTo>
                    <a:pt x="274346" y="1590"/>
                  </a:lnTo>
                  <a:lnTo>
                    <a:pt x="271025" y="2524"/>
                  </a:lnTo>
                  <a:lnTo>
                    <a:pt x="262840" y="8969"/>
                  </a:lnTo>
                  <a:lnTo>
                    <a:pt x="297549" y="8969"/>
                  </a:lnTo>
                  <a:lnTo>
                    <a:pt x="296713" y="7470"/>
                  </a:lnTo>
                  <a:lnTo>
                    <a:pt x="289965" y="2190"/>
                  </a:lnTo>
                  <a:lnTo>
                    <a:pt x="287789" y="1590"/>
                  </a:lnTo>
                  <a:close/>
                </a:path>
                <a:path w="302260" h="69850">
                  <a:moveTo>
                    <a:pt x="259741" y="5006"/>
                  </a:moveTo>
                  <a:lnTo>
                    <a:pt x="258571" y="5202"/>
                  </a:lnTo>
                  <a:lnTo>
                    <a:pt x="257506" y="5502"/>
                  </a:lnTo>
                  <a:lnTo>
                    <a:pt x="259741" y="5006"/>
                  </a:lnTo>
                  <a:close/>
                </a:path>
                <a:path w="302260" h="69850">
                  <a:moveTo>
                    <a:pt x="266553" y="5006"/>
                  </a:moveTo>
                  <a:lnTo>
                    <a:pt x="259741" y="5006"/>
                  </a:lnTo>
                  <a:lnTo>
                    <a:pt x="257506" y="5502"/>
                  </a:lnTo>
                  <a:lnTo>
                    <a:pt x="265912" y="5502"/>
                  </a:lnTo>
                  <a:lnTo>
                    <a:pt x="266371" y="5108"/>
                  </a:lnTo>
                  <a:lnTo>
                    <a:pt x="266553" y="5006"/>
                  </a:lnTo>
                  <a:close/>
                </a:path>
                <a:path w="302260" h="69850">
                  <a:moveTo>
                    <a:pt x="272059" y="1934"/>
                  </a:moveTo>
                  <a:lnTo>
                    <a:pt x="269355" y="2339"/>
                  </a:lnTo>
                  <a:lnTo>
                    <a:pt x="266765" y="2898"/>
                  </a:lnTo>
                  <a:lnTo>
                    <a:pt x="258571" y="5202"/>
                  </a:lnTo>
                  <a:lnTo>
                    <a:pt x="259741" y="5006"/>
                  </a:lnTo>
                  <a:lnTo>
                    <a:pt x="266553" y="5006"/>
                  </a:lnTo>
                  <a:lnTo>
                    <a:pt x="270171" y="2987"/>
                  </a:lnTo>
                  <a:lnTo>
                    <a:pt x="269343" y="2987"/>
                  </a:lnTo>
                  <a:lnTo>
                    <a:pt x="271679" y="2009"/>
                  </a:lnTo>
                  <a:lnTo>
                    <a:pt x="271924" y="2009"/>
                  </a:lnTo>
                  <a:lnTo>
                    <a:pt x="272059" y="1934"/>
                  </a:lnTo>
                  <a:close/>
                </a:path>
                <a:path w="302260" h="69850">
                  <a:moveTo>
                    <a:pt x="271679" y="2009"/>
                  </a:moveTo>
                  <a:lnTo>
                    <a:pt x="269343" y="2987"/>
                  </a:lnTo>
                  <a:lnTo>
                    <a:pt x="271001" y="2524"/>
                  </a:lnTo>
                  <a:lnTo>
                    <a:pt x="271679" y="2009"/>
                  </a:lnTo>
                  <a:close/>
                </a:path>
                <a:path w="302260" h="69850">
                  <a:moveTo>
                    <a:pt x="271001" y="2524"/>
                  </a:moveTo>
                  <a:lnTo>
                    <a:pt x="269343" y="2987"/>
                  </a:lnTo>
                  <a:lnTo>
                    <a:pt x="270171" y="2987"/>
                  </a:lnTo>
                  <a:lnTo>
                    <a:pt x="271001" y="2524"/>
                  </a:lnTo>
                  <a:close/>
                </a:path>
                <a:path w="302260" h="69850">
                  <a:moveTo>
                    <a:pt x="274346" y="1590"/>
                  </a:moveTo>
                  <a:lnTo>
                    <a:pt x="272059" y="1934"/>
                  </a:lnTo>
                  <a:lnTo>
                    <a:pt x="271039" y="2514"/>
                  </a:lnTo>
                  <a:lnTo>
                    <a:pt x="274346" y="1590"/>
                  </a:lnTo>
                  <a:close/>
                </a:path>
                <a:path w="302260" h="69850">
                  <a:moveTo>
                    <a:pt x="271924" y="2009"/>
                  </a:moveTo>
                  <a:lnTo>
                    <a:pt x="271679" y="2009"/>
                  </a:lnTo>
                  <a:lnTo>
                    <a:pt x="271085" y="2477"/>
                  </a:lnTo>
                  <a:lnTo>
                    <a:pt x="271924" y="2009"/>
                  </a:lnTo>
                  <a:close/>
                </a:path>
                <a:path w="302260" h="69850">
                  <a:moveTo>
                    <a:pt x="282016" y="0"/>
                  </a:moveTo>
                  <a:lnTo>
                    <a:pt x="273826" y="948"/>
                  </a:lnTo>
                  <a:lnTo>
                    <a:pt x="272059" y="1934"/>
                  </a:lnTo>
                  <a:lnTo>
                    <a:pt x="274346" y="1590"/>
                  </a:lnTo>
                  <a:lnTo>
                    <a:pt x="287789" y="1590"/>
                  </a:lnTo>
                  <a:lnTo>
                    <a:pt x="2820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6127" y="4261307"/>
              <a:ext cx="1211402" cy="4038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3268" y="4362678"/>
              <a:ext cx="2744231" cy="17396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5405" y="5297252"/>
              <a:ext cx="615667" cy="4423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9496" y="5307455"/>
              <a:ext cx="796550" cy="676495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80030" y="4191533"/>
            <a:ext cx="440004" cy="5461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93490" y="4193373"/>
            <a:ext cx="641591" cy="3575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80528" y="4047363"/>
            <a:ext cx="1727288" cy="68250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273310" y="5493168"/>
            <a:ext cx="788670" cy="427355"/>
            <a:chOff x="3273310" y="5493168"/>
            <a:chExt cx="788670" cy="427355"/>
          </a:xfrm>
        </p:grpSpPr>
        <p:sp>
          <p:nvSpPr>
            <p:cNvPr id="18" name="object 18"/>
            <p:cNvSpPr/>
            <p:nvPr/>
          </p:nvSpPr>
          <p:spPr>
            <a:xfrm>
              <a:off x="3273310" y="5493168"/>
              <a:ext cx="252095" cy="412750"/>
            </a:xfrm>
            <a:custGeom>
              <a:avLst/>
              <a:gdLst/>
              <a:ahLst/>
              <a:cxnLst/>
              <a:rect l="l" t="t" r="r" b="b"/>
              <a:pathLst>
                <a:path w="252095" h="412750">
                  <a:moveTo>
                    <a:pt x="248564" y="237921"/>
                  </a:moveTo>
                  <a:lnTo>
                    <a:pt x="248551" y="238340"/>
                  </a:lnTo>
                  <a:lnTo>
                    <a:pt x="248564" y="237921"/>
                  </a:lnTo>
                  <a:close/>
                </a:path>
                <a:path w="252095" h="412750">
                  <a:moveTo>
                    <a:pt x="251879" y="288061"/>
                  </a:moveTo>
                  <a:lnTo>
                    <a:pt x="248551" y="284759"/>
                  </a:lnTo>
                  <a:lnTo>
                    <a:pt x="248551" y="238340"/>
                  </a:lnTo>
                  <a:lnTo>
                    <a:pt x="248551" y="237921"/>
                  </a:lnTo>
                  <a:lnTo>
                    <a:pt x="249097" y="212559"/>
                  </a:lnTo>
                  <a:lnTo>
                    <a:pt x="249097" y="212432"/>
                  </a:lnTo>
                  <a:lnTo>
                    <a:pt x="249123" y="211455"/>
                  </a:lnTo>
                  <a:lnTo>
                    <a:pt x="249783" y="187604"/>
                  </a:lnTo>
                  <a:lnTo>
                    <a:pt x="249783" y="186182"/>
                  </a:lnTo>
                  <a:lnTo>
                    <a:pt x="248602" y="159207"/>
                  </a:lnTo>
                  <a:lnTo>
                    <a:pt x="248513" y="157035"/>
                  </a:lnTo>
                  <a:lnTo>
                    <a:pt x="239915" y="115125"/>
                  </a:lnTo>
                  <a:lnTo>
                    <a:pt x="225602" y="110274"/>
                  </a:lnTo>
                  <a:lnTo>
                    <a:pt x="218046" y="112331"/>
                  </a:lnTo>
                  <a:lnTo>
                    <a:pt x="212064" y="116954"/>
                  </a:lnTo>
                  <a:lnTo>
                    <a:pt x="208254" y="123494"/>
                  </a:lnTo>
                  <a:lnTo>
                    <a:pt x="207213" y="131241"/>
                  </a:lnTo>
                  <a:lnTo>
                    <a:pt x="209003" y="159232"/>
                  </a:lnTo>
                  <a:lnTo>
                    <a:pt x="209016" y="159613"/>
                  </a:lnTo>
                  <a:lnTo>
                    <a:pt x="210210" y="186880"/>
                  </a:lnTo>
                  <a:lnTo>
                    <a:pt x="210235" y="186182"/>
                  </a:lnTo>
                  <a:lnTo>
                    <a:pt x="210248" y="187604"/>
                  </a:lnTo>
                  <a:lnTo>
                    <a:pt x="210210" y="186880"/>
                  </a:lnTo>
                  <a:lnTo>
                    <a:pt x="210185" y="187604"/>
                  </a:lnTo>
                  <a:lnTo>
                    <a:pt x="209499" y="212559"/>
                  </a:lnTo>
                  <a:lnTo>
                    <a:pt x="208965" y="237921"/>
                  </a:lnTo>
                  <a:lnTo>
                    <a:pt x="208965" y="283718"/>
                  </a:lnTo>
                  <a:lnTo>
                    <a:pt x="148983" y="283718"/>
                  </a:lnTo>
                  <a:lnTo>
                    <a:pt x="115303" y="277876"/>
                  </a:lnTo>
                  <a:lnTo>
                    <a:pt x="112077" y="277660"/>
                  </a:lnTo>
                  <a:lnTo>
                    <a:pt x="98564" y="278117"/>
                  </a:lnTo>
                  <a:lnTo>
                    <a:pt x="98577" y="274447"/>
                  </a:lnTo>
                  <a:lnTo>
                    <a:pt x="98539" y="151587"/>
                  </a:lnTo>
                  <a:lnTo>
                    <a:pt x="98628" y="133019"/>
                  </a:lnTo>
                  <a:lnTo>
                    <a:pt x="98666" y="96888"/>
                  </a:lnTo>
                  <a:lnTo>
                    <a:pt x="98564" y="55448"/>
                  </a:lnTo>
                  <a:lnTo>
                    <a:pt x="98475" y="41478"/>
                  </a:lnTo>
                  <a:lnTo>
                    <a:pt x="98463" y="40462"/>
                  </a:lnTo>
                  <a:lnTo>
                    <a:pt x="98463" y="380974"/>
                  </a:lnTo>
                  <a:lnTo>
                    <a:pt x="98348" y="390080"/>
                  </a:lnTo>
                  <a:lnTo>
                    <a:pt x="98323" y="389928"/>
                  </a:lnTo>
                  <a:lnTo>
                    <a:pt x="98310" y="388493"/>
                  </a:lnTo>
                  <a:lnTo>
                    <a:pt x="98298" y="386664"/>
                  </a:lnTo>
                  <a:lnTo>
                    <a:pt x="98298" y="386486"/>
                  </a:lnTo>
                  <a:lnTo>
                    <a:pt x="98310" y="385876"/>
                  </a:lnTo>
                  <a:lnTo>
                    <a:pt x="98348" y="384797"/>
                  </a:lnTo>
                  <a:lnTo>
                    <a:pt x="98463" y="380974"/>
                  </a:lnTo>
                  <a:lnTo>
                    <a:pt x="98463" y="40462"/>
                  </a:lnTo>
                  <a:lnTo>
                    <a:pt x="98209" y="19888"/>
                  </a:lnTo>
                  <a:lnTo>
                    <a:pt x="97815" y="18097"/>
                  </a:lnTo>
                  <a:lnTo>
                    <a:pt x="97764" y="16040"/>
                  </a:lnTo>
                  <a:lnTo>
                    <a:pt x="96939" y="14071"/>
                  </a:lnTo>
                  <a:lnTo>
                    <a:pt x="96494" y="12065"/>
                  </a:lnTo>
                  <a:lnTo>
                    <a:pt x="95504" y="10617"/>
                  </a:lnTo>
                  <a:lnTo>
                    <a:pt x="94805" y="8966"/>
                  </a:lnTo>
                  <a:lnTo>
                    <a:pt x="93319" y="7493"/>
                  </a:lnTo>
                  <a:lnTo>
                    <a:pt x="92075" y="5702"/>
                  </a:lnTo>
                  <a:lnTo>
                    <a:pt x="90462" y="4648"/>
                  </a:lnTo>
                  <a:lnTo>
                    <a:pt x="89128" y="3314"/>
                  </a:lnTo>
                  <a:lnTo>
                    <a:pt x="87299" y="2590"/>
                  </a:lnTo>
                  <a:lnTo>
                    <a:pt x="85598" y="1473"/>
                  </a:lnTo>
                  <a:lnTo>
                    <a:pt x="83616" y="1104"/>
                  </a:lnTo>
                  <a:lnTo>
                    <a:pt x="81686" y="330"/>
                  </a:lnTo>
                  <a:lnTo>
                    <a:pt x="79578" y="355"/>
                  </a:lnTo>
                  <a:lnTo>
                    <a:pt x="77724" y="0"/>
                  </a:lnTo>
                  <a:lnTo>
                    <a:pt x="71043" y="88"/>
                  </a:lnTo>
                  <a:lnTo>
                    <a:pt x="64846" y="3492"/>
                  </a:lnTo>
                  <a:lnTo>
                    <a:pt x="61175" y="9067"/>
                  </a:lnTo>
                  <a:lnTo>
                    <a:pt x="59613" y="11430"/>
                  </a:lnTo>
                  <a:lnTo>
                    <a:pt x="59055" y="12293"/>
                  </a:lnTo>
                  <a:lnTo>
                    <a:pt x="57264" y="15011"/>
                  </a:lnTo>
                  <a:lnTo>
                    <a:pt x="56184" y="16852"/>
                  </a:lnTo>
                  <a:lnTo>
                    <a:pt x="51371" y="26174"/>
                  </a:lnTo>
                  <a:lnTo>
                    <a:pt x="49174" y="33858"/>
                  </a:lnTo>
                  <a:lnTo>
                    <a:pt x="50076" y="41478"/>
                  </a:lnTo>
                  <a:lnTo>
                    <a:pt x="53784" y="48272"/>
                  </a:lnTo>
                  <a:lnTo>
                    <a:pt x="57492" y="51244"/>
                  </a:lnTo>
                  <a:lnTo>
                    <a:pt x="57378" y="96875"/>
                  </a:lnTo>
                  <a:lnTo>
                    <a:pt x="57429" y="133019"/>
                  </a:lnTo>
                  <a:lnTo>
                    <a:pt x="57492" y="151574"/>
                  </a:lnTo>
                  <a:lnTo>
                    <a:pt x="57492" y="170154"/>
                  </a:lnTo>
                  <a:lnTo>
                    <a:pt x="57480" y="207670"/>
                  </a:lnTo>
                  <a:lnTo>
                    <a:pt x="57467" y="274434"/>
                  </a:lnTo>
                  <a:lnTo>
                    <a:pt x="57454" y="280123"/>
                  </a:lnTo>
                  <a:lnTo>
                    <a:pt x="6705" y="282803"/>
                  </a:lnTo>
                  <a:lnTo>
                    <a:pt x="0" y="290271"/>
                  </a:lnTo>
                  <a:lnTo>
                    <a:pt x="927" y="307784"/>
                  </a:lnTo>
                  <a:lnTo>
                    <a:pt x="8394" y="314502"/>
                  </a:lnTo>
                  <a:lnTo>
                    <a:pt x="57480" y="311937"/>
                  </a:lnTo>
                  <a:lnTo>
                    <a:pt x="57531" y="379615"/>
                  </a:lnTo>
                  <a:lnTo>
                    <a:pt x="78473" y="412483"/>
                  </a:lnTo>
                  <a:lnTo>
                    <a:pt x="83019" y="412699"/>
                  </a:lnTo>
                  <a:lnTo>
                    <a:pt x="93281" y="409219"/>
                  </a:lnTo>
                  <a:lnTo>
                    <a:pt x="135839" y="378904"/>
                  </a:lnTo>
                  <a:lnTo>
                    <a:pt x="135674" y="375500"/>
                  </a:lnTo>
                  <a:lnTo>
                    <a:pt x="135597" y="373849"/>
                  </a:lnTo>
                  <a:lnTo>
                    <a:pt x="135483" y="371309"/>
                  </a:lnTo>
                  <a:lnTo>
                    <a:pt x="135432" y="370128"/>
                  </a:lnTo>
                  <a:lnTo>
                    <a:pt x="124040" y="359727"/>
                  </a:lnTo>
                  <a:lnTo>
                    <a:pt x="115227" y="360146"/>
                  </a:lnTo>
                  <a:lnTo>
                    <a:pt x="105587" y="370713"/>
                  </a:lnTo>
                  <a:lnTo>
                    <a:pt x="101168" y="374535"/>
                  </a:lnTo>
                  <a:lnTo>
                    <a:pt x="98552" y="375970"/>
                  </a:lnTo>
                  <a:lnTo>
                    <a:pt x="98564" y="309854"/>
                  </a:lnTo>
                  <a:lnTo>
                    <a:pt x="113322" y="309194"/>
                  </a:lnTo>
                  <a:lnTo>
                    <a:pt x="115303" y="308978"/>
                  </a:lnTo>
                  <a:lnTo>
                    <a:pt x="148983" y="303136"/>
                  </a:lnTo>
                  <a:lnTo>
                    <a:pt x="208965" y="303136"/>
                  </a:lnTo>
                  <a:lnTo>
                    <a:pt x="208965" y="312699"/>
                  </a:lnTo>
                  <a:lnTo>
                    <a:pt x="209118" y="333502"/>
                  </a:lnTo>
                  <a:lnTo>
                    <a:pt x="213741" y="371944"/>
                  </a:lnTo>
                  <a:lnTo>
                    <a:pt x="217551" y="378117"/>
                  </a:lnTo>
                  <a:lnTo>
                    <a:pt x="217551" y="391502"/>
                  </a:lnTo>
                  <a:lnTo>
                    <a:pt x="222580" y="396519"/>
                  </a:lnTo>
                  <a:lnTo>
                    <a:pt x="234950" y="396519"/>
                  </a:lnTo>
                  <a:lnTo>
                    <a:pt x="239966" y="391502"/>
                  </a:lnTo>
                  <a:lnTo>
                    <a:pt x="239966" y="380834"/>
                  </a:lnTo>
                  <a:lnTo>
                    <a:pt x="239966" y="378129"/>
                  </a:lnTo>
                  <a:lnTo>
                    <a:pt x="241922" y="374942"/>
                  </a:lnTo>
                  <a:lnTo>
                    <a:pt x="243776" y="371944"/>
                  </a:lnTo>
                  <a:lnTo>
                    <a:pt x="244538" y="369887"/>
                  </a:lnTo>
                  <a:lnTo>
                    <a:pt x="248564" y="312699"/>
                  </a:lnTo>
                  <a:lnTo>
                    <a:pt x="248551" y="302094"/>
                  </a:lnTo>
                  <a:lnTo>
                    <a:pt x="251879" y="298780"/>
                  </a:lnTo>
                  <a:lnTo>
                    <a:pt x="251879" y="288061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53256" y="5683969"/>
              <a:ext cx="508716" cy="23621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12653" y="5499430"/>
            <a:ext cx="497441" cy="33658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9510504" y="5237784"/>
            <a:ext cx="213995" cy="357505"/>
          </a:xfrm>
          <a:custGeom>
            <a:avLst/>
            <a:gdLst/>
            <a:ahLst/>
            <a:cxnLst/>
            <a:rect l="l" t="t" r="r" b="b"/>
            <a:pathLst>
              <a:path w="213995" h="357504">
                <a:moveTo>
                  <a:pt x="103042" y="343171"/>
                </a:moveTo>
                <a:lnTo>
                  <a:pt x="104169" y="347764"/>
                </a:lnTo>
                <a:lnTo>
                  <a:pt x="107065" y="351246"/>
                </a:lnTo>
                <a:lnTo>
                  <a:pt x="120260" y="357239"/>
                </a:lnTo>
                <a:lnTo>
                  <a:pt x="128591" y="354107"/>
                </a:lnTo>
                <a:lnTo>
                  <a:pt x="132826" y="344779"/>
                </a:lnTo>
                <a:lnTo>
                  <a:pt x="103928" y="344779"/>
                </a:lnTo>
                <a:lnTo>
                  <a:pt x="103042" y="343171"/>
                </a:lnTo>
                <a:close/>
              </a:path>
              <a:path w="213995" h="357504">
                <a:moveTo>
                  <a:pt x="102594" y="341350"/>
                </a:moveTo>
                <a:lnTo>
                  <a:pt x="103042" y="343171"/>
                </a:lnTo>
                <a:lnTo>
                  <a:pt x="103928" y="344779"/>
                </a:lnTo>
                <a:lnTo>
                  <a:pt x="102594" y="341350"/>
                </a:lnTo>
                <a:close/>
              </a:path>
              <a:path w="213995" h="357504">
                <a:moveTo>
                  <a:pt x="134382" y="341350"/>
                </a:moveTo>
                <a:lnTo>
                  <a:pt x="102594" y="341350"/>
                </a:lnTo>
                <a:lnTo>
                  <a:pt x="103928" y="344779"/>
                </a:lnTo>
                <a:lnTo>
                  <a:pt x="132826" y="344779"/>
                </a:lnTo>
                <a:lnTo>
                  <a:pt x="134382" y="341350"/>
                </a:lnTo>
                <a:close/>
              </a:path>
              <a:path w="213995" h="357504">
                <a:moveTo>
                  <a:pt x="99978" y="330215"/>
                </a:moveTo>
                <a:lnTo>
                  <a:pt x="99978" y="336359"/>
                </a:lnTo>
                <a:lnTo>
                  <a:pt x="100575" y="338696"/>
                </a:lnTo>
                <a:lnTo>
                  <a:pt x="103042" y="343171"/>
                </a:lnTo>
                <a:lnTo>
                  <a:pt x="102594" y="341350"/>
                </a:lnTo>
                <a:lnTo>
                  <a:pt x="134382" y="341350"/>
                </a:lnTo>
                <a:lnTo>
                  <a:pt x="135005" y="339979"/>
                </a:lnTo>
                <a:lnTo>
                  <a:pt x="133838" y="336867"/>
                </a:lnTo>
                <a:lnTo>
                  <a:pt x="130446" y="336867"/>
                </a:lnTo>
                <a:lnTo>
                  <a:pt x="128347" y="334340"/>
                </a:lnTo>
                <a:lnTo>
                  <a:pt x="126255" y="334340"/>
                </a:lnTo>
                <a:lnTo>
                  <a:pt x="126662" y="332803"/>
                </a:lnTo>
                <a:lnTo>
                  <a:pt x="101058" y="332803"/>
                </a:lnTo>
                <a:lnTo>
                  <a:pt x="99978" y="330215"/>
                </a:lnTo>
                <a:close/>
              </a:path>
              <a:path w="213995" h="357504">
                <a:moveTo>
                  <a:pt x="128303" y="330739"/>
                </a:moveTo>
                <a:lnTo>
                  <a:pt x="128096" y="331102"/>
                </a:lnTo>
                <a:lnTo>
                  <a:pt x="128096" y="333984"/>
                </a:lnTo>
                <a:lnTo>
                  <a:pt x="130446" y="336867"/>
                </a:lnTo>
                <a:lnTo>
                  <a:pt x="129887" y="334632"/>
                </a:lnTo>
                <a:lnTo>
                  <a:pt x="128553" y="331190"/>
                </a:lnTo>
                <a:lnTo>
                  <a:pt x="128303" y="330739"/>
                </a:lnTo>
                <a:close/>
              </a:path>
              <a:path w="213995" h="357504">
                <a:moveTo>
                  <a:pt x="128628" y="330168"/>
                </a:moveTo>
                <a:lnTo>
                  <a:pt x="128303" y="330739"/>
                </a:lnTo>
                <a:lnTo>
                  <a:pt x="128553" y="331190"/>
                </a:lnTo>
                <a:lnTo>
                  <a:pt x="129887" y="334632"/>
                </a:lnTo>
                <a:lnTo>
                  <a:pt x="130446" y="336867"/>
                </a:lnTo>
                <a:lnTo>
                  <a:pt x="133838" y="336867"/>
                </a:lnTo>
                <a:lnTo>
                  <a:pt x="131881" y="331647"/>
                </a:lnTo>
                <a:lnTo>
                  <a:pt x="128628" y="330168"/>
                </a:lnTo>
                <a:close/>
              </a:path>
              <a:path w="213995" h="357504">
                <a:moveTo>
                  <a:pt x="126761" y="332430"/>
                </a:moveTo>
                <a:lnTo>
                  <a:pt x="126255" y="334340"/>
                </a:lnTo>
                <a:lnTo>
                  <a:pt x="127105" y="332844"/>
                </a:lnTo>
                <a:lnTo>
                  <a:pt x="126761" y="332430"/>
                </a:lnTo>
                <a:close/>
              </a:path>
              <a:path w="213995" h="357504">
                <a:moveTo>
                  <a:pt x="127105" y="332844"/>
                </a:moveTo>
                <a:lnTo>
                  <a:pt x="126255" y="334340"/>
                </a:lnTo>
                <a:lnTo>
                  <a:pt x="128347" y="334340"/>
                </a:lnTo>
                <a:lnTo>
                  <a:pt x="127105" y="332844"/>
                </a:lnTo>
                <a:close/>
              </a:path>
              <a:path w="213995" h="357504">
                <a:moveTo>
                  <a:pt x="127584" y="332003"/>
                </a:moveTo>
                <a:lnTo>
                  <a:pt x="127105" y="332844"/>
                </a:lnTo>
                <a:lnTo>
                  <a:pt x="128052" y="333984"/>
                </a:lnTo>
                <a:lnTo>
                  <a:pt x="127584" y="332003"/>
                </a:lnTo>
                <a:close/>
              </a:path>
              <a:path w="213995" h="357504">
                <a:moveTo>
                  <a:pt x="128096" y="331102"/>
                </a:moveTo>
                <a:lnTo>
                  <a:pt x="127786" y="331647"/>
                </a:lnTo>
                <a:lnTo>
                  <a:pt x="127694" y="332430"/>
                </a:lnTo>
                <a:lnTo>
                  <a:pt x="128096" y="333984"/>
                </a:lnTo>
                <a:lnTo>
                  <a:pt x="128096" y="331102"/>
                </a:lnTo>
                <a:close/>
              </a:path>
              <a:path w="213995" h="357504">
                <a:moveTo>
                  <a:pt x="127234" y="330647"/>
                </a:moveTo>
                <a:lnTo>
                  <a:pt x="126761" y="332430"/>
                </a:lnTo>
                <a:lnTo>
                  <a:pt x="127105" y="332844"/>
                </a:lnTo>
                <a:lnTo>
                  <a:pt x="127584" y="332003"/>
                </a:lnTo>
                <a:lnTo>
                  <a:pt x="127234" y="330647"/>
                </a:lnTo>
                <a:close/>
              </a:path>
              <a:path w="213995" h="357504">
                <a:moveTo>
                  <a:pt x="99978" y="327393"/>
                </a:moveTo>
                <a:lnTo>
                  <a:pt x="100041" y="330365"/>
                </a:lnTo>
                <a:lnTo>
                  <a:pt x="101058" y="332803"/>
                </a:lnTo>
                <a:lnTo>
                  <a:pt x="99978" y="327393"/>
                </a:lnTo>
                <a:close/>
              </a:path>
              <a:path w="213995" h="357504">
                <a:moveTo>
                  <a:pt x="126393" y="327393"/>
                </a:moveTo>
                <a:lnTo>
                  <a:pt x="99978" y="327393"/>
                </a:lnTo>
                <a:lnTo>
                  <a:pt x="101058" y="332803"/>
                </a:lnTo>
                <a:lnTo>
                  <a:pt x="126662" y="332803"/>
                </a:lnTo>
                <a:lnTo>
                  <a:pt x="126761" y="332430"/>
                </a:lnTo>
                <a:lnTo>
                  <a:pt x="122610" y="327431"/>
                </a:lnTo>
                <a:lnTo>
                  <a:pt x="126403" y="327431"/>
                </a:lnTo>
                <a:close/>
              </a:path>
              <a:path w="213995" h="357504">
                <a:moveTo>
                  <a:pt x="122610" y="327431"/>
                </a:moveTo>
                <a:lnTo>
                  <a:pt x="126761" y="332430"/>
                </a:lnTo>
                <a:lnTo>
                  <a:pt x="127209" y="330739"/>
                </a:lnTo>
                <a:lnTo>
                  <a:pt x="127110" y="330168"/>
                </a:lnTo>
                <a:lnTo>
                  <a:pt x="126908" y="329386"/>
                </a:lnTo>
                <a:lnTo>
                  <a:pt x="122610" y="327431"/>
                </a:lnTo>
                <a:close/>
              </a:path>
              <a:path w="213995" h="357504">
                <a:moveTo>
                  <a:pt x="127497" y="329654"/>
                </a:moveTo>
                <a:lnTo>
                  <a:pt x="127360" y="330168"/>
                </a:lnTo>
                <a:lnTo>
                  <a:pt x="127257" y="330739"/>
                </a:lnTo>
                <a:lnTo>
                  <a:pt x="127584" y="332003"/>
                </a:lnTo>
                <a:lnTo>
                  <a:pt x="128046" y="331190"/>
                </a:lnTo>
                <a:lnTo>
                  <a:pt x="127987" y="330168"/>
                </a:lnTo>
                <a:lnTo>
                  <a:pt x="127771" y="329778"/>
                </a:lnTo>
                <a:lnTo>
                  <a:pt x="127497" y="329654"/>
                </a:lnTo>
                <a:close/>
              </a:path>
              <a:path w="213995" h="357504">
                <a:moveTo>
                  <a:pt x="128096" y="330365"/>
                </a:moveTo>
                <a:lnTo>
                  <a:pt x="128096" y="331102"/>
                </a:lnTo>
                <a:lnTo>
                  <a:pt x="128303" y="330739"/>
                </a:lnTo>
                <a:lnTo>
                  <a:pt x="128096" y="330365"/>
                </a:lnTo>
                <a:close/>
              </a:path>
              <a:path w="213995" h="357504">
                <a:moveTo>
                  <a:pt x="128096" y="329926"/>
                </a:moveTo>
                <a:lnTo>
                  <a:pt x="128096" y="330365"/>
                </a:lnTo>
                <a:lnTo>
                  <a:pt x="128303" y="330739"/>
                </a:lnTo>
                <a:lnTo>
                  <a:pt x="128628" y="330168"/>
                </a:lnTo>
                <a:lnTo>
                  <a:pt x="128096" y="329926"/>
                </a:lnTo>
                <a:close/>
              </a:path>
              <a:path w="213995" h="357504">
                <a:moveTo>
                  <a:pt x="126908" y="329386"/>
                </a:moveTo>
                <a:lnTo>
                  <a:pt x="127234" y="330647"/>
                </a:lnTo>
                <a:lnTo>
                  <a:pt x="127497" y="329654"/>
                </a:lnTo>
                <a:lnTo>
                  <a:pt x="126908" y="329386"/>
                </a:lnTo>
                <a:close/>
              </a:path>
              <a:path w="213995" h="357504">
                <a:moveTo>
                  <a:pt x="127771" y="329778"/>
                </a:moveTo>
                <a:lnTo>
                  <a:pt x="128096" y="330365"/>
                </a:lnTo>
                <a:lnTo>
                  <a:pt x="128096" y="329926"/>
                </a:lnTo>
                <a:lnTo>
                  <a:pt x="127771" y="329778"/>
                </a:lnTo>
                <a:close/>
              </a:path>
              <a:path w="213995" h="357504">
                <a:moveTo>
                  <a:pt x="168017" y="240817"/>
                </a:moveTo>
                <a:lnTo>
                  <a:pt x="119155" y="240817"/>
                </a:lnTo>
                <a:lnTo>
                  <a:pt x="108881" y="263372"/>
                </a:lnTo>
                <a:lnTo>
                  <a:pt x="97057" y="302336"/>
                </a:lnTo>
                <a:lnTo>
                  <a:pt x="96562" y="320776"/>
                </a:lnTo>
                <a:lnTo>
                  <a:pt x="97032" y="323151"/>
                </a:lnTo>
                <a:lnTo>
                  <a:pt x="99978" y="330215"/>
                </a:lnTo>
                <a:lnTo>
                  <a:pt x="99978" y="327393"/>
                </a:lnTo>
                <a:lnTo>
                  <a:pt x="126393" y="327393"/>
                </a:lnTo>
                <a:lnTo>
                  <a:pt x="126343" y="327202"/>
                </a:lnTo>
                <a:lnTo>
                  <a:pt x="130304" y="327202"/>
                </a:lnTo>
                <a:lnTo>
                  <a:pt x="131258" y="325247"/>
                </a:lnTo>
                <a:lnTo>
                  <a:pt x="135729" y="314299"/>
                </a:lnTo>
                <a:lnTo>
                  <a:pt x="136059" y="313448"/>
                </a:lnTo>
                <a:lnTo>
                  <a:pt x="141048" y="299516"/>
                </a:lnTo>
                <a:lnTo>
                  <a:pt x="141507" y="298234"/>
                </a:lnTo>
                <a:lnTo>
                  <a:pt x="148574" y="282003"/>
                </a:lnTo>
                <a:lnTo>
                  <a:pt x="148937" y="281165"/>
                </a:lnTo>
                <a:lnTo>
                  <a:pt x="159541" y="259283"/>
                </a:lnTo>
                <a:lnTo>
                  <a:pt x="168017" y="240817"/>
                </a:lnTo>
                <a:close/>
              </a:path>
              <a:path w="213995" h="357504">
                <a:moveTo>
                  <a:pt x="130206" y="327393"/>
                </a:moveTo>
                <a:lnTo>
                  <a:pt x="128096" y="327393"/>
                </a:lnTo>
                <a:lnTo>
                  <a:pt x="128096" y="329926"/>
                </a:lnTo>
                <a:lnTo>
                  <a:pt x="128628" y="330168"/>
                </a:lnTo>
                <a:lnTo>
                  <a:pt x="130206" y="327393"/>
                </a:lnTo>
                <a:close/>
              </a:path>
              <a:path w="213995" h="357504">
                <a:moveTo>
                  <a:pt x="128096" y="327393"/>
                </a:moveTo>
                <a:lnTo>
                  <a:pt x="127563" y="329403"/>
                </a:lnTo>
                <a:lnTo>
                  <a:pt x="127771" y="329778"/>
                </a:lnTo>
                <a:lnTo>
                  <a:pt x="128096" y="329926"/>
                </a:lnTo>
                <a:lnTo>
                  <a:pt x="128096" y="327393"/>
                </a:lnTo>
                <a:close/>
              </a:path>
              <a:path w="213995" h="357504">
                <a:moveTo>
                  <a:pt x="127563" y="329403"/>
                </a:moveTo>
                <a:lnTo>
                  <a:pt x="127497" y="329654"/>
                </a:lnTo>
                <a:lnTo>
                  <a:pt x="127771" y="329778"/>
                </a:lnTo>
                <a:lnTo>
                  <a:pt x="127563" y="329403"/>
                </a:lnTo>
                <a:close/>
              </a:path>
              <a:path w="213995" h="357504">
                <a:moveTo>
                  <a:pt x="126343" y="327202"/>
                </a:moveTo>
                <a:lnTo>
                  <a:pt x="126908" y="329386"/>
                </a:lnTo>
                <a:lnTo>
                  <a:pt x="127497" y="329654"/>
                </a:lnTo>
                <a:lnTo>
                  <a:pt x="127553" y="329386"/>
                </a:lnTo>
                <a:lnTo>
                  <a:pt x="126343" y="327202"/>
                </a:lnTo>
                <a:close/>
              </a:path>
              <a:path w="213995" h="357504">
                <a:moveTo>
                  <a:pt x="130304" y="327202"/>
                </a:moveTo>
                <a:lnTo>
                  <a:pt x="126343" y="327202"/>
                </a:lnTo>
                <a:lnTo>
                  <a:pt x="127563" y="329403"/>
                </a:lnTo>
                <a:lnTo>
                  <a:pt x="128096" y="327393"/>
                </a:lnTo>
                <a:lnTo>
                  <a:pt x="130206" y="327393"/>
                </a:lnTo>
                <a:lnTo>
                  <a:pt x="130304" y="327202"/>
                </a:lnTo>
                <a:close/>
              </a:path>
              <a:path w="213995" h="357504">
                <a:moveTo>
                  <a:pt x="126403" y="327431"/>
                </a:moveTo>
                <a:lnTo>
                  <a:pt x="122610" y="327431"/>
                </a:lnTo>
                <a:lnTo>
                  <a:pt x="126908" y="329386"/>
                </a:lnTo>
                <a:lnTo>
                  <a:pt x="126403" y="327431"/>
                </a:lnTo>
                <a:close/>
              </a:path>
              <a:path w="213995" h="357504">
                <a:moveTo>
                  <a:pt x="141507" y="298234"/>
                </a:moveTo>
                <a:lnTo>
                  <a:pt x="140999" y="299516"/>
                </a:lnTo>
                <a:lnTo>
                  <a:pt x="141282" y="298862"/>
                </a:lnTo>
                <a:lnTo>
                  <a:pt x="141507" y="298234"/>
                </a:lnTo>
                <a:close/>
              </a:path>
              <a:path w="213995" h="357504">
                <a:moveTo>
                  <a:pt x="141282" y="298862"/>
                </a:moveTo>
                <a:lnTo>
                  <a:pt x="140999" y="299516"/>
                </a:lnTo>
                <a:lnTo>
                  <a:pt x="141282" y="298862"/>
                </a:lnTo>
                <a:close/>
              </a:path>
              <a:path w="213995" h="357504">
                <a:moveTo>
                  <a:pt x="141554" y="298234"/>
                </a:moveTo>
                <a:lnTo>
                  <a:pt x="141282" y="298862"/>
                </a:lnTo>
                <a:lnTo>
                  <a:pt x="141554" y="298234"/>
                </a:lnTo>
                <a:close/>
              </a:path>
              <a:path w="213995" h="357504">
                <a:moveTo>
                  <a:pt x="148731" y="281641"/>
                </a:moveTo>
                <a:lnTo>
                  <a:pt x="148556" y="282003"/>
                </a:lnTo>
                <a:lnTo>
                  <a:pt x="148731" y="281641"/>
                </a:lnTo>
                <a:close/>
              </a:path>
              <a:path w="213995" h="357504">
                <a:moveTo>
                  <a:pt x="148961" y="281165"/>
                </a:moveTo>
                <a:lnTo>
                  <a:pt x="148731" y="281641"/>
                </a:lnTo>
                <a:lnTo>
                  <a:pt x="148961" y="281165"/>
                </a:lnTo>
                <a:close/>
              </a:path>
              <a:path w="213995" h="357504">
                <a:moveTo>
                  <a:pt x="192208" y="186982"/>
                </a:moveTo>
                <a:lnTo>
                  <a:pt x="144301" y="186982"/>
                </a:lnTo>
                <a:lnTo>
                  <a:pt x="143615" y="188556"/>
                </a:lnTo>
                <a:lnTo>
                  <a:pt x="130458" y="215607"/>
                </a:lnTo>
                <a:lnTo>
                  <a:pt x="119092" y="240944"/>
                </a:lnTo>
                <a:lnTo>
                  <a:pt x="119155" y="240817"/>
                </a:lnTo>
                <a:lnTo>
                  <a:pt x="168017" y="240817"/>
                </a:lnTo>
                <a:lnTo>
                  <a:pt x="170931" y="234467"/>
                </a:lnTo>
                <a:lnTo>
                  <a:pt x="184497" y="206451"/>
                </a:lnTo>
                <a:lnTo>
                  <a:pt x="185183" y="204876"/>
                </a:lnTo>
                <a:lnTo>
                  <a:pt x="192208" y="186982"/>
                </a:lnTo>
                <a:close/>
              </a:path>
              <a:path w="213995" h="357504">
                <a:moveTo>
                  <a:pt x="143941" y="187728"/>
                </a:moveTo>
                <a:lnTo>
                  <a:pt x="143540" y="188556"/>
                </a:lnTo>
                <a:lnTo>
                  <a:pt x="143941" y="187728"/>
                </a:lnTo>
                <a:close/>
              </a:path>
              <a:path w="213995" h="357504">
                <a:moveTo>
                  <a:pt x="144301" y="186982"/>
                </a:moveTo>
                <a:lnTo>
                  <a:pt x="143941" y="187728"/>
                </a:lnTo>
                <a:lnTo>
                  <a:pt x="143615" y="188556"/>
                </a:lnTo>
                <a:lnTo>
                  <a:pt x="144301" y="186982"/>
                </a:lnTo>
                <a:close/>
              </a:path>
              <a:path w="213995" h="357504">
                <a:moveTo>
                  <a:pt x="201620" y="159283"/>
                </a:moveTo>
                <a:lnTo>
                  <a:pt x="155096" y="159283"/>
                </a:lnTo>
                <a:lnTo>
                  <a:pt x="154487" y="161074"/>
                </a:lnTo>
                <a:lnTo>
                  <a:pt x="143941" y="187728"/>
                </a:lnTo>
                <a:lnTo>
                  <a:pt x="144301" y="186982"/>
                </a:lnTo>
                <a:lnTo>
                  <a:pt x="192208" y="186982"/>
                </a:lnTo>
                <a:lnTo>
                  <a:pt x="196676" y="175602"/>
                </a:lnTo>
                <a:lnTo>
                  <a:pt x="197298" y="173812"/>
                </a:lnTo>
                <a:lnTo>
                  <a:pt x="201620" y="159283"/>
                </a:lnTo>
                <a:close/>
              </a:path>
              <a:path w="213995" h="357504">
                <a:moveTo>
                  <a:pt x="154779" y="160092"/>
                </a:moveTo>
                <a:lnTo>
                  <a:pt x="154394" y="161074"/>
                </a:lnTo>
                <a:lnTo>
                  <a:pt x="154779" y="160092"/>
                </a:lnTo>
                <a:close/>
              </a:path>
              <a:path w="213995" h="357504">
                <a:moveTo>
                  <a:pt x="155096" y="159283"/>
                </a:moveTo>
                <a:lnTo>
                  <a:pt x="154779" y="160092"/>
                </a:lnTo>
                <a:lnTo>
                  <a:pt x="154487" y="161074"/>
                </a:lnTo>
                <a:lnTo>
                  <a:pt x="155096" y="159283"/>
                </a:lnTo>
                <a:close/>
              </a:path>
              <a:path w="213995" h="357504">
                <a:moveTo>
                  <a:pt x="162959" y="132622"/>
                </a:moveTo>
                <a:lnTo>
                  <a:pt x="154779" y="160092"/>
                </a:lnTo>
                <a:lnTo>
                  <a:pt x="155096" y="159283"/>
                </a:lnTo>
                <a:lnTo>
                  <a:pt x="201620" y="159283"/>
                </a:lnTo>
                <a:lnTo>
                  <a:pt x="206150" y="144056"/>
                </a:lnTo>
                <a:lnTo>
                  <a:pt x="206760" y="141465"/>
                </a:lnTo>
                <a:lnTo>
                  <a:pt x="208067" y="133883"/>
                </a:lnTo>
                <a:lnTo>
                  <a:pt x="162742" y="133883"/>
                </a:lnTo>
                <a:lnTo>
                  <a:pt x="162959" y="132622"/>
                </a:lnTo>
                <a:close/>
              </a:path>
              <a:path w="213995" h="357504">
                <a:moveTo>
                  <a:pt x="163351" y="131305"/>
                </a:moveTo>
                <a:lnTo>
                  <a:pt x="162959" y="132622"/>
                </a:lnTo>
                <a:lnTo>
                  <a:pt x="162742" y="133883"/>
                </a:lnTo>
                <a:lnTo>
                  <a:pt x="163351" y="131305"/>
                </a:lnTo>
                <a:close/>
              </a:path>
              <a:path w="213995" h="357504">
                <a:moveTo>
                  <a:pt x="208511" y="131305"/>
                </a:moveTo>
                <a:lnTo>
                  <a:pt x="163351" y="131305"/>
                </a:lnTo>
                <a:lnTo>
                  <a:pt x="162742" y="133883"/>
                </a:lnTo>
                <a:lnTo>
                  <a:pt x="208067" y="133883"/>
                </a:lnTo>
                <a:lnTo>
                  <a:pt x="208511" y="131305"/>
                </a:lnTo>
                <a:close/>
              </a:path>
              <a:path w="213995" h="357504">
                <a:moveTo>
                  <a:pt x="167352" y="107139"/>
                </a:moveTo>
                <a:lnTo>
                  <a:pt x="162959" y="132622"/>
                </a:lnTo>
                <a:lnTo>
                  <a:pt x="163351" y="131305"/>
                </a:lnTo>
                <a:lnTo>
                  <a:pt x="208511" y="131305"/>
                </a:lnTo>
                <a:lnTo>
                  <a:pt x="211611" y="113322"/>
                </a:lnTo>
                <a:lnTo>
                  <a:pt x="211853" y="111366"/>
                </a:lnTo>
                <a:lnTo>
                  <a:pt x="212094" y="108432"/>
                </a:lnTo>
                <a:lnTo>
                  <a:pt x="167288" y="108432"/>
                </a:lnTo>
                <a:lnTo>
                  <a:pt x="167352" y="107139"/>
                </a:lnTo>
                <a:close/>
              </a:path>
              <a:path w="213995" h="357504">
                <a:moveTo>
                  <a:pt x="167593" y="105740"/>
                </a:moveTo>
                <a:lnTo>
                  <a:pt x="167352" y="107139"/>
                </a:lnTo>
                <a:lnTo>
                  <a:pt x="167288" y="108432"/>
                </a:lnTo>
                <a:lnTo>
                  <a:pt x="167593" y="105740"/>
                </a:lnTo>
                <a:close/>
              </a:path>
              <a:path w="213995" h="357504">
                <a:moveTo>
                  <a:pt x="212316" y="105740"/>
                </a:moveTo>
                <a:lnTo>
                  <a:pt x="167593" y="105740"/>
                </a:lnTo>
                <a:lnTo>
                  <a:pt x="167288" y="108432"/>
                </a:lnTo>
                <a:lnTo>
                  <a:pt x="212094" y="108432"/>
                </a:lnTo>
                <a:lnTo>
                  <a:pt x="212316" y="105740"/>
                </a:lnTo>
                <a:close/>
              </a:path>
              <a:path w="213995" h="357504">
                <a:moveTo>
                  <a:pt x="168463" y="84552"/>
                </a:moveTo>
                <a:lnTo>
                  <a:pt x="167352" y="107139"/>
                </a:lnTo>
                <a:lnTo>
                  <a:pt x="167593" y="105740"/>
                </a:lnTo>
                <a:lnTo>
                  <a:pt x="212316" y="105740"/>
                </a:lnTo>
                <a:lnTo>
                  <a:pt x="213936" y="85966"/>
                </a:lnTo>
                <a:lnTo>
                  <a:pt x="168571" y="85966"/>
                </a:lnTo>
                <a:lnTo>
                  <a:pt x="168463" y="84552"/>
                </a:lnTo>
                <a:close/>
              </a:path>
              <a:path w="213995" h="357504">
                <a:moveTo>
                  <a:pt x="201546" y="28638"/>
                </a:moveTo>
                <a:lnTo>
                  <a:pt x="67022" y="28638"/>
                </a:lnTo>
                <a:lnTo>
                  <a:pt x="11269" y="60655"/>
                </a:lnTo>
                <a:lnTo>
                  <a:pt x="4472" y="66620"/>
                </a:lnTo>
                <a:lnTo>
                  <a:pt x="626" y="74456"/>
                </a:lnTo>
                <a:lnTo>
                  <a:pt x="0" y="83165"/>
                </a:lnTo>
                <a:lnTo>
                  <a:pt x="2861" y="91744"/>
                </a:lnTo>
                <a:lnTo>
                  <a:pt x="8815" y="98534"/>
                </a:lnTo>
                <a:lnTo>
                  <a:pt x="16639" y="102379"/>
                </a:lnTo>
                <a:lnTo>
                  <a:pt x="25337" y="103012"/>
                </a:lnTo>
                <a:lnTo>
                  <a:pt x="33913" y="100164"/>
                </a:lnTo>
                <a:lnTo>
                  <a:pt x="90044" y="68033"/>
                </a:lnTo>
                <a:lnTo>
                  <a:pt x="113640" y="54140"/>
                </a:lnTo>
                <a:lnTo>
                  <a:pt x="113440" y="54140"/>
                </a:lnTo>
                <a:lnTo>
                  <a:pt x="115409" y="53098"/>
                </a:lnTo>
                <a:lnTo>
                  <a:pt x="115683" y="53098"/>
                </a:lnTo>
                <a:lnTo>
                  <a:pt x="131656" y="45681"/>
                </a:lnTo>
                <a:lnTo>
                  <a:pt x="126623" y="45681"/>
                </a:lnTo>
                <a:lnTo>
                  <a:pt x="136224" y="43561"/>
                </a:lnTo>
                <a:lnTo>
                  <a:pt x="208286" y="43561"/>
                </a:lnTo>
                <a:lnTo>
                  <a:pt x="206760" y="37553"/>
                </a:lnTo>
                <a:lnTo>
                  <a:pt x="205795" y="35318"/>
                </a:lnTo>
                <a:lnTo>
                  <a:pt x="201546" y="28638"/>
                </a:lnTo>
                <a:close/>
              </a:path>
              <a:path w="213995" h="357504">
                <a:moveTo>
                  <a:pt x="213946" y="83134"/>
                </a:moveTo>
                <a:lnTo>
                  <a:pt x="168533" y="83134"/>
                </a:lnTo>
                <a:lnTo>
                  <a:pt x="168571" y="85966"/>
                </a:lnTo>
                <a:lnTo>
                  <a:pt x="213936" y="85966"/>
                </a:lnTo>
                <a:lnTo>
                  <a:pt x="213946" y="83134"/>
                </a:lnTo>
                <a:close/>
              </a:path>
              <a:path w="213995" h="357504">
                <a:moveTo>
                  <a:pt x="167056" y="66122"/>
                </a:moveTo>
                <a:lnTo>
                  <a:pt x="168463" y="84552"/>
                </a:lnTo>
                <a:lnTo>
                  <a:pt x="168533" y="83134"/>
                </a:lnTo>
                <a:lnTo>
                  <a:pt x="213946" y="83134"/>
                </a:lnTo>
                <a:lnTo>
                  <a:pt x="213948" y="82511"/>
                </a:lnTo>
                <a:lnTo>
                  <a:pt x="212852" y="68033"/>
                </a:lnTo>
                <a:lnTo>
                  <a:pt x="167542" y="68033"/>
                </a:lnTo>
                <a:lnTo>
                  <a:pt x="167056" y="66122"/>
                </a:lnTo>
                <a:close/>
              </a:path>
              <a:path w="213995" h="357504">
                <a:moveTo>
                  <a:pt x="61837" y="84188"/>
                </a:moveTo>
                <a:close/>
              </a:path>
              <a:path w="213995" h="357504">
                <a:moveTo>
                  <a:pt x="166907" y="64173"/>
                </a:moveTo>
                <a:lnTo>
                  <a:pt x="167056" y="66122"/>
                </a:lnTo>
                <a:lnTo>
                  <a:pt x="167542" y="68033"/>
                </a:lnTo>
                <a:lnTo>
                  <a:pt x="166907" y="64173"/>
                </a:lnTo>
                <a:close/>
              </a:path>
              <a:path w="213995" h="357504">
                <a:moveTo>
                  <a:pt x="212560" y="64173"/>
                </a:moveTo>
                <a:lnTo>
                  <a:pt x="166907" y="64173"/>
                </a:lnTo>
                <a:lnTo>
                  <a:pt x="167542" y="68033"/>
                </a:lnTo>
                <a:lnTo>
                  <a:pt x="212852" y="68033"/>
                </a:lnTo>
                <a:lnTo>
                  <a:pt x="212560" y="64173"/>
                </a:lnTo>
                <a:close/>
              </a:path>
              <a:path w="213995" h="357504">
                <a:moveTo>
                  <a:pt x="164136" y="54640"/>
                </a:moveTo>
                <a:lnTo>
                  <a:pt x="167056" y="66122"/>
                </a:lnTo>
                <a:lnTo>
                  <a:pt x="166907" y="64173"/>
                </a:lnTo>
                <a:lnTo>
                  <a:pt x="212560" y="64173"/>
                </a:lnTo>
                <a:lnTo>
                  <a:pt x="212289" y="60655"/>
                </a:lnTo>
                <a:lnTo>
                  <a:pt x="211806" y="57721"/>
                </a:lnTo>
                <a:lnTo>
                  <a:pt x="166094" y="57721"/>
                </a:lnTo>
                <a:lnTo>
                  <a:pt x="164136" y="54640"/>
                </a:lnTo>
                <a:close/>
              </a:path>
              <a:path w="213995" h="357504">
                <a:moveTo>
                  <a:pt x="163273" y="51248"/>
                </a:moveTo>
                <a:lnTo>
                  <a:pt x="164136" y="54640"/>
                </a:lnTo>
                <a:lnTo>
                  <a:pt x="166094" y="57721"/>
                </a:lnTo>
                <a:lnTo>
                  <a:pt x="163306" y="51263"/>
                </a:lnTo>
                <a:close/>
              </a:path>
              <a:path w="213995" h="357504">
                <a:moveTo>
                  <a:pt x="163306" y="51263"/>
                </a:moveTo>
                <a:lnTo>
                  <a:pt x="166094" y="57721"/>
                </a:lnTo>
                <a:lnTo>
                  <a:pt x="211806" y="57721"/>
                </a:lnTo>
                <a:lnTo>
                  <a:pt x="211662" y="56845"/>
                </a:lnTo>
                <a:lnTo>
                  <a:pt x="210726" y="53162"/>
                </a:lnTo>
                <a:lnTo>
                  <a:pt x="167225" y="53162"/>
                </a:lnTo>
                <a:lnTo>
                  <a:pt x="163306" y="51263"/>
                </a:lnTo>
                <a:close/>
              </a:path>
              <a:path w="213995" h="357504">
                <a:moveTo>
                  <a:pt x="161404" y="50342"/>
                </a:moveTo>
                <a:lnTo>
                  <a:pt x="164136" y="54640"/>
                </a:lnTo>
                <a:lnTo>
                  <a:pt x="163273" y="51248"/>
                </a:lnTo>
                <a:lnTo>
                  <a:pt x="161404" y="50342"/>
                </a:lnTo>
                <a:close/>
              </a:path>
              <a:path w="213995" h="357504">
                <a:moveTo>
                  <a:pt x="115409" y="53098"/>
                </a:moveTo>
                <a:lnTo>
                  <a:pt x="113440" y="54140"/>
                </a:lnTo>
                <a:lnTo>
                  <a:pt x="114386" y="53701"/>
                </a:lnTo>
                <a:lnTo>
                  <a:pt x="115409" y="53098"/>
                </a:lnTo>
                <a:close/>
              </a:path>
              <a:path w="213995" h="357504">
                <a:moveTo>
                  <a:pt x="114386" y="53701"/>
                </a:moveTo>
                <a:lnTo>
                  <a:pt x="113440" y="54140"/>
                </a:lnTo>
                <a:lnTo>
                  <a:pt x="113640" y="54140"/>
                </a:lnTo>
                <a:lnTo>
                  <a:pt x="114386" y="53701"/>
                </a:lnTo>
                <a:close/>
              </a:path>
              <a:path w="213995" h="357504">
                <a:moveTo>
                  <a:pt x="115683" y="53098"/>
                </a:moveTo>
                <a:lnTo>
                  <a:pt x="115409" y="53098"/>
                </a:lnTo>
                <a:lnTo>
                  <a:pt x="114386" y="53701"/>
                </a:lnTo>
                <a:lnTo>
                  <a:pt x="115683" y="53098"/>
                </a:lnTo>
                <a:close/>
              </a:path>
              <a:path w="213995" h="357504">
                <a:moveTo>
                  <a:pt x="164915" y="51104"/>
                </a:moveTo>
                <a:lnTo>
                  <a:pt x="163237" y="51104"/>
                </a:lnTo>
                <a:lnTo>
                  <a:pt x="163306" y="51263"/>
                </a:lnTo>
                <a:lnTo>
                  <a:pt x="167225" y="53162"/>
                </a:lnTo>
                <a:lnTo>
                  <a:pt x="164915" y="51104"/>
                </a:lnTo>
                <a:close/>
              </a:path>
              <a:path w="213995" h="357504">
                <a:moveTo>
                  <a:pt x="208625" y="44894"/>
                </a:moveTo>
                <a:lnTo>
                  <a:pt x="157941" y="44894"/>
                </a:lnTo>
                <a:lnTo>
                  <a:pt x="167225" y="53162"/>
                </a:lnTo>
                <a:lnTo>
                  <a:pt x="210726" y="53162"/>
                </a:lnTo>
                <a:lnTo>
                  <a:pt x="208625" y="44894"/>
                </a:lnTo>
                <a:close/>
              </a:path>
              <a:path w="213995" h="357504">
                <a:moveTo>
                  <a:pt x="157941" y="44894"/>
                </a:moveTo>
                <a:lnTo>
                  <a:pt x="161404" y="50342"/>
                </a:lnTo>
                <a:lnTo>
                  <a:pt x="163273" y="51248"/>
                </a:lnTo>
                <a:lnTo>
                  <a:pt x="163237" y="51104"/>
                </a:lnTo>
                <a:lnTo>
                  <a:pt x="164915" y="51104"/>
                </a:lnTo>
                <a:lnTo>
                  <a:pt x="157941" y="44894"/>
                </a:lnTo>
                <a:close/>
              </a:path>
              <a:path w="213995" h="357504">
                <a:moveTo>
                  <a:pt x="156783" y="48103"/>
                </a:moveTo>
                <a:lnTo>
                  <a:pt x="161404" y="50342"/>
                </a:lnTo>
                <a:lnTo>
                  <a:pt x="160339" y="48666"/>
                </a:lnTo>
                <a:lnTo>
                  <a:pt x="159529" y="48666"/>
                </a:lnTo>
                <a:lnTo>
                  <a:pt x="156783" y="48103"/>
                </a:lnTo>
                <a:close/>
              </a:path>
              <a:path w="213995" h="357504">
                <a:moveTo>
                  <a:pt x="154195" y="46850"/>
                </a:moveTo>
                <a:lnTo>
                  <a:pt x="156783" y="48103"/>
                </a:lnTo>
                <a:lnTo>
                  <a:pt x="159529" y="48666"/>
                </a:lnTo>
                <a:lnTo>
                  <a:pt x="154195" y="46850"/>
                </a:lnTo>
                <a:close/>
              </a:path>
              <a:path w="213995" h="357504">
                <a:moveTo>
                  <a:pt x="159184" y="46850"/>
                </a:moveTo>
                <a:lnTo>
                  <a:pt x="154195" y="46850"/>
                </a:lnTo>
                <a:lnTo>
                  <a:pt x="159529" y="48666"/>
                </a:lnTo>
                <a:lnTo>
                  <a:pt x="160339" y="48666"/>
                </a:lnTo>
                <a:lnTo>
                  <a:pt x="159184" y="46850"/>
                </a:lnTo>
                <a:close/>
              </a:path>
              <a:path w="213995" h="357504">
                <a:moveTo>
                  <a:pt x="158143" y="45212"/>
                </a:moveTo>
                <a:lnTo>
                  <a:pt x="142663" y="45212"/>
                </a:lnTo>
                <a:lnTo>
                  <a:pt x="147260" y="45669"/>
                </a:lnTo>
                <a:lnTo>
                  <a:pt x="144902" y="45670"/>
                </a:lnTo>
                <a:lnTo>
                  <a:pt x="156783" y="48103"/>
                </a:lnTo>
                <a:lnTo>
                  <a:pt x="154195" y="46850"/>
                </a:lnTo>
                <a:lnTo>
                  <a:pt x="159184" y="46850"/>
                </a:lnTo>
                <a:lnTo>
                  <a:pt x="158143" y="45212"/>
                </a:lnTo>
                <a:close/>
              </a:path>
              <a:path w="213995" h="357504">
                <a:moveTo>
                  <a:pt x="136224" y="43561"/>
                </a:moveTo>
                <a:lnTo>
                  <a:pt x="126623" y="45681"/>
                </a:lnTo>
                <a:lnTo>
                  <a:pt x="131684" y="45669"/>
                </a:lnTo>
                <a:lnTo>
                  <a:pt x="136224" y="43561"/>
                </a:lnTo>
                <a:close/>
              </a:path>
              <a:path w="213995" h="357504">
                <a:moveTo>
                  <a:pt x="208286" y="43561"/>
                </a:moveTo>
                <a:lnTo>
                  <a:pt x="136224" y="43561"/>
                </a:lnTo>
                <a:lnTo>
                  <a:pt x="131663" y="45678"/>
                </a:lnTo>
                <a:lnTo>
                  <a:pt x="144902" y="45670"/>
                </a:lnTo>
                <a:lnTo>
                  <a:pt x="142663" y="45212"/>
                </a:lnTo>
                <a:lnTo>
                  <a:pt x="158143" y="45212"/>
                </a:lnTo>
                <a:lnTo>
                  <a:pt x="157941" y="44894"/>
                </a:lnTo>
                <a:lnTo>
                  <a:pt x="208625" y="44894"/>
                </a:lnTo>
                <a:lnTo>
                  <a:pt x="208286" y="43561"/>
                </a:lnTo>
                <a:close/>
              </a:path>
              <a:path w="213995" h="357504">
                <a:moveTo>
                  <a:pt x="142663" y="45212"/>
                </a:moveTo>
                <a:lnTo>
                  <a:pt x="144902" y="45670"/>
                </a:lnTo>
                <a:lnTo>
                  <a:pt x="147260" y="45669"/>
                </a:lnTo>
                <a:lnTo>
                  <a:pt x="142663" y="45212"/>
                </a:lnTo>
                <a:close/>
              </a:path>
              <a:path w="213995" h="357504">
                <a:moveTo>
                  <a:pt x="126623" y="0"/>
                </a:moveTo>
                <a:lnTo>
                  <a:pt x="66848" y="28738"/>
                </a:lnTo>
                <a:lnTo>
                  <a:pt x="67022" y="28638"/>
                </a:lnTo>
                <a:lnTo>
                  <a:pt x="201546" y="28638"/>
                </a:lnTo>
                <a:lnTo>
                  <a:pt x="170628" y="4394"/>
                </a:lnTo>
                <a:lnTo>
                  <a:pt x="147260" y="12"/>
                </a:lnTo>
                <a:lnTo>
                  <a:pt x="126623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27019" y="5717061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7399" y="0"/>
                </a:moveTo>
                <a:lnTo>
                  <a:pt x="5016" y="0"/>
                </a:lnTo>
                <a:lnTo>
                  <a:pt x="0" y="5017"/>
                </a:lnTo>
                <a:lnTo>
                  <a:pt x="0" y="17395"/>
                </a:lnTo>
                <a:lnTo>
                  <a:pt x="5016" y="22412"/>
                </a:lnTo>
                <a:lnTo>
                  <a:pt x="17399" y="22412"/>
                </a:lnTo>
                <a:lnTo>
                  <a:pt x="22415" y="17395"/>
                </a:lnTo>
                <a:lnTo>
                  <a:pt x="22415" y="11206"/>
                </a:lnTo>
                <a:lnTo>
                  <a:pt x="22415" y="5017"/>
                </a:lnTo>
                <a:lnTo>
                  <a:pt x="17399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26555" y="5099964"/>
            <a:ext cx="310515" cy="537210"/>
          </a:xfrm>
          <a:custGeom>
            <a:avLst/>
            <a:gdLst/>
            <a:ahLst/>
            <a:cxnLst/>
            <a:rect l="l" t="t" r="r" b="b"/>
            <a:pathLst>
              <a:path w="310515" h="537210">
                <a:moveTo>
                  <a:pt x="267436" y="366458"/>
                </a:moveTo>
                <a:lnTo>
                  <a:pt x="217417" y="366458"/>
                </a:lnTo>
                <a:lnTo>
                  <a:pt x="208083" y="390817"/>
                </a:lnTo>
                <a:lnTo>
                  <a:pt x="199929" y="412597"/>
                </a:lnTo>
                <a:lnTo>
                  <a:pt x="192703" y="431647"/>
                </a:lnTo>
                <a:lnTo>
                  <a:pt x="181540" y="479412"/>
                </a:lnTo>
                <a:lnTo>
                  <a:pt x="181565" y="484543"/>
                </a:lnTo>
                <a:lnTo>
                  <a:pt x="182784" y="494400"/>
                </a:lnTo>
                <a:lnTo>
                  <a:pt x="183915" y="498904"/>
                </a:lnTo>
                <a:lnTo>
                  <a:pt x="186988" y="506973"/>
                </a:lnTo>
                <a:lnTo>
                  <a:pt x="189604" y="514529"/>
                </a:lnTo>
                <a:lnTo>
                  <a:pt x="213042" y="537004"/>
                </a:lnTo>
                <a:lnTo>
                  <a:pt x="218984" y="536685"/>
                </a:lnTo>
                <a:lnTo>
                  <a:pt x="224371" y="534161"/>
                </a:lnTo>
                <a:lnTo>
                  <a:pt x="228517" y="529603"/>
                </a:lnTo>
                <a:lnTo>
                  <a:pt x="230577" y="523792"/>
                </a:lnTo>
                <a:lnTo>
                  <a:pt x="230260" y="517849"/>
                </a:lnTo>
                <a:lnTo>
                  <a:pt x="227738" y="512460"/>
                </a:lnTo>
                <a:lnTo>
                  <a:pt x="223515" y="508610"/>
                </a:lnTo>
                <a:lnTo>
                  <a:pt x="215271" y="508610"/>
                </a:lnTo>
                <a:lnTo>
                  <a:pt x="216160" y="496355"/>
                </a:lnTo>
                <a:lnTo>
                  <a:pt x="220956" y="496355"/>
                </a:lnTo>
                <a:lnTo>
                  <a:pt x="223259" y="487781"/>
                </a:lnTo>
                <a:lnTo>
                  <a:pt x="226383" y="476884"/>
                </a:lnTo>
                <a:lnTo>
                  <a:pt x="230311" y="464312"/>
                </a:lnTo>
                <a:lnTo>
                  <a:pt x="230689" y="463105"/>
                </a:lnTo>
                <a:lnTo>
                  <a:pt x="236165" y="448678"/>
                </a:lnTo>
                <a:lnTo>
                  <a:pt x="243833" y="429691"/>
                </a:lnTo>
                <a:lnTo>
                  <a:pt x="252220" y="407339"/>
                </a:lnTo>
                <a:lnTo>
                  <a:pt x="261613" y="382816"/>
                </a:lnTo>
                <a:lnTo>
                  <a:pt x="267436" y="366458"/>
                </a:lnTo>
                <a:close/>
              </a:path>
              <a:path w="310515" h="537210">
                <a:moveTo>
                  <a:pt x="216160" y="496355"/>
                </a:moveTo>
                <a:lnTo>
                  <a:pt x="215271" y="508610"/>
                </a:lnTo>
                <a:lnTo>
                  <a:pt x="218248" y="502873"/>
                </a:lnTo>
                <a:lnTo>
                  <a:pt x="217595" y="501468"/>
                </a:lnTo>
                <a:lnTo>
                  <a:pt x="217933" y="501468"/>
                </a:lnTo>
                <a:lnTo>
                  <a:pt x="216160" y="496355"/>
                </a:lnTo>
                <a:close/>
              </a:path>
              <a:path w="310515" h="537210">
                <a:moveTo>
                  <a:pt x="218248" y="502873"/>
                </a:moveTo>
                <a:lnTo>
                  <a:pt x="215271" y="508610"/>
                </a:lnTo>
                <a:lnTo>
                  <a:pt x="223515" y="508610"/>
                </a:lnTo>
                <a:lnTo>
                  <a:pt x="223378" y="508486"/>
                </a:lnTo>
                <a:lnTo>
                  <a:pt x="222688" y="508486"/>
                </a:lnTo>
                <a:lnTo>
                  <a:pt x="222291" y="508182"/>
                </a:lnTo>
                <a:lnTo>
                  <a:pt x="221608" y="508182"/>
                </a:lnTo>
                <a:lnTo>
                  <a:pt x="220555" y="506854"/>
                </a:lnTo>
                <a:lnTo>
                  <a:pt x="219856" y="506319"/>
                </a:lnTo>
                <a:lnTo>
                  <a:pt x="220130" y="506319"/>
                </a:lnTo>
                <a:lnTo>
                  <a:pt x="219081" y="504996"/>
                </a:lnTo>
                <a:lnTo>
                  <a:pt x="219704" y="504996"/>
                </a:lnTo>
                <a:lnTo>
                  <a:pt x="219310" y="504338"/>
                </a:lnTo>
                <a:lnTo>
                  <a:pt x="218928" y="504338"/>
                </a:lnTo>
                <a:lnTo>
                  <a:pt x="218248" y="502873"/>
                </a:lnTo>
                <a:close/>
              </a:path>
              <a:path w="310515" h="537210">
                <a:moveTo>
                  <a:pt x="220850" y="506914"/>
                </a:moveTo>
                <a:lnTo>
                  <a:pt x="221033" y="507220"/>
                </a:lnTo>
                <a:lnTo>
                  <a:pt x="222688" y="508486"/>
                </a:lnTo>
                <a:lnTo>
                  <a:pt x="221363" y="507220"/>
                </a:lnTo>
                <a:lnTo>
                  <a:pt x="220850" y="506914"/>
                </a:lnTo>
                <a:close/>
              </a:path>
              <a:path w="310515" h="537210">
                <a:moveTo>
                  <a:pt x="221407" y="507246"/>
                </a:moveTo>
                <a:lnTo>
                  <a:pt x="222688" y="508486"/>
                </a:lnTo>
                <a:lnTo>
                  <a:pt x="223378" y="508486"/>
                </a:lnTo>
                <a:lnTo>
                  <a:pt x="223183" y="508308"/>
                </a:lnTo>
                <a:lnTo>
                  <a:pt x="221407" y="507246"/>
                </a:lnTo>
                <a:close/>
              </a:path>
              <a:path w="310515" h="537210">
                <a:moveTo>
                  <a:pt x="220555" y="506854"/>
                </a:moveTo>
                <a:lnTo>
                  <a:pt x="221608" y="508182"/>
                </a:lnTo>
                <a:lnTo>
                  <a:pt x="221033" y="507220"/>
                </a:lnTo>
                <a:lnTo>
                  <a:pt x="220555" y="506854"/>
                </a:lnTo>
                <a:close/>
              </a:path>
              <a:path w="310515" h="537210">
                <a:moveTo>
                  <a:pt x="221033" y="507220"/>
                </a:moveTo>
                <a:lnTo>
                  <a:pt x="221608" y="508182"/>
                </a:lnTo>
                <a:lnTo>
                  <a:pt x="222291" y="508182"/>
                </a:lnTo>
                <a:lnTo>
                  <a:pt x="221033" y="507220"/>
                </a:lnTo>
                <a:close/>
              </a:path>
              <a:path w="310515" h="537210">
                <a:moveTo>
                  <a:pt x="220558" y="506425"/>
                </a:moveTo>
                <a:lnTo>
                  <a:pt x="220850" y="506914"/>
                </a:lnTo>
                <a:lnTo>
                  <a:pt x="221407" y="507246"/>
                </a:lnTo>
                <a:lnTo>
                  <a:pt x="220558" y="506425"/>
                </a:lnTo>
                <a:close/>
              </a:path>
              <a:path w="310515" h="537210">
                <a:moveTo>
                  <a:pt x="220378" y="506632"/>
                </a:moveTo>
                <a:lnTo>
                  <a:pt x="220555" y="506854"/>
                </a:lnTo>
                <a:lnTo>
                  <a:pt x="221033" y="507220"/>
                </a:lnTo>
                <a:lnTo>
                  <a:pt x="220850" y="506914"/>
                </a:lnTo>
                <a:lnTo>
                  <a:pt x="220378" y="506632"/>
                </a:lnTo>
                <a:close/>
              </a:path>
              <a:path w="310515" h="537210">
                <a:moveTo>
                  <a:pt x="186823" y="506544"/>
                </a:moveTo>
                <a:lnTo>
                  <a:pt x="186972" y="506973"/>
                </a:lnTo>
                <a:lnTo>
                  <a:pt x="186823" y="506544"/>
                </a:lnTo>
                <a:close/>
              </a:path>
              <a:path w="310515" h="537210">
                <a:moveTo>
                  <a:pt x="219081" y="504996"/>
                </a:moveTo>
                <a:lnTo>
                  <a:pt x="220378" y="506632"/>
                </a:lnTo>
                <a:lnTo>
                  <a:pt x="220850" y="506914"/>
                </a:lnTo>
                <a:lnTo>
                  <a:pt x="220558" y="506425"/>
                </a:lnTo>
                <a:lnTo>
                  <a:pt x="219081" y="504996"/>
                </a:lnTo>
                <a:close/>
              </a:path>
              <a:path w="310515" h="537210">
                <a:moveTo>
                  <a:pt x="219856" y="506319"/>
                </a:moveTo>
                <a:lnTo>
                  <a:pt x="220555" y="506854"/>
                </a:lnTo>
                <a:lnTo>
                  <a:pt x="220378" y="506632"/>
                </a:lnTo>
                <a:lnTo>
                  <a:pt x="219856" y="506319"/>
                </a:lnTo>
                <a:close/>
              </a:path>
              <a:path w="310515" h="537210">
                <a:moveTo>
                  <a:pt x="220130" y="506319"/>
                </a:moveTo>
                <a:lnTo>
                  <a:pt x="219856" y="506319"/>
                </a:lnTo>
                <a:lnTo>
                  <a:pt x="220378" y="506632"/>
                </a:lnTo>
                <a:lnTo>
                  <a:pt x="220130" y="506319"/>
                </a:lnTo>
                <a:close/>
              </a:path>
              <a:path w="310515" h="537210">
                <a:moveTo>
                  <a:pt x="219704" y="504996"/>
                </a:moveTo>
                <a:lnTo>
                  <a:pt x="219081" y="504996"/>
                </a:lnTo>
                <a:lnTo>
                  <a:pt x="220558" y="506425"/>
                </a:lnTo>
                <a:lnTo>
                  <a:pt x="219704" y="504996"/>
                </a:lnTo>
                <a:close/>
              </a:path>
              <a:path w="310515" h="537210">
                <a:moveTo>
                  <a:pt x="218335" y="502706"/>
                </a:moveTo>
                <a:lnTo>
                  <a:pt x="218248" y="502873"/>
                </a:lnTo>
                <a:lnTo>
                  <a:pt x="218928" y="504338"/>
                </a:lnTo>
                <a:lnTo>
                  <a:pt x="218420" y="502873"/>
                </a:lnTo>
                <a:lnTo>
                  <a:pt x="218335" y="502706"/>
                </a:lnTo>
                <a:close/>
              </a:path>
              <a:path w="310515" h="537210">
                <a:moveTo>
                  <a:pt x="218400" y="502816"/>
                </a:moveTo>
                <a:lnTo>
                  <a:pt x="218928" y="504338"/>
                </a:lnTo>
                <a:lnTo>
                  <a:pt x="219310" y="504338"/>
                </a:lnTo>
                <a:lnTo>
                  <a:pt x="218400" y="502816"/>
                </a:lnTo>
                <a:close/>
              </a:path>
              <a:path w="310515" h="537210">
                <a:moveTo>
                  <a:pt x="217595" y="501468"/>
                </a:moveTo>
                <a:lnTo>
                  <a:pt x="218248" y="502873"/>
                </a:lnTo>
                <a:lnTo>
                  <a:pt x="218316" y="502674"/>
                </a:lnTo>
                <a:lnTo>
                  <a:pt x="217595" y="501468"/>
                </a:lnTo>
                <a:close/>
              </a:path>
              <a:path w="310515" h="537210">
                <a:moveTo>
                  <a:pt x="217933" y="501468"/>
                </a:moveTo>
                <a:lnTo>
                  <a:pt x="217595" y="501468"/>
                </a:lnTo>
                <a:lnTo>
                  <a:pt x="218335" y="502706"/>
                </a:lnTo>
                <a:lnTo>
                  <a:pt x="217933" y="501468"/>
                </a:lnTo>
                <a:close/>
              </a:path>
              <a:path w="310515" h="537210">
                <a:moveTo>
                  <a:pt x="220956" y="496355"/>
                </a:moveTo>
                <a:lnTo>
                  <a:pt x="216160" y="496355"/>
                </a:lnTo>
                <a:lnTo>
                  <a:pt x="218351" y="502674"/>
                </a:lnTo>
                <a:lnTo>
                  <a:pt x="219246" y="500950"/>
                </a:lnTo>
                <a:lnTo>
                  <a:pt x="220770" y="497046"/>
                </a:lnTo>
                <a:lnTo>
                  <a:pt x="220956" y="496355"/>
                </a:lnTo>
                <a:close/>
              </a:path>
              <a:path w="310515" h="537210">
                <a:moveTo>
                  <a:pt x="230689" y="463105"/>
                </a:moveTo>
                <a:lnTo>
                  <a:pt x="230282" y="464312"/>
                </a:lnTo>
                <a:lnTo>
                  <a:pt x="230452" y="463861"/>
                </a:lnTo>
                <a:lnTo>
                  <a:pt x="230689" y="463105"/>
                </a:lnTo>
                <a:close/>
              </a:path>
              <a:path w="310515" h="537210">
                <a:moveTo>
                  <a:pt x="230452" y="463861"/>
                </a:moveTo>
                <a:lnTo>
                  <a:pt x="230282" y="464312"/>
                </a:lnTo>
                <a:lnTo>
                  <a:pt x="230452" y="463861"/>
                </a:lnTo>
                <a:close/>
              </a:path>
              <a:path w="310515" h="537210">
                <a:moveTo>
                  <a:pt x="230736" y="463105"/>
                </a:moveTo>
                <a:lnTo>
                  <a:pt x="230452" y="463861"/>
                </a:lnTo>
                <a:lnTo>
                  <a:pt x="230736" y="463105"/>
                </a:lnTo>
                <a:close/>
              </a:path>
              <a:path w="310515" h="537210">
                <a:moveTo>
                  <a:pt x="236366" y="448144"/>
                </a:moveTo>
                <a:lnTo>
                  <a:pt x="236150" y="448678"/>
                </a:lnTo>
                <a:lnTo>
                  <a:pt x="236366" y="448144"/>
                </a:lnTo>
                <a:close/>
              </a:path>
              <a:path w="310515" h="537210">
                <a:moveTo>
                  <a:pt x="275966" y="340575"/>
                </a:moveTo>
                <a:lnTo>
                  <a:pt x="226625" y="340575"/>
                </a:lnTo>
                <a:lnTo>
                  <a:pt x="226320" y="341503"/>
                </a:lnTo>
                <a:lnTo>
                  <a:pt x="217214" y="366979"/>
                </a:lnTo>
                <a:lnTo>
                  <a:pt x="217417" y="366458"/>
                </a:lnTo>
                <a:lnTo>
                  <a:pt x="267436" y="366458"/>
                </a:lnTo>
                <a:lnTo>
                  <a:pt x="271341" y="355485"/>
                </a:lnTo>
                <a:lnTo>
                  <a:pt x="275966" y="340575"/>
                </a:lnTo>
                <a:close/>
              </a:path>
              <a:path w="310515" h="537210">
                <a:moveTo>
                  <a:pt x="226496" y="340937"/>
                </a:moveTo>
                <a:lnTo>
                  <a:pt x="226294" y="341503"/>
                </a:lnTo>
                <a:lnTo>
                  <a:pt x="226496" y="340937"/>
                </a:lnTo>
                <a:close/>
              </a:path>
              <a:path w="310515" h="537210">
                <a:moveTo>
                  <a:pt x="283976" y="312966"/>
                </a:moveTo>
                <a:lnTo>
                  <a:pt x="235197" y="312966"/>
                </a:lnTo>
                <a:lnTo>
                  <a:pt x="226496" y="340937"/>
                </a:lnTo>
                <a:lnTo>
                  <a:pt x="226625" y="340575"/>
                </a:lnTo>
                <a:lnTo>
                  <a:pt x="275966" y="340575"/>
                </a:lnTo>
                <a:lnTo>
                  <a:pt x="280193" y="326948"/>
                </a:lnTo>
                <a:lnTo>
                  <a:pt x="283976" y="312966"/>
                </a:lnTo>
                <a:close/>
              </a:path>
              <a:path w="310515" h="537210">
                <a:moveTo>
                  <a:pt x="291252" y="284048"/>
                </a:moveTo>
                <a:lnTo>
                  <a:pt x="242982" y="284048"/>
                </a:lnTo>
                <a:lnTo>
                  <a:pt x="242728" y="285102"/>
                </a:lnTo>
                <a:lnTo>
                  <a:pt x="235014" y="313556"/>
                </a:lnTo>
                <a:lnTo>
                  <a:pt x="235197" y="312966"/>
                </a:lnTo>
                <a:lnTo>
                  <a:pt x="283976" y="312966"/>
                </a:lnTo>
                <a:lnTo>
                  <a:pt x="288474" y="296341"/>
                </a:lnTo>
                <a:lnTo>
                  <a:pt x="288728" y="295338"/>
                </a:lnTo>
                <a:lnTo>
                  <a:pt x="291252" y="284048"/>
                </a:lnTo>
                <a:close/>
              </a:path>
              <a:path w="310515" h="537210">
                <a:moveTo>
                  <a:pt x="242867" y="284473"/>
                </a:moveTo>
                <a:lnTo>
                  <a:pt x="242698" y="285102"/>
                </a:lnTo>
                <a:lnTo>
                  <a:pt x="242867" y="284473"/>
                </a:lnTo>
                <a:close/>
              </a:path>
              <a:path w="310515" h="537210">
                <a:moveTo>
                  <a:pt x="297409" y="254685"/>
                </a:moveTo>
                <a:lnTo>
                  <a:pt x="249459" y="254685"/>
                </a:lnTo>
                <a:lnTo>
                  <a:pt x="249281" y="255562"/>
                </a:lnTo>
                <a:lnTo>
                  <a:pt x="242867" y="284473"/>
                </a:lnTo>
                <a:lnTo>
                  <a:pt x="242982" y="284048"/>
                </a:lnTo>
                <a:lnTo>
                  <a:pt x="291252" y="284048"/>
                </a:lnTo>
                <a:lnTo>
                  <a:pt x="295522" y="264947"/>
                </a:lnTo>
                <a:lnTo>
                  <a:pt x="295713" y="264020"/>
                </a:lnTo>
                <a:lnTo>
                  <a:pt x="297409" y="254685"/>
                </a:lnTo>
                <a:close/>
              </a:path>
              <a:path w="310515" h="537210">
                <a:moveTo>
                  <a:pt x="249356" y="255150"/>
                </a:moveTo>
                <a:lnTo>
                  <a:pt x="249265" y="255562"/>
                </a:lnTo>
                <a:lnTo>
                  <a:pt x="249356" y="255150"/>
                </a:lnTo>
                <a:close/>
              </a:path>
              <a:path w="310515" h="537210">
                <a:moveTo>
                  <a:pt x="302654" y="224320"/>
                </a:moveTo>
                <a:lnTo>
                  <a:pt x="254971" y="224320"/>
                </a:lnTo>
                <a:lnTo>
                  <a:pt x="254831" y="225183"/>
                </a:lnTo>
                <a:lnTo>
                  <a:pt x="249356" y="255150"/>
                </a:lnTo>
                <a:lnTo>
                  <a:pt x="249459" y="254685"/>
                </a:lnTo>
                <a:lnTo>
                  <a:pt x="297409" y="254685"/>
                </a:lnTo>
                <a:lnTo>
                  <a:pt x="301542" y="231952"/>
                </a:lnTo>
                <a:lnTo>
                  <a:pt x="302654" y="224320"/>
                </a:lnTo>
                <a:close/>
              </a:path>
              <a:path w="310515" h="537210">
                <a:moveTo>
                  <a:pt x="254898" y="224722"/>
                </a:moveTo>
                <a:lnTo>
                  <a:pt x="254814" y="225183"/>
                </a:lnTo>
                <a:lnTo>
                  <a:pt x="254898" y="224722"/>
                </a:lnTo>
                <a:close/>
              </a:path>
              <a:path w="310515" h="537210">
                <a:moveTo>
                  <a:pt x="306603" y="194754"/>
                </a:moveTo>
                <a:lnTo>
                  <a:pt x="259213" y="194754"/>
                </a:lnTo>
                <a:lnTo>
                  <a:pt x="259035" y="196354"/>
                </a:lnTo>
                <a:lnTo>
                  <a:pt x="254898" y="224722"/>
                </a:lnTo>
                <a:lnTo>
                  <a:pt x="254971" y="224320"/>
                </a:lnTo>
                <a:lnTo>
                  <a:pt x="302654" y="224320"/>
                </a:lnTo>
                <a:lnTo>
                  <a:pt x="305974" y="201536"/>
                </a:lnTo>
                <a:lnTo>
                  <a:pt x="306127" y="200190"/>
                </a:lnTo>
                <a:lnTo>
                  <a:pt x="306603" y="194754"/>
                </a:lnTo>
                <a:close/>
              </a:path>
              <a:path w="310515" h="537210">
                <a:moveTo>
                  <a:pt x="259092" y="195590"/>
                </a:moveTo>
                <a:lnTo>
                  <a:pt x="258982" y="196354"/>
                </a:lnTo>
                <a:lnTo>
                  <a:pt x="259092" y="195590"/>
                </a:lnTo>
                <a:close/>
              </a:path>
              <a:path w="310515" h="537210">
                <a:moveTo>
                  <a:pt x="259213" y="194754"/>
                </a:moveTo>
                <a:lnTo>
                  <a:pt x="259092" y="195590"/>
                </a:lnTo>
                <a:lnTo>
                  <a:pt x="259035" y="196354"/>
                </a:lnTo>
                <a:lnTo>
                  <a:pt x="259213" y="194754"/>
                </a:lnTo>
                <a:close/>
              </a:path>
              <a:path w="310515" h="537210">
                <a:moveTo>
                  <a:pt x="308999" y="165595"/>
                </a:moveTo>
                <a:lnTo>
                  <a:pt x="261346" y="165595"/>
                </a:lnTo>
                <a:lnTo>
                  <a:pt x="261296" y="166522"/>
                </a:lnTo>
                <a:lnTo>
                  <a:pt x="259092" y="195590"/>
                </a:lnTo>
                <a:lnTo>
                  <a:pt x="259213" y="194754"/>
                </a:lnTo>
                <a:lnTo>
                  <a:pt x="306603" y="194754"/>
                </a:lnTo>
                <a:lnTo>
                  <a:pt x="308819" y="169443"/>
                </a:lnTo>
                <a:lnTo>
                  <a:pt x="308895" y="168300"/>
                </a:lnTo>
                <a:lnTo>
                  <a:pt x="308999" y="165595"/>
                </a:lnTo>
                <a:close/>
              </a:path>
              <a:path w="310515" h="537210">
                <a:moveTo>
                  <a:pt x="261313" y="166040"/>
                </a:moveTo>
                <a:lnTo>
                  <a:pt x="261277" y="166522"/>
                </a:lnTo>
                <a:lnTo>
                  <a:pt x="261313" y="166040"/>
                </a:lnTo>
                <a:close/>
              </a:path>
              <a:path w="310515" h="537210">
                <a:moveTo>
                  <a:pt x="310051" y="137248"/>
                </a:moveTo>
                <a:lnTo>
                  <a:pt x="262350" y="137248"/>
                </a:lnTo>
                <a:lnTo>
                  <a:pt x="261313" y="166040"/>
                </a:lnTo>
                <a:lnTo>
                  <a:pt x="261346" y="165595"/>
                </a:lnTo>
                <a:lnTo>
                  <a:pt x="308999" y="165595"/>
                </a:lnTo>
                <a:lnTo>
                  <a:pt x="310051" y="138099"/>
                </a:lnTo>
                <a:lnTo>
                  <a:pt x="310051" y="137248"/>
                </a:lnTo>
                <a:close/>
              </a:path>
              <a:path w="310515" h="537210">
                <a:moveTo>
                  <a:pt x="243122" y="0"/>
                </a:moveTo>
                <a:lnTo>
                  <a:pt x="194379" y="4444"/>
                </a:lnTo>
                <a:lnTo>
                  <a:pt x="130054" y="23291"/>
                </a:lnTo>
                <a:lnTo>
                  <a:pt x="69462" y="62268"/>
                </a:lnTo>
                <a:lnTo>
                  <a:pt x="8972" y="105625"/>
                </a:lnTo>
                <a:lnTo>
                  <a:pt x="0" y="120061"/>
                </a:lnTo>
                <a:lnTo>
                  <a:pt x="246" y="128566"/>
                </a:lnTo>
                <a:lnTo>
                  <a:pt x="3867" y="136601"/>
                </a:lnTo>
                <a:lnTo>
                  <a:pt x="10198" y="142533"/>
                </a:lnTo>
                <a:lnTo>
                  <a:pt x="18027" y="145529"/>
                </a:lnTo>
                <a:lnTo>
                  <a:pt x="26409" y="145420"/>
                </a:lnTo>
                <a:lnTo>
                  <a:pt x="34397" y="142036"/>
                </a:lnTo>
                <a:lnTo>
                  <a:pt x="95941" y="100190"/>
                </a:lnTo>
                <a:lnTo>
                  <a:pt x="123470" y="81699"/>
                </a:lnTo>
                <a:lnTo>
                  <a:pt x="124491" y="81013"/>
                </a:lnTo>
                <a:lnTo>
                  <a:pt x="146632" y="67894"/>
                </a:lnTo>
                <a:lnTo>
                  <a:pt x="145675" y="67894"/>
                </a:lnTo>
                <a:lnTo>
                  <a:pt x="150031" y="65874"/>
                </a:lnTo>
                <a:lnTo>
                  <a:pt x="151515" y="65874"/>
                </a:lnTo>
                <a:lnTo>
                  <a:pt x="174287" y="58000"/>
                </a:lnTo>
                <a:lnTo>
                  <a:pt x="173894" y="58000"/>
                </a:lnTo>
                <a:lnTo>
                  <a:pt x="176307" y="57302"/>
                </a:lnTo>
                <a:lnTo>
                  <a:pt x="176925" y="57302"/>
                </a:lnTo>
                <a:lnTo>
                  <a:pt x="200837" y="51790"/>
                </a:lnTo>
                <a:lnTo>
                  <a:pt x="200247" y="51790"/>
                </a:lnTo>
                <a:lnTo>
                  <a:pt x="202711" y="51358"/>
                </a:lnTo>
                <a:lnTo>
                  <a:pt x="203763" y="51358"/>
                </a:lnTo>
                <a:lnTo>
                  <a:pt x="225168" y="48729"/>
                </a:lnTo>
                <a:lnTo>
                  <a:pt x="224656" y="48729"/>
                </a:lnTo>
                <a:lnTo>
                  <a:pt x="226409" y="48577"/>
                </a:lnTo>
                <a:lnTo>
                  <a:pt x="227810" y="48577"/>
                </a:lnTo>
                <a:lnTo>
                  <a:pt x="243789" y="47805"/>
                </a:lnTo>
                <a:lnTo>
                  <a:pt x="242169" y="47663"/>
                </a:lnTo>
                <a:lnTo>
                  <a:pt x="251834" y="47663"/>
                </a:lnTo>
                <a:lnTo>
                  <a:pt x="249104" y="46113"/>
                </a:lnTo>
                <a:lnTo>
                  <a:pt x="252994" y="46113"/>
                </a:lnTo>
                <a:lnTo>
                  <a:pt x="252101" y="44742"/>
                </a:lnTo>
                <a:lnTo>
                  <a:pt x="304462" y="44742"/>
                </a:lnTo>
                <a:lnTo>
                  <a:pt x="269703" y="2933"/>
                </a:lnTo>
                <a:lnTo>
                  <a:pt x="246462" y="76"/>
                </a:lnTo>
                <a:lnTo>
                  <a:pt x="243122" y="0"/>
                </a:lnTo>
                <a:close/>
              </a:path>
              <a:path w="310515" h="537210">
                <a:moveTo>
                  <a:pt x="262324" y="137954"/>
                </a:moveTo>
                <a:lnTo>
                  <a:pt x="262319" y="138099"/>
                </a:lnTo>
                <a:lnTo>
                  <a:pt x="262324" y="137954"/>
                </a:lnTo>
                <a:close/>
              </a:path>
              <a:path w="310515" h="537210">
                <a:moveTo>
                  <a:pt x="310051" y="109575"/>
                </a:moveTo>
                <a:lnTo>
                  <a:pt x="262324" y="109575"/>
                </a:lnTo>
                <a:lnTo>
                  <a:pt x="262324" y="137954"/>
                </a:lnTo>
                <a:lnTo>
                  <a:pt x="262350" y="137248"/>
                </a:lnTo>
                <a:lnTo>
                  <a:pt x="310051" y="137248"/>
                </a:lnTo>
                <a:lnTo>
                  <a:pt x="310051" y="109575"/>
                </a:lnTo>
                <a:close/>
              </a:path>
              <a:path w="310515" h="537210">
                <a:moveTo>
                  <a:pt x="309527" y="84683"/>
                </a:moveTo>
                <a:lnTo>
                  <a:pt x="261778" y="84683"/>
                </a:lnTo>
                <a:lnTo>
                  <a:pt x="261854" y="86042"/>
                </a:lnTo>
                <a:lnTo>
                  <a:pt x="262324" y="110083"/>
                </a:lnTo>
                <a:lnTo>
                  <a:pt x="262324" y="109575"/>
                </a:lnTo>
                <a:lnTo>
                  <a:pt x="310051" y="109575"/>
                </a:lnTo>
                <a:lnTo>
                  <a:pt x="309527" y="84683"/>
                </a:lnTo>
                <a:close/>
              </a:path>
              <a:path w="310515" h="537210">
                <a:moveTo>
                  <a:pt x="261790" y="85220"/>
                </a:moveTo>
                <a:lnTo>
                  <a:pt x="261807" y="86042"/>
                </a:lnTo>
                <a:lnTo>
                  <a:pt x="261790" y="85220"/>
                </a:lnTo>
                <a:close/>
              </a:path>
              <a:path w="310515" h="537210">
                <a:moveTo>
                  <a:pt x="260196" y="64952"/>
                </a:moveTo>
                <a:lnTo>
                  <a:pt x="261790" y="85220"/>
                </a:lnTo>
                <a:lnTo>
                  <a:pt x="261778" y="84683"/>
                </a:lnTo>
                <a:lnTo>
                  <a:pt x="309527" y="84683"/>
                </a:lnTo>
                <a:lnTo>
                  <a:pt x="309429" y="82308"/>
                </a:lnTo>
                <a:lnTo>
                  <a:pt x="308214" y="66751"/>
                </a:lnTo>
                <a:lnTo>
                  <a:pt x="260623" y="66751"/>
                </a:lnTo>
                <a:lnTo>
                  <a:pt x="260196" y="64952"/>
                </a:lnTo>
                <a:close/>
              </a:path>
              <a:path w="310515" h="537210">
                <a:moveTo>
                  <a:pt x="124491" y="81013"/>
                </a:moveTo>
                <a:lnTo>
                  <a:pt x="123399" y="81699"/>
                </a:lnTo>
                <a:lnTo>
                  <a:pt x="124016" y="81332"/>
                </a:lnTo>
                <a:lnTo>
                  <a:pt x="124491" y="81013"/>
                </a:lnTo>
                <a:close/>
              </a:path>
              <a:path w="310515" h="537210">
                <a:moveTo>
                  <a:pt x="124016" y="81332"/>
                </a:moveTo>
                <a:lnTo>
                  <a:pt x="123399" y="81699"/>
                </a:lnTo>
                <a:lnTo>
                  <a:pt x="124016" y="81332"/>
                </a:lnTo>
                <a:close/>
              </a:path>
              <a:path w="310515" h="537210">
                <a:moveTo>
                  <a:pt x="124553" y="81013"/>
                </a:moveTo>
                <a:lnTo>
                  <a:pt x="124016" y="81332"/>
                </a:lnTo>
                <a:lnTo>
                  <a:pt x="124553" y="81013"/>
                </a:lnTo>
                <a:close/>
              </a:path>
              <a:path w="310515" h="537210">
                <a:moveTo>
                  <a:pt x="150031" y="65874"/>
                </a:moveTo>
                <a:lnTo>
                  <a:pt x="145675" y="67894"/>
                </a:lnTo>
                <a:lnTo>
                  <a:pt x="147965" y="67102"/>
                </a:lnTo>
                <a:lnTo>
                  <a:pt x="150031" y="65874"/>
                </a:lnTo>
                <a:close/>
              </a:path>
              <a:path w="310515" h="537210">
                <a:moveTo>
                  <a:pt x="147965" y="67102"/>
                </a:moveTo>
                <a:lnTo>
                  <a:pt x="145675" y="67894"/>
                </a:lnTo>
                <a:lnTo>
                  <a:pt x="146632" y="67894"/>
                </a:lnTo>
                <a:lnTo>
                  <a:pt x="147965" y="67102"/>
                </a:lnTo>
                <a:close/>
              </a:path>
              <a:path w="310515" h="537210">
                <a:moveTo>
                  <a:pt x="151515" y="65874"/>
                </a:moveTo>
                <a:lnTo>
                  <a:pt x="150031" y="65874"/>
                </a:lnTo>
                <a:lnTo>
                  <a:pt x="147965" y="67102"/>
                </a:lnTo>
                <a:lnTo>
                  <a:pt x="151515" y="65874"/>
                </a:lnTo>
                <a:close/>
              </a:path>
              <a:path w="310515" h="537210">
                <a:moveTo>
                  <a:pt x="260051" y="63106"/>
                </a:moveTo>
                <a:lnTo>
                  <a:pt x="260196" y="64952"/>
                </a:lnTo>
                <a:lnTo>
                  <a:pt x="260623" y="66751"/>
                </a:lnTo>
                <a:lnTo>
                  <a:pt x="260051" y="63106"/>
                </a:lnTo>
                <a:close/>
              </a:path>
              <a:path w="310515" h="537210">
                <a:moveTo>
                  <a:pt x="307929" y="63106"/>
                </a:moveTo>
                <a:lnTo>
                  <a:pt x="260051" y="63106"/>
                </a:lnTo>
                <a:lnTo>
                  <a:pt x="260623" y="66751"/>
                </a:lnTo>
                <a:lnTo>
                  <a:pt x="308214" y="66751"/>
                </a:lnTo>
                <a:lnTo>
                  <a:pt x="307929" y="63106"/>
                </a:lnTo>
                <a:close/>
              </a:path>
              <a:path w="310515" h="537210">
                <a:moveTo>
                  <a:pt x="257298" y="52723"/>
                </a:moveTo>
                <a:lnTo>
                  <a:pt x="260196" y="64952"/>
                </a:lnTo>
                <a:lnTo>
                  <a:pt x="260051" y="63106"/>
                </a:lnTo>
                <a:lnTo>
                  <a:pt x="307929" y="63106"/>
                </a:lnTo>
                <a:lnTo>
                  <a:pt x="307638" y="59372"/>
                </a:lnTo>
                <a:lnTo>
                  <a:pt x="307140" y="56210"/>
                </a:lnTo>
                <a:lnTo>
                  <a:pt x="259568" y="56210"/>
                </a:lnTo>
                <a:lnTo>
                  <a:pt x="257298" y="52723"/>
                </a:lnTo>
                <a:close/>
              </a:path>
              <a:path w="310515" h="537210">
                <a:moveTo>
                  <a:pt x="176307" y="57302"/>
                </a:moveTo>
                <a:lnTo>
                  <a:pt x="173894" y="58000"/>
                </a:lnTo>
                <a:lnTo>
                  <a:pt x="175073" y="57729"/>
                </a:lnTo>
                <a:lnTo>
                  <a:pt x="176307" y="57302"/>
                </a:lnTo>
                <a:close/>
              </a:path>
              <a:path w="310515" h="537210">
                <a:moveTo>
                  <a:pt x="175073" y="57729"/>
                </a:moveTo>
                <a:lnTo>
                  <a:pt x="173894" y="58000"/>
                </a:lnTo>
                <a:lnTo>
                  <a:pt x="174287" y="58000"/>
                </a:lnTo>
                <a:lnTo>
                  <a:pt x="175073" y="57729"/>
                </a:lnTo>
                <a:close/>
              </a:path>
              <a:path w="310515" h="537210">
                <a:moveTo>
                  <a:pt x="176925" y="57302"/>
                </a:moveTo>
                <a:lnTo>
                  <a:pt x="176307" y="57302"/>
                </a:lnTo>
                <a:lnTo>
                  <a:pt x="175073" y="57729"/>
                </a:lnTo>
                <a:lnTo>
                  <a:pt x="176925" y="57302"/>
                </a:lnTo>
                <a:close/>
              </a:path>
              <a:path w="310515" h="537210">
                <a:moveTo>
                  <a:pt x="256761" y="50458"/>
                </a:moveTo>
                <a:lnTo>
                  <a:pt x="257298" y="52723"/>
                </a:lnTo>
                <a:lnTo>
                  <a:pt x="259568" y="56210"/>
                </a:lnTo>
                <a:lnTo>
                  <a:pt x="257210" y="50713"/>
                </a:lnTo>
                <a:lnTo>
                  <a:pt x="256761" y="50458"/>
                </a:lnTo>
                <a:close/>
              </a:path>
              <a:path w="310515" h="537210">
                <a:moveTo>
                  <a:pt x="257210" y="50713"/>
                </a:moveTo>
                <a:lnTo>
                  <a:pt x="259568" y="56210"/>
                </a:lnTo>
                <a:lnTo>
                  <a:pt x="307140" y="56210"/>
                </a:lnTo>
                <a:lnTo>
                  <a:pt x="307066" y="55740"/>
                </a:lnTo>
                <a:lnTo>
                  <a:pt x="306293" y="52476"/>
                </a:lnTo>
                <a:lnTo>
                  <a:pt x="260318" y="52476"/>
                </a:lnTo>
                <a:lnTo>
                  <a:pt x="257210" y="50713"/>
                </a:lnTo>
                <a:close/>
              </a:path>
              <a:path w="310515" h="537210">
                <a:moveTo>
                  <a:pt x="255273" y="49614"/>
                </a:moveTo>
                <a:lnTo>
                  <a:pt x="257298" y="52723"/>
                </a:lnTo>
                <a:lnTo>
                  <a:pt x="256761" y="50458"/>
                </a:lnTo>
                <a:lnTo>
                  <a:pt x="255273" y="49614"/>
                </a:lnTo>
                <a:close/>
              </a:path>
              <a:path w="310515" h="537210">
                <a:moveTo>
                  <a:pt x="256440" y="48917"/>
                </a:moveTo>
                <a:lnTo>
                  <a:pt x="257210" y="50713"/>
                </a:lnTo>
                <a:lnTo>
                  <a:pt x="260318" y="52476"/>
                </a:lnTo>
                <a:lnTo>
                  <a:pt x="256547" y="48927"/>
                </a:lnTo>
                <a:close/>
              </a:path>
              <a:path w="310515" h="537210">
                <a:moveTo>
                  <a:pt x="256547" y="48927"/>
                </a:moveTo>
                <a:lnTo>
                  <a:pt x="260318" y="52476"/>
                </a:lnTo>
                <a:lnTo>
                  <a:pt x="306293" y="52476"/>
                </a:lnTo>
                <a:lnTo>
                  <a:pt x="305499" y="49123"/>
                </a:lnTo>
                <a:lnTo>
                  <a:pt x="258781" y="49123"/>
                </a:lnTo>
                <a:lnTo>
                  <a:pt x="256547" y="48927"/>
                </a:lnTo>
                <a:close/>
              </a:path>
              <a:path w="310515" h="537210">
                <a:moveTo>
                  <a:pt x="202711" y="51358"/>
                </a:moveTo>
                <a:lnTo>
                  <a:pt x="200247" y="51790"/>
                </a:lnTo>
                <a:lnTo>
                  <a:pt x="201511" y="51635"/>
                </a:lnTo>
                <a:lnTo>
                  <a:pt x="202711" y="51358"/>
                </a:lnTo>
                <a:close/>
              </a:path>
              <a:path w="310515" h="537210">
                <a:moveTo>
                  <a:pt x="201511" y="51635"/>
                </a:moveTo>
                <a:lnTo>
                  <a:pt x="200247" y="51790"/>
                </a:lnTo>
                <a:lnTo>
                  <a:pt x="200837" y="51790"/>
                </a:lnTo>
                <a:lnTo>
                  <a:pt x="201511" y="51635"/>
                </a:lnTo>
                <a:close/>
              </a:path>
              <a:path w="310515" h="537210">
                <a:moveTo>
                  <a:pt x="203763" y="51358"/>
                </a:moveTo>
                <a:lnTo>
                  <a:pt x="202711" y="51358"/>
                </a:lnTo>
                <a:lnTo>
                  <a:pt x="201511" y="51635"/>
                </a:lnTo>
                <a:lnTo>
                  <a:pt x="203763" y="51358"/>
                </a:lnTo>
                <a:close/>
              </a:path>
              <a:path w="310515" h="537210">
                <a:moveTo>
                  <a:pt x="256395" y="48913"/>
                </a:moveTo>
                <a:lnTo>
                  <a:pt x="256761" y="50458"/>
                </a:lnTo>
                <a:lnTo>
                  <a:pt x="257210" y="50713"/>
                </a:lnTo>
                <a:lnTo>
                  <a:pt x="256440" y="48917"/>
                </a:lnTo>
                <a:close/>
              </a:path>
              <a:path w="310515" h="537210">
                <a:moveTo>
                  <a:pt x="254722" y="48766"/>
                </a:moveTo>
                <a:lnTo>
                  <a:pt x="255273" y="49614"/>
                </a:lnTo>
                <a:lnTo>
                  <a:pt x="256761" y="50458"/>
                </a:lnTo>
                <a:lnTo>
                  <a:pt x="256395" y="48913"/>
                </a:lnTo>
                <a:lnTo>
                  <a:pt x="254722" y="48766"/>
                </a:lnTo>
                <a:close/>
              </a:path>
              <a:path w="310515" h="537210">
                <a:moveTo>
                  <a:pt x="253607" y="48668"/>
                </a:moveTo>
                <a:lnTo>
                  <a:pt x="255273" y="49614"/>
                </a:lnTo>
                <a:lnTo>
                  <a:pt x="254722" y="48766"/>
                </a:lnTo>
                <a:lnTo>
                  <a:pt x="253607" y="48668"/>
                </a:lnTo>
                <a:close/>
              </a:path>
              <a:path w="310515" h="537210">
                <a:moveTo>
                  <a:pt x="257393" y="48691"/>
                </a:moveTo>
                <a:lnTo>
                  <a:pt x="256343" y="48691"/>
                </a:lnTo>
                <a:lnTo>
                  <a:pt x="256547" y="48927"/>
                </a:lnTo>
                <a:lnTo>
                  <a:pt x="258781" y="49123"/>
                </a:lnTo>
                <a:lnTo>
                  <a:pt x="257393" y="48691"/>
                </a:lnTo>
                <a:close/>
              </a:path>
              <a:path w="310515" h="537210">
                <a:moveTo>
                  <a:pt x="304462" y="44742"/>
                </a:moveTo>
                <a:lnTo>
                  <a:pt x="252101" y="44742"/>
                </a:lnTo>
                <a:lnTo>
                  <a:pt x="255756" y="48182"/>
                </a:lnTo>
                <a:lnTo>
                  <a:pt x="258781" y="49123"/>
                </a:lnTo>
                <a:lnTo>
                  <a:pt x="305499" y="49123"/>
                </a:lnTo>
                <a:lnTo>
                  <a:pt x="304462" y="44742"/>
                </a:lnTo>
                <a:close/>
              </a:path>
              <a:path w="310515" h="537210">
                <a:moveTo>
                  <a:pt x="256374" y="48763"/>
                </a:moveTo>
                <a:lnTo>
                  <a:pt x="256438" y="48913"/>
                </a:lnTo>
                <a:lnTo>
                  <a:pt x="256374" y="48763"/>
                </a:lnTo>
                <a:close/>
              </a:path>
              <a:path w="310515" h="537210">
                <a:moveTo>
                  <a:pt x="253982" y="47630"/>
                </a:moveTo>
                <a:lnTo>
                  <a:pt x="254722" y="48766"/>
                </a:lnTo>
                <a:lnTo>
                  <a:pt x="256395" y="48913"/>
                </a:lnTo>
                <a:lnTo>
                  <a:pt x="256272" y="48668"/>
                </a:lnTo>
                <a:lnTo>
                  <a:pt x="255756" y="48182"/>
                </a:lnTo>
                <a:lnTo>
                  <a:pt x="253982" y="47630"/>
                </a:lnTo>
                <a:close/>
              </a:path>
              <a:path w="310515" h="537210">
                <a:moveTo>
                  <a:pt x="249104" y="46113"/>
                </a:moveTo>
                <a:lnTo>
                  <a:pt x="253607" y="48668"/>
                </a:lnTo>
                <a:lnTo>
                  <a:pt x="254722" y="48766"/>
                </a:lnTo>
                <a:lnTo>
                  <a:pt x="253982" y="47630"/>
                </a:lnTo>
                <a:lnTo>
                  <a:pt x="249104" y="46113"/>
                </a:lnTo>
                <a:close/>
              </a:path>
              <a:path w="310515" h="537210">
                <a:moveTo>
                  <a:pt x="255756" y="48182"/>
                </a:moveTo>
                <a:lnTo>
                  <a:pt x="256356" y="48747"/>
                </a:lnTo>
                <a:lnTo>
                  <a:pt x="257393" y="48691"/>
                </a:lnTo>
                <a:lnTo>
                  <a:pt x="255756" y="48182"/>
                </a:lnTo>
                <a:close/>
              </a:path>
              <a:path w="310515" h="537210">
                <a:moveTo>
                  <a:pt x="226409" y="48577"/>
                </a:moveTo>
                <a:lnTo>
                  <a:pt x="224656" y="48729"/>
                </a:lnTo>
                <a:lnTo>
                  <a:pt x="225500" y="48689"/>
                </a:lnTo>
                <a:lnTo>
                  <a:pt x="226409" y="48577"/>
                </a:lnTo>
                <a:close/>
              </a:path>
              <a:path w="310515" h="537210">
                <a:moveTo>
                  <a:pt x="225500" y="48689"/>
                </a:moveTo>
                <a:lnTo>
                  <a:pt x="224656" y="48729"/>
                </a:lnTo>
                <a:lnTo>
                  <a:pt x="225168" y="48729"/>
                </a:lnTo>
                <a:lnTo>
                  <a:pt x="225500" y="48689"/>
                </a:lnTo>
                <a:close/>
              </a:path>
              <a:path w="310515" h="537210">
                <a:moveTo>
                  <a:pt x="227810" y="48577"/>
                </a:moveTo>
                <a:lnTo>
                  <a:pt x="226409" y="48577"/>
                </a:lnTo>
                <a:lnTo>
                  <a:pt x="225500" y="48689"/>
                </a:lnTo>
                <a:lnTo>
                  <a:pt x="227810" y="48577"/>
                </a:lnTo>
                <a:close/>
              </a:path>
              <a:path w="310515" h="537210">
                <a:moveTo>
                  <a:pt x="251834" y="47663"/>
                </a:moveTo>
                <a:lnTo>
                  <a:pt x="242169" y="47663"/>
                </a:lnTo>
                <a:lnTo>
                  <a:pt x="245421" y="47726"/>
                </a:lnTo>
                <a:lnTo>
                  <a:pt x="243789" y="47805"/>
                </a:lnTo>
                <a:lnTo>
                  <a:pt x="253607" y="48668"/>
                </a:lnTo>
                <a:lnTo>
                  <a:pt x="251834" y="47663"/>
                </a:lnTo>
                <a:close/>
              </a:path>
              <a:path w="310515" h="537210">
                <a:moveTo>
                  <a:pt x="252101" y="44742"/>
                </a:moveTo>
                <a:lnTo>
                  <a:pt x="253982" y="47630"/>
                </a:lnTo>
                <a:lnTo>
                  <a:pt x="255756" y="48182"/>
                </a:lnTo>
                <a:lnTo>
                  <a:pt x="252101" y="44742"/>
                </a:lnTo>
                <a:close/>
              </a:path>
              <a:path w="310515" h="537210">
                <a:moveTo>
                  <a:pt x="242169" y="47663"/>
                </a:moveTo>
                <a:lnTo>
                  <a:pt x="243789" y="47805"/>
                </a:lnTo>
                <a:lnTo>
                  <a:pt x="245421" y="47726"/>
                </a:lnTo>
                <a:lnTo>
                  <a:pt x="242169" y="47663"/>
                </a:lnTo>
                <a:close/>
              </a:path>
              <a:path w="310515" h="537210">
                <a:moveTo>
                  <a:pt x="252994" y="46113"/>
                </a:moveTo>
                <a:lnTo>
                  <a:pt x="249104" y="46113"/>
                </a:lnTo>
                <a:lnTo>
                  <a:pt x="253982" y="47630"/>
                </a:lnTo>
                <a:lnTo>
                  <a:pt x="252994" y="46113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56177" y="576822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570" y="0"/>
                </a:moveTo>
                <a:lnTo>
                  <a:pt x="5651" y="0"/>
                </a:lnTo>
                <a:lnTo>
                  <a:pt x="0" y="5642"/>
                </a:lnTo>
                <a:lnTo>
                  <a:pt x="0" y="19561"/>
                </a:lnTo>
                <a:lnTo>
                  <a:pt x="5651" y="25204"/>
                </a:lnTo>
                <a:lnTo>
                  <a:pt x="19570" y="25204"/>
                </a:lnTo>
                <a:lnTo>
                  <a:pt x="25209" y="19561"/>
                </a:lnTo>
                <a:lnTo>
                  <a:pt x="25209" y="12602"/>
                </a:lnTo>
                <a:lnTo>
                  <a:pt x="25209" y="5642"/>
                </a:lnTo>
                <a:lnTo>
                  <a:pt x="19570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diode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006" y="1506727"/>
            <a:ext cx="5833640" cy="2595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7392" y="906980"/>
            <a:ext cx="2540321" cy="5041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2983" y="4563529"/>
            <a:ext cx="928041" cy="60592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615067" y="4578108"/>
            <a:ext cx="54610" cy="371475"/>
          </a:xfrm>
          <a:custGeom>
            <a:avLst/>
            <a:gdLst/>
            <a:ahLst/>
            <a:cxnLst/>
            <a:rect l="l" t="t" r="r" b="b"/>
            <a:pathLst>
              <a:path w="54610" h="371475">
                <a:moveTo>
                  <a:pt x="40357" y="369922"/>
                </a:moveTo>
                <a:lnTo>
                  <a:pt x="35388" y="370744"/>
                </a:lnTo>
                <a:lnTo>
                  <a:pt x="35674" y="370928"/>
                </a:lnTo>
                <a:lnTo>
                  <a:pt x="40357" y="369922"/>
                </a:lnTo>
                <a:close/>
              </a:path>
              <a:path w="54610" h="371475">
                <a:moveTo>
                  <a:pt x="33016" y="369211"/>
                </a:moveTo>
                <a:lnTo>
                  <a:pt x="35191" y="370776"/>
                </a:lnTo>
                <a:lnTo>
                  <a:pt x="35388" y="370744"/>
                </a:lnTo>
                <a:lnTo>
                  <a:pt x="33016" y="369211"/>
                </a:lnTo>
                <a:close/>
              </a:path>
              <a:path w="54610" h="371475">
                <a:moveTo>
                  <a:pt x="38080" y="351532"/>
                </a:moveTo>
                <a:lnTo>
                  <a:pt x="31800" y="352882"/>
                </a:lnTo>
                <a:lnTo>
                  <a:pt x="28859" y="357435"/>
                </a:lnTo>
                <a:lnTo>
                  <a:pt x="28917" y="358101"/>
                </a:lnTo>
                <a:lnTo>
                  <a:pt x="29669" y="362667"/>
                </a:lnTo>
                <a:lnTo>
                  <a:pt x="30717" y="367558"/>
                </a:lnTo>
                <a:lnTo>
                  <a:pt x="33114" y="369275"/>
                </a:lnTo>
                <a:lnTo>
                  <a:pt x="35388" y="370744"/>
                </a:lnTo>
                <a:lnTo>
                  <a:pt x="40357" y="369922"/>
                </a:lnTo>
                <a:lnTo>
                  <a:pt x="48700" y="353771"/>
                </a:lnTo>
                <a:lnTo>
                  <a:pt x="36436" y="353771"/>
                </a:lnTo>
                <a:lnTo>
                  <a:pt x="38080" y="351532"/>
                </a:lnTo>
                <a:close/>
              </a:path>
              <a:path w="54610" h="371475">
                <a:moveTo>
                  <a:pt x="43369" y="369275"/>
                </a:moveTo>
                <a:lnTo>
                  <a:pt x="40357" y="369922"/>
                </a:lnTo>
                <a:lnTo>
                  <a:pt x="43103" y="369468"/>
                </a:lnTo>
                <a:lnTo>
                  <a:pt x="43369" y="369275"/>
                </a:lnTo>
                <a:close/>
              </a:path>
              <a:path w="54610" h="371475">
                <a:moveTo>
                  <a:pt x="47582" y="363778"/>
                </a:moveTo>
                <a:lnTo>
                  <a:pt x="45580" y="367665"/>
                </a:lnTo>
                <a:lnTo>
                  <a:pt x="43369" y="369275"/>
                </a:lnTo>
                <a:lnTo>
                  <a:pt x="44361" y="369062"/>
                </a:lnTo>
                <a:lnTo>
                  <a:pt x="47205" y="366077"/>
                </a:lnTo>
                <a:lnTo>
                  <a:pt x="47582" y="363778"/>
                </a:lnTo>
                <a:close/>
              </a:path>
              <a:path w="54610" h="371475">
                <a:moveTo>
                  <a:pt x="30717" y="367558"/>
                </a:moveTo>
                <a:lnTo>
                  <a:pt x="30759" y="367753"/>
                </a:lnTo>
                <a:lnTo>
                  <a:pt x="33016" y="369211"/>
                </a:lnTo>
                <a:lnTo>
                  <a:pt x="30717" y="367558"/>
                </a:lnTo>
                <a:close/>
              </a:path>
              <a:path w="54610" h="371475">
                <a:moveTo>
                  <a:pt x="29669" y="362667"/>
                </a:moveTo>
                <a:lnTo>
                  <a:pt x="30441" y="367360"/>
                </a:lnTo>
                <a:lnTo>
                  <a:pt x="30717" y="367558"/>
                </a:lnTo>
                <a:lnTo>
                  <a:pt x="29669" y="362667"/>
                </a:lnTo>
                <a:close/>
              </a:path>
              <a:path w="54610" h="371475">
                <a:moveTo>
                  <a:pt x="48856" y="345752"/>
                </a:moveTo>
                <a:lnTo>
                  <a:pt x="48780" y="348869"/>
                </a:lnTo>
                <a:lnTo>
                  <a:pt x="48700" y="353771"/>
                </a:lnTo>
                <a:lnTo>
                  <a:pt x="48578" y="357435"/>
                </a:lnTo>
                <a:lnTo>
                  <a:pt x="48513" y="358101"/>
                </a:lnTo>
                <a:lnTo>
                  <a:pt x="47582" y="363778"/>
                </a:lnTo>
                <a:lnTo>
                  <a:pt x="48289" y="362407"/>
                </a:lnTo>
                <a:lnTo>
                  <a:pt x="48793" y="361429"/>
                </a:lnTo>
                <a:lnTo>
                  <a:pt x="49816" y="360197"/>
                </a:lnTo>
                <a:lnTo>
                  <a:pt x="54444" y="353974"/>
                </a:lnTo>
                <a:lnTo>
                  <a:pt x="53771" y="349402"/>
                </a:lnTo>
                <a:lnTo>
                  <a:pt x="48856" y="345752"/>
                </a:lnTo>
                <a:close/>
              </a:path>
              <a:path w="54610" h="371475">
                <a:moveTo>
                  <a:pt x="28859" y="357435"/>
                </a:moveTo>
                <a:lnTo>
                  <a:pt x="28625" y="357797"/>
                </a:lnTo>
                <a:lnTo>
                  <a:pt x="29669" y="362667"/>
                </a:lnTo>
                <a:lnTo>
                  <a:pt x="28917" y="358101"/>
                </a:lnTo>
                <a:lnTo>
                  <a:pt x="28859" y="357435"/>
                </a:lnTo>
                <a:close/>
              </a:path>
              <a:path w="54610" h="371475">
                <a:moveTo>
                  <a:pt x="48793" y="361429"/>
                </a:moveTo>
                <a:lnTo>
                  <a:pt x="48183" y="362407"/>
                </a:lnTo>
                <a:lnTo>
                  <a:pt x="48533" y="361933"/>
                </a:lnTo>
                <a:lnTo>
                  <a:pt x="48793" y="361429"/>
                </a:lnTo>
                <a:close/>
              </a:path>
              <a:path w="54610" h="371475">
                <a:moveTo>
                  <a:pt x="48533" y="361933"/>
                </a:moveTo>
                <a:lnTo>
                  <a:pt x="48183" y="362407"/>
                </a:lnTo>
                <a:lnTo>
                  <a:pt x="48533" y="361933"/>
                </a:lnTo>
                <a:close/>
              </a:path>
              <a:path w="54610" h="371475">
                <a:moveTo>
                  <a:pt x="48906" y="361429"/>
                </a:moveTo>
                <a:lnTo>
                  <a:pt x="48533" y="361933"/>
                </a:lnTo>
                <a:lnTo>
                  <a:pt x="48906" y="361429"/>
                </a:lnTo>
                <a:close/>
              </a:path>
              <a:path w="54610" h="371475">
                <a:moveTo>
                  <a:pt x="40114" y="348805"/>
                </a:moveTo>
                <a:lnTo>
                  <a:pt x="28651" y="348805"/>
                </a:lnTo>
                <a:lnTo>
                  <a:pt x="28739" y="353771"/>
                </a:lnTo>
                <a:lnTo>
                  <a:pt x="28859" y="357435"/>
                </a:lnTo>
                <a:lnTo>
                  <a:pt x="31800" y="352882"/>
                </a:lnTo>
                <a:lnTo>
                  <a:pt x="38087" y="351523"/>
                </a:lnTo>
                <a:lnTo>
                  <a:pt x="40114" y="348805"/>
                </a:lnTo>
                <a:close/>
              </a:path>
              <a:path w="54610" h="371475">
                <a:moveTo>
                  <a:pt x="40779" y="350951"/>
                </a:moveTo>
                <a:lnTo>
                  <a:pt x="38080" y="351532"/>
                </a:lnTo>
                <a:lnTo>
                  <a:pt x="36436" y="353771"/>
                </a:lnTo>
                <a:lnTo>
                  <a:pt x="40779" y="350951"/>
                </a:lnTo>
                <a:close/>
              </a:path>
              <a:path w="54610" h="371475">
                <a:moveTo>
                  <a:pt x="48745" y="350951"/>
                </a:moveTo>
                <a:lnTo>
                  <a:pt x="40779" y="350951"/>
                </a:lnTo>
                <a:lnTo>
                  <a:pt x="36436" y="353771"/>
                </a:lnTo>
                <a:lnTo>
                  <a:pt x="48700" y="353771"/>
                </a:lnTo>
                <a:lnTo>
                  <a:pt x="48745" y="350951"/>
                </a:lnTo>
                <a:close/>
              </a:path>
              <a:path w="54610" h="371475">
                <a:moveTo>
                  <a:pt x="47307" y="344601"/>
                </a:moveTo>
                <a:lnTo>
                  <a:pt x="42748" y="345274"/>
                </a:lnTo>
                <a:lnTo>
                  <a:pt x="38080" y="351532"/>
                </a:lnTo>
                <a:lnTo>
                  <a:pt x="40779" y="350951"/>
                </a:lnTo>
                <a:lnTo>
                  <a:pt x="48745" y="350951"/>
                </a:lnTo>
                <a:lnTo>
                  <a:pt x="48856" y="345752"/>
                </a:lnTo>
                <a:lnTo>
                  <a:pt x="47307" y="344601"/>
                </a:lnTo>
                <a:close/>
              </a:path>
              <a:path w="54610" h="371475">
                <a:moveTo>
                  <a:pt x="49149" y="211848"/>
                </a:moveTo>
                <a:lnTo>
                  <a:pt x="28282" y="211848"/>
                </a:lnTo>
                <a:lnTo>
                  <a:pt x="28359" y="336346"/>
                </a:lnTo>
                <a:lnTo>
                  <a:pt x="28651" y="348869"/>
                </a:lnTo>
                <a:lnTo>
                  <a:pt x="40114" y="348805"/>
                </a:lnTo>
                <a:lnTo>
                  <a:pt x="42748" y="345274"/>
                </a:lnTo>
                <a:lnTo>
                  <a:pt x="47307" y="344601"/>
                </a:lnTo>
                <a:lnTo>
                  <a:pt x="48884" y="344601"/>
                </a:lnTo>
                <a:lnTo>
                  <a:pt x="49085" y="336346"/>
                </a:lnTo>
                <a:lnTo>
                  <a:pt x="49149" y="211874"/>
                </a:lnTo>
                <a:close/>
              </a:path>
              <a:path w="54610" h="371475">
                <a:moveTo>
                  <a:pt x="48780" y="348805"/>
                </a:moveTo>
                <a:close/>
              </a:path>
              <a:path w="54610" h="371475">
                <a:moveTo>
                  <a:pt x="48782" y="348805"/>
                </a:moveTo>
                <a:close/>
              </a:path>
              <a:path w="54610" h="371475">
                <a:moveTo>
                  <a:pt x="48884" y="344601"/>
                </a:moveTo>
                <a:lnTo>
                  <a:pt x="47307" y="344601"/>
                </a:lnTo>
                <a:lnTo>
                  <a:pt x="48856" y="345752"/>
                </a:lnTo>
                <a:lnTo>
                  <a:pt x="48884" y="344601"/>
                </a:lnTo>
                <a:close/>
              </a:path>
              <a:path w="54610" h="371475">
                <a:moveTo>
                  <a:pt x="49263" y="118833"/>
                </a:moveTo>
                <a:lnTo>
                  <a:pt x="28181" y="118833"/>
                </a:lnTo>
                <a:lnTo>
                  <a:pt x="28282" y="211874"/>
                </a:lnTo>
                <a:lnTo>
                  <a:pt x="49149" y="211848"/>
                </a:lnTo>
                <a:lnTo>
                  <a:pt x="49263" y="118833"/>
                </a:lnTo>
                <a:close/>
              </a:path>
              <a:path w="54610" h="371475">
                <a:moveTo>
                  <a:pt x="49264" y="118833"/>
                </a:moveTo>
                <a:close/>
              </a:path>
              <a:path w="54610" h="371475">
                <a:moveTo>
                  <a:pt x="48841" y="14266"/>
                </a:moveTo>
                <a:lnTo>
                  <a:pt x="48031" y="17856"/>
                </a:lnTo>
                <a:lnTo>
                  <a:pt x="41132" y="22219"/>
                </a:lnTo>
                <a:lnTo>
                  <a:pt x="40547" y="22654"/>
                </a:lnTo>
                <a:lnTo>
                  <a:pt x="32042" y="43053"/>
                </a:lnTo>
                <a:lnTo>
                  <a:pt x="27890" y="52749"/>
                </a:lnTo>
                <a:lnTo>
                  <a:pt x="27911" y="74675"/>
                </a:lnTo>
                <a:lnTo>
                  <a:pt x="28029" y="100469"/>
                </a:lnTo>
                <a:lnTo>
                  <a:pt x="28181" y="118919"/>
                </a:lnTo>
                <a:lnTo>
                  <a:pt x="49264" y="118833"/>
                </a:lnTo>
                <a:lnTo>
                  <a:pt x="49415" y="100469"/>
                </a:lnTo>
                <a:lnTo>
                  <a:pt x="49533" y="74675"/>
                </a:lnTo>
                <a:lnTo>
                  <a:pt x="49419" y="22219"/>
                </a:lnTo>
                <a:lnTo>
                  <a:pt x="48841" y="14266"/>
                </a:lnTo>
                <a:close/>
              </a:path>
              <a:path w="54610" h="371475">
                <a:moveTo>
                  <a:pt x="27984" y="5679"/>
                </a:moveTo>
                <a:lnTo>
                  <a:pt x="24079" y="8585"/>
                </a:lnTo>
                <a:lnTo>
                  <a:pt x="22885" y="10134"/>
                </a:lnTo>
                <a:lnTo>
                  <a:pt x="12573" y="35369"/>
                </a:lnTo>
                <a:lnTo>
                  <a:pt x="0" y="69062"/>
                </a:lnTo>
                <a:lnTo>
                  <a:pt x="2565" y="74675"/>
                </a:lnTo>
                <a:lnTo>
                  <a:pt x="12471" y="78371"/>
                </a:lnTo>
                <a:lnTo>
                  <a:pt x="17906" y="76047"/>
                </a:lnTo>
                <a:lnTo>
                  <a:pt x="27890" y="52749"/>
                </a:lnTo>
                <a:lnTo>
                  <a:pt x="27839" y="22009"/>
                </a:lnTo>
                <a:lnTo>
                  <a:pt x="27529" y="16009"/>
                </a:lnTo>
                <a:lnTo>
                  <a:pt x="26187" y="10007"/>
                </a:lnTo>
                <a:lnTo>
                  <a:pt x="27984" y="5679"/>
                </a:lnTo>
                <a:close/>
              </a:path>
              <a:path w="54610" h="371475">
                <a:moveTo>
                  <a:pt x="38832" y="23609"/>
                </a:moveTo>
                <a:lnTo>
                  <a:pt x="27939" y="23609"/>
                </a:lnTo>
                <a:lnTo>
                  <a:pt x="27952" y="24193"/>
                </a:lnTo>
                <a:lnTo>
                  <a:pt x="27890" y="52749"/>
                </a:lnTo>
                <a:lnTo>
                  <a:pt x="32042" y="43053"/>
                </a:lnTo>
                <a:lnTo>
                  <a:pt x="39831" y="24371"/>
                </a:lnTo>
                <a:lnTo>
                  <a:pt x="38239" y="24371"/>
                </a:lnTo>
                <a:lnTo>
                  <a:pt x="38832" y="23609"/>
                </a:lnTo>
                <a:close/>
              </a:path>
              <a:path w="54610" h="371475">
                <a:moveTo>
                  <a:pt x="41668" y="19964"/>
                </a:moveTo>
                <a:lnTo>
                  <a:pt x="38239" y="24371"/>
                </a:lnTo>
                <a:lnTo>
                  <a:pt x="40547" y="22654"/>
                </a:lnTo>
                <a:lnTo>
                  <a:pt x="41668" y="19964"/>
                </a:lnTo>
                <a:close/>
              </a:path>
              <a:path w="54610" h="371475">
                <a:moveTo>
                  <a:pt x="40547" y="22654"/>
                </a:moveTo>
                <a:lnTo>
                  <a:pt x="38239" y="24371"/>
                </a:lnTo>
                <a:lnTo>
                  <a:pt x="39831" y="24371"/>
                </a:lnTo>
                <a:lnTo>
                  <a:pt x="40547" y="22654"/>
                </a:lnTo>
                <a:close/>
              </a:path>
              <a:path w="54610" h="371475">
                <a:moveTo>
                  <a:pt x="27939" y="23933"/>
                </a:moveTo>
                <a:lnTo>
                  <a:pt x="27938" y="24193"/>
                </a:lnTo>
                <a:lnTo>
                  <a:pt x="27939" y="23933"/>
                </a:lnTo>
                <a:close/>
              </a:path>
              <a:path w="54610" h="371475">
                <a:moveTo>
                  <a:pt x="27529" y="16009"/>
                </a:moveTo>
                <a:lnTo>
                  <a:pt x="27939" y="23933"/>
                </a:lnTo>
                <a:lnTo>
                  <a:pt x="27939" y="23609"/>
                </a:lnTo>
                <a:lnTo>
                  <a:pt x="38832" y="23609"/>
                </a:lnTo>
                <a:lnTo>
                  <a:pt x="41668" y="19964"/>
                </a:lnTo>
                <a:lnTo>
                  <a:pt x="44697" y="19964"/>
                </a:lnTo>
                <a:lnTo>
                  <a:pt x="48031" y="17856"/>
                </a:lnTo>
                <a:lnTo>
                  <a:pt x="48252" y="16878"/>
                </a:lnTo>
                <a:lnTo>
                  <a:pt x="27724" y="16878"/>
                </a:lnTo>
                <a:lnTo>
                  <a:pt x="27529" y="16009"/>
                </a:lnTo>
                <a:close/>
              </a:path>
              <a:path w="54610" h="371475">
                <a:moveTo>
                  <a:pt x="40800" y="22466"/>
                </a:moveTo>
                <a:lnTo>
                  <a:pt x="40625" y="22466"/>
                </a:lnTo>
                <a:lnTo>
                  <a:pt x="40547" y="22654"/>
                </a:lnTo>
                <a:lnTo>
                  <a:pt x="40800" y="22466"/>
                </a:lnTo>
                <a:close/>
              </a:path>
              <a:path w="54610" h="371475">
                <a:moveTo>
                  <a:pt x="44697" y="19964"/>
                </a:moveTo>
                <a:lnTo>
                  <a:pt x="41668" y="19964"/>
                </a:lnTo>
                <a:lnTo>
                  <a:pt x="40625" y="22466"/>
                </a:lnTo>
                <a:lnTo>
                  <a:pt x="41414" y="22009"/>
                </a:lnTo>
                <a:lnTo>
                  <a:pt x="44697" y="19964"/>
                </a:lnTo>
                <a:close/>
              </a:path>
              <a:path w="54610" h="371475">
                <a:moveTo>
                  <a:pt x="41414" y="22009"/>
                </a:moveTo>
                <a:lnTo>
                  <a:pt x="40741" y="22466"/>
                </a:lnTo>
                <a:lnTo>
                  <a:pt x="41132" y="22219"/>
                </a:lnTo>
                <a:lnTo>
                  <a:pt x="41414" y="22009"/>
                </a:lnTo>
                <a:close/>
              </a:path>
              <a:path w="54610" h="371475">
                <a:moveTo>
                  <a:pt x="41132" y="22219"/>
                </a:moveTo>
                <a:lnTo>
                  <a:pt x="40741" y="22466"/>
                </a:lnTo>
                <a:lnTo>
                  <a:pt x="41132" y="22219"/>
                </a:lnTo>
                <a:close/>
              </a:path>
              <a:path w="54610" h="371475">
                <a:moveTo>
                  <a:pt x="41464" y="22009"/>
                </a:moveTo>
                <a:lnTo>
                  <a:pt x="41132" y="22219"/>
                </a:lnTo>
                <a:lnTo>
                  <a:pt x="41464" y="22009"/>
                </a:lnTo>
                <a:close/>
              </a:path>
              <a:path w="54610" h="371475">
                <a:moveTo>
                  <a:pt x="27482" y="15100"/>
                </a:moveTo>
                <a:lnTo>
                  <a:pt x="27529" y="16009"/>
                </a:lnTo>
                <a:lnTo>
                  <a:pt x="27724" y="16878"/>
                </a:lnTo>
                <a:lnTo>
                  <a:pt x="27482" y="15100"/>
                </a:lnTo>
                <a:close/>
              </a:path>
              <a:path w="54610" h="371475">
                <a:moveTo>
                  <a:pt x="48653" y="15100"/>
                </a:moveTo>
                <a:lnTo>
                  <a:pt x="27482" y="15100"/>
                </a:lnTo>
                <a:lnTo>
                  <a:pt x="27724" y="16878"/>
                </a:lnTo>
                <a:lnTo>
                  <a:pt x="48252" y="16878"/>
                </a:lnTo>
                <a:lnTo>
                  <a:pt x="48653" y="15100"/>
                </a:lnTo>
                <a:close/>
              </a:path>
              <a:path w="54610" h="371475">
                <a:moveTo>
                  <a:pt x="38850" y="474"/>
                </a:moveTo>
                <a:lnTo>
                  <a:pt x="26187" y="10007"/>
                </a:lnTo>
                <a:lnTo>
                  <a:pt x="27529" y="16009"/>
                </a:lnTo>
                <a:lnTo>
                  <a:pt x="27482" y="15100"/>
                </a:lnTo>
                <a:lnTo>
                  <a:pt x="48653" y="15100"/>
                </a:lnTo>
                <a:lnTo>
                  <a:pt x="48841" y="14266"/>
                </a:lnTo>
                <a:lnTo>
                  <a:pt x="48806" y="13779"/>
                </a:lnTo>
                <a:lnTo>
                  <a:pt x="48298" y="11214"/>
                </a:lnTo>
                <a:lnTo>
                  <a:pt x="47085" y="7504"/>
                </a:lnTo>
                <a:lnTo>
                  <a:pt x="43751" y="2235"/>
                </a:lnTo>
                <a:lnTo>
                  <a:pt x="41420" y="1055"/>
                </a:lnTo>
                <a:lnTo>
                  <a:pt x="38850" y="474"/>
                </a:lnTo>
                <a:close/>
              </a:path>
              <a:path w="54610" h="371475">
                <a:moveTo>
                  <a:pt x="47085" y="7504"/>
                </a:moveTo>
                <a:lnTo>
                  <a:pt x="48298" y="11214"/>
                </a:lnTo>
                <a:lnTo>
                  <a:pt x="48806" y="13779"/>
                </a:lnTo>
                <a:lnTo>
                  <a:pt x="48841" y="14266"/>
                </a:lnTo>
                <a:lnTo>
                  <a:pt x="49504" y="11328"/>
                </a:lnTo>
                <a:lnTo>
                  <a:pt x="47085" y="7504"/>
                </a:lnTo>
                <a:close/>
              </a:path>
              <a:path w="54610" h="371475">
                <a:moveTo>
                  <a:pt x="43751" y="2235"/>
                </a:moveTo>
                <a:lnTo>
                  <a:pt x="47085" y="7504"/>
                </a:lnTo>
                <a:lnTo>
                  <a:pt x="45681" y="3213"/>
                </a:lnTo>
                <a:lnTo>
                  <a:pt x="43751" y="2235"/>
                </a:lnTo>
                <a:close/>
              </a:path>
              <a:path w="54610" h="371475">
                <a:moveTo>
                  <a:pt x="29385" y="4668"/>
                </a:moveTo>
                <a:lnTo>
                  <a:pt x="28054" y="5511"/>
                </a:lnTo>
                <a:lnTo>
                  <a:pt x="27984" y="5679"/>
                </a:lnTo>
                <a:lnTo>
                  <a:pt x="28790" y="5080"/>
                </a:lnTo>
                <a:lnTo>
                  <a:pt x="29385" y="4668"/>
                </a:lnTo>
                <a:close/>
              </a:path>
              <a:path w="54610" h="371475">
                <a:moveTo>
                  <a:pt x="36753" y="0"/>
                </a:moveTo>
                <a:lnTo>
                  <a:pt x="31054" y="3611"/>
                </a:lnTo>
                <a:lnTo>
                  <a:pt x="32550" y="2667"/>
                </a:lnTo>
                <a:lnTo>
                  <a:pt x="33337" y="2286"/>
                </a:lnTo>
                <a:lnTo>
                  <a:pt x="38850" y="474"/>
                </a:lnTo>
                <a:lnTo>
                  <a:pt x="36753" y="0"/>
                </a:lnTo>
                <a:close/>
              </a:path>
              <a:path w="54610" h="371475">
                <a:moveTo>
                  <a:pt x="41420" y="1055"/>
                </a:moveTo>
                <a:lnTo>
                  <a:pt x="43751" y="2235"/>
                </a:lnTo>
                <a:lnTo>
                  <a:pt x="43268" y="1473"/>
                </a:lnTo>
                <a:lnTo>
                  <a:pt x="41420" y="1055"/>
                </a:lnTo>
                <a:close/>
              </a:path>
              <a:path w="54610" h="371475">
                <a:moveTo>
                  <a:pt x="39712" y="190"/>
                </a:moveTo>
                <a:lnTo>
                  <a:pt x="38850" y="474"/>
                </a:lnTo>
                <a:lnTo>
                  <a:pt x="41420" y="1055"/>
                </a:lnTo>
                <a:lnTo>
                  <a:pt x="39712" y="1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4658" y="4756454"/>
            <a:ext cx="706257" cy="44035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631232" y="4781448"/>
            <a:ext cx="357505" cy="55244"/>
          </a:xfrm>
          <a:custGeom>
            <a:avLst/>
            <a:gdLst/>
            <a:ahLst/>
            <a:cxnLst/>
            <a:rect l="l" t="t" r="r" b="b"/>
            <a:pathLst>
              <a:path w="357504" h="55245">
                <a:moveTo>
                  <a:pt x="10807" y="47768"/>
                </a:moveTo>
                <a:lnTo>
                  <a:pt x="38531" y="55156"/>
                </a:lnTo>
                <a:lnTo>
                  <a:pt x="44640" y="51600"/>
                </a:lnTo>
                <a:lnTo>
                  <a:pt x="45583" y="48030"/>
                </a:lnTo>
                <a:lnTo>
                  <a:pt x="17767" y="47993"/>
                </a:lnTo>
                <a:lnTo>
                  <a:pt x="11684" y="47904"/>
                </a:lnTo>
                <a:lnTo>
                  <a:pt x="10807" y="47768"/>
                </a:lnTo>
                <a:close/>
              </a:path>
              <a:path w="357504" h="55245">
                <a:moveTo>
                  <a:pt x="71793" y="24663"/>
                </a:moveTo>
                <a:lnTo>
                  <a:pt x="46164" y="24676"/>
                </a:lnTo>
                <a:lnTo>
                  <a:pt x="14543" y="24758"/>
                </a:lnTo>
                <a:lnTo>
                  <a:pt x="44437" y="33896"/>
                </a:lnTo>
                <a:lnTo>
                  <a:pt x="47739" y="39865"/>
                </a:lnTo>
                <a:lnTo>
                  <a:pt x="45583" y="48030"/>
                </a:lnTo>
                <a:lnTo>
                  <a:pt x="46164" y="48031"/>
                </a:lnTo>
                <a:lnTo>
                  <a:pt x="71793" y="48031"/>
                </a:lnTo>
                <a:lnTo>
                  <a:pt x="178727" y="47917"/>
                </a:lnTo>
                <a:lnTo>
                  <a:pt x="251523" y="45123"/>
                </a:lnTo>
                <a:lnTo>
                  <a:pt x="306933" y="38785"/>
                </a:lnTo>
                <a:lnTo>
                  <a:pt x="344716" y="30111"/>
                </a:lnTo>
                <a:lnTo>
                  <a:pt x="352350" y="25717"/>
                </a:lnTo>
                <a:lnTo>
                  <a:pt x="347510" y="25717"/>
                </a:lnTo>
                <a:lnTo>
                  <a:pt x="340156" y="25463"/>
                </a:lnTo>
                <a:lnTo>
                  <a:pt x="339577" y="24841"/>
                </a:lnTo>
                <a:lnTo>
                  <a:pt x="158876" y="24841"/>
                </a:lnTo>
                <a:lnTo>
                  <a:pt x="121564" y="24777"/>
                </a:lnTo>
                <a:lnTo>
                  <a:pt x="71793" y="24663"/>
                </a:lnTo>
                <a:close/>
              </a:path>
              <a:path w="357504" h="55245">
                <a:moveTo>
                  <a:pt x="14543" y="24758"/>
                </a:moveTo>
                <a:lnTo>
                  <a:pt x="7491" y="24851"/>
                </a:lnTo>
                <a:lnTo>
                  <a:pt x="5174" y="26096"/>
                </a:lnTo>
                <a:lnTo>
                  <a:pt x="3366" y="27950"/>
                </a:lnTo>
                <a:lnTo>
                  <a:pt x="1323" y="34734"/>
                </a:lnTo>
                <a:lnTo>
                  <a:pt x="1422" y="41668"/>
                </a:lnTo>
                <a:lnTo>
                  <a:pt x="45583" y="48030"/>
                </a:lnTo>
                <a:lnTo>
                  <a:pt x="47739" y="39865"/>
                </a:lnTo>
                <a:lnTo>
                  <a:pt x="44437" y="33896"/>
                </a:lnTo>
                <a:lnTo>
                  <a:pt x="14543" y="24758"/>
                </a:lnTo>
                <a:close/>
              </a:path>
              <a:path w="357504" h="55245">
                <a:moveTo>
                  <a:pt x="178727" y="47917"/>
                </a:moveTo>
                <a:lnTo>
                  <a:pt x="139826" y="47917"/>
                </a:lnTo>
                <a:lnTo>
                  <a:pt x="158889" y="47980"/>
                </a:lnTo>
                <a:lnTo>
                  <a:pt x="178727" y="47917"/>
                </a:lnTo>
                <a:close/>
              </a:path>
              <a:path w="357504" h="55245">
                <a:moveTo>
                  <a:pt x="9835" y="47504"/>
                </a:moveTo>
                <a:lnTo>
                  <a:pt x="10617" y="47739"/>
                </a:lnTo>
                <a:lnTo>
                  <a:pt x="10807" y="47768"/>
                </a:lnTo>
                <a:lnTo>
                  <a:pt x="9835" y="47504"/>
                </a:lnTo>
                <a:close/>
              </a:path>
              <a:path w="357504" h="55245">
                <a:moveTo>
                  <a:pt x="4760" y="45981"/>
                </a:moveTo>
                <a:lnTo>
                  <a:pt x="4902" y="46164"/>
                </a:lnTo>
                <a:lnTo>
                  <a:pt x="9835" y="47504"/>
                </a:lnTo>
                <a:lnTo>
                  <a:pt x="4760" y="45981"/>
                </a:lnTo>
                <a:close/>
              </a:path>
              <a:path w="357504" h="55245">
                <a:moveTo>
                  <a:pt x="1323" y="34734"/>
                </a:moveTo>
                <a:lnTo>
                  <a:pt x="0" y="39128"/>
                </a:lnTo>
                <a:lnTo>
                  <a:pt x="3467" y="45593"/>
                </a:lnTo>
                <a:lnTo>
                  <a:pt x="4760" y="45981"/>
                </a:lnTo>
                <a:lnTo>
                  <a:pt x="1422" y="41668"/>
                </a:lnTo>
                <a:lnTo>
                  <a:pt x="1323" y="34734"/>
                </a:lnTo>
                <a:close/>
              </a:path>
              <a:path w="357504" h="55245">
                <a:moveTo>
                  <a:pt x="3366" y="27950"/>
                </a:moveTo>
                <a:lnTo>
                  <a:pt x="1257" y="30111"/>
                </a:lnTo>
                <a:lnTo>
                  <a:pt x="1323" y="34734"/>
                </a:lnTo>
                <a:lnTo>
                  <a:pt x="3366" y="27950"/>
                </a:lnTo>
                <a:close/>
              </a:path>
              <a:path w="357504" h="55245">
                <a:moveTo>
                  <a:pt x="5174" y="26096"/>
                </a:moveTo>
                <a:lnTo>
                  <a:pt x="3683" y="26898"/>
                </a:lnTo>
                <a:lnTo>
                  <a:pt x="3366" y="27950"/>
                </a:lnTo>
                <a:lnTo>
                  <a:pt x="5174" y="26096"/>
                </a:lnTo>
                <a:close/>
              </a:path>
              <a:path w="357504" h="55245">
                <a:moveTo>
                  <a:pt x="7491" y="24851"/>
                </a:moveTo>
                <a:lnTo>
                  <a:pt x="6375" y="24866"/>
                </a:lnTo>
                <a:lnTo>
                  <a:pt x="5174" y="26096"/>
                </a:lnTo>
                <a:lnTo>
                  <a:pt x="7491" y="24851"/>
                </a:lnTo>
                <a:close/>
              </a:path>
              <a:path w="357504" h="55245">
                <a:moveTo>
                  <a:pt x="333781" y="18618"/>
                </a:moveTo>
                <a:lnTo>
                  <a:pt x="340156" y="25463"/>
                </a:lnTo>
                <a:lnTo>
                  <a:pt x="347510" y="25717"/>
                </a:lnTo>
                <a:lnTo>
                  <a:pt x="352229" y="21323"/>
                </a:lnTo>
                <a:lnTo>
                  <a:pt x="340004" y="21323"/>
                </a:lnTo>
                <a:lnTo>
                  <a:pt x="333781" y="18618"/>
                </a:lnTo>
                <a:close/>
              </a:path>
              <a:path w="357504" h="55245">
                <a:moveTo>
                  <a:pt x="356311" y="17522"/>
                </a:moveTo>
                <a:lnTo>
                  <a:pt x="347510" y="25717"/>
                </a:lnTo>
                <a:lnTo>
                  <a:pt x="352350" y="25717"/>
                </a:lnTo>
                <a:lnTo>
                  <a:pt x="352704" y="25387"/>
                </a:lnTo>
                <a:lnTo>
                  <a:pt x="355676" y="20662"/>
                </a:lnTo>
                <a:lnTo>
                  <a:pt x="356263" y="18618"/>
                </a:lnTo>
                <a:lnTo>
                  <a:pt x="356311" y="17522"/>
                </a:lnTo>
                <a:close/>
              </a:path>
              <a:path w="357504" h="55245">
                <a:moveTo>
                  <a:pt x="10134" y="23431"/>
                </a:moveTo>
                <a:lnTo>
                  <a:pt x="7491" y="24851"/>
                </a:lnTo>
                <a:lnTo>
                  <a:pt x="14543" y="24758"/>
                </a:lnTo>
                <a:lnTo>
                  <a:pt x="10134" y="23431"/>
                </a:lnTo>
                <a:close/>
              </a:path>
              <a:path w="357504" h="55245">
                <a:moveTo>
                  <a:pt x="158921" y="24841"/>
                </a:moveTo>
                <a:close/>
              </a:path>
              <a:path w="357504" h="55245">
                <a:moveTo>
                  <a:pt x="215201" y="23787"/>
                </a:moveTo>
                <a:lnTo>
                  <a:pt x="196545" y="24396"/>
                </a:lnTo>
                <a:lnTo>
                  <a:pt x="196684" y="24396"/>
                </a:lnTo>
                <a:lnTo>
                  <a:pt x="177825" y="24777"/>
                </a:lnTo>
                <a:lnTo>
                  <a:pt x="158921" y="24841"/>
                </a:lnTo>
                <a:lnTo>
                  <a:pt x="339577" y="24841"/>
                </a:lnTo>
                <a:lnTo>
                  <a:pt x="338607" y="23799"/>
                </a:lnTo>
                <a:lnTo>
                  <a:pt x="214998" y="23799"/>
                </a:lnTo>
                <a:lnTo>
                  <a:pt x="215201" y="23787"/>
                </a:lnTo>
                <a:close/>
              </a:path>
              <a:path w="357504" h="55245">
                <a:moveTo>
                  <a:pt x="249597" y="22098"/>
                </a:moveTo>
                <a:lnTo>
                  <a:pt x="214998" y="23799"/>
                </a:lnTo>
                <a:lnTo>
                  <a:pt x="338607" y="23799"/>
                </a:lnTo>
                <a:lnTo>
                  <a:pt x="337045" y="22123"/>
                </a:lnTo>
                <a:lnTo>
                  <a:pt x="249339" y="22123"/>
                </a:lnTo>
                <a:lnTo>
                  <a:pt x="249597" y="22098"/>
                </a:lnTo>
                <a:close/>
              </a:path>
              <a:path w="357504" h="55245">
                <a:moveTo>
                  <a:pt x="337010" y="22085"/>
                </a:moveTo>
                <a:lnTo>
                  <a:pt x="249872" y="22085"/>
                </a:lnTo>
                <a:lnTo>
                  <a:pt x="249339" y="22123"/>
                </a:lnTo>
                <a:lnTo>
                  <a:pt x="337045" y="22123"/>
                </a:lnTo>
                <a:close/>
              </a:path>
              <a:path w="357504" h="55245">
                <a:moveTo>
                  <a:pt x="322579" y="19265"/>
                </a:moveTo>
                <a:lnTo>
                  <a:pt x="279387" y="19265"/>
                </a:lnTo>
                <a:lnTo>
                  <a:pt x="249597" y="22098"/>
                </a:lnTo>
                <a:lnTo>
                  <a:pt x="249872" y="22085"/>
                </a:lnTo>
                <a:lnTo>
                  <a:pt x="337010" y="22085"/>
                </a:lnTo>
                <a:lnTo>
                  <a:pt x="336300" y="21323"/>
                </a:lnTo>
                <a:lnTo>
                  <a:pt x="324637" y="21323"/>
                </a:lnTo>
                <a:lnTo>
                  <a:pt x="322579" y="19265"/>
                </a:lnTo>
                <a:close/>
              </a:path>
              <a:path w="357504" h="55245">
                <a:moveTo>
                  <a:pt x="331057" y="9944"/>
                </a:moveTo>
                <a:lnTo>
                  <a:pt x="320840" y="12540"/>
                </a:lnTo>
                <a:lnTo>
                  <a:pt x="320840" y="17526"/>
                </a:lnTo>
                <a:lnTo>
                  <a:pt x="324637" y="21323"/>
                </a:lnTo>
                <a:lnTo>
                  <a:pt x="336300" y="21323"/>
                </a:lnTo>
                <a:lnTo>
                  <a:pt x="333781" y="18618"/>
                </a:lnTo>
                <a:lnTo>
                  <a:pt x="355134" y="18618"/>
                </a:lnTo>
                <a:lnTo>
                  <a:pt x="356307" y="17526"/>
                </a:lnTo>
                <a:lnTo>
                  <a:pt x="356311" y="16192"/>
                </a:lnTo>
                <a:lnTo>
                  <a:pt x="332257" y="16192"/>
                </a:lnTo>
                <a:lnTo>
                  <a:pt x="332232" y="10172"/>
                </a:lnTo>
                <a:lnTo>
                  <a:pt x="330454" y="10172"/>
                </a:lnTo>
                <a:lnTo>
                  <a:pt x="331057" y="9944"/>
                </a:lnTo>
                <a:close/>
              </a:path>
              <a:path w="357504" h="55245">
                <a:moveTo>
                  <a:pt x="355134" y="18618"/>
                </a:moveTo>
                <a:lnTo>
                  <a:pt x="333781" y="18618"/>
                </a:lnTo>
                <a:lnTo>
                  <a:pt x="340004" y="21323"/>
                </a:lnTo>
                <a:lnTo>
                  <a:pt x="352229" y="21323"/>
                </a:lnTo>
                <a:lnTo>
                  <a:pt x="355134" y="18618"/>
                </a:lnTo>
                <a:close/>
              </a:path>
              <a:path w="357504" h="55245">
                <a:moveTo>
                  <a:pt x="320840" y="15938"/>
                </a:moveTo>
                <a:lnTo>
                  <a:pt x="303237" y="15938"/>
                </a:lnTo>
                <a:lnTo>
                  <a:pt x="278976" y="19304"/>
                </a:lnTo>
                <a:lnTo>
                  <a:pt x="279387" y="19265"/>
                </a:lnTo>
                <a:lnTo>
                  <a:pt x="322579" y="19265"/>
                </a:lnTo>
                <a:lnTo>
                  <a:pt x="320840" y="17526"/>
                </a:lnTo>
                <a:lnTo>
                  <a:pt x="320840" y="15938"/>
                </a:lnTo>
                <a:close/>
              </a:path>
              <a:path w="357504" h="55245">
                <a:moveTo>
                  <a:pt x="356986" y="15062"/>
                </a:moveTo>
                <a:lnTo>
                  <a:pt x="356311" y="15062"/>
                </a:lnTo>
                <a:lnTo>
                  <a:pt x="356311" y="17522"/>
                </a:lnTo>
                <a:lnTo>
                  <a:pt x="356920" y="16954"/>
                </a:lnTo>
                <a:lnTo>
                  <a:pt x="356986" y="15062"/>
                </a:lnTo>
                <a:close/>
              </a:path>
              <a:path w="357504" h="55245">
                <a:moveTo>
                  <a:pt x="332455" y="15062"/>
                </a:moveTo>
                <a:lnTo>
                  <a:pt x="332257" y="15062"/>
                </a:lnTo>
                <a:lnTo>
                  <a:pt x="332257" y="16192"/>
                </a:lnTo>
                <a:lnTo>
                  <a:pt x="332455" y="15062"/>
                </a:lnTo>
                <a:close/>
              </a:path>
              <a:path w="357504" h="55245">
                <a:moveTo>
                  <a:pt x="354748" y="6985"/>
                </a:moveTo>
                <a:lnTo>
                  <a:pt x="337858" y="6985"/>
                </a:lnTo>
                <a:lnTo>
                  <a:pt x="332820" y="12974"/>
                </a:lnTo>
                <a:lnTo>
                  <a:pt x="332257" y="16192"/>
                </a:lnTo>
                <a:lnTo>
                  <a:pt x="356311" y="16192"/>
                </a:lnTo>
                <a:lnTo>
                  <a:pt x="356298" y="15379"/>
                </a:lnTo>
                <a:lnTo>
                  <a:pt x="356336" y="9169"/>
                </a:lnTo>
                <a:lnTo>
                  <a:pt x="355684" y="7989"/>
                </a:lnTo>
                <a:lnTo>
                  <a:pt x="354748" y="6985"/>
                </a:lnTo>
                <a:close/>
              </a:path>
              <a:path w="357504" h="55245">
                <a:moveTo>
                  <a:pt x="320840" y="12611"/>
                </a:moveTo>
                <a:lnTo>
                  <a:pt x="320662" y="12611"/>
                </a:lnTo>
                <a:lnTo>
                  <a:pt x="319963" y="12763"/>
                </a:lnTo>
                <a:lnTo>
                  <a:pt x="302854" y="15991"/>
                </a:lnTo>
                <a:lnTo>
                  <a:pt x="303237" y="15938"/>
                </a:lnTo>
                <a:lnTo>
                  <a:pt x="320840" y="15938"/>
                </a:lnTo>
                <a:lnTo>
                  <a:pt x="320840" y="12611"/>
                </a:lnTo>
                <a:close/>
              </a:path>
              <a:path w="357504" h="55245">
                <a:moveTo>
                  <a:pt x="335760" y="8172"/>
                </a:moveTo>
                <a:lnTo>
                  <a:pt x="332232" y="9502"/>
                </a:lnTo>
                <a:lnTo>
                  <a:pt x="332257" y="15379"/>
                </a:lnTo>
                <a:lnTo>
                  <a:pt x="332257" y="15062"/>
                </a:lnTo>
                <a:lnTo>
                  <a:pt x="332455" y="15062"/>
                </a:lnTo>
                <a:lnTo>
                  <a:pt x="332764" y="13296"/>
                </a:lnTo>
                <a:lnTo>
                  <a:pt x="332549" y="13296"/>
                </a:lnTo>
                <a:lnTo>
                  <a:pt x="332968" y="12128"/>
                </a:lnTo>
                <a:lnTo>
                  <a:pt x="333532" y="12128"/>
                </a:lnTo>
                <a:lnTo>
                  <a:pt x="336480" y="8623"/>
                </a:lnTo>
                <a:lnTo>
                  <a:pt x="334962" y="8623"/>
                </a:lnTo>
                <a:lnTo>
                  <a:pt x="335760" y="8172"/>
                </a:lnTo>
                <a:close/>
              </a:path>
              <a:path w="357504" h="55245">
                <a:moveTo>
                  <a:pt x="355684" y="7989"/>
                </a:moveTo>
                <a:lnTo>
                  <a:pt x="356336" y="9169"/>
                </a:lnTo>
                <a:lnTo>
                  <a:pt x="356298" y="15379"/>
                </a:lnTo>
                <a:lnTo>
                  <a:pt x="356311" y="15062"/>
                </a:lnTo>
                <a:lnTo>
                  <a:pt x="356986" y="15062"/>
                </a:lnTo>
                <a:lnTo>
                  <a:pt x="357087" y="12128"/>
                </a:lnTo>
                <a:lnTo>
                  <a:pt x="357094" y="9502"/>
                </a:lnTo>
                <a:lnTo>
                  <a:pt x="355684" y="7989"/>
                </a:lnTo>
                <a:close/>
              </a:path>
              <a:path w="357504" h="55245">
                <a:moveTo>
                  <a:pt x="356311" y="15062"/>
                </a:moveTo>
                <a:lnTo>
                  <a:pt x="356298" y="15379"/>
                </a:lnTo>
                <a:lnTo>
                  <a:pt x="356311" y="15062"/>
                </a:lnTo>
                <a:close/>
              </a:path>
              <a:path w="357504" h="55245">
                <a:moveTo>
                  <a:pt x="332968" y="12128"/>
                </a:moveTo>
                <a:lnTo>
                  <a:pt x="332549" y="13296"/>
                </a:lnTo>
                <a:lnTo>
                  <a:pt x="332820" y="12974"/>
                </a:lnTo>
                <a:lnTo>
                  <a:pt x="332968" y="12128"/>
                </a:lnTo>
                <a:close/>
              </a:path>
              <a:path w="357504" h="55245">
                <a:moveTo>
                  <a:pt x="332820" y="12974"/>
                </a:moveTo>
                <a:lnTo>
                  <a:pt x="332549" y="13296"/>
                </a:lnTo>
                <a:lnTo>
                  <a:pt x="332764" y="13296"/>
                </a:lnTo>
                <a:lnTo>
                  <a:pt x="332820" y="12974"/>
                </a:lnTo>
                <a:close/>
              </a:path>
              <a:path w="357504" h="55245">
                <a:moveTo>
                  <a:pt x="333532" y="12128"/>
                </a:moveTo>
                <a:lnTo>
                  <a:pt x="332968" y="12128"/>
                </a:lnTo>
                <a:lnTo>
                  <a:pt x="332820" y="12974"/>
                </a:lnTo>
                <a:lnTo>
                  <a:pt x="333532" y="12128"/>
                </a:lnTo>
                <a:close/>
              </a:path>
              <a:path w="357504" h="55245">
                <a:moveTo>
                  <a:pt x="320272" y="12685"/>
                </a:moveTo>
                <a:lnTo>
                  <a:pt x="319859" y="12763"/>
                </a:lnTo>
                <a:lnTo>
                  <a:pt x="320272" y="12685"/>
                </a:lnTo>
                <a:close/>
              </a:path>
              <a:path w="357504" h="55245">
                <a:moveTo>
                  <a:pt x="320840" y="12540"/>
                </a:moveTo>
                <a:lnTo>
                  <a:pt x="320272" y="12685"/>
                </a:lnTo>
                <a:lnTo>
                  <a:pt x="320662" y="12611"/>
                </a:lnTo>
                <a:lnTo>
                  <a:pt x="320840" y="12611"/>
                </a:lnTo>
                <a:close/>
              </a:path>
              <a:path w="357504" h="55245">
                <a:moveTo>
                  <a:pt x="335946" y="4318"/>
                </a:moveTo>
                <a:lnTo>
                  <a:pt x="324637" y="4318"/>
                </a:lnTo>
                <a:lnTo>
                  <a:pt x="320840" y="8128"/>
                </a:lnTo>
                <a:lnTo>
                  <a:pt x="320840" y="12540"/>
                </a:lnTo>
                <a:lnTo>
                  <a:pt x="331057" y="9944"/>
                </a:lnTo>
                <a:lnTo>
                  <a:pt x="332232" y="9502"/>
                </a:lnTo>
                <a:lnTo>
                  <a:pt x="332232" y="9169"/>
                </a:lnTo>
                <a:lnTo>
                  <a:pt x="334365" y="5308"/>
                </a:lnTo>
                <a:lnTo>
                  <a:pt x="335946" y="4318"/>
                </a:lnTo>
                <a:close/>
              </a:path>
              <a:path w="357504" h="55245">
                <a:moveTo>
                  <a:pt x="331711" y="9779"/>
                </a:moveTo>
                <a:lnTo>
                  <a:pt x="331057" y="9944"/>
                </a:lnTo>
                <a:lnTo>
                  <a:pt x="330454" y="10172"/>
                </a:lnTo>
                <a:lnTo>
                  <a:pt x="331711" y="9779"/>
                </a:lnTo>
                <a:close/>
              </a:path>
              <a:path w="357504" h="55245">
                <a:moveTo>
                  <a:pt x="332232" y="9779"/>
                </a:moveTo>
                <a:lnTo>
                  <a:pt x="331711" y="9779"/>
                </a:lnTo>
                <a:lnTo>
                  <a:pt x="330454" y="10172"/>
                </a:lnTo>
                <a:lnTo>
                  <a:pt x="332232" y="10172"/>
                </a:lnTo>
                <a:lnTo>
                  <a:pt x="332232" y="9779"/>
                </a:lnTo>
                <a:close/>
              </a:path>
              <a:path w="357504" h="55245">
                <a:moveTo>
                  <a:pt x="332232" y="9502"/>
                </a:moveTo>
                <a:lnTo>
                  <a:pt x="331057" y="9944"/>
                </a:lnTo>
                <a:lnTo>
                  <a:pt x="331711" y="9779"/>
                </a:lnTo>
                <a:lnTo>
                  <a:pt x="332232" y="9779"/>
                </a:lnTo>
                <a:lnTo>
                  <a:pt x="332232" y="9502"/>
                </a:lnTo>
                <a:close/>
              </a:path>
              <a:path w="357504" h="55245">
                <a:moveTo>
                  <a:pt x="336806" y="3778"/>
                </a:moveTo>
                <a:lnTo>
                  <a:pt x="334365" y="5308"/>
                </a:lnTo>
                <a:lnTo>
                  <a:pt x="332232" y="9169"/>
                </a:lnTo>
                <a:lnTo>
                  <a:pt x="332232" y="9502"/>
                </a:lnTo>
                <a:lnTo>
                  <a:pt x="335760" y="8172"/>
                </a:lnTo>
                <a:lnTo>
                  <a:pt x="337790" y="7023"/>
                </a:lnTo>
                <a:lnTo>
                  <a:pt x="333781" y="7023"/>
                </a:lnTo>
                <a:lnTo>
                  <a:pt x="336806" y="3778"/>
                </a:lnTo>
                <a:close/>
              </a:path>
              <a:path w="357504" h="55245">
                <a:moveTo>
                  <a:pt x="336651" y="7835"/>
                </a:moveTo>
                <a:lnTo>
                  <a:pt x="335760" y="8172"/>
                </a:lnTo>
                <a:lnTo>
                  <a:pt x="334962" y="8623"/>
                </a:lnTo>
                <a:lnTo>
                  <a:pt x="336651" y="7835"/>
                </a:lnTo>
                <a:close/>
              </a:path>
              <a:path w="357504" h="55245">
                <a:moveTo>
                  <a:pt x="337142" y="7835"/>
                </a:moveTo>
                <a:lnTo>
                  <a:pt x="336651" y="7835"/>
                </a:lnTo>
                <a:lnTo>
                  <a:pt x="334962" y="8623"/>
                </a:lnTo>
                <a:lnTo>
                  <a:pt x="336480" y="8623"/>
                </a:lnTo>
                <a:lnTo>
                  <a:pt x="337142" y="7835"/>
                </a:lnTo>
                <a:close/>
              </a:path>
              <a:path w="357504" h="55245">
                <a:moveTo>
                  <a:pt x="337858" y="6985"/>
                </a:moveTo>
                <a:lnTo>
                  <a:pt x="335760" y="8172"/>
                </a:lnTo>
                <a:lnTo>
                  <a:pt x="336651" y="7835"/>
                </a:lnTo>
                <a:lnTo>
                  <a:pt x="337142" y="7835"/>
                </a:lnTo>
                <a:lnTo>
                  <a:pt x="337858" y="6985"/>
                </a:lnTo>
                <a:close/>
              </a:path>
              <a:path w="357504" h="55245">
                <a:moveTo>
                  <a:pt x="351757" y="3776"/>
                </a:moveTo>
                <a:lnTo>
                  <a:pt x="355684" y="7989"/>
                </a:lnTo>
                <a:lnTo>
                  <a:pt x="354202" y="5308"/>
                </a:lnTo>
                <a:lnTo>
                  <a:pt x="351757" y="3776"/>
                </a:lnTo>
                <a:close/>
              </a:path>
              <a:path w="357504" h="55245">
                <a:moveTo>
                  <a:pt x="344284" y="191"/>
                </a:moveTo>
                <a:lnTo>
                  <a:pt x="342064" y="484"/>
                </a:lnTo>
                <a:lnTo>
                  <a:pt x="336806" y="3778"/>
                </a:lnTo>
                <a:lnTo>
                  <a:pt x="333781" y="7023"/>
                </a:lnTo>
                <a:lnTo>
                  <a:pt x="340004" y="4318"/>
                </a:lnTo>
                <a:lnTo>
                  <a:pt x="352262" y="4318"/>
                </a:lnTo>
                <a:lnTo>
                  <a:pt x="351757" y="3776"/>
                </a:lnTo>
                <a:lnTo>
                  <a:pt x="346504" y="484"/>
                </a:lnTo>
                <a:lnTo>
                  <a:pt x="344284" y="191"/>
                </a:lnTo>
                <a:close/>
              </a:path>
              <a:path w="357504" h="55245">
                <a:moveTo>
                  <a:pt x="352262" y="4318"/>
                </a:moveTo>
                <a:lnTo>
                  <a:pt x="340004" y="4318"/>
                </a:lnTo>
                <a:lnTo>
                  <a:pt x="333781" y="7023"/>
                </a:lnTo>
                <a:lnTo>
                  <a:pt x="337790" y="7023"/>
                </a:lnTo>
                <a:lnTo>
                  <a:pt x="354748" y="6985"/>
                </a:lnTo>
                <a:lnTo>
                  <a:pt x="352262" y="4318"/>
                </a:lnTo>
                <a:close/>
              </a:path>
              <a:path w="357504" h="55245">
                <a:moveTo>
                  <a:pt x="342064" y="484"/>
                </a:moveTo>
                <a:lnTo>
                  <a:pt x="339572" y="812"/>
                </a:lnTo>
                <a:lnTo>
                  <a:pt x="336806" y="3778"/>
                </a:lnTo>
                <a:lnTo>
                  <a:pt x="342064" y="484"/>
                </a:lnTo>
                <a:close/>
              </a:path>
              <a:path w="357504" h="55245">
                <a:moveTo>
                  <a:pt x="346504" y="484"/>
                </a:moveTo>
                <a:lnTo>
                  <a:pt x="351757" y="3776"/>
                </a:lnTo>
                <a:lnTo>
                  <a:pt x="348996" y="812"/>
                </a:lnTo>
                <a:lnTo>
                  <a:pt x="346504" y="484"/>
                </a:lnTo>
                <a:close/>
              </a:path>
              <a:path w="357504" h="55245">
                <a:moveTo>
                  <a:pt x="342836" y="0"/>
                </a:moveTo>
                <a:lnTo>
                  <a:pt x="342064" y="484"/>
                </a:lnTo>
                <a:lnTo>
                  <a:pt x="344284" y="191"/>
                </a:lnTo>
                <a:lnTo>
                  <a:pt x="342836" y="0"/>
                </a:lnTo>
                <a:close/>
              </a:path>
              <a:path w="357504" h="55245">
                <a:moveTo>
                  <a:pt x="345732" y="0"/>
                </a:moveTo>
                <a:lnTo>
                  <a:pt x="344284" y="191"/>
                </a:lnTo>
                <a:lnTo>
                  <a:pt x="346504" y="484"/>
                </a:lnTo>
                <a:lnTo>
                  <a:pt x="3457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8783" y="4774222"/>
            <a:ext cx="394828" cy="1894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98180" y="5488076"/>
            <a:ext cx="370355" cy="26567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5324" y="5402376"/>
            <a:ext cx="1287614" cy="31823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23271" y="5308346"/>
            <a:ext cx="737463" cy="32992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717364" y="5479415"/>
            <a:ext cx="278765" cy="40640"/>
          </a:xfrm>
          <a:custGeom>
            <a:avLst/>
            <a:gdLst/>
            <a:ahLst/>
            <a:cxnLst/>
            <a:rect l="l" t="t" r="r" b="b"/>
            <a:pathLst>
              <a:path w="278764" h="40639">
                <a:moveTo>
                  <a:pt x="206482" y="1741"/>
                </a:moveTo>
                <a:lnTo>
                  <a:pt x="182359" y="1866"/>
                </a:lnTo>
                <a:lnTo>
                  <a:pt x="154825" y="2362"/>
                </a:lnTo>
                <a:lnTo>
                  <a:pt x="126593" y="2857"/>
                </a:lnTo>
                <a:lnTo>
                  <a:pt x="47243" y="3987"/>
                </a:lnTo>
                <a:lnTo>
                  <a:pt x="2374" y="20701"/>
                </a:lnTo>
                <a:lnTo>
                  <a:pt x="0" y="27203"/>
                </a:lnTo>
                <a:lnTo>
                  <a:pt x="5105" y="38138"/>
                </a:lnTo>
                <a:lnTo>
                  <a:pt x="11582" y="40500"/>
                </a:lnTo>
                <a:lnTo>
                  <a:pt x="31884" y="31153"/>
                </a:lnTo>
                <a:lnTo>
                  <a:pt x="31597" y="31153"/>
                </a:lnTo>
                <a:lnTo>
                  <a:pt x="33070" y="30607"/>
                </a:lnTo>
                <a:lnTo>
                  <a:pt x="33438" y="30607"/>
                </a:lnTo>
                <a:lnTo>
                  <a:pt x="49110" y="25958"/>
                </a:lnTo>
                <a:lnTo>
                  <a:pt x="47713" y="25958"/>
                </a:lnTo>
                <a:lnTo>
                  <a:pt x="50609" y="25514"/>
                </a:lnTo>
                <a:lnTo>
                  <a:pt x="68549" y="25514"/>
                </a:lnTo>
                <a:lnTo>
                  <a:pt x="71526" y="25450"/>
                </a:lnTo>
                <a:lnTo>
                  <a:pt x="98348" y="24968"/>
                </a:lnTo>
                <a:lnTo>
                  <a:pt x="98196" y="24968"/>
                </a:lnTo>
                <a:lnTo>
                  <a:pt x="126834" y="24841"/>
                </a:lnTo>
                <a:lnTo>
                  <a:pt x="182613" y="23850"/>
                </a:lnTo>
                <a:lnTo>
                  <a:pt x="207314" y="23723"/>
                </a:lnTo>
                <a:lnTo>
                  <a:pt x="227678" y="22733"/>
                </a:lnTo>
                <a:lnTo>
                  <a:pt x="227495" y="22733"/>
                </a:lnTo>
                <a:lnTo>
                  <a:pt x="244093" y="22593"/>
                </a:lnTo>
                <a:lnTo>
                  <a:pt x="254999" y="22111"/>
                </a:lnTo>
                <a:lnTo>
                  <a:pt x="254787" y="22110"/>
                </a:lnTo>
                <a:lnTo>
                  <a:pt x="255295" y="22098"/>
                </a:lnTo>
                <a:lnTo>
                  <a:pt x="263032" y="22098"/>
                </a:lnTo>
                <a:lnTo>
                  <a:pt x="260451" y="20840"/>
                </a:lnTo>
                <a:lnTo>
                  <a:pt x="259265" y="20154"/>
                </a:lnTo>
                <a:lnTo>
                  <a:pt x="253237" y="20154"/>
                </a:lnTo>
                <a:lnTo>
                  <a:pt x="250469" y="18656"/>
                </a:lnTo>
                <a:lnTo>
                  <a:pt x="248767" y="13322"/>
                </a:lnTo>
                <a:lnTo>
                  <a:pt x="250266" y="10426"/>
                </a:lnTo>
                <a:lnTo>
                  <a:pt x="253691" y="9338"/>
                </a:lnTo>
                <a:lnTo>
                  <a:pt x="253795" y="9206"/>
                </a:lnTo>
                <a:lnTo>
                  <a:pt x="256870" y="3822"/>
                </a:lnTo>
                <a:lnTo>
                  <a:pt x="258495" y="2311"/>
                </a:lnTo>
                <a:lnTo>
                  <a:pt x="259642" y="1752"/>
                </a:lnTo>
                <a:lnTo>
                  <a:pt x="206247" y="1752"/>
                </a:lnTo>
                <a:lnTo>
                  <a:pt x="206482" y="1741"/>
                </a:lnTo>
                <a:close/>
              </a:path>
              <a:path w="278764" h="40639">
                <a:moveTo>
                  <a:pt x="33070" y="30607"/>
                </a:moveTo>
                <a:lnTo>
                  <a:pt x="31597" y="31153"/>
                </a:lnTo>
                <a:lnTo>
                  <a:pt x="32404" y="30913"/>
                </a:lnTo>
                <a:lnTo>
                  <a:pt x="33070" y="30607"/>
                </a:lnTo>
                <a:close/>
              </a:path>
              <a:path w="278764" h="40639">
                <a:moveTo>
                  <a:pt x="32404" y="30913"/>
                </a:moveTo>
                <a:lnTo>
                  <a:pt x="31597" y="31153"/>
                </a:lnTo>
                <a:lnTo>
                  <a:pt x="31884" y="31153"/>
                </a:lnTo>
                <a:lnTo>
                  <a:pt x="32404" y="30913"/>
                </a:lnTo>
                <a:close/>
              </a:path>
              <a:path w="278764" h="40639">
                <a:moveTo>
                  <a:pt x="33438" y="30607"/>
                </a:moveTo>
                <a:lnTo>
                  <a:pt x="33070" y="30607"/>
                </a:lnTo>
                <a:lnTo>
                  <a:pt x="32404" y="30913"/>
                </a:lnTo>
                <a:lnTo>
                  <a:pt x="33438" y="30607"/>
                </a:lnTo>
                <a:close/>
              </a:path>
              <a:path w="278764" h="40639">
                <a:moveTo>
                  <a:pt x="50609" y="25514"/>
                </a:moveTo>
                <a:lnTo>
                  <a:pt x="47713" y="25958"/>
                </a:lnTo>
                <a:lnTo>
                  <a:pt x="49219" y="25926"/>
                </a:lnTo>
                <a:lnTo>
                  <a:pt x="50609" y="25514"/>
                </a:lnTo>
                <a:close/>
              </a:path>
              <a:path w="278764" h="40639">
                <a:moveTo>
                  <a:pt x="49219" y="25926"/>
                </a:moveTo>
                <a:lnTo>
                  <a:pt x="47713" y="25958"/>
                </a:lnTo>
                <a:lnTo>
                  <a:pt x="49110" y="25958"/>
                </a:lnTo>
                <a:close/>
              </a:path>
              <a:path w="278764" h="40639">
                <a:moveTo>
                  <a:pt x="68549" y="25514"/>
                </a:moveTo>
                <a:lnTo>
                  <a:pt x="50609" y="25514"/>
                </a:lnTo>
                <a:lnTo>
                  <a:pt x="49219" y="25926"/>
                </a:lnTo>
                <a:lnTo>
                  <a:pt x="68549" y="25514"/>
                </a:lnTo>
                <a:close/>
              </a:path>
              <a:path w="278764" h="40639">
                <a:moveTo>
                  <a:pt x="263126" y="22143"/>
                </a:moveTo>
                <a:lnTo>
                  <a:pt x="266395" y="23736"/>
                </a:lnTo>
                <a:lnTo>
                  <a:pt x="270681" y="22258"/>
                </a:lnTo>
                <a:lnTo>
                  <a:pt x="265174" y="22161"/>
                </a:lnTo>
                <a:lnTo>
                  <a:pt x="263126" y="22143"/>
                </a:lnTo>
                <a:close/>
              </a:path>
              <a:path w="278764" h="40639">
                <a:moveTo>
                  <a:pt x="272256" y="21715"/>
                </a:moveTo>
                <a:lnTo>
                  <a:pt x="270681" y="22258"/>
                </a:lnTo>
                <a:lnTo>
                  <a:pt x="271678" y="22275"/>
                </a:lnTo>
                <a:lnTo>
                  <a:pt x="272256" y="21715"/>
                </a:lnTo>
                <a:close/>
              </a:path>
              <a:path w="278764" h="40639">
                <a:moveTo>
                  <a:pt x="270998" y="22148"/>
                </a:moveTo>
                <a:lnTo>
                  <a:pt x="264452" y="22148"/>
                </a:lnTo>
                <a:lnTo>
                  <a:pt x="270681" y="22258"/>
                </a:lnTo>
                <a:lnTo>
                  <a:pt x="270998" y="22148"/>
                </a:lnTo>
                <a:close/>
              </a:path>
              <a:path w="278764" h="40639">
                <a:moveTo>
                  <a:pt x="275141" y="17106"/>
                </a:moveTo>
                <a:lnTo>
                  <a:pt x="260743" y="17106"/>
                </a:lnTo>
                <a:lnTo>
                  <a:pt x="259194" y="18199"/>
                </a:lnTo>
                <a:lnTo>
                  <a:pt x="257510" y="18989"/>
                </a:lnTo>
                <a:lnTo>
                  <a:pt x="259265" y="20154"/>
                </a:lnTo>
                <a:lnTo>
                  <a:pt x="260451" y="20840"/>
                </a:lnTo>
                <a:lnTo>
                  <a:pt x="263126" y="22143"/>
                </a:lnTo>
                <a:lnTo>
                  <a:pt x="264515" y="22161"/>
                </a:lnTo>
                <a:lnTo>
                  <a:pt x="270998" y="22148"/>
                </a:lnTo>
                <a:lnTo>
                  <a:pt x="272256" y="21715"/>
                </a:lnTo>
                <a:lnTo>
                  <a:pt x="273468" y="20540"/>
                </a:lnTo>
                <a:lnTo>
                  <a:pt x="275141" y="17106"/>
                </a:lnTo>
                <a:close/>
              </a:path>
              <a:path w="278764" h="40639">
                <a:moveTo>
                  <a:pt x="264452" y="22148"/>
                </a:moveTo>
                <a:lnTo>
                  <a:pt x="265174" y="22161"/>
                </a:lnTo>
                <a:lnTo>
                  <a:pt x="264452" y="22148"/>
                </a:lnTo>
                <a:close/>
              </a:path>
              <a:path w="278764" h="40639">
                <a:moveTo>
                  <a:pt x="263032" y="22098"/>
                </a:moveTo>
                <a:lnTo>
                  <a:pt x="254999" y="22111"/>
                </a:lnTo>
                <a:lnTo>
                  <a:pt x="261569" y="22123"/>
                </a:lnTo>
                <a:lnTo>
                  <a:pt x="263126" y="22143"/>
                </a:lnTo>
                <a:close/>
              </a:path>
              <a:path w="278764" h="40639">
                <a:moveTo>
                  <a:pt x="273468" y="20540"/>
                </a:moveTo>
                <a:lnTo>
                  <a:pt x="272256" y="21715"/>
                </a:lnTo>
                <a:lnTo>
                  <a:pt x="273024" y="21450"/>
                </a:lnTo>
                <a:lnTo>
                  <a:pt x="273468" y="20540"/>
                </a:lnTo>
                <a:close/>
              </a:path>
              <a:path w="278764" h="40639">
                <a:moveTo>
                  <a:pt x="276776" y="13749"/>
                </a:moveTo>
                <a:lnTo>
                  <a:pt x="273468" y="20540"/>
                </a:lnTo>
                <a:lnTo>
                  <a:pt x="276720" y="17386"/>
                </a:lnTo>
                <a:lnTo>
                  <a:pt x="276776" y="13749"/>
                </a:lnTo>
                <a:close/>
              </a:path>
              <a:path w="278764" h="40639">
                <a:moveTo>
                  <a:pt x="253726" y="9327"/>
                </a:moveTo>
                <a:lnTo>
                  <a:pt x="250266" y="10426"/>
                </a:lnTo>
                <a:lnTo>
                  <a:pt x="248767" y="13322"/>
                </a:lnTo>
                <a:lnTo>
                  <a:pt x="250469" y="18656"/>
                </a:lnTo>
                <a:lnTo>
                  <a:pt x="253237" y="20154"/>
                </a:lnTo>
                <a:lnTo>
                  <a:pt x="257510" y="18989"/>
                </a:lnTo>
                <a:lnTo>
                  <a:pt x="254812" y="17183"/>
                </a:lnTo>
                <a:lnTo>
                  <a:pt x="260743" y="17106"/>
                </a:lnTo>
                <a:lnTo>
                  <a:pt x="275141" y="17106"/>
                </a:lnTo>
                <a:lnTo>
                  <a:pt x="276776" y="13749"/>
                </a:lnTo>
                <a:lnTo>
                  <a:pt x="276831" y="10248"/>
                </a:lnTo>
                <a:lnTo>
                  <a:pt x="253199" y="10248"/>
                </a:lnTo>
                <a:lnTo>
                  <a:pt x="253417" y="9867"/>
                </a:lnTo>
                <a:lnTo>
                  <a:pt x="253034" y="9867"/>
                </a:lnTo>
                <a:lnTo>
                  <a:pt x="253726" y="9327"/>
                </a:lnTo>
                <a:close/>
              </a:path>
              <a:path w="278764" h="40639">
                <a:moveTo>
                  <a:pt x="257510" y="18989"/>
                </a:moveTo>
                <a:lnTo>
                  <a:pt x="253237" y="20154"/>
                </a:lnTo>
                <a:lnTo>
                  <a:pt x="259265" y="20154"/>
                </a:lnTo>
                <a:lnTo>
                  <a:pt x="257510" y="18989"/>
                </a:lnTo>
                <a:close/>
              </a:path>
              <a:path w="278764" h="40639">
                <a:moveTo>
                  <a:pt x="260743" y="17106"/>
                </a:moveTo>
                <a:lnTo>
                  <a:pt x="254812" y="17183"/>
                </a:lnTo>
                <a:lnTo>
                  <a:pt x="257510" y="18989"/>
                </a:lnTo>
                <a:lnTo>
                  <a:pt x="259194" y="18199"/>
                </a:lnTo>
                <a:lnTo>
                  <a:pt x="260743" y="17106"/>
                </a:lnTo>
                <a:close/>
              </a:path>
              <a:path w="278764" h="40639">
                <a:moveTo>
                  <a:pt x="276895" y="6158"/>
                </a:moveTo>
                <a:lnTo>
                  <a:pt x="276776" y="13749"/>
                </a:lnTo>
                <a:lnTo>
                  <a:pt x="278272" y="10680"/>
                </a:lnTo>
                <a:lnTo>
                  <a:pt x="278181" y="9867"/>
                </a:lnTo>
                <a:lnTo>
                  <a:pt x="276895" y="6158"/>
                </a:lnTo>
                <a:close/>
              </a:path>
              <a:path w="278764" h="40639">
                <a:moveTo>
                  <a:pt x="253939" y="9397"/>
                </a:moveTo>
                <a:lnTo>
                  <a:pt x="253579" y="9584"/>
                </a:lnTo>
                <a:lnTo>
                  <a:pt x="253199" y="10248"/>
                </a:lnTo>
                <a:lnTo>
                  <a:pt x="253939" y="9397"/>
                </a:lnTo>
                <a:close/>
              </a:path>
              <a:path w="278764" h="40639">
                <a:moveTo>
                  <a:pt x="276850" y="9042"/>
                </a:moveTo>
                <a:lnTo>
                  <a:pt x="254622" y="9042"/>
                </a:lnTo>
                <a:lnTo>
                  <a:pt x="253939" y="9397"/>
                </a:lnTo>
                <a:lnTo>
                  <a:pt x="253199" y="10248"/>
                </a:lnTo>
                <a:lnTo>
                  <a:pt x="276831" y="10248"/>
                </a:lnTo>
                <a:lnTo>
                  <a:pt x="276850" y="9042"/>
                </a:lnTo>
                <a:close/>
              </a:path>
              <a:path w="278764" h="40639">
                <a:moveTo>
                  <a:pt x="253720" y="9338"/>
                </a:moveTo>
                <a:lnTo>
                  <a:pt x="253034" y="9867"/>
                </a:lnTo>
                <a:lnTo>
                  <a:pt x="253579" y="9584"/>
                </a:lnTo>
                <a:lnTo>
                  <a:pt x="253720" y="9338"/>
                </a:lnTo>
                <a:close/>
              </a:path>
              <a:path w="278764" h="40639">
                <a:moveTo>
                  <a:pt x="253579" y="9584"/>
                </a:moveTo>
                <a:lnTo>
                  <a:pt x="253034" y="9867"/>
                </a:lnTo>
                <a:lnTo>
                  <a:pt x="253417" y="9867"/>
                </a:lnTo>
                <a:lnTo>
                  <a:pt x="253579" y="9584"/>
                </a:lnTo>
                <a:close/>
              </a:path>
              <a:path w="278764" h="40639">
                <a:moveTo>
                  <a:pt x="254105" y="9206"/>
                </a:moveTo>
                <a:lnTo>
                  <a:pt x="253739" y="9322"/>
                </a:lnTo>
                <a:lnTo>
                  <a:pt x="253579" y="9584"/>
                </a:lnTo>
                <a:lnTo>
                  <a:pt x="253939" y="9397"/>
                </a:lnTo>
                <a:lnTo>
                  <a:pt x="254105" y="9206"/>
                </a:lnTo>
                <a:close/>
              </a:path>
              <a:path w="278764" h="40639">
                <a:moveTo>
                  <a:pt x="254622" y="9042"/>
                </a:moveTo>
                <a:lnTo>
                  <a:pt x="254105" y="9206"/>
                </a:lnTo>
                <a:lnTo>
                  <a:pt x="253939" y="9397"/>
                </a:lnTo>
                <a:lnTo>
                  <a:pt x="254622" y="9042"/>
                </a:lnTo>
                <a:close/>
              </a:path>
              <a:path w="278764" h="40639">
                <a:moveTo>
                  <a:pt x="265678" y="21"/>
                </a:moveTo>
                <a:lnTo>
                  <a:pt x="264452" y="38"/>
                </a:lnTo>
                <a:lnTo>
                  <a:pt x="263992" y="42"/>
                </a:lnTo>
                <a:lnTo>
                  <a:pt x="262458" y="381"/>
                </a:lnTo>
                <a:lnTo>
                  <a:pt x="258495" y="2311"/>
                </a:lnTo>
                <a:lnTo>
                  <a:pt x="256870" y="3822"/>
                </a:lnTo>
                <a:lnTo>
                  <a:pt x="253726" y="9327"/>
                </a:lnTo>
                <a:lnTo>
                  <a:pt x="254546" y="8699"/>
                </a:lnTo>
                <a:lnTo>
                  <a:pt x="276855" y="8699"/>
                </a:lnTo>
                <a:lnTo>
                  <a:pt x="267528" y="48"/>
                </a:lnTo>
                <a:lnTo>
                  <a:pt x="265678" y="21"/>
                </a:lnTo>
                <a:close/>
              </a:path>
              <a:path w="278764" h="40639">
                <a:moveTo>
                  <a:pt x="254546" y="8699"/>
                </a:moveTo>
                <a:lnTo>
                  <a:pt x="253739" y="9322"/>
                </a:lnTo>
                <a:lnTo>
                  <a:pt x="254105" y="9206"/>
                </a:lnTo>
                <a:lnTo>
                  <a:pt x="254546" y="8699"/>
                </a:lnTo>
                <a:close/>
              </a:path>
              <a:path w="278764" h="40639">
                <a:moveTo>
                  <a:pt x="276855" y="8699"/>
                </a:moveTo>
                <a:lnTo>
                  <a:pt x="254546" y="8699"/>
                </a:lnTo>
                <a:lnTo>
                  <a:pt x="254105" y="9206"/>
                </a:lnTo>
                <a:lnTo>
                  <a:pt x="254622" y="9042"/>
                </a:lnTo>
                <a:lnTo>
                  <a:pt x="276850" y="9042"/>
                </a:lnTo>
                <a:lnTo>
                  <a:pt x="276855" y="8699"/>
                </a:lnTo>
                <a:close/>
              </a:path>
              <a:path w="278764" h="40639">
                <a:moveTo>
                  <a:pt x="276344" y="4571"/>
                </a:moveTo>
                <a:lnTo>
                  <a:pt x="276895" y="6158"/>
                </a:lnTo>
                <a:lnTo>
                  <a:pt x="276910" y="5156"/>
                </a:lnTo>
                <a:lnTo>
                  <a:pt x="276344" y="4571"/>
                </a:lnTo>
                <a:close/>
              </a:path>
              <a:path w="278764" h="40639">
                <a:moveTo>
                  <a:pt x="275206" y="3394"/>
                </a:moveTo>
                <a:lnTo>
                  <a:pt x="276344" y="4571"/>
                </a:lnTo>
                <a:lnTo>
                  <a:pt x="276085" y="3822"/>
                </a:lnTo>
                <a:lnTo>
                  <a:pt x="275206" y="3394"/>
                </a:lnTo>
                <a:close/>
              </a:path>
              <a:path w="278764" h="40639">
                <a:moveTo>
                  <a:pt x="267528" y="48"/>
                </a:moveTo>
                <a:lnTo>
                  <a:pt x="269024" y="381"/>
                </a:lnTo>
                <a:lnTo>
                  <a:pt x="275206" y="3394"/>
                </a:lnTo>
                <a:lnTo>
                  <a:pt x="272033" y="114"/>
                </a:lnTo>
                <a:lnTo>
                  <a:pt x="267528" y="48"/>
                </a:lnTo>
                <a:close/>
              </a:path>
              <a:path w="278764" h="40639">
                <a:moveTo>
                  <a:pt x="243328" y="611"/>
                </a:moveTo>
                <a:lnTo>
                  <a:pt x="226872" y="749"/>
                </a:lnTo>
                <a:lnTo>
                  <a:pt x="206482" y="1741"/>
                </a:lnTo>
                <a:lnTo>
                  <a:pt x="259668" y="1739"/>
                </a:lnTo>
                <a:lnTo>
                  <a:pt x="261962" y="622"/>
                </a:lnTo>
                <a:lnTo>
                  <a:pt x="243090" y="622"/>
                </a:lnTo>
                <a:lnTo>
                  <a:pt x="243328" y="611"/>
                </a:lnTo>
                <a:close/>
              </a:path>
              <a:path w="278764" h="40639">
                <a:moveTo>
                  <a:pt x="263992" y="42"/>
                </a:moveTo>
                <a:lnTo>
                  <a:pt x="261492" y="63"/>
                </a:lnTo>
                <a:lnTo>
                  <a:pt x="254292" y="101"/>
                </a:lnTo>
                <a:lnTo>
                  <a:pt x="243328" y="611"/>
                </a:lnTo>
                <a:lnTo>
                  <a:pt x="261988" y="609"/>
                </a:lnTo>
                <a:lnTo>
                  <a:pt x="262458" y="381"/>
                </a:lnTo>
                <a:lnTo>
                  <a:pt x="263992" y="42"/>
                </a:lnTo>
                <a:close/>
              </a:path>
              <a:path w="278764" h="40639">
                <a:moveTo>
                  <a:pt x="267309" y="0"/>
                </a:moveTo>
                <a:lnTo>
                  <a:pt x="265678" y="21"/>
                </a:lnTo>
                <a:lnTo>
                  <a:pt x="267528" y="48"/>
                </a:lnTo>
                <a:lnTo>
                  <a:pt x="267309" y="0"/>
                </a:lnTo>
                <a:close/>
              </a:path>
              <a:path w="278764" h="40639">
                <a:moveTo>
                  <a:pt x="264185" y="0"/>
                </a:moveTo>
                <a:lnTo>
                  <a:pt x="263992" y="42"/>
                </a:lnTo>
                <a:lnTo>
                  <a:pt x="264515" y="38"/>
                </a:lnTo>
                <a:lnTo>
                  <a:pt x="265678" y="21"/>
                </a:lnTo>
                <a:lnTo>
                  <a:pt x="264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72551" y="5059845"/>
            <a:ext cx="1138199" cy="49220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201081" y="4419434"/>
            <a:ext cx="2730500" cy="1804035"/>
            <a:chOff x="5201081" y="4419434"/>
            <a:chExt cx="2730500" cy="1804035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1081" y="4475949"/>
              <a:ext cx="184403" cy="4373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5518" y="4451972"/>
              <a:ext cx="233004" cy="3382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8561" y="4419434"/>
              <a:ext cx="772254" cy="6256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8658" y="4484573"/>
              <a:ext cx="2057912" cy="173871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73619" y="5145049"/>
              <a:ext cx="257806" cy="243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diode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006" y="1506727"/>
            <a:ext cx="5833640" cy="2595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7392" y="906980"/>
            <a:ext cx="2540321" cy="5041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2683" y="4564722"/>
            <a:ext cx="802133" cy="3915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8203" y="4491964"/>
            <a:ext cx="989666" cy="3878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5469" y="4382757"/>
            <a:ext cx="464784" cy="41319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97550" y="4599662"/>
            <a:ext cx="296468" cy="1520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04588" y="4348937"/>
            <a:ext cx="1048318" cy="35306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790967" y="4193463"/>
            <a:ext cx="1108075" cy="478790"/>
            <a:chOff x="7790967" y="4193463"/>
            <a:chExt cx="1108075" cy="478790"/>
          </a:xfrm>
        </p:grpSpPr>
        <p:sp>
          <p:nvSpPr>
            <p:cNvPr id="11" name="object 11"/>
            <p:cNvSpPr/>
            <p:nvPr/>
          </p:nvSpPr>
          <p:spPr>
            <a:xfrm>
              <a:off x="8222589" y="4332782"/>
              <a:ext cx="62230" cy="36830"/>
            </a:xfrm>
            <a:custGeom>
              <a:avLst/>
              <a:gdLst/>
              <a:ahLst/>
              <a:cxnLst/>
              <a:rect l="l" t="t" r="r" b="b"/>
              <a:pathLst>
                <a:path w="62229" h="36829">
                  <a:moveTo>
                    <a:pt x="18186" y="914"/>
                  </a:moveTo>
                  <a:lnTo>
                    <a:pt x="11242" y="2140"/>
                  </a:lnTo>
                  <a:lnTo>
                    <a:pt x="5507" y="5808"/>
                  </a:lnTo>
                  <a:lnTo>
                    <a:pt x="1564" y="11360"/>
                  </a:lnTo>
                  <a:lnTo>
                    <a:pt x="0" y="18237"/>
                  </a:lnTo>
                  <a:lnTo>
                    <a:pt x="1233" y="25173"/>
                  </a:lnTo>
                  <a:lnTo>
                    <a:pt x="4903" y="30905"/>
                  </a:lnTo>
                  <a:lnTo>
                    <a:pt x="10453" y="34846"/>
                  </a:lnTo>
                  <a:lnTo>
                    <a:pt x="17322" y="36410"/>
                  </a:lnTo>
                  <a:lnTo>
                    <a:pt x="18072" y="36423"/>
                  </a:lnTo>
                  <a:lnTo>
                    <a:pt x="18808" y="36398"/>
                  </a:lnTo>
                  <a:lnTo>
                    <a:pt x="33439" y="34925"/>
                  </a:lnTo>
                  <a:lnTo>
                    <a:pt x="37096" y="34137"/>
                  </a:lnTo>
                  <a:lnTo>
                    <a:pt x="40240" y="33086"/>
                  </a:lnTo>
                  <a:lnTo>
                    <a:pt x="35458" y="31711"/>
                  </a:lnTo>
                  <a:lnTo>
                    <a:pt x="44958" y="31508"/>
                  </a:lnTo>
                  <a:lnTo>
                    <a:pt x="56823" y="31508"/>
                  </a:lnTo>
                  <a:lnTo>
                    <a:pt x="57670" y="31038"/>
                  </a:lnTo>
                  <a:lnTo>
                    <a:pt x="61836" y="16560"/>
                  </a:lnTo>
                  <a:lnTo>
                    <a:pt x="59220" y="9664"/>
                  </a:lnTo>
                  <a:lnTo>
                    <a:pt x="46167" y="1346"/>
                  </a:lnTo>
                  <a:lnTo>
                    <a:pt x="29845" y="1346"/>
                  </a:lnTo>
                  <a:lnTo>
                    <a:pt x="30985" y="1216"/>
                  </a:lnTo>
                  <a:lnTo>
                    <a:pt x="18186" y="914"/>
                  </a:lnTo>
                  <a:close/>
                </a:path>
                <a:path w="62229" h="36829">
                  <a:moveTo>
                    <a:pt x="56823" y="31508"/>
                  </a:moveTo>
                  <a:lnTo>
                    <a:pt x="44958" y="31508"/>
                  </a:lnTo>
                  <a:lnTo>
                    <a:pt x="40240" y="33086"/>
                  </a:lnTo>
                  <a:lnTo>
                    <a:pt x="49288" y="35687"/>
                  </a:lnTo>
                  <a:lnTo>
                    <a:pt x="56823" y="31508"/>
                  </a:lnTo>
                  <a:close/>
                </a:path>
                <a:path w="62229" h="36829">
                  <a:moveTo>
                    <a:pt x="44958" y="31508"/>
                  </a:moveTo>
                  <a:lnTo>
                    <a:pt x="35458" y="31711"/>
                  </a:lnTo>
                  <a:lnTo>
                    <a:pt x="40240" y="33086"/>
                  </a:lnTo>
                  <a:lnTo>
                    <a:pt x="44958" y="31508"/>
                  </a:lnTo>
                  <a:close/>
                </a:path>
                <a:path w="62229" h="36829">
                  <a:moveTo>
                    <a:pt x="30985" y="1216"/>
                  </a:moveTo>
                  <a:lnTo>
                    <a:pt x="29845" y="1346"/>
                  </a:lnTo>
                  <a:lnTo>
                    <a:pt x="32156" y="1244"/>
                  </a:lnTo>
                  <a:lnTo>
                    <a:pt x="30985" y="1216"/>
                  </a:lnTo>
                  <a:close/>
                </a:path>
                <a:path w="62229" h="36829">
                  <a:moveTo>
                    <a:pt x="41719" y="0"/>
                  </a:moveTo>
                  <a:lnTo>
                    <a:pt x="30985" y="1216"/>
                  </a:lnTo>
                  <a:lnTo>
                    <a:pt x="32156" y="1244"/>
                  </a:lnTo>
                  <a:lnTo>
                    <a:pt x="29845" y="1346"/>
                  </a:lnTo>
                  <a:lnTo>
                    <a:pt x="46167" y="1346"/>
                  </a:lnTo>
                  <a:lnTo>
                    <a:pt x="45389" y="850"/>
                  </a:lnTo>
                  <a:lnTo>
                    <a:pt x="41719" y="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0967" y="4193463"/>
              <a:ext cx="1107450" cy="47825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40965" y="5168138"/>
            <a:ext cx="766411" cy="2844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37513" y="5156365"/>
            <a:ext cx="1293236" cy="21462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87733" y="5092685"/>
            <a:ext cx="1561261" cy="5104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90123" y="4829683"/>
            <a:ext cx="1313954" cy="43999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785629" y="4852580"/>
            <a:ext cx="152400" cy="295910"/>
          </a:xfrm>
          <a:custGeom>
            <a:avLst/>
            <a:gdLst/>
            <a:ahLst/>
            <a:cxnLst/>
            <a:rect l="l" t="t" r="r" b="b"/>
            <a:pathLst>
              <a:path w="152400" h="295910">
                <a:moveTo>
                  <a:pt x="77284" y="278718"/>
                </a:moveTo>
                <a:lnTo>
                  <a:pt x="105360" y="295859"/>
                </a:lnTo>
                <a:lnTo>
                  <a:pt x="111317" y="291757"/>
                </a:lnTo>
                <a:lnTo>
                  <a:pt x="113481" y="280009"/>
                </a:lnTo>
                <a:lnTo>
                  <a:pt x="78830" y="280009"/>
                </a:lnTo>
                <a:lnTo>
                  <a:pt x="77284" y="278718"/>
                </a:lnTo>
                <a:close/>
              </a:path>
              <a:path w="152400" h="295910">
                <a:moveTo>
                  <a:pt x="76265" y="276948"/>
                </a:moveTo>
                <a:lnTo>
                  <a:pt x="77284" y="278718"/>
                </a:lnTo>
                <a:lnTo>
                  <a:pt x="78830" y="280009"/>
                </a:lnTo>
                <a:lnTo>
                  <a:pt x="76265" y="276948"/>
                </a:lnTo>
                <a:close/>
              </a:path>
              <a:path w="152400" h="295910">
                <a:moveTo>
                  <a:pt x="95509" y="276948"/>
                </a:moveTo>
                <a:lnTo>
                  <a:pt x="76265" y="276948"/>
                </a:lnTo>
                <a:lnTo>
                  <a:pt x="78830" y="280009"/>
                </a:lnTo>
                <a:lnTo>
                  <a:pt x="113481" y="280009"/>
                </a:lnTo>
                <a:lnTo>
                  <a:pt x="113603" y="279349"/>
                </a:lnTo>
                <a:lnTo>
                  <a:pt x="112571" y="277850"/>
                </a:lnTo>
                <a:lnTo>
                  <a:pt x="95467" y="277850"/>
                </a:lnTo>
                <a:lnTo>
                  <a:pt x="95509" y="276948"/>
                </a:lnTo>
                <a:close/>
              </a:path>
              <a:path w="152400" h="295910">
                <a:moveTo>
                  <a:pt x="96870" y="161079"/>
                </a:moveTo>
                <a:lnTo>
                  <a:pt x="74004" y="206756"/>
                </a:lnTo>
                <a:lnTo>
                  <a:pt x="65571" y="241617"/>
                </a:lnTo>
                <a:lnTo>
                  <a:pt x="65647" y="252818"/>
                </a:lnTo>
                <a:lnTo>
                  <a:pt x="66130" y="257060"/>
                </a:lnTo>
                <a:lnTo>
                  <a:pt x="69089" y="270243"/>
                </a:lnTo>
                <a:lnTo>
                  <a:pt x="71108" y="273558"/>
                </a:lnTo>
                <a:lnTo>
                  <a:pt x="77284" y="278718"/>
                </a:lnTo>
                <a:lnTo>
                  <a:pt x="76265" y="276948"/>
                </a:lnTo>
                <a:lnTo>
                  <a:pt x="95509" y="276948"/>
                </a:lnTo>
                <a:lnTo>
                  <a:pt x="96038" y="265544"/>
                </a:lnTo>
                <a:lnTo>
                  <a:pt x="102293" y="265544"/>
                </a:lnTo>
                <a:lnTo>
                  <a:pt x="104484" y="259130"/>
                </a:lnTo>
                <a:lnTo>
                  <a:pt x="105078" y="257060"/>
                </a:lnTo>
                <a:lnTo>
                  <a:pt x="107246" y="247751"/>
                </a:lnTo>
                <a:lnTo>
                  <a:pt x="107583" y="246303"/>
                </a:lnTo>
                <a:lnTo>
                  <a:pt x="110539" y="236880"/>
                </a:lnTo>
                <a:lnTo>
                  <a:pt x="110923" y="235635"/>
                </a:lnTo>
                <a:lnTo>
                  <a:pt x="114674" y="225755"/>
                </a:lnTo>
                <a:lnTo>
                  <a:pt x="115304" y="224078"/>
                </a:lnTo>
                <a:lnTo>
                  <a:pt x="121167" y="211797"/>
                </a:lnTo>
                <a:lnTo>
                  <a:pt x="128512" y="197129"/>
                </a:lnTo>
                <a:lnTo>
                  <a:pt x="137225" y="180797"/>
                </a:lnTo>
                <a:lnTo>
                  <a:pt x="138507" y="177927"/>
                </a:lnTo>
                <a:lnTo>
                  <a:pt x="144133" y="162521"/>
                </a:lnTo>
                <a:lnTo>
                  <a:pt x="96343" y="162521"/>
                </a:lnTo>
                <a:lnTo>
                  <a:pt x="96870" y="161079"/>
                </a:lnTo>
                <a:close/>
              </a:path>
              <a:path w="152400" h="295910">
                <a:moveTo>
                  <a:pt x="96038" y="265544"/>
                </a:moveTo>
                <a:lnTo>
                  <a:pt x="95467" y="277850"/>
                </a:lnTo>
                <a:lnTo>
                  <a:pt x="99086" y="272745"/>
                </a:lnTo>
                <a:lnTo>
                  <a:pt x="99594" y="271720"/>
                </a:lnTo>
                <a:lnTo>
                  <a:pt x="96991" y="268668"/>
                </a:lnTo>
                <a:lnTo>
                  <a:pt x="97846" y="268668"/>
                </a:lnTo>
                <a:lnTo>
                  <a:pt x="96038" y="265544"/>
                </a:lnTo>
                <a:close/>
              </a:path>
              <a:path w="152400" h="295910">
                <a:moveTo>
                  <a:pt x="99782" y="271386"/>
                </a:moveTo>
                <a:lnTo>
                  <a:pt x="99645" y="271780"/>
                </a:lnTo>
                <a:lnTo>
                  <a:pt x="99086" y="272745"/>
                </a:lnTo>
                <a:lnTo>
                  <a:pt x="95467" y="277850"/>
                </a:lnTo>
                <a:lnTo>
                  <a:pt x="112571" y="277850"/>
                </a:lnTo>
                <a:lnTo>
                  <a:pt x="109500" y="273392"/>
                </a:lnTo>
                <a:lnTo>
                  <a:pt x="104735" y="272516"/>
                </a:lnTo>
                <a:lnTo>
                  <a:pt x="101690" y="272516"/>
                </a:lnTo>
                <a:lnTo>
                  <a:pt x="99782" y="271386"/>
                </a:lnTo>
                <a:close/>
              </a:path>
              <a:path w="152400" h="295910">
                <a:moveTo>
                  <a:pt x="99867" y="271220"/>
                </a:moveTo>
                <a:lnTo>
                  <a:pt x="99822" y="271410"/>
                </a:lnTo>
                <a:lnTo>
                  <a:pt x="101690" y="272516"/>
                </a:lnTo>
                <a:lnTo>
                  <a:pt x="100863" y="271839"/>
                </a:lnTo>
                <a:lnTo>
                  <a:pt x="100522" y="271741"/>
                </a:lnTo>
                <a:lnTo>
                  <a:pt x="100744" y="271741"/>
                </a:lnTo>
                <a:lnTo>
                  <a:pt x="100339" y="271410"/>
                </a:lnTo>
                <a:lnTo>
                  <a:pt x="99867" y="271220"/>
                </a:lnTo>
                <a:close/>
              </a:path>
              <a:path w="152400" h="295910">
                <a:moveTo>
                  <a:pt x="100863" y="271839"/>
                </a:moveTo>
                <a:lnTo>
                  <a:pt x="101690" y="272516"/>
                </a:lnTo>
                <a:lnTo>
                  <a:pt x="104735" y="272516"/>
                </a:lnTo>
                <a:lnTo>
                  <a:pt x="103975" y="272376"/>
                </a:lnTo>
                <a:lnTo>
                  <a:pt x="102744" y="272376"/>
                </a:lnTo>
                <a:lnTo>
                  <a:pt x="100863" y="271839"/>
                </a:lnTo>
                <a:close/>
              </a:path>
              <a:path w="152400" h="295910">
                <a:moveTo>
                  <a:pt x="100808" y="271794"/>
                </a:moveTo>
                <a:lnTo>
                  <a:pt x="102744" y="272376"/>
                </a:lnTo>
                <a:lnTo>
                  <a:pt x="101706" y="271959"/>
                </a:lnTo>
                <a:lnTo>
                  <a:pt x="100808" y="271794"/>
                </a:lnTo>
                <a:close/>
              </a:path>
              <a:path w="152400" h="295910">
                <a:moveTo>
                  <a:pt x="101706" y="271959"/>
                </a:moveTo>
                <a:lnTo>
                  <a:pt x="102744" y="272376"/>
                </a:lnTo>
                <a:lnTo>
                  <a:pt x="103975" y="272376"/>
                </a:lnTo>
                <a:lnTo>
                  <a:pt x="101706" y="271959"/>
                </a:lnTo>
                <a:close/>
              </a:path>
              <a:path w="152400" h="295910">
                <a:moveTo>
                  <a:pt x="100339" y="271410"/>
                </a:moveTo>
                <a:lnTo>
                  <a:pt x="100808" y="271794"/>
                </a:lnTo>
                <a:lnTo>
                  <a:pt x="101706" y="271959"/>
                </a:lnTo>
                <a:lnTo>
                  <a:pt x="100339" y="271410"/>
                </a:lnTo>
                <a:close/>
              </a:path>
              <a:path w="152400" h="295910">
                <a:moveTo>
                  <a:pt x="100522" y="271741"/>
                </a:moveTo>
                <a:lnTo>
                  <a:pt x="100863" y="271839"/>
                </a:lnTo>
                <a:lnTo>
                  <a:pt x="100522" y="271741"/>
                </a:lnTo>
                <a:close/>
              </a:path>
              <a:path w="152400" h="295910">
                <a:moveTo>
                  <a:pt x="100744" y="271741"/>
                </a:moveTo>
                <a:lnTo>
                  <a:pt x="100522" y="271741"/>
                </a:lnTo>
                <a:lnTo>
                  <a:pt x="100808" y="271794"/>
                </a:lnTo>
                <a:close/>
              </a:path>
              <a:path w="152400" h="295910">
                <a:moveTo>
                  <a:pt x="99605" y="271732"/>
                </a:moveTo>
                <a:close/>
              </a:path>
              <a:path w="152400" h="295910">
                <a:moveTo>
                  <a:pt x="98827" y="270821"/>
                </a:moveTo>
                <a:lnTo>
                  <a:pt x="99605" y="271732"/>
                </a:lnTo>
                <a:lnTo>
                  <a:pt x="99228" y="271058"/>
                </a:lnTo>
                <a:lnTo>
                  <a:pt x="98827" y="270821"/>
                </a:lnTo>
                <a:close/>
              </a:path>
              <a:path w="152400" h="295910">
                <a:moveTo>
                  <a:pt x="99228" y="271058"/>
                </a:moveTo>
                <a:lnTo>
                  <a:pt x="99611" y="271720"/>
                </a:lnTo>
                <a:lnTo>
                  <a:pt x="99782" y="271386"/>
                </a:lnTo>
                <a:lnTo>
                  <a:pt x="99228" y="271058"/>
                </a:lnTo>
                <a:close/>
              </a:path>
              <a:path w="152400" h="295910">
                <a:moveTo>
                  <a:pt x="99938" y="271081"/>
                </a:moveTo>
                <a:lnTo>
                  <a:pt x="99867" y="271220"/>
                </a:lnTo>
                <a:lnTo>
                  <a:pt x="100339" y="271410"/>
                </a:lnTo>
                <a:lnTo>
                  <a:pt x="99938" y="271081"/>
                </a:lnTo>
                <a:close/>
              </a:path>
              <a:path w="152400" h="295910">
                <a:moveTo>
                  <a:pt x="99157" y="270935"/>
                </a:moveTo>
                <a:lnTo>
                  <a:pt x="99267" y="271081"/>
                </a:lnTo>
                <a:lnTo>
                  <a:pt x="99782" y="271386"/>
                </a:lnTo>
                <a:lnTo>
                  <a:pt x="99867" y="271220"/>
                </a:lnTo>
                <a:lnTo>
                  <a:pt x="99157" y="270935"/>
                </a:lnTo>
                <a:close/>
              </a:path>
              <a:path w="152400" h="295910">
                <a:moveTo>
                  <a:pt x="98615" y="269998"/>
                </a:moveTo>
                <a:lnTo>
                  <a:pt x="99157" y="270935"/>
                </a:lnTo>
                <a:lnTo>
                  <a:pt x="99867" y="271220"/>
                </a:lnTo>
                <a:lnTo>
                  <a:pt x="99909" y="271058"/>
                </a:lnTo>
                <a:lnTo>
                  <a:pt x="98615" y="269998"/>
                </a:lnTo>
                <a:close/>
              </a:path>
              <a:path w="152400" h="295910">
                <a:moveTo>
                  <a:pt x="102293" y="265544"/>
                </a:moveTo>
                <a:lnTo>
                  <a:pt x="96038" y="265544"/>
                </a:lnTo>
                <a:lnTo>
                  <a:pt x="98615" y="269998"/>
                </a:lnTo>
                <a:lnTo>
                  <a:pt x="99938" y="271081"/>
                </a:lnTo>
                <a:lnTo>
                  <a:pt x="101334" y="268351"/>
                </a:lnTo>
                <a:lnTo>
                  <a:pt x="102293" y="265544"/>
                </a:lnTo>
                <a:close/>
              </a:path>
              <a:path w="152400" h="295910">
                <a:moveTo>
                  <a:pt x="98803" y="270793"/>
                </a:moveTo>
                <a:lnTo>
                  <a:pt x="99228" y="271058"/>
                </a:lnTo>
                <a:lnTo>
                  <a:pt x="98803" y="270793"/>
                </a:lnTo>
                <a:close/>
              </a:path>
              <a:path w="152400" h="295910">
                <a:moveTo>
                  <a:pt x="96991" y="268668"/>
                </a:moveTo>
                <a:lnTo>
                  <a:pt x="98779" y="270764"/>
                </a:lnTo>
                <a:lnTo>
                  <a:pt x="99157" y="270935"/>
                </a:lnTo>
                <a:lnTo>
                  <a:pt x="98615" y="269998"/>
                </a:lnTo>
                <a:lnTo>
                  <a:pt x="96991" y="268668"/>
                </a:lnTo>
                <a:close/>
              </a:path>
              <a:path w="152400" h="295910">
                <a:moveTo>
                  <a:pt x="98779" y="270764"/>
                </a:moveTo>
                <a:close/>
              </a:path>
              <a:path w="152400" h="295910">
                <a:moveTo>
                  <a:pt x="97846" y="268668"/>
                </a:moveTo>
                <a:lnTo>
                  <a:pt x="96991" y="268668"/>
                </a:lnTo>
                <a:lnTo>
                  <a:pt x="98615" y="269998"/>
                </a:lnTo>
                <a:lnTo>
                  <a:pt x="97846" y="268668"/>
                </a:lnTo>
                <a:close/>
              </a:path>
              <a:path w="152400" h="295910">
                <a:moveTo>
                  <a:pt x="107583" y="246303"/>
                </a:moveTo>
                <a:lnTo>
                  <a:pt x="107189" y="247751"/>
                </a:lnTo>
                <a:lnTo>
                  <a:pt x="107421" y="247000"/>
                </a:lnTo>
                <a:lnTo>
                  <a:pt x="107583" y="246303"/>
                </a:lnTo>
                <a:close/>
              </a:path>
              <a:path w="152400" h="295910">
                <a:moveTo>
                  <a:pt x="107421" y="247000"/>
                </a:moveTo>
                <a:lnTo>
                  <a:pt x="107189" y="247751"/>
                </a:lnTo>
                <a:lnTo>
                  <a:pt x="107421" y="247000"/>
                </a:lnTo>
                <a:close/>
              </a:path>
              <a:path w="152400" h="295910">
                <a:moveTo>
                  <a:pt x="107635" y="246303"/>
                </a:moveTo>
                <a:lnTo>
                  <a:pt x="107421" y="247000"/>
                </a:lnTo>
                <a:lnTo>
                  <a:pt x="107635" y="246303"/>
                </a:lnTo>
                <a:close/>
              </a:path>
              <a:path w="152400" h="295910">
                <a:moveTo>
                  <a:pt x="110923" y="235635"/>
                </a:moveTo>
                <a:lnTo>
                  <a:pt x="110491" y="236880"/>
                </a:lnTo>
                <a:lnTo>
                  <a:pt x="110759" y="236169"/>
                </a:lnTo>
                <a:lnTo>
                  <a:pt x="110923" y="235635"/>
                </a:lnTo>
                <a:close/>
              </a:path>
              <a:path w="152400" h="295910">
                <a:moveTo>
                  <a:pt x="110759" y="236169"/>
                </a:moveTo>
                <a:lnTo>
                  <a:pt x="110491" y="236880"/>
                </a:lnTo>
                <a:lnTo>
                  <a:pt x="110759" y="236169"/>
                </a:lnTo>
                <a:close/>
              </a:path>
              <a:path w="152400" h="295910">
                <a:moveTo>
                  <a:pt x="110959" y="235635"/>
                </a:moveTo>
                <a:lnTo>
                  <a:pt x="110759" y="236169"/>
                </a:lnTo>
                <a:lnTo>
                  <a:pt x="110959" y="235635"/>
                </a:lnTo>
                <a:close/>
              </a:path>
              <a:path w="152400" h="295910">
                <a:moveTo>
                  <a:pt x="115304" y="224078"/>
                </a:moveTo>
                <a:lnTo>
                  <a:pt x="114593" y="225755"/>
                </a:lnTo>
                <a:lnTo>
                  <a:pt x="114994" y="224903"/>
                </a:lnTo>
                <a:lnTo>
                  <a:pt x="115304" y="224078"/>
                </a:lnTo>
                <a:close/>
              </a:path>
              <a:path w="152400" h="295910">
                <a:moveTo>
                  <a:pt x="114994" y="224903"/>
                </a:moveTo>
                <a:lnTo>
                  <a:pt x="114593" y="225755"/>
                </a:lnTo>
                <a:lnTo>
                  <a:pt x="114994" y="224903"/>
                </a:lnTo>
                <a:close/>
              </a:path>
              <a:path w="152400" h="295910">
                <a:moveTo>
                  <a:pt x="115383" y="224078"/>
                </a:moveTo>
                <a:lnTo>
                  <a:pt x="114994" y="224903"/>
                </a:lnTo>
                <a:lnTo>
                  <a:pt x="115383" y="224078"/>
                </a:lnTo>
                <a:close/>
              </a:path>
              <a:path w="152400" h="295910">
                <a:moveTo>
                  <a:pt x="97626" y="159664"/>
                </a:moveTo>
                <a:lnTo>
                  <a:pt x="96870" y="161079"/>
                </a:lnTo>
                <a:lnTo>
                  <a:pt x="96343" y="162521"/>
                </a:lnTo>
                <a:lnTo>
                  <a:pt x="97626" y="159664"/>
                </a:lnTo>
                <a:close/>
              </a:path>
              <a:path w="152400" h="295910">
                <a:moveTo>
                  <a:pt x="145147" y="159664"/>
                </a:moveTo>
                <a:lnTo>
                  <a:pt x="97626" y="159664"/>
                </a:lnTo>
                <a:lnTo>
                  <a:pt x="96343" y="162521"/>
                </a:lnTo>
                <a:lnTo>
                  <a:pt x="144133" y="162521"/>
                </a:lnTo>
                <a:lnTo>
                  <a:pt x="145010" y="160121"/>
                </a:lnTo>
                <a:lnTo>
                  <a:pt x="145147" y="159664"/>
                </a:lnTo>
                <a:close/>
              </a:path>
              <a:path w="152400" h="295910">
                <a:moveTo>
                  <a:pt x="102406" y="145932"/>
                </a:moveTo>
                <a:lnTo>
                  <a:pt x="96870" y="161079"/>
                </a:lnTo>
                <a:lnTo>
                  <a:pt x="97626" y="159664"/>
                </a:lnTo>
                <a:lnTo>
                  <a:pt x="145147" y="159664"/>
                </a:lnTo>
                <a:lnTo>
                  <a:pt x="145759" y="157632"/>
                </a:lnTo>
                <a:lnTo>
                  <a:pt x="148237" y="147231"/>
                </a:lnTo>
                <a:lnTo>
                  <a:pt x="102096" y="147231"/>
                </a:lnTo>
                <a:lnTo>
                  <a:pt x="102406" y="145932"/>
                </a:lnTo>
                <a:close/>
              </a:path>
              <a:path w="152400" h="295910">
                <a:moveTo>
                  <a:pt x="102846" y="144729"/>
                </a:moveTo>
                <a:lnTo>
                  <a:pt x="102406" y="145932"/>
                </a:lnTo>
                <a:lnTo>
                  <a:pt x="102096" y="147231"/>
                </a:lnTo>
                <a:lnTo>
                  <a:pt x="102846" y="144729"/>
                </a:lnTo>
                <a:close/>
              </a:path>
              <a:path w="152400" h="295910">
                <a:moveTo>
                  <a:pt x="148833" y="144729"/>
                </a:moveTo>
                <a:lnTo>
                  <a:pt x="102846" y="144729"/>
                </a:lnTo>
                <a:lnTo>
                  <a:pt x="102096" y="147231"/>
                </a:lnTo>
                <a:lnTo>
                  <a:pt x="148237" y="147231"/>
                </a:lnTo>
                <a:lnTo>
                  <a:pt x="148833" y="144729"/>
                </a:lnTo>
                <a:close/>
              </a:path>
              <a:path w="152400" h="295910">
                <a:moveTo>
                  <a:pt x="106006" y="130831"/>
                </a:moveTo>
                <a:lnTo>
                  <a:pt x="102406" y="145932"/>
                </a:lnTo>
                <a:lnTo>
                  <a:pt x="102846" y="144729"/>
                </a:lnTo>
                <a:lnTo>
                  <a:pt x="148833" y="144729"/>
                </a:lnTo>
                <a:lnTo>
                  <a:pt x="150064" y="139560"/>
                </a:lnTo>
                <a:lnTo>
                  <a:pt x="150585" y="136309"/>
                </a:lnTo>
                <a:lnTo>
                  <a:pt x="150925" y="132410"/>
                </a:lnTo>
                <a:lnTo>
                  <a:pt x="105868" y="132410"/>
                </a:lnTo>
                <a:lnTo>
                  <a:pt x="106006" y="130831"/>
                </a:lnTo>
                <a:close/>
              </a:path>
              <a:path w="152400" h="295910">
                <a:moveTo>
                  <a:pt x="106402" y="129171"/>
                </a:moveTo>
                <a:lnTo>
                  <a:pt x="106006" y="130831"/>
                </a:lnTo>
                <a:lnTo>
                  <a:pt x="105868" y="132410"/>
                </a:lnTo>
                <a:lnTo>
                  <a:pt x="106402" y="129171"/>
                </a:lnTo>
                <a:close/>
              </a:path>
              <a:path w="152400" h="295910">
                <a:moveTo>
                  <a:pt x="151207" y="129171"/>
                </a:moveTo>
                <a:lnTo>
                  <a:pt x="106402" y="129171"/>
                </a:lnTo>
                <a:lnTo>
                  <a:pt x="105868" y="132410"/>
                </a:lnTo>
                <a:lnTo>
                  <a:pt x="150925" y="132410"/>
                </a:lnTo>
                <a:lnTo>
                  <a:pt x="151207" y="129171"/>
                </a:lnTo>
                <a:close/>
              </a:path>
              <a:path w="152400" h="295910">
                <a:moveTo>
                  <a:pt x="152325" y="113347"/>
                </a:moveTo>
                <a:lnTo>
                  <a:pt x="107532" y="113347"/>
                </a:lnTo>
                <a:lnTo>
                  <a:pt x="107456" y="115290"/>
                </a:lnTo>
                <a:lnTo>
                  <a:pt x="106006" y="130831"/>
                </a:lnTo>
                <a:lnTo>
                  <a:pt x="106402" y="129171"/>
                </a:lnTo>
                <a:lnTo>
                  <a:pt x="151207" y="129171"/>
                </a:lnTo>
                <a:lnTo>
                  <a:pt x="152249" y="117233"/>
                </a:lnTo>
                <a:lnTo>
                  <a:pt x="152325" y="113347"/>
                </a:lnTo>
                <a:close/>
              </a:path>
              <a:path w="152400" h="295910">
                <a:moveTo>
                  <a:pt x="107456" y="114220"/>
                </a:moveTo>
                <a:lnTo>
                  <a:pt x="107362" y="115290"/>
                </a:lnTo>
                <a:lnTo>
                  <a:pt x="107456" y="114220"/>
                </a:lnTo>
                <a:close/>
              </a:path>
              <a:path w="152400" h="295910">
                <a:moveTo>
                  <a:pt x="152325" y="96240"/>
                </a:moveTo>
                <a:lnTo>
                  <a:pt x="107456" y="96240"/>
                </a:lnTo>
                <a:lnTo>
                  <a:pt x="107494" y="97586"/>
                </a:lnTo>
                <a:lnTo>
                  <a:pt x="107456" y="114220"/>
                </a:lnTo>
                <a:lnTo>
                  <a:pt x="107532" y="113347"/>
                </a:lnTo>
                <a:lnTo>
                  <a:pt x="152325" y="113347"/>
                </a:lnTo>
                <a:lnTo>
                  <a:pt x="152325" y="96240"/>
                </a:lnTo>
                <a:close/>
              </a:path>
              <a:path w="152400" h="295910">
                <a:moveTo>
                  <a:pt x="107456" y="96953"/>
                </a:moveTo>
                <a:lnTo>
                  <a:pt x="107456" y="97586"/>
                </a:lnTo>
                <a:lnTo>
                  <a:pt x="107456" y="96953"/>
                </a:lnTo>
                <a:close/>
              </a:path>
              <a:path w="152400" h="295910">
                <a:moveTo>
                  <a:pt x="151330" y="79006"/>
                </a:moveTo>
                <a:lnTo>
                  <a:pt x="106376" y="79006"/>
                </a:lnTo>
                <a:lnTo>
                  <a:pt x="106567" y="80835"/>
                </a:lnTo>
                <a:lnTo>
                  <a:pt x="107456" y="96953"/>
                </a:lnTo>
                <a:lnTo>
                  <a:pt x="107456" y="96240"/>
                </a:lnTo>
                <a:lnTo>
                  <a:pt x="152325" y="96240"/>
                </a:lnTo>
                <a:lnTo>
                  <a:pt x="152287" y="94894"/>
                </a:lnTo>
                <a:lnTo>
                  <a:pt x="151330" y="79006"/>
                </a:lnTo>
                <a:close/>
              </a:path>
              <a:path w="152400" h="295910">
                <a:moveTo>
                  <a:pt x="106428" y="79860"/>
                </a:moveTo>
                <a:lnTo>
                  <a:pt x="106486" y="80835"/>
                </a:lnTo>
                <a:lnTo>
                  <a:pt x="106428" y="79860"/>
                </a:lnTo>
                <a:close/>
              </a:path>
              <a:path w="152400" h="295910">
                <a:moveTo>
                  <a:pt x="106376" y="79006"/>
                </a:moveTo>
                <a:lnTo>
                  <a:pt x="106428" y="79860"/>
                </a:lnTo>
                <a:lnTo>
                  <a:pt x="106567" y="80835"/>
                </a:lnTo>
                <a:lnTo>
                  <a:pt x="106376" y="79006"/>
                </a:lnTo>
                <a:close/>
              </a:path>
              <a:path w="152400" h="295910">
                <a:moveTo>
                  <a:pt x="104398" y="65640"/>
                </a:moveTo>
                <a:lnTo>
                  <a:pt x="106428" y="79860"/>
                </a:lnTo>
                <a:lnTo>
                  <a:pt x="106376" y="79006"/>
                </a:lnTo>
                <a:lnTo>
                  <a:pt x="151330" y="79006"/>
                </a:lnTo>
                <a:lnTo>
                  <a:pt x="151169" y="76327"/>
                </a:lnTo>
                <a:lnTo>
                  <a:pt x="150991" y="74498"/>
                </a:lnTo>
                <a:lnTo>
                  <a:pt x="150023" y="67716"/>
                </a:lnTo>
                <a:lnTo>
                  <a:pt x="105132" y="67716"/>
                </a:lnTo>
                <a:lnTo>
                  <a:pt x="104398" y="65640"/>
                </a:lnTo>
                <a:close/>
              </a:path>
              <a:path w="152400" h="295910">
                <a:moveTo>
                  <a:pt x="104078" y="63398"/>
                </a:moveTo>
                <a:lnTo>
                  <a:pt x="104398" y="65640"/>
                </a:lnTo>
                <a:lnTo>
                  <a:pt x="105132" y="67716"/>
                </a:lnTo>
                <a:lnTo>
                  <a:pt x="104078" y="63398"/>
                </a:lnTo>
                <a:close/>
              </a:path>
              <a:path w="152400" h="295910">
                <a:moveTo>
                  <a:pt x="149406" y="63398"/>
                </a:moveTo>
                <a:lnTo>
                  <a:pt x="104078" y="63398"/>
                </a:lnTo>
                <a:lnTo>
                  <a:pt x="105132" y="67716"/>
                </a:lnTo>
                <a:lnTo>
                  <a:pt x="150023" y="67716"/>
                </a:lnTo>
                <a:lnTo>
                  <a:pt x="149406" y="63398"/>
                </a:lnTo>
                <a:close/>
              </a:path>
              <a:path w="152400" h="295910">
                <a:moveTo>
                  <a:pt x="100522" y="54678"/>
                </a:moveTo>
                <a:lnTo>
                  <a:pt x="104398" y="65640"/>
                </a:lnTo>
                <a:lnTo>
                  <a:pt x="104078" y="63398"/>
                </a:lnTo>
                <a:lnTo>
                  <a:pt x="149406" y="63398"/>
                </a:lnTo>
                <a:lnTo>
                  <a:pt x="148502" y="57073"/>
                </a:lnTo>
                <a:lnTo>
                  <a:pt x="102134" y="57073"/>
                </a:lnTo>
                <a:lnTo>
                  <a:pt x="100522" y="54678"/>
                </a:lnTo>
                <a:close/>
              </a:path>
              <a:path w="152400" h="295910">
                <a:moveTo>
                  <a:pt x="99582" y="52019"/>
                </a:moveTo>
                <a:lnTo>
                  <a:pt x="100522" y="54678"/>
                </a:lnTo>
                <a:lnTo>
                  <a:pt x="102134" y="57073"/>
                </a:lnTo>
                <a:lnTo>
                  <a:pt x="99582" y="52019"/>
                </a:lnTo>
                <a:close/>
              </a:path>
              <a:path w="152400" h="295910">
                <a:moveTo>
                  <a:pt x="147188" y="52019"/>
                </a:moveTo>
                <a:lnTo>
                  <a:pt x="99582" y="52019"/>
                </a:lnTo>
                <a:lnTo>
                  <a:pt x="102134" y="57073"/>
                </a:lnTo>
                <a:lnTo>
                  <a:pt x="148502" y="57073"/>
                </a:lnTo>
                <a:lnTo>
                  <a:pt x="147448" y="52755"/>
                </a:lnTo>
                <a:lnTo>
                  <a:pt x="147188" y="52019"/>
                </a:lnTo>
                <a:close/>
              </a:path>
              <a:path w="152400" h="295910">
                <a:moveTo>
                  <a:pt x="105716" y="0"/>
                </a:moveTo>
                <a:lnTo>
                  <a:pt x="60707" y="3810"/>
                </a:lnTo>
                <a:lnTo>
                  <a:pt x="17616" y="12522"/>
                </a:lnTo>
                <a:lnTo>
                  <a:pt x="0" y="30120"/>
                </a:lnTo>
                <a:lnTo>
                  <a:pt x="1" y="39065"/>
                </a:lnTo>
                <a:lnTo>
                  <a:pt x="3471" y="47307"/>
                </a:lnTo>
                <a:lnTo>
                  <a:pt x="9618" y="53368"/>
                </a:lnTo>
                <a:lnTo>
                  <a:pt x="17589" y="56681"/>
                </a:lnTo>
                <a:lnTo>
                  <a:pt x="26557" y="56667"/>
                </a:lnTo>
                <a:lnTo>
                  <a:pt x="68374" y="48183"/>
                </a:lnTo>
                <a:lnTo>
                  <a:pt x="69000" y="48056"/>
                </a:lnTo>
                <a:lnTo>
                  <a:pt x="86076" y="45123"/>
                </a:lnTo>
                <a:lnTo>
                  <a:pt x="84380" y="45123"/>
                </a:lnTo>
                <a:lnTo>
                  <a:pt x="87987" y="44792"/>
                </a:lnTo>
                <a:lnTo>
                  <a:pt x="92584" y="44792"/>
                </a:lnTo>
                <a:lnTo>
                  <a:pt x="86640" y="40043"/>
                </a:lnTo>
                <a:lnTo>
                  <a:pt x="142952" y="40043"/>
                </a:lnTo>
                <a:lnTo>
                  <a:pt x="110720" y="1752"/>
                </a:lnTo>
                <a:lnTo>
                  <a:pt x="105716" y="0"/>
                </a:lnTo>
                <a:close/>
              </a:path>
              <a:path w="152400" h="295910">
                <a:moveTo>
                  <a:pt x="95360" y="47011"/>
                </a:moveTo>
                <a:lnTo>
                  <a:pt x="100522" y="54678"/>
                </a:lnTo>
                <a:lnTo>
                  <a:pt x="99582" y="52019"/>
                </a:lnTo>
                <a:lnTo>
                  <a:pt x="147188" y="52019"/>
                </a:lnTo>
                <a:lnTo>
                  <a:pt x="146168" y="49136"/>
                </a:lnTo>
                <a:lnTo>
                  <a:pt x="98020" y="49136"/>
                </a:lnTo>
                <a:lnTo>
                  <a:pt x="95360" y="47011"/>
                </a:lnTo>
                <a:close/>
              </a:path>
              <a:path w="152400" h="295910">
                <a:moveTo>
                  <a:pt x="94235" y="45016"/>
                </a:moveTo>
                <a:lnTo>
                  <a:pt x="94019" y="45019"/>
                </a:lnTo>
                <a:lnTo>
                  <a:pt x="95360" y="47011"/>
                </a:lnTo>
                <a:lnTo>
                  <a:pt x="98020" y="49136"/>
                </a:lnTo>
                <a:lnTo>
                  <a:pt x="94235" y="45016"/>
                </a:lnTo>
                <a:close/>
              </a:path>
              <a:path w="152400" h="295910">
                <a:moveTo>
                  <a:pt x="142952" y="40043"/>
                </a:moveTo>
                <a:lnTo>
                  <a:pt x="86640" y="40043"/>
                </a:lnTo>
                <a:lnTo>
                  <a:pt x="100890" y="44945"/>
                </a:lnTo>
                <a:lnTo>
                  <a:pt x="94235" y="45016"/>
                </a:lnTo>
                <a:lnTo>
                  <a:pt x="98020" y="49136"/>
                </a:lnTo>
                <a:lnTo>
                  <a:pt x="146168" y="49136"/>
                </a:lnTo>
                <a:lnTo>
                  <a:pt x="142952" y="40043"/>
                </a:lnTo>
                <a:close/>
              </a:path>
              <a:path w="152400" h="295910">
                <a:moveTo>
                  <a:pt x="69100" y="48056"/>
                </a:moveTo>
                <a:lnTo>
                  <a:pt x="68426" y="48173"/>
                </a:lnTo>
                <a:lnTo>
                  <a:pt x="69100" y="48056"/>
                </a:lnTo>
                <a:close/>
              </a:path>
              <a:path w="152400" h="295910">
                <a:moveTo>
                  <a:pt x="94019" y="45019"/>
                </a:moveTo>
                <a:lnTo>
                  <a:pt x="92883" y="45031"/>
                </a:lnTo>
                <a:lnTo>
                  <a:pt x="95360" y="47011"/>
                </a:lnTo>
                <a:lnTo>
                  <a:pt x="94019" y="45019"/>
                </a:lnTo>
                <a:close/>
              </a:path>
              <a:path w="152400" h="295910">
                <a:moveTo>
                  <a:pt x="87987" y="44792"/>
                </a:moveTo>
                <a:lnTo>
                  <a:pt x="84380" y="45123"/>
                </a:lnTo>
                <a:lnTo>
                  <a:pt x="86189" y="45103"/>
                </a:lnTo>
                <a:lnTo>
                  <a:pt x="87987" y="44792"/>
                </a:lnTo>
                <a:close/>
              </a:path>
              <a:path w="152400" h="295910">
                <a:moveTo>
                  <a:pt x="86189" y="45103"/>
                </a:moveTo>
                <a:lnTo>
                  <a:pt x="84380" y="45123"/>
                </a:lnTo>
                <a:lnTo>
                  <a:pt x="86076" y="45123"/>
                </a:lnTo>
                <a:close/>
              </a:path>
              <a:path w="152400" h="295910">
                <a:moveTo>
                  <a:pt x="92584" y="44792"/>
                </a:moveTo>
                <a:lnTo>
                  <a:pt x="87987" y="44792"/>
                </a:lnTo>
                <a:lnTo>
                  <a:pt x="86189" y="45103"/>
                </a:lnTo>
                <a:lnTo>
                  <a:pt x="92883" y="45031"/>
                </a:lnTo>
                <a:lnTo>
                  <a:pt x="92584" y="44792"/>
                </a:lnTo>
                <a:close/>
              </a:path>
              <a:path w="152400" h="295910">
                <a:moveTo>
                  <a:pt x="86640" y="40043"/>
                </a:moveTo>
                <a:lnTo>
                  <a:pt x="92883" y="45031"/>
                </a:lnTo>
                <a:lnTo>
                  <a:pt x="94019" y="45019"/>
                </a:lnTo>
                <a:lnTo>
                  <a:pt x="93422" y="44132"/>
                </a:lnTo>
                <a:lnTo>
                  <a:pt x="98527" y="44132"/>
                </a:lnTo>
                <a:lnTo>
                  <a:pt x="86640" y="40043"/>
                </a:lnTo>
                <a:close/>
              </a:path>
              <a:path w="152400" h="295910">
                <a:moveTo>
                  <a:pt x="93422" y="44132"/>
                </a:moveTo>
                <a:lnTo>
                  <a:pt x="94019" y="45019"/>
                </a:lnTo>
                <a:lnTo>
                  <a:pt x="94235" y="45016"/>
                </a:lnTo>
                <a:lnTo>
                  <a:pt x="93422" y="44132"/>
                </a:lnTo>
                <a:close/>
              </a:path>
              <a:path w="152400" h="295910">
                <a:moveTo>
                  <a:pt x="98527" y="44132"/>
                </a:moveTo>
                <a:lnTo>
                  <a:pt x="93422" y="44132"/>
                </a:lnTo>
                <a:lnTo>
                  <a:pt x="94235" y="45016"/>
                </a:lnTo>
                <a:lnTo>
                  <a:pt x="100890" y="44945"/>
                </a:lnTo>
                <a:lnTo>
                  <a:pt x="98527" y="44132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64713" y="5238445"/>
            <a:ext cx="48260" cy="39370"/>
          </a:xfrm>
          <a:custGeom>
            <a:avLst/>
            <a:gdLst/>
            <a:ahLst/>
            <a:cxnLst/>
            <a:rect l="l" t="t" r="r" b="b"/>
            <a:pathLst>
              <a:path w="48259" h="39370">
                <a:moveTo>
                  <a:pt x="14465" y="0"/>
                </a:moveTo>
                <a:lnTo>
                  <a:pt x="5880" y="3809"/>
                </a:lnTo>
                <a:lnTo>
                  <a:pt x="0" y="19113"/>
                </a:lnTo>
                <a:lnTo>
                  <a:pt x="3822" y="27698"/>
                </a:lnTo>
                <a:lnTo>
                  <a:pt x="33451" y="39065"/>
                </a:lnTo>
                <a:lnTo>
                  <a:pt x="42036" y="35242"/>
                </a:lnTo>
                <a:lnTo>
                  <a:pt x="47904" y="19951"/>
                </a:lnTo>
                <a:lnTo>
                  <a:pt x="44081" y="11379"/>
                </a:lnTo>
                <a:lnTo>
                  <a:pt x="14465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06823" y="4845608"/>
            <a:ext cx="205740" cy="389255"/>
          </a:xfrm>
          <a:custGeom>
            <a:avLst/>
            <a:gdLst/>
            <a:ahLst/>
            <a:cxnLst/>
            <a:rect l="l" t="t" r="r" b="b"/>
            <a:pathLst>
              <a:path w="205740" h="389254">
                <a:moveTo>
                  <a:pt x="187512" y="244043"/>
                </a:moveTo>
                <a:lnTo>
                  <a:pt x="140694" y="244043"/>
                </a:lnTo>
                <a:lnTo>
                  <a:pt x="134204" y="264502"/>
                </a:lnTo>
                <a:lnTo>
                  <a:pt x="122647" y="315785"/>
                </a:lnTo>
                <a:lnTo>
                  <a:pt x="122418" y="320484"/>
                </a:lnTo>
                <a:lnTo>
                  <a:pt x="123295" y="336156"/>
                </a:lnTo>
                <a:lnTo>
                  <a:pt x="142980" y="370078"/>
                </a:lnTo>
                <a:lnTo>
                  <a:pt x="181632" y="388997"/>
                </a:lnTo>
                <a:lnTo>
                  <a:pt x="187673" y="386773"/>
                </a:lnTo>
                <a:lnTo>
                  <a:pt x="192439" y="382447"/>
                </a:lnTo>
                <a:lnTo>
                  <a:pt x="195278" y="376415"/>
                </a:lnTo>
                <a:lnTo>
                  <a:pt x="195549" y="369754"/>
                </a:lnTo>
                <a:lnTo>
                  <a:pt x="193326" y="363713"/>
                </a:lnTo>
                <a:lnTo>
                  <a:pt x="189002" y="358947"/>
                </a:lnTo>
                <a:lnTo>
                  <a:pt x="182972" y="356108"/>
                </a:lnTo>
                <a:lnTo>
                  <a:pt x="181577" y="355765"/>
                </a:lnTo>
                <a:lnTo>
                  <a:pt x="180114" y="355765"/>
                </a:lnTo>
                <a:lnTo>
                  <a:pt x="177445" y="354812"/>
                </a:lnTo>
                <a:lnTo>
                  <a:pt x="176762" y="354812"/>
                </a:lnTo>
                <a:lnTo>
                  <a:pt x="173053" y="352399"/>
                </a:lnTo>
                <a:lnTo>
                  <a:pt x="173950" y="352399"/>
                </a:lnTo>
                <a:lnTo>
                  <a:pt x="168859" y="348030"/>
                </a:lnTo>
                <a:lnTo>
                  <a:pt x="167884" y="348030"/>
                </a:lnTo>
                <a:lnTo>
                  <a:pt x="166921" y="346938"/>
                </a:lnTo>
                <a:lnTo>
                  <a:pt x="164062" y="346938"/>
                </a:lnTo>
                <a:lnTo>
                  <a:pt x="161255" y="338061"/>
                </a:lnTo>
                <a:lnTo>
                  <a:pt x="163833" y="338061"/>
                </a:lnTo>
                <a:lnTo>
                  <a:pt x="163810" y="337172"/>
                </a:lnTo>
                <a:lnTo>
                  <a:pt x="163046" y="337172"/>
                </a:lnTo>
                <a:lnTo>
                  <a:pt x="163668" y="331660"/>
                </a:lnTo>
                <a:lnTo>
                  <a:pt x="164449" y="331660"/>
                </a:lnTo>
                <a:lnTo>
                  <a:pt x="166221" y="324700"/>
                </a:lnTo>
                <a:lnTo>
                  <a:pt x="166525" y="323278"/>
                </a:lnTo>
                <a:lnTo>
                  <a:pt x="169039" y="309702"/>
                </a:lnTo>
                <a:lnTo>
                  <a:pt x="172526" y="294474"/>
                </a:lnTo>
                <a:lnTo>
                  <a:pt x="172748" y="293509"/>
                </a:lnTo>
                <a:lnTo>
                  <a:pt x="177285" y="277253"/>
                </a:lnTo>
                <a:lnTo>
                  <a:pt x="183556" y="257263"/>
                </a:lnTo>
                <a:lnTo>
                  <a:pt x="187512" y="244043"/>
                </a:lnTo>
                <a:close/>
              </a:path>
              <a:path w="205740" h="389254">
                <a:moveTo>
                  <a:pt x="176876" y="354609"/>
                </a:moveTo>
                <a:lnTo>
                  <a:pt x="180114" y="355765"/>
                </a:lnTo>
                <a:lnTo>
                  <a:pt x="178556" y="355022"/>
                </a:lnTo>
                <a:lnTo>
                  <a:pt x="176876" y="354609"/>
                </a:lnTo>
                <a:close/>
              </a:path>
              <a:path w="205740" h="389254">
                <a:moveTo>
                  <a:pt x="178556" y="355022"/>
                </a:moveTo>
                <a:lnTo>
                  <a:pt x="180114" y="355765"/>
                </a:lnTo>
                <a:lnTo>
                  <a:pt x="181577" y="355765"/>
                </a:lnTo>
                <a:lnTo>
                  <a:pt x="178556" y="355022"/>
                </a:lnTo>
                <a:close/>
              </a:path>
              <a:path w="205740" h="389254">
                <a:moveTo>
                  <a:pt x="177690" y="354609"/>
                </a:moveTo>
                <a:lnTo>
                  <a:pt x="176876" y="354609"/>
                </a:lnTo>
                <a:lnTo>
                  <a:pt x="178556" y="355022"/>
                </a:lnTo>
                <a:lnTo>
                  <a:pt x="177690" y="354609"/>
                </a:lnTo>
                <a:close/>
              </a:path>
              <a:path w="205740" h="389254">
                <a:moveTo>
                  <a:pt x="173053" y="352399"/>
                </a:moveTo>
                <a:lnTo>
                  <a:pt x="176762" y="354812"/>
                </a:lnTo>
                <a:lnTo>
                  <a:pt x="175070" y="353360"/>
                </a:lnTo>
                <a:lnTo>
                  <a:pt x="173053" y="352399"/>
                </a:lnTo>
                <a:close/>
              </a:path>
              <a:path w="205740" h="389254">
                <a:moveTo>
                  <a:pt x="175070" y="353360"/>
                </a:moveTo>
                <a:lnTo>
                  <a:pt x="176762" y="354812"/>
                </a:lnTo>
                <a:lnTo>
                  <a:pt x="177445" y="354812"/>
                </a:lnTo>
                <a:lnTo>
                  <a:pt x="176876" y="354609"/>
                </a:lnTo>
                <a:lnTo>
                  <a:pt x="177690" y="354609"/>
                </a:lnTo>
                <a:lnTo>
                  <a:pt x="175070" y="353360"/>
                </a:lnTo>
                <a:close/>
              </a:path>
              <a:path w="205740" h="389254">
                <a:moveTo>
                  <a:pt x="173950" y="352399"/>
                </a:moveTo>
                <a:lnTo>
                  <a:pt x="173053" y="352399"/>
                </a:lnTo>
                <a:lnTo>
                  <a:pt x="175070" y="353360"/>
                </a:lnTo>
                <a:lnTo>
                  <a:pt x="173950" y="352399"/>
                </a:lnTo>
                <a:close/>
              </a:path>
              <a:path w="205740" h="389254">
                <a:moveTo>
                  <a:pt x="164849" y="344589"/>
                </a:moveTo>
                <a:lnTo>
                  <a:pt x="167884" y="348030"/>
                </a:lnTo>
                <a:lnTo>
                  <a:pt x="166588" y="346081"/>
                </a:lnTo>
                <a:lnTo>
                  <a:pt x="164849" y="344589"/>
                </a:lnTo>
                <a:close/>
              </a:path>
              <a:path w="205740" h="389254">
                <a:moveTo>
                  <a:pt x="166588" y="346081"/>
                </a:moveTo>
                <a:lnTo>
                  <a:pt x="167884" y="348030"/>
                </a:lnTo>
                <a:lnTo>
                  <a:pt x="168859" y="348030"/>
                </a:lnTo>
                <a:lnTo>
                  <a:pt x="166588" y="346081"/>
                </a:lnTo>
                <a:close/>
              </a:path>
              <a:path w="205740" h="389254">
                <a:moveTo>
                  <a:pt x="161255" y="338061"/>
                </a:moveTo>
                <a:lnTo>
                  <a:pt x="164062" y="346938"/>
                </a:lnTo>
                <a:lnTo>
                  <a:pt x="163937" y="342094"/>
                </a:lnTo>
                <a:lnTo>
                  <a:pt x="161255" y="338061"/>
                </a:lnTo>
                <a:close/>
              </a:path>
              <a:path w="205740" h="389254">
                <a:moveTo>
                  <a:pt x="163937" y="342094"/>
                </a:moveTo>
                <a:lnTo>
                  <a:pt x="164062" y="346938"/>
                </a:lnTo>
                <a:lnTo>
                  <a:pt x="166921" y="346938"/>
                </a:lnTo>
                <a:lnTo>
                  <a:pt x="164849" y="344589"/>
                </a:lnTo>
                <a:lnTo>
                  <a:pt x="165596" y="344589"/>
                </a:lnTo>
                <a:lnTo>
                  <a:pt x="163937" y="342094"/>
                </a:lnTo>
                <a:close/>
              </a:path>
              <a:path w="205740" h="389254">
                <a:moveTo>
                  <a:pt x="165596" y="344589"/>
                </a:moveTo>
                <a:lnTo>
                  <a:pt x="164849" y="344589"/>
                </a:lnTo>
                <a:lnTo>
                  <a:pt x="166588" y="346081"/>
                </a:lnTo>
                <a:lnTo>
                  <a:pt x="165596" y="344589"/>
                </a:lnTo>
                <a:close/>
              </a:path>
              <a:path w="205740" h="389254">
                <a:moveTo>
                  <a:pt x="163833" y="338061"/>
                </a:moveTo>
                <a:lnTo>
                  <a:pt x="161255" y="338061"/>
                </a:lnTo>
                <a:lnTo>
                  <a:pt x="163937" y="342094"/>
                </a:lnTo>
                <a:lnTo>
                  <a:pt x="163833" y="338061"/>
                </a:lnTo>
                <a:close/>
              </a:path>
              <a:path w="205740" h="389254">
                <a:moveTo>
                  <a:pt x="163668" y="331660"/>
                </a:moveTo>
                <a:lnTo>
                  <a:pt x="163046" y="337172"/>
                </a:lnTo>
                <a:lnTo>
                  <a:pt x="163740" y="334445"/>
                </a:lnTo>
                <a:lnTo>
                  <a:pt x="163668" y="331660"/>
                </a:lnTo>
                <a:close/>
              </a:path>
              <a:path w="205740" h="389254">
                <a:moveTo>
                  <a:pt x="163740" y="334445"/>
                </a:moveTo>
                <a:lnTo>
                  <a:pt x="163046" y="337172"/>
                </a:lnTo>
                <a:lnTo>
                  <a:pt x="163810" y="337172"/>
                </a:lnTo>
                <a:lnTo>
                  <a:pt x="163740" y="334445"/>
                </a:lnTo>
                <a:close/>
              </a:path>
              <a:path w="205740" h="389254">
                <a:moveTo>
                  <a:pt x="164449" y="331660"/>
                </a:moveTo>
                <a:lnTo>
                  <a:pt x="163668" y="331660"/>
                </a:lnTo>
                <a:lnTo>
                  <a:pt x="163740" y="334445"/>
                </a:lnTo>
                <a:lnTo>
                  <a:pt x="164449" y="331660"/>
                </a:lnTo>
                <a:close/>
              </a:path>
              <a:path w="205740" h="389254">
                <a:moveTo>
                  <a:pt x="169139" y="309163"/>
                </a:moveTo>
                <a:lnTo>
                  <a:pt x="169015" y="309702"/>
                </a:lnTo>
                <a:lnTo>
                  <a:pt x="169139" y="309163"/>
                </a:lnTo>
                <a:close/>
              </a:path>
              <a:path w="205740" h="389254">
                <a:moveTo>
                  <a:pt x="169237" y="308737"/>
                </a:moveTo>
                <a:lnTo>
                  <a:pt x="169139" y="309163"/>
                </a:lnTo>
                <a:lnTo>
                  <a:pt x="169237" y="308737"/>
                </a:lnTo>
                <a:close/>
              </a:path>
              <a:path w="205740" h="389254">
                <a:moveTo>
                  <a:pt x="172618" y="294074"/>
                </a:moveTo>
                <a:lnTo>
                  <a:pt x="172507" y="294474"/>
                </a:lnTo>
                <a:lnTo>
                  <a:pt x="172618" y="294074"/>
                </a:lnTo>
                <a:close/>
              </a:path>
              <a:path w="205740" h="389254">
                <a:moveTo>
                  <a:pt x="172775" y="293509"/>
                </a:moveTo>
                <a:lnTo>
                  <a:pt x="172618" y="294074"/>
                </a:lnTo>
                <a:lnTo>
                  <a:pt x="172775" y="293509"/>
                </a:lnTo>
                <a:close/>
              </a:path>
              <a:path w="205740" h="389254">
                <a:moveTo>
                  <a:pt x="177398" y="276847"/>
                </a:moveTo>
                <a:lnTo>
                  <a:pt x="177270" y="277253"/>
                </a:lnTo>
                <a:lnTo>
                  <a:pt x="177398" y="276847"/>
                </a:lnTo>
                <a:close/>
              </a:path>
              <a:path w="205740" h="389254">
                <a:moveTo>
                  <a:pt x="193506" y="223100"/>
                </a:moveTo>
                <a:lnTo>
                  <a:pt x="146967" y="223100"/>
                </a:lnTo>
                <a:lnTo>
                  <a:pt x="140579" y="244386"/>
                </a:lnTo>
                <a:lnTo>
                  <a:pt x="140694" y="244043"/>
                </a:lnTo>
                <a:lnTo>
                  <a:pt x="187512" y="244043"/>
                </a:lnTo>
                <a:lnTo>
                  <a:pt x="190059" y="235534"/>
                </a:lnTo>
                <a:lnTo>
                  <a:pt x="193506" y="223100"/>
                </a:lnTo>
                <a:close/>
              </a:path>
              <a:path w="205740" h="389254">
                <a:moveTo>
                  <a:pt x="198620" y="201104"/>
                </a:moveTo>
                <a:lnTo>
                  <a:pt x="153063" y="201104"/>
                </a:lnTo>
                <a:lnTo>
                  <a:pt x="152632" y="202958"/>
                </a:lnTo>
                <a:lnTo>
                  <a:pt x="146918" y="223264"/>
                </a:lnTo>
                <a:lnTo>
                  <a:pt x="146967" y="223100"/>
                </a:lnTo>
                <a:lnTo>
                  <a:pt x="193506" y="223100"/>
                </a:lnTo>
                <a:lnTo>
                  <a:pt x="196282" y="213093"/>
                </a:lnTo>
                <a:lnTo>
                  <a:pt x="196701" y="211264"/>
                </a:lnTo>
                <a:lnTo>
                  <a:pt x="198620" y="201104"/>
                </a:lnTo>
                <a:close/>
              </a:path>
              <a:path w="205740" h="389254">
                <a:moveTo>
                  <a:pt x="152808" y="202027"/>
                </a:moveTo>
                <a:lnTo>
                  <a:pt x="152549" y="202958"/>
                </a:lnTo>
                <a:lnTo>
                  <a:pt x="152808" y="202027"/>
                </a:lnTo>
                <a:close/>
              </a:path>
              <a:path w="205740" h="389254">
                <a:moveTo>
                  <a:pt x="153063" y="201104"/>
                </a:moveTo>
                <a:lnTo>
                  <a:pt x="152808" y="202027"/>
                </a:lnTo>
                <a:lnTo>
                  <a:pt x="152632" y="202958"/>
                </a:lnTo>
                <a:lnTo>
                  <a:pt x="153063" y="201104"/>
                </a:lnTo>
                <a:close/>
              </a:path>
              <a:path w="205740" h="389254">
                <a:moveTo>
                  <a:pt x="202050" y="179425"/>
                </a:moveTo>
                <a:lnTo>
                  <a:pt x="157077" y="179425"/>
                </a:lnTo>
                <a:lnTo>
                  <a:pt x="156797" y="181368"/>
                </a:lnTo>
                <a:lnTo>
                  <a:pt x="152808" y="202027"/>
                </a:lnTo>
                <a:lnTo>
                  <a:pt x="153063" y="201104"/>
                </a:lnTo>
                <a:lnTo>
                  <a:pt x="198620" y="201104"/>
                </a:lnTo>
                <a:lnTo>
                  <a:pt x="201146" y="187731"/>
                </a:lnTo>
                <a:lnTo>
                  <a:pt x="201425" y="185775"/>
                </a:lnTo>
                <a:lnTo>
                  <a:pt x="202050" y="179425"/>
                </a:lnTo>
                <a:close/>
              </a:path>
              <a:path w="205740" h="389254">
                <a:moveTo>
                  <a:pt x="156893" y="180395"/>
                </a:moveTo>
                <a:lnTo>
                  <a:pt x="156710" y="181368"/>
                </a:lnTo>
                <a:lnTo>
                  <a:pt x="156893" y="180395"/>
                </a:lnTo>
                <a:close/>
              </a:path>
              <a:path w="205740" h="389254">
                <a:moveTo>
                  <a:pt x="157077" y="179425"/>
                </a:moveTo>
                <a:lnTo>
                  <a:pt x="156893" y="180395"/>
                </a:lnTo>
                <a:lnTo>
                  <a:pt x="156797" y="181368"/>
                </a:lnTo>
                <a:lnTo>
                  <a:pt x="157077" y="179425"/>
                </a:lnTo>
                <a:close/>
              </a:path>
              <a:path w="205740" h="389254">
                <a:moveTo>
                  <a:pt x="204129" y="156184"/>
                </a:moveTo>
                <a:lnTo>
                  <a:pt x="159286" y="156184"/>
                </a:lnTo>
                <a:lnTo>
                  <a:pt x="159198" y="157416"/>
                </a:lnTo>
                <a:lnTo>
                  <a:pt x="156893" y="180395"/>
                </a:lnTo>
                <a:lnTo>
                  <a:pt x="157077" y="179425"/>
                </a:lnTo>
                <a:lnTo>
                  <a:pt x="202050" y="179425"/>
                </a:lnTo>
                <a:lnTo>
                  <a:pt x="203867" y="160941"/>
                </a:lnTo>
                <a:lnTo>
                  <a:pt x="203990" y="159372"/>
                </a:lnTo>
                <a:lnTo>
                  <a:pt x="204129" y="156184"/>
                </a:lnTo>
                <a:close/>
              </a:path>
              <a:path w="205740" h="389254">
                <a:moveTo>
                  <a:pt x="159477" y="0"/>
                </a:moveTo>
                <a:lnTo>
                  <a:pt x="105083" y="10337"/>
                </a:lnTo>
                <a:lnTo>
                  <a:pt x="57547" y="35915"/>
                </a:lnTo>
                <a:lnTo>
                  <a:pt x="27511" y="85940"/>
                </a:lnTo>
                <a:lnTo>
                  <a:pt x="2200" y="137261"/>
                </a:lnTo>
                <a:lnTo>
                  <a:pt x="0" y="145550"/>
                </a:lnTo>
                <a:lnTo>
                  <a:pt x="1111" y="153754"/>
                </a:lnTo>
                <a:lnTo>
                  <a:pt x="5218" y="160941"/>
                </a:lnTo>
                <a:lnTo>
                  <a:pt x="12005" y="166179"/>
                </a:lnTo>
                <a:lnTo>
                  <a:pt x="20178" y="168373"/>
                </a:lnTo>
                <a:lnTo>
                  <a:pt x="28288" y="167341"/>
                </a:lnTo>
                <a:lnTo>
                  <a:pt x="35438" y="163375"/>
                </a:lnTo>
                <a:lnTo>
                  <a:pt x="40732" y="156768"/>
                </a:lnTo>
                <a:lnTo>
                  <a:pt x="66991" y="106248"/>
                </a:lnTo>
                <a:lnTo>
                  <a:pt x="78355" y="85026"/>
                </a:lnTo>
                <a:lnTo>
                  <a:pt x="78222" y="85026"/>
                </a:lnTo>
                <a:lnTo>
                  <a:pt x="79416" y="83045"/>
                </a:lnTo>
                <a:lnTo>
                  <a:pt x="79563" y="83045"/>
                </a:lnTo>
                <a:lnTo>
                  <a:pt x="86793" y="72364"/>
                </a:lnTo>
                <a:lnTo>
                  <a:pt x="84534" y="72364"/>
                </a:lnTo>
                <a:lnTo>
                  <a:pt x="91126" y="65963"/>
                </a:lnTo>
                <a:lnTo>
                  <a:pt x="94590" y="65963"/>
                </a:lnTo>
                <a:lnTo>
                  <a:pt x="101493" y="61569"/>
                </a:lnTo>
                <a:lnTo>
                  <a:pt x="101044" y="61569"/>
                </a:lnTo>
                <a:lnTo>
                  <a:pt x="103927" y="60020"/>
                </a:lnTo>
                <a:lnTo>
                  <a:pt x="104521" y="60007"/>
                </a:lnTo>
                <a:lnTo>
                  <a:pt x="118794" y="53594"/>
                </a:lnTo>
                <a:lnTo>
                  <a:pt x="118392" y="53594"/>
                </a:lnTo>
                <a:lnTo>
                  <a:pt x="120971" y="52616"/>
                </a:lnTo>
                <a:lnTo>
                  <a:pt x="121543" y="52616"/>
                </a:lnTo>
                <a:lnTo>
                  <a:pt x="134433" y="48615"/>
                </a:lnTo>
                <a:lnTo>
                  <a:pt x="133785" y="48615"/>
                </a:lnTo>
                <a:lnTo>
                  <a:pt x="136642" y="47929"/>
                </a:lnTo>
                <a:lnTo>
                  <a:pt x="137781" y="47929"/>
                </a:lnTo>
                <a:lnTo>
                  <a:pt x="148584" y="46075"/>
                </a:lnTo>
                <a:lnTo>
                  <a:pt x="148072" y="46075"/>
                </a:lnTo>
                <a:lnTo>
                  <a:pt x="149990" y="45834"/>
                </a:lnTo>
                <a:lnTo>
                  <a:pt x="150919" y="45834"/>
                </a:lnTo>
                <a:lnTo>
                  <a:pt x="155546" y="45442"/>
                </a:lnTo>
                <a:lnTo>
                  <a:pt x="155445" y="45132"/>
                </a:lnTo>
                <a:lnTo>
                  <a:pt x="152873" y="44361"/>
                </a:lnTo>
                <a:lnTo>
                  <a:pt x="155195" y="44361"/>
                </a:lnTo>
                <a:lnTo>
                  <a:pt x="155053" y="43922"/>
                </a:lnTo>
                <a:lnTo>
                  <a:pt x="152263" y="41211"/>
                </a:lnTo>
                <a:lnTo>
                  <a:pt x="154174" y="41211"/>
                </a:lnTo>
                <a:lnTo>
                  <a:pt x="153343" y="38646"/>
                </a:lnTo>
                <a:lnTo>
                  <a:pt x="200322" y="38646"/>
                </a:lnTo>
                <a:lnTo>
                  <a:pt x="199863" y="36766"/>
                </a:lnTo>
                <a:lnTo>
                  <a:pt x="177524" y="4483"/>
                </a:lnTo>
                <a:lnTo>
                  <a:pt x="162068" y="254"/>
                </a:lnTo>
                <a:lnTo>
                  <a:pt x="159477" y="0"/>
                </a:lnTo>
                <a:close/>
              </a:path>
              <a:path w="205740" h="389254">
                <a:moveTo>
                  <a:pt x="159224" y="156817"/>
                </a:moveTo>
                <a:lnTo>
                  <a:pt x="159165" y="157416"/>
                </a:lnTo>
                <a:lnTo>
                  <a:pt x="159224" y="156817"/>
                </a:lnTo>
                <a:close/>
              </a:path>
              <a:path w="205740" h="389254">
                <a:moveTo>
                  <a:pt x="205120" y="132016"/>
                </a:moveTo>
                <a:lnTo>
                  <a:pt x="160315" y="132016"/>
                </a:lnTo>
                <a:lnTo>
                  <a:pt x="160290" y="132994"/>
                </a:lnTo>
                <a:lnTo>
                  <a:pt x="160229" y="133972"/>
                </a:lnTo>
                <a:lnTo>
                  <a:pt x="159224" y="156817"/>
                </a:lnTo>
                <a:lnTo>
                  <a:pt x="159286" y="156184"/>
                </a:lnTo>
                <a:lnTo>
                  <a:pt x="204129" y="156184"/>
                </a:lnTo>
                <a:lnTo>
                  <a:pt x="205095" y="133972"/>
                </a:lnTo>
                <a:lnTo>
                  <a:pt x="205120" y="132016"/>
                </a:lnTo>
                <a:close/>
              </a:path>
              <a:path w="205740" h="389254">
                <a:moveTo>
                  <a:pt x="160290" y="132593"/>
                </a:moveTo>
                <a:lnTo>
                  <a:pt x="160272" y="132994"/>
                </a:lnTo>
                <a:lnTo>
                  <a:pt x="160290" y="132593"/>
                </a:lnTo>
                <a:close/>
              </a:path>
              <a:path w="205740" h="389254">
                <a:moveTo>
                  <a:pt x="205108" y="106705"/>
                </a:moveTo>
                <a:lnTo>
                  <a:pt x="160290" y="106705"/>
                </a:lnTo>
                <a:lnTo>
                  <a:pt x="160290" y="132593"/>
                </a:lnTo>
                <a:lnTo>
                  <a:pt x="160315" y="132016"/>
                </a:lnTo>
                <a:lnTo>
                  <a:pt x="205120" y="132016"/>
                </a:lnTo>
                <a:lnTo>
                  <a:pt x="205108" y="106705"/>
                </a:lnTo>
                <a:close/>
              </a:path>
              <a:path w="205740" h="389254">
                <a:moveTo>
                  <a:pt x="159094" y="63347"/>
                </a:moveTo>
                <a:lnTo>
                  <a:pt x="159744" y="83616"/>
                </a:lnTo>
                <a:lnTo>
                  <a:pt x="160290" y="106709"/>
                </a:lnTo>
                <a:lnTo>
                  <a:pt x="205108" y="106705"/>
                </a:lnTo>
                <a:lnTo>
                  <a:pt x="204549" y="82372"/>
                </a:lnTo>
                <a:lnTo>
                  <a:pt x="204000" y="64808"/>
                </a:lnTo>
                <a:lnTo>
                  <a:pt x="159337" y="64808"/>
                </a:lnTo>
                <a:lnTo>
                  <a:pt x="159094" y="63347"/>
                </a:lnTo>
                <a:close/>
              </a:path>
              <a:path w="205740" h="389254">
                <a:moveTo>
                  <a:pt x="79416" y="83045"/>
                </a:moveTo>
                <a:lnTo>
                  <a:pt x="78222" y="85026"/>
                </a:lnTo>
                <a:lnTo>
                  <a:pt x="78857" y="84089"/>
                </a:lnTo>
                <a:lnTo>
                  <a:pt x="79416" y="83045"/>
                </a:lnTo>
                <a:close/>
              </a:path>
              <a:path w="205740" h="389254">
                <a:moveTo>
                  <a:pt x="78857" y="84089"/>
                </a:moveTo>
                <a:lnTo>
                  <a:pt x="78222" y="85026"/>
                </a:lnTo>
                <a:lnTo>
                  <a:pt x="78355" y="85026"/>
                </a:lnTo>
                <a:lnTo>
                  <a:pt x="78857" y="84089"/>
                </a:lnTo>
                <a:close/>
              </a:path>
              <a:path w="205740" h="389254">
                <a:moveTo>
                  <a:pt x="79563" y="83045"/>
                </a:moveTo>
                <a:lnTo>
                  <a:pt x="79416" y="83045"/>
                </a:lnTo>
                <a:lnTo>
                  <a:pt x="78857" y="84089"/>
                </a:lnTo>
                <a:lnTo>
                  <a:pt x="79563" y="83045"/>
                </a:lnTo>
                <a:close/>
              </a:path>
              <a:path w="205740" h="389254">
                <a:moveTo>
                  <a:pt x="159731" y="83439"/>
                </a:moveTo>
                <a:lnTo>
                  <a:pt x="159735" y="83616"/>
                </a:lnTo>
                <a:lnTo>
                  <a:pt x="159731" y="83439"/>
                </a:lnTo>
                <a:close/>
              </a:path>
              <a:path w="205740" h="389254">
                <a:moveTo>
                  <a:pt x="91126" y="65963"/>
                </a:moveTo>
                <a:lnTo>
                  <a:pt x="84534" y="72364"/>
                </a:lnTo>
                <a:lnTo>
                  <a:pt x="88503" y="69838"/>
                </a:lnTo>
                <a:lnTo>
                  <a:pt x="91126" y="65963"/>
                </a:lnTo>
                <a:close/>
              </a:path>
              <a:path w="205740" h="389254">
                <a:moveTo>
                  <a:pt x="88503" y="69838"/>
                </a:moveTo>
                <a:lnTo>
                  <a:pt x="84534" y="72364"/>
                </a:lnTo>
                <a:lnTo>
                  <a:pt x="86793" y="72364"/>
                </a:lnTo>
                <a:lnTo>
                  <a:pt x="88503" y="69838"/>
                </a:lnTo>
                <a:close/>
              </a:path>
              <a:path w="205740" h="389254">
                <a:moveTo>
                  <a:pt x="94590" y="65963"/>
                </a:moveTo>
                <a:lnTo>
                  <a:pt x="91126" y="65963"/>
                </a:lnTo>
                <a:lnTo>
                  <a:pt x="88503" y="69838"/>
                </a:lnTo>
                <a:lnTo>
                  <a:pt x="94590" y="65963"/>
                </a:lnTo>
                <a:close/>
              </a:path>
              <a:path w="205740" h="389254">
                <a:moveTo>
                  <a:pt x="159045" y="61836"/>
                </a:moveTo>
                <a:lnTo>
                  <a:pt x="159094" y="63347"/>
                </a:lnTo>
                <a:lnTo>
                  <a:pt x="159337" y="64808"/>
                </a:lnTo>
                <a:lnTo>
                  <a:pt x="159045" y="61836"/>
                </a:lnTo>
                <a:close/>
              </a:path>
              <a:path w="205740" h="389254">
                <a:moveTo>
                  <a:pt x="203908" y="61836"/>
                </a:moveTo>
                <a:lnTo>
                  <a:pt x="159045" y="61836"/>
                </a:lnTo>
                <a:lnTo>
                  <a:pt x="159337" y="64808"/>
                </a:lnTo>
                <a:lnTo>
                  <a:pt x="204000" y="64808"/>
                </a:lnTo>
                <a:lnTo>
                  <a:pt x="203908" y="61836"/>
                </a:lnTo>
                <a:close/>
              </a:path>
              <a:path w="205740" h="389254">
                <a:moveTo>
                  <a:pt x="156703" y="49011"/>
                </a:moveTo>
                <a:lnTo>
                  <a:pt x="159094" y="63347"/>
                </a:lnTo>
                <a:lnTo>
                  <a:pt x="159045" y="61836"/>
                </a:lnTo>
                <a:lnTo>
                  <a:pt x="203908" y="61836"/>
                </a:lnTo>
                <a:lnTo>
                  <a:pt x="203821" y="60007"/>
                </a:lnTo>
                <a:lnTo>
                  <a:pt x="203559" y="57442"/>
                </a:lnTo>
                <a:lnTo>
                  <a:pt x="202418" y="50596"/>
                </a:lnTo>
                <a:lnTo>
                  <a:pt x="157216" y="50596"/>
                </a:lnTo>
                <a:lnTo>
                  <a:pt x="156703" y="49011"/>
                </a:lnTo>
                <a:close/>
              </a:path>
              <a:path w="205740" h="389254">
                <a:moveTo>
                  <a:pt x="103927" y="60020"/>
                </a:moveTo>
                <a:lnTo>
                  <a:pt x="101044" y="61569"/>
                </a:lnTo>
                <a:lnTo>
                  <a:pt x="102570" y="60883"/>
                </a:lnTo>
                <a:lnTo>
                  <a:pt x="103927" y="60020"/>
                </a:lnTo>
                <a:close/>
              </a:path>
              <a:path w="205740" h="389254">
                <a:moveTo>
                  <a:pt x="102570" y="60883"/>
                </a:moveTo>
                <a:lnTo>
                  <a:pt x="101044" y="61569"/>
                </a:lnTo>
                <a:lnTo>
                  <a:pt x="101493" y="61569"/>
                </a:lnTo>
                <a:lnTo>
                  <a:pt x="102570" y="60883"/>
                </a:lnTo>
                <a:close/>
              </a:path>
              <a:path w="205740" h="389254">
                <a:moveTo>
                  <a:pt x="104493" y="60020"/>
                </a:moveTo>
                <a:lnTo>
                  <a:pt x="103927" y="60020"/>
                </a:lnTo>
                <a:lnTo>
                  <a:pt x="102570" y="60883"/>
                </a:lnTo>
                <a:lnTo>
                  <a:pt x="104493" y="60020"/>
                </a:lnTo>
                <a:close/>
              </a:path>
              <a:path w="205740" h="389254">
                <a:moveTo>
                  <a:pt x="120971" y="52616"/>
                </a:moveTo>
                <a:lnTo>
                  <a:pt x="118392" y="53594"/>
                </a:lnTo>
                <a:lnTo>
                  <a:pt x="119692" y="53190"/>
                </a:lnTo>
                <a:lnTo>
                  <a:pt x="120971" y="52616"/>
                </a:lnTo>
                <a:close/>
              </a:path>
              <a:path w="205740" h="389254">
                <a:moveTo>
                  <a:pt x="119692" y="53190"/>
                </a:moveTo>
                <a:lnTo>
                  <a:pt x="118392" y="53594"/>
                </a:lnTo>
                <a:lnTo>
                  <a:pt x="118794" y="53594"/>
                </a:lnTo>
                <a:lnTo>
                  <a:pt x="119692" y="53190"/>
                </a:lnTo>
                <a:close/>
              </a:path>
              <a:path w="205740" h="389254">
                <a:moveTo>
                  <a:pt x="121543" y="52616"/>
                </a:moveTo>
                <a:lnTo>
                  <a:pt x="120971" y="52616"/>
                </a:lnTo>
                <a:lnTo>
                  <a:pt x="119692" y="53190"/>
                </a:lnTo>
                <a:lnTo>
                  <a:pt x="121543" y="52616"/>
                </a:lnTo>
                <a:close/>
              </a:path>
              <a:path w="205740" h="389254">
                <a:moveTo>
                  <a:pt x="156429" y="47371"/>
                </a:moveTo>
                <a:lnTo>
                  <a:pt x="156703" y="49011"/>
                </a:lnTo>
                <a:lnTo>
                  <a:pt x="157216" y="50596"/>
                </a:lnTo>
                <a:lnTo>
                  <a:pt x="156429" y="47371"/>
                </a:lnTo>
                <a:close/>
              </a:path>
              <a:path w="205740" h="389254">
                <a:moveTo>
                  <a:pt x="158601" y="47371"/>
                </a:moveTo>
                <a:lnTo>
                  <a:pt x="156429" y="47371"/>
                </a:lnTo>
                <a:lnTo>
                  <a:pt x="157216" y="50596"/>
                </a:lnTo>
                <a:lnTo>
                  <a:pt x="202418" y="50596"/>
                </a:lnTo>
                <a:lnTo>
                  <a:pt x="201952" y="47802"/>
                </a:lnTo>
                <a:lnTo>
                  <a:pt x="159045" y="47802"/>
                </a:lnTo>
                <a:lnTo>
                  <a:pt x="158601" y="47371"/>
                </a:lnTo>
                <a:close/>
              </a:path>
              <a:path w="205740" h="389254">
                <a:moveTo>
                  <a:pt x="156530" y="45358"/>
                </a:moveTo>
                <a:lnTo>
                  <a:pt x="155546" y="45442"/>
                </a:lnTo>
                <a:lnTo>
                  <a:pt x="156703" y="49011"/>
                </a:lnTo>
                <a:lnTo>
                  <a:pt x="156429" y="47371"/>
                </a:lnTo>
                <a:lnTo>
                  <a:pt x="158601" y="47371"/>
                </a:lnTo>
                <a:lnTo>
                  <a:pt x="156530" y="45358"/>
                </a:lnTo>
                <a:close/>
              </a:path>
              <a:path w="205740" h="389254">
                <a:moveTo>
                  <a:pt x="136642" y="47929"/>
                </a:moveTo>
                <a:lnTo>
                  <a:pt x="133785" y="48615"/>
                </a:lnTo>
                <a:lnTo>
                  <a:pt x="135234" y="48366"/>
                </a:lnTo>
                <a:lnTo>
                  <a:pt x="136642" y="47929"/>
                </a:lnTo>
                <a:close/>
              </a:path>
              <a:path w="205740" h="389254">
                <a:moveTo>
                  <a:pt x="135234" y="48366"/>
                </a:moveTo>
                <a:lnTo>
                  <a:pt x="133785" y="48615"/>
                </a:lnTo>
                <a:lnTo>
                  <a:pt x="134433" y="48615"/>
                </a:lnTo>
                <a:lnTo>
                  <a:pt x="135234" y="48366"/>
                </a:lnTo>
                <a:close/>
              </a:path>
              <a:path w="205740" h="389254">
                <a:moveTo>
                  <a:pt x="137781" y="47929"/>
                </a:moveTo>
                <a:lnTo>
                  <a:pt x="136642" y="47929"/>
                </a:lnTo>
                <a:lnTo>
                  <a:pt x="135234" y="48366"/>
                </a:lnTo>
                <a:lnTo>
                  <a:pt x="137781" y="47929"/>
                </a:lnTo>
                <a:close/>
              </a:path>
              <a:path w="205740" h="389254">
                <a:moveTo>
                  <a:pt x="156625" y="45350"/>
                </a:moveTo>
                <a:lnTo>
                  <a:pt x="159045" y="47802"/>
                </a:lnTo>
                <a:lnTo>
                  <a:pt x="157693" y="45632"/>
                </a:lnTo>
                <a:lnTo>
                  <a:pt x="156625" y="45350"/>
                </a:lnTo>
                <a:close/>
              </a:path>
              <a:path w="205740" h="389254">
                <a:moveTo>
                  <a:pt x="157693" y="45632"/>
                </a:moveTo>
                <a:lnTo>
                  <a:pt x="159045" y="47802"/>
                </a:lnTo>
                <a:lnTo>
                  <a:pt x="201952" y="47802"/>
                </a:lnTo>
                <a:lnTo>
                  <a:pt x="201787" y="46812"/>
                </a:lnTo>
                <a:lnTo>
                  <a:pt x="162169" y="46812"/>
                </a:lnTo>
                <a:lnTo>
                  <a:pt x="157693" y="45632"/>
                </a:lnTo>
                <a:close/>
              </a:path>
              <a:path w="205740" h="389254">
                <a:moveTo>
                  <a:pt x="159198" y="45132"/>
                </a:moveTo>
                <a:lnTo>
                  <a:pt x="157473" y="45278"/>
                </a:lnTo>
                <a:lnTo>
                  <a:pt x="157693" y="45632"/>
                </a:lnTo>
                <a:lnTo>
                  <a:pt x="162169" y="46812"/>
                </a:lnTo>
                <a:lnTo>
                  <a:pt x="159198" y="45132"/>
                </a:lnTo>
                <a:close/>
              </a:path>
              <a:path w="205740" h="389254">
                <a:moveTo>
                  <a:pt x="200322" y="38646"/>
                </a:moveTo>
                <a:lnTo>
                  <a:pt x="153343" y="38646"/>
                </a:lnTo>
                <a:lnTo>
                  <a:pt x="156395" y="43547"/>
                </a:lnTo>
                <a:lnTo>
                  <a:pt x="158730" y="44867"/>
                </a:lnTo>
                <a:lnTo>
                  <a:pt x="160506" y="45021"/>
                </a:lnTo>
                <a:lnTo>
                  <a:pt x="159198" y="45132"/>
                </a:lnTo>
                <a:lnTo>
                  <a:pt x="162169" y="46812"/>
                </a:lnTo>
                <a:lnTo>
                  <a:pt x="201787" y="46812"/>
                </a:lnTo>
                <a:lnTo>
                  <a:pt x="200650" y="39992"/>
                </a:lnTo>
                <a:lnTo>
                  <a:pt x="200322" y="38646"/>
                </a:lnTo>
                <a:close/>
              </a:path>
              <a:path w="205740" h="389254">
                <a:moveTo>
                  <a:pt x="149990" y="45834"/>
                </a:moveTo>
                <a:lnTo>
                  <a:pt x="148072" y="46075"/>
                </a:lnTo>
                <a:lnTo>
                  <a:pt x="149084" y="45989"/>
                </a:lnTo>
                <a:lnTo>
                  <a:pt x="149990" y="45834"/>
                </a:lnTo>
                <a:close/>
              </a:path>
              <a:path w="205740" h="389254">
                <a:moveTo>
                  <a:pt x="149084" y="45989"/>
                </a:moveTo>
                <a:lnTo>
                  <a:pt x="148072" y="46075"/>
                </a:lnTo>
                <a:lnTo>
                  <a:pt x="148584" y="46075"/>
                </a:lnTo>
                <a:lnTo>
                  <a:pt x="149084" y="45989"/>
                </a:lnTo>
                <a:close/>
              </a:path>
              <a:path w="205740" h="389254">
                <a:moveTo>
                  <a:pt x="150919" y="45834"/>
                </a:moveTo>
                <a:lnTo>
                  <a:pt x="149990" y="45834"/>
                </a:lnTo>
                <a:lnTo>
                  <a:pt x="149084" y="45989"/>
                </a:lnTo>
                <a:lnTo>
                  <a:pt x="150919" y="45834"/>
                </a:lnTo>
                <a:close/>
              </a:path>
              <a:path w="205740" h="389254">
                <a:moveTo>
                  <a:pt x="157473" y="45278"/>
                </a:moveTo>
                <a:lnTo>
                  <a:pt x="156625" y="45350"/>
                </a:lnTo>
                <a:lnTo>
                  <a:pt x="157693" y="45632"/>
                </a:lnTo>
                <a:lnTo>
                  <a:pt x="157473" y="45278"/>
                </a:lnTo>
                <a:close/>
              </a:path>
              <a:path w="205740" h="389254">
                <a:moveTo>
                  <a:pt x="155412" y="45030"/>
                </a:moveTo>
                <a:lnTo>
                  <a:pt x="155546" y="45442"/>
                </a:lnTo>
                <a:lnTo>
                  <a:pt x="156530" y="45358"/>
                </a:lnTo>
                <a:lnTo>
                  <a:pt x="155412" y="45030"/>
                </a:lnTo>
                <a:close/>
              </a:path>
              <a:path w="205740" h="389254">
                <a:moveTo>
                  <a:pt x="156483" y="45313"/>
                </a:moveTo>
                <a:lnTo>
                  <a:pt x="156625" y="45350"/>
                </a:lnTo>
                <a:lnTo>
                  <a:pt x="156483" y="45313"/>
                </a:lnTo>
                <a:close/>
              </a:path>
              <a:path w="205740" h="389254">
                <a:moveTo>
                  <a:pt x="155761" y="44610"/>
                </a:moveTo>
                <a:lnTo>
                  <a:pt x="156483" y="45313"/>
                </a:lnTo>
                <a:lnTo>
                  <a:pt x="156625" y="45350"/>
                </a:lnTo>
                <a:lnTo>
                  <a:pt x="157473" y="45278"/>
                </a:lnTo>
                <a:lnTo>
                  <a:pt x="157131" y="44729"/>
                </a:lnTo>
                <a:lnTo>
                  <a:pt x="155761" y="44610"/>
                </a:lnTo>
                <a:close/>
              </a:path>
              <a:path w="205740" h="389254">
                <a:moveTo>
                  <a:pt x="155262" y="44567"/>
                </a:moveTo>
                <a:lnTo>
                  <a:pt x="155412" y="45030"/>
                </a:lnTo>
                <a:lnTo>
                  <a:pt x="156483" y="45313"/>
                </a:lnTo>
                <a:lnTo>
                  <a:pt x="155761" y="44610"/>
                </a:lnTo>
                <a:lnTo>
                  <a:pt x="155262" y="44567"/>
                </a:lnTo>
                <a:close/>
              </a:path>
              <a:path w="205740" h="389254">
                <a:moveTo>
                  <a:pt x="157131" y="44729"/>
                </a:moveTo>
                <a:lnTo>
                  <a:pt x="157473" y="45278"/>
                </a:lnTo>
                <a:lnTo>
                  <a:pt x="159198" y="45132"/>
                </a:lnTo>
                <a:lnTo>
                  <a:pt x="158730" y="44867"/>
                </a:lnTo>
                <a:lnTo>
                  <a:pt x="157131" y="44729"/>
                </a:lnTo>
                <a:close/>
              </a:path>
              <a:path w="205740" h="389254">
                <a:moveTo>
                  <a:pt x="158730" y="44867"/>
                </a:moveTo>
                <a:lnTo>
                  <a:pt x="159198" y="45132"/>
                </a:lnTo>
                <a:lnTo>
                  <a:pt x="160506" y="45021"/>
                </a:lnTo>
                <a:lnTo>
                  <a:pt x="158730" y="44867"/>
                </a:lnTo>
                <a:close/>
              </a:path>
              <a:path w="205740" h="389254">
                <a:moveTo>
                  <a:pt x="152873" y="44361"/>
                </a:moveTo>
                <a:lnTo>
                  <a:pt x="155412" y="45030"/>
                </a:lnTo>
                <a:lnTo>
                  <a:pt x="155262" y="44567"/>
                </a:lnTo>
                <a:lnTo>
                  <a:pt x="152873" y="44361"/>
                </a:lnTo>
                <a:close/>
              </a:path>
              <a:path w="205740" h="389254">
                <a:moveTo>
                  <a:pt x="156395" y="43547"/>
                </a:moveTo>
                <a:lnTo>
                  <a:pt x="157131" y="44729"/>
                </a:lnTo>
                <a:lnTo>
                  <a:pt x="158730" y="44867"/>
                </a:lnTo>
                <a:lnTo>
                  <a:pt x="156395" y="43547"/>
                </a:lnTo>
                <a:close/>
              </a:path>
              <a:path w="205740" h="389254">
                <a:moveTo>
                  <a:pt x="154603" y="42534"/>
                </a:moveTo>
                <a:lnTo>
                  <a:pt x="155053" y="43922"/>
                </a:lnTo>
                <a:lnTo>
                  <a:pt x="155761" y="44610"/>
                </a:lnTo>
                <a:lnTo>
                  <a:pt x="157131" y="44729"/>
                </a:lnTo>
                <a:lnTo>
                  <a:pt x="156395" y="43547"/>
                </a:lnTo>
                <a:lnTo>
                  <a:pt x="154603" y="42534"/>
                </a:lnTo>
                <a:close/>
              </a:path>
              <a:path w="205740" h="389254">
                <a:moveTo>
                  <a:pt x="155053" y="43922"/>
                </a:moveTo>
                <a:lnTo>
                  <a:pt x="155262" y="44567"/>
                </a:lnTo>
                <a:lnTo>
                  <a:pt x="155761" y="44610"/>
                </a:lnTo>
                <a:lnTo>
                  <a:pt x="155053" y="43922"/>
                </a:lnTo>
                <a:close/>
              </a:path>
              <a:path w="205740" h="389254">
                <a:moveTo>
                  <a:pt x="155195" y="44361"/>
                </a:moveTo>
                <a:lnTo>
                  <a:pt x="152873" y="44361"/>
                </a:lnTo>
                <a:lnTo>
                  <a:pt x="155262" y="44567"/>
                </a:lnTo>
                <a:lnTo>
                  <a:pt x="155195" y="44361"/>
                </a:lnTo>
                <a:close/>
              </a:path>
              <a:path w="205740" h="389254">
                <a:moveTo>
                  <a:pt x="152263" y="41211"/>
                </a:moveTo>
                <a:lnTo>
                  <a:pt x="155053" y="43922"/>
                </a:lnTo>
                <a:lnTo>
                  <a:pt x="154603" y="42534"/>
                </a:lnTo>
                <a:lnTo>
                  <a:pt x="152263" y="41211"/>
                </a:lnTo>
                <a:close/>
              </a:path>
              <a:path w="205740" h="389254">
                <a:moveTo>
                  <a:pt x="153343" y="38646"/>
                </a:moveTo>
                <a:lnTo>
                  <a:pt x="154603" y="42534"/>
                </a:lnTo>
                <a:lnTo>
                  <a:pt x="156395" y="43547"/>
                </a:lnTo>
                <a:lnTo>
                  <a:pt x="153343" y="38646"/>
                </a:lnTo>
                <a:close/>
              </a:path>
              <a:path w="205740" h="389254">
                <a:moveTo>
                  <a:pt x="154174" y="41211"/>
                </a:moveTo>
                <a:lnTo>
                  <a:pt x="152263" y="41211"/>
                </a:lnTo>
                <a:lnTo>
                  <a:pt x="154603" y="42534"/>
                </a:lnTo>
                <a:lnTo>
                  <a:pt x="154174" y="41211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26423" y="5395379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60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2"/>
                </a:lnTo>
                <a:lnTo>
                  <a:pt x="27203" y="35052"/>
                </a:lnTo>
                <a:lnTo>
                  <a:pt x="35051" y="27203"/>
                </a:lnTo>
                <a:lnTo>
                  <a:pt x="35051" y="1752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diode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5096395" y="1065796"/>
            <a:ext cx="1553845" cy="739775"/>
            <a:chOff x="5096395" y="1065796"/>
            <a:chExt cx="1553845" cy="739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6395" y="1155052"/>
              <a:ext cx="708431" cy="323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8019" y="1065796"/>
              <a:ext cx="195059" cy="4130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1508" y="1070940"/>
              <a:ext cx="1438677" cy="73406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00019" y="1016380"/>
            <a:ext cx="717338" cy="37197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68362" y="1133627"/>
            <a:ext cx="316482" cy="2311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5470" y="1309319"/>
            <a:ext cx="2806166" cy="5645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21081" y="1511896"/>
            <a:ext cx="1298092" cy="12406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19414" y="2120150"/>
            <a:ext cx="2550192" cy="86607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806799" y="3875138"/>
            <a:ext cx="1915160" cy="45085"/>
          </a:xfrm>
          <a:custGeom>
            <a:avLst/>
            <a:gdLst/>
            <a:ahLst/>
            <a:cxnLst/>
            <a:rect l="l" t="t" r="r" b="b"/>
            <a:pathLst>
              <a:path w="1915160" h="45085">
                <a:moveTo>
                  <a:pt x="1259628" y="44437"/>
                </a:moveTo>
                <a:lnTo>
                  <a:pt x="673584" y="44437"/>
                </a:lnTo>
                <a:lnTo>
                  <a:pt x="956144" y="44742"/>
                </a:lnTo>
                <a:lnTo>
                  <a:pt x="1220393" y="44792"/>
                </a:lnTo>
                <a:lnTo>
                  <a:pt x="1245946" y="44818"/>
                </a:lnTo>
                <a:lnTo>
                  <a:pt x="1259628" y="44437"/>
                </a:lnTo>
                <a:close/>
              </a:path>
              <a:path w="1915160" h="45085">
                <a:moveTo>
                  <a:pt x="1361393" y="40208"/>
                </a:moveTo>
                <a:lnTo>
                  <a:pt x="224751" y="40208"/>
                </a:lnTo>
                <a:lnTo>
                  <a:pt x="250482" y="41719"/>
                </a:lnTo>
                <a:lnTo>
                  <a:pt x="277837" y="42862"/>
                </a:lnTo>
                <a:lnTo>
                  <a:pt x="338543" y="44259"/>
                </a:lnTo>
                <a:lnTo>
                  <a:pt x="586066" y="44551"/>
                </a:lnTo>
                <a:lnTo>
                  <a:pt x="629259" y="44615"/>
                </a:lnTo>
                <a:lnTo>
                  <a:pt x="673584" y="44437"/>
                </a:lnTo>
                <a:lnTo>
                  <a:pt x="1259628" y="44437"/>
                </a:lnTo>
                <a:lnTo>
                  <a:pt x="1297025" y="43395"/>
                </a:lnTo>
                <a:lnTo>
                  <a:pt x="1321841" y="42329"/>
                </a:lnTo>
                <a:lnTo>
                  <a:pt x="1345958" y="40906"/>
                </a:lnTo>
                <a:lnTo>
                  <a:pt x="1361393" y="40208"/>
                </a:lnTo>
                <a:close/>
              </a:path>
              <a:path w="1915160" h="45085">
                <a:moveTo>
                  <a:pt x="77457" y="12217"/>
                </a:moveTo>
                <a:lnTo>
                  <a:pt x="34518" y="12293"/>
                </a:lnTo>
                <a:lnTo>
                  <a:pt x="0" y="31737"/>
                </a:lnTo>
                <a:lnTo>
                  <a:pt x="4825" y="41198"/>
                </a:lnTo>
                <a:lnTo>
                  <a:pt x="10464" y="43154"/>
                </a:lnTo>
                <a:lnTo>
                  <a:pt x="25717" y="36169"/>
                </a:lnTo>
                <a:lnTo>
                  <a:pt x="26492" y="35813"/>
                </a:lnTo>
                <a:lnTo>
                  <a:pt x="26637" y="35813"/>
                </a:lnTo>
                <a:lnTo>
                  <a:pt x="36254" y="32465"/>
                </a:lnTo>
                <a:lnTo>
                  <a:pt x="34518" y="32461"/>
                </a:lnTo>
                <a:lnTo>
                  <a:pt x="37871" y="31902"/>
                </a:lnTo>
                <a:lnTo>
                  <a:pt x="1499912" y="31902"/>
                </a:lnTo>
                <a:lnTo>
                  <a:pt x="1504657" y="31749"/>
                </a:lnTo>
                <a:lnTo>
                  <a:pt x="1527111" y="30568"/>
                </a:lnTo>
                <a:lnTo>
                  <a:pt x="1526946" y="30568"/>
                </a:lnTo>
                <a:lnTo>
                  <a:pt x="1548904" y="30213"/>
                </a:lnTo>
                <a:lnTo>
                  <a:pt x="1571764" y="28752"/>
                </a:lnTo>
                <a:lnTo>
                  <a:pt x="1601470" y="27330"/>
                </a:lnTo>
                <a:lnTo>
                  <a:pt x="1601266" y="27330"/>
                </a:lnTo>
                <a:lnTo>
                  <a:pt x="1624660" y="26619"/>
                </a:lnTo>
                <a:lnTo>
                  <a:pt x="1624457" y="26619"/>
                </a:lnTo>
                <a:lnTo>
                  <a:pt x="1653616" y="26263"/>
                </a:lnTo>
                <a:lnTo>
                  <a:pt x="1673352" y="26263"/>
                </a:lnTo>
                <a:lnTo>
                  <a:pt x="1692092" y="25552"/>
                </a:lnTo>
                <a:lnTo>
                  <a:pt x="1692427" y="25539"/>
                </a:lnTo>
                <a:lnTo>
                  <a:pt x="1710804" y="25539"/>
                </a:lnTo>
                <a:lnTo>
                  <a:pt x="1729168" y="24815"/>
                </a:lnTo>
                <a:lnTo>
                  <a:pt x="1745170" y="24472"/>
                </a:lnTo>
                <a:lnTo>
                  <a:pt x="1776869" y="23748"/>
                </a:lnTo>
                <a:lnTo>
                  <a:pt x="1897333" y="23748"/>
                </a:lnTo>
                <a:lnTo>
                  <a:pt x="1896964" y="23562"/>
                </a:lnTo>
                <a:lnTo>
                  <a:pt x="338747" y="23533"/>
                </a:lnTo>
                <a:lnTo>
                  <a:pt x="339004" y="23532"/>
                </a:lnTo>
                <a:lnTo>
                  <a:pt x="279057" y="22059"/>
                </a:lnTo>
                <a:lnTo>
                  <a:pt x="278663" y="22059"/>
                </a:lnTo>
                <a:lnTo>
                  <a:pt x="251632" y="21043"/>
                </a:lnTo>
                <a:lnTo>
                  <a:pt x="225907" y="19659"/>
                </a:lnTo>
                <a:lnTo>
                  <a:pt x="201604" y="18618"/>
                </a:lnTo>
                <a:lnTo>
                  <a:pt x="177952" y="17170"/>
                </a:lnTo>
                <a:lnTo>
                  <a:pt x="155910" y="16141"/>
                </a:lnTo>
                <a:lnTo>
                  <a:pt x="133858" y="14693"/>
                </a:lnTo>
                <a:lnTo>
                  <a:pt x="113766" y="13614"/>
                </a:lnTo>
                <a:lnTo>
                  <a:pt x="94322" y="12915"/>
                </a:lnTo>
                <a:lnTo>
                  <a:pt x="77457" y="12217"/>
                </a:lnTo>
                <a:close/>
              </a:path>
              <a:path w="1915160" h="45085">
                <a:moveTo>
                  <a:pt x="1438275" y="35090"/>
                </a:moveTo>
                <a:lnTo>
                  <a:pt x="132524" y="35090"/>
                </a:lnTo>
                <a:lnTo>
                  <a:pt x="154647" y="36550"/>
                </a:lnTo>
                <a:lnTo>
                  <a:pt x="176961" y="37655"/>
                </a:lnTo>
                <a:lnTo>
                  <a:pt x="200406" y="39103"/>
                </a:lnTo>
                <a:lnTo>
                  <a:pt x="224891" y="40220"/>
                </a:lnTo>
                <a:lnTo>
                  <a:pt x="224751" y="40208"/>
                </a:lnTo>
                <a:lnTo>
                  <a:pt x="1361393" y="40208"/>
                </a:lnTo>
                <a:lnTo>
                  <a:pt x="1369187" y="39852"/>
                </a:lnTo>
                <a:lnTo>
                  <a:pt x="1402141" y="37350"/>
                </a:lnTo>
                <a:lnTo>
                  <a:pt x="1427530" y="35928"/>
                </a:lnTo>
                <a:lnTo>
                  <a:pt x="1438275" y="35090"/>
                </a:lnTo>
                <a:close/>
              </a:path>
              <a:path w="1915160" h="45085">
                <a:moveTo>
                  <a:pt x="26492" y="35813"/>
                </a:moveTo>
                <a:lnTo>
                  <a:pt x="25615" y="36169"/>
                </a:lnTo>
                <a:lnTo>
                  <a:pt x="26036" y="36023"/>
                </a:lnTo>
                <a:lnTo>
                  <a:pt x="26492" y="35813"/>
                </a:lnTo>
                <a:close/>
              </a:path>
              <a:path w="1915160" h="45085">
                <a:moveTo>
                  <a:pt x="26036" y="36023"/>
                </a:moveTo>
                <a:lnTo>
                  <a:pt x="25615" y="36169"/>
                </a:lnTo>
                <a:lnTo>
                  <a:pt x="26036" y="36023"/>
                </a:lnTo>
                <a:close/>
              </a:path>
              <a:path w="1915160" h="45085">
                <a:moveTo>
                  <a:pt x="26637" y="35813"/>
                </a:moveTo>
                <a:lnTo>
                  <a:pt x="26492" y="35813"/>
                </a:lnTo>
                <a:lnTo>
                  <a:pt x="26036" y="36023"/>
                </a:lnTo>
                <a:lnTo>
                  <a:pt x="26637" y="35813"/>
                </a:lnTo>
                <a:close/>
              </a:path>
              <a:path w="1915160" h="45085">
                <a:moveTo>
                  <a:pt x="1452113" y="34010"/>
                </a:moveTo>
                <a:lnTo>
                  <a:pt x="112826" y="34010"/>
                </a:lnTo>
                <a:lnTo>
                  <a:pt x="132626" y="35102"/>
                </a:lnTo>
                <a:lnTo>
                  <a:pt x="1438275" y="35090"/>
                </a:lnTo>
                <a:lnTo>
                  <a:pt x="1452113" y="34010"/>
                </a:lnTo>
                <a:close/>
              </a:path>
              <a:path w="1915160" h="45085">
                <a:moveTo>
                  <a:pt x="1481007" y="32524"/>
                </a:moveTo>
                <a:lnTo>
                  <a:pt x="76593" y="32524"/>
                </a:lnTo>
                <a:lnTo>
                  <a:pt x="77025" y="32537"/>
                </a:lnTo>
                <a:lnTo>
                  <a:pt x="76880" y="32537"/>
                </a:lnTo>
                <a:lnTo>
                  <a:pt x="113004" y="34023"/>
                </a:lnTo>
                <a:lnTo>
                  <a:pt x="112826" y="34010"/>
                </a:lnTo>
                <a:lnTo>
                  <a:pt x="1452113" y="34010"/>
                </a:lnTo>
                <a:lnTo>
                  <a:pt x="1459602" y="33426"/>
                </a:lnTo>
                <a:lnTo>
                  <a:pt x="1480704" y="32537"/>
                </a:lnTo>
                <a:lnTo>
                  <a:pt x="77025" y="32537"/>
                </a:lnTo>
                <a:lnTo>
                  <a:pt x="1481007" y="32524"/>
                </a:lnTo>
                <a:close/>
              </a:path>
              <a:path w="1915160" h="45085">
                <a:moveTo>
                  <a:pt x="1499912" y="31902"/>
                </a:moveTo>
                <a:lnTo>
                  <a:pt x="37871" y="31902"/>
                </a:lnTo>
                <a:lnTo>
                  <a:pt x="36254" y="32465"/>
                </a:lnTo>
                <a:lnTo>
                  <a:pt x="76877" y="32537"/>
                </a:lnTo>
                <a:lnTo>
                  <a:pt x="76593" y="32524"/>
                </a:lnTo>
                <a:lnTo>
                  <a:pt x="1481007" y="32524"/>
                </a:lnTo>
                <a:lnTo>
                  <a:pt x="1482217" y="32473"/>
                </a:lnTo>
                <a:lnTo>
                  <a:pt x="1499912" y="31902"/>
                </a:lnTo>
                <a:close/>
              </a:path>
              <a:path w="1915160" h="45085">
                <a:moveTo>
                  <a:pt x="37871" y="31902"/>
                </a:moveTo>
                <a:lnTo>
                  <a:pt x="34518" y="32461"/>
                </a:lnTo>
                <a:lnTo>
                  <a:pt x="36266" y="32461"/>
                </a:lnTo>
                <a:lnTo>
                  <a:pt x="37871" y="31902"/>
                </a:lnTo>
                <a:close/>
              </a:path>
              <a:path w="1915160" h="45085">
                <a:moveTo>
                  <a:pt x="1897475" y="23820"/>
                </a:moveTo>
                <a:lnTo>
                  <a:pt x="1901659" y="25933"/>
                </a:lnTo>
                <a:lnTo>
                  <a:pt x="1903689" y="25266"/>
                </a:lnTo>
                <a:lnTo>
                  <a:pt x="1897999" y="23824"/>
                </a:lnTo>
                <a:lnTo>
                  <a:pt x="1897475" y="23820"/>
                </a:lnTo>
                <a:close/>
              </a:path>
              <a:path w="1915160" h="45085">
                <a:moveTo>
                  <a:pt x="1906634" y="24298"/>
                </a:moveTo>
                <a:lnTo>
                  <a:pt x="1903689" y="25266"/>
                </a:lnTo>
                <a:lnTo>
                  <a:pt x="1904619" y="25501"/>
                </a:lnTo>
                <a:lnTo>
                  <a:pt x="1906634" y="24298"/>
                </a:lnTo>
                <a:close/>
              </a:path>
              <a:path w="1915160" h="45085">
                <a:moveTo>
                  <a:pt x="1897999" y="23824"/>
                </a:moveTo>
                <a:lnTo>
                  <a:pt x="1903689" y="25266"/>
                </a:lnTo>
                <a:lnTo>
                  <a:pt x="1906634" y="24298"/>
                </a:lnTo>
                <a:lnTo>
                  <a:pt x="1907385" y="23850"/>
                </a:lnTo>
                <a:lnTo>
                  <a:pt x="1897999" y="23824"/>
                </a:lnTo>
                <a:close/>
              </a:path>
              <a:path w="1915160" h="45085">
                <a:moveTo>
                  <a:pt x="1909277" y="22721"/>
                </a:moveTo>
                <a:lnTo>
                  <a:pt x="1906634" y="24298"/>
                </a:lnTo>
                <a:lnTo>
                  <a:pt x="1908848" y="23571"/>
                </a:lnTo>
                <a:lnTo>
                  <a:pt x="1909277" y="22721"/>
                </a:lnTo>
                <a:close/>
              </a:path>
              <a:path w="1915160" h="45085">
                <a:moveTo>
                  <a:pt x="1899140" y="23834"/>
                </a:moveTo>
                <a:lnTo>
                  <a:pt x="1907406" y="23837"/>
                </a:lnTo>
                <a:lnTo>
                  <a:pt x="1899140" y="23834"/>
                </a:lnTo>
                <a:close/>
              </a:path>
              <a:path w="1915160" h="45085">
                <a:moveTo>
                  <a:pt x="1899047" y="23806"/>
                </a:moveTo>
                <a:lnTo>
                  <a:pt x="1899589" y="23837"/>
                </a:lnTo>
                <a:lnTo>
                  <a:pt x="1899047" y="23806"/>
                </a:lnTo>
                <a:close/>
              </a:path>
              <a:path w="1915160" h="45085">
                <a:moveTo>
                  <a:pt x="1909303" y="22669"/>
                </a:moveTo>
                <a:lnTo>
                  <a:pt x="1895195" y="22669"/>
                </a:lnTo>
                <a:lnTo>
                  <a:pt x="1899047" y="23806"/>
                </a:lnTo>
                <a:lnTo>
                  <a:pt x="1899589" y="23837"/>
                </a:lnTo>
                <a:lnTo>
                  <a:pt x="1907406" y="23837"/>
                </a:lnTo>
                <a:lnTo>
                  <a:pt x="1909257" y="22732"/>
                </a:lnTo>
                <a:close/>
              </a:path>
              <a:path w="1915160" h="45085">
                <a:moveTo>
                  <a:pt x="1898484" y="23774"/>
                </a:moveTo>
                <a:lnTo>
                  <a:pt x="1899140" y="23834"/>
                </a:lnTo>
                <a:lnTo>
                  <a:pt x="1898926" y="23799"/>
                </a:lnTo>
                <a:lnTo>
                  <a:pt x="1898484" y="23774"/>
                </a:lnTo>
                <a:close/>
              </a:path>
              <a:path w="1915160" h="45085">
                <a:moveTo>
                  <a:pt x="1895195" y="22669"/>
                </a:moveTo>
                <a:lnTo>
                  <a:pt x="1896998" y="23571"/>
                </a:lnTo>
                <a:lnTo>
                  <a:pt x="1897999" y="23824"/>
                </a:lnTo>
                <a:lnTo>
                  <a:pt x="1899035" y="23833"/>
                </a:lnTo>
                <a:lnTo>
                  <a:pt x="1898484" y="23774"/>
                </a:lnTo>
                <a:lnTo>
                  <a:pt x="1898938" y="23774"/>
                </a:lnTo>
                <a:lnTo>
                  <a:pt x="1895195" y="22669"/>
                </a:lnTo>
                <a:close/>
              </a:path>
              <a:path w="1915160" h="45085">
                <a:moveTo>
                  <a:pt x="1896964" y="23562"/>
                </a:moveTo>
                <a:lnTo>
                  <a:pt x="1897475" y="23820"/>
                </a:lnTo>
                <a:lnTo>
                  <a:pt x="1897999" y="23824"/>
                </a:lnTo>
                <a:lnTo>
                  <a:pt x="1896964" y="23562"/>
                </a:lnTo>
                <a:close/>
              </a:path>
              <a:path w="1915160" h="45085">
                <a:moveTo>
                  <a:pt x="1897333" y="23748"/>
                </a:moveTo>
                <a:lnTo>
                  <a:pt x="1776590" y="23761"/>
                </a:lnTo>
                <a:lnTo>
                  <a:pt x="1894967" y="23799"/>
                </a:lnTo>
                <a:lnTo>
                  <a:pt x="1897475" y="23820"/>
                </a:lnTo>
                <a:lnTo>
                  <a:pt x="1897333" y="23748"/>
                </a:lnTo>
                <a:close/>
              </a:path>
              <a:path w="1915160" h="45085">
                <a:moveTo>
                  <a:pt x="1898938" y="23774"/>
                </a:moveTo>
                <a:lnTo>
                  <a:pt x="1898484" y="23774"/>
                </a:lnTo>
                <a:lnTo>
                  <a:pt x="1899047" y="23806"/>
                </a:lnTo>
                <a:close/>
              </a:path>
              <a:path w="1915160" h="45085">
                <a:moveTo>
                  <a:pt x="1909470" y="22339"/>
                </a:moveTo>
                <a:lnTo>
                  <a:pt x="1892134" y="22339"/>
                </a:lnTo>
                <a:lnTo>
                  <a:pt x="1894674" y="22656"/>
                </a:lnTo>
                <a:lnTo>
                  <a:pt x="1893388" y="22656"/>
                </a:lnTo>
                <a:lnTo>
                  <a:pt x="1896964" y="23562"/>
                </a:lnTo>
                <a:lnTo>
                  <a:pt x="1895195" y="22669"/>
                </a:lnTo>
                <a:lnTo>
                  <a:pt x="1909309" y="22656"/>
                </a:lnTo>
                <a:lnTo>
                  <a:pt x="1894674" y="22656"/>
                </a:lnTo>
                <a:lnTo>
                  <a:pt x="1892134" y="22339"/>
                </a:lnTo>
                <a:lnTo>
                  <a:pt x="1909470" y="22339"/>
                </a:lnTo>
                <a:close/>
              </a:path>
              <a:path w="1915160" h="45085">
                <a:moveTo>
                  <a:pt x="339004" y="23532"/>
                </a:moveTo>
                <a:lnTo>
                  <a:pt x="338747" y="23533"/>
                </a:lnTo>
                <a:lnTo>
                  <a:pt x="339013" y="23533"/>
                </a:lnTo>
                <a:close/>
              </a:path>
              <a:path w="1915160" h="45085">
                <a:moveTo>
                  <a:pt x="629323" y="23177"/>
                </a:moveTo>
                <a:lnTo>
                  <a:pt x="586054" y="23240"/>
                </a:lnTo>
                <a:lnTo>
                  <a:pt x="339004" y="23532"/>
                </a:lnTo>
                <a:lnTo>
                  <a:pt x="1896847" y="23533"/>
                </a:lnTo>
                <a:lnTo>
                  <a:pt x="1896145" y="23355"/>
                </a:lnTo>
                <a:lnTo>
                  <a:pt x="673544" y="23355"/>
                </a:lnTo>
                <a:lnTo>
                  <a:pt x="629323" y="23177"/>
                </a:lnTo>
                <a:close/>
              </a:path>
              <a:path w="1915160" h="45085">
                <a:moveTo>
                  <a:pt x="673584" y="23355"/>
                </a:moveTo>
                <a:close/>
              </a:path>
              <a:path w="1915160" h="45085">
                <a:moveTo>
                  <a:pt x="1296390" y="21513"/>
                </a:moveTo>
                <a:lnTo>
                  <a:pt x="1271549" y="22263"/>
                </a:lnTo>
                <a:lnTo>
                  <a:pt x="1245654" y="22974"/>
                </a:lnTo>
                <a:lnTo>
                  <a:pt x="1220381" y="22999"/>
                </a:lnTo>
                <a:lnTo>
                  <a:pt x="1008697" y="23050"/>
                </a:lnTo>
                <a:lnTo>
                  <a:pt x="673584" y="23355"/>
                </a:lnTo>
                <a:lnTo>
                  <a:pt x="1896145" y="23355"/>
                </a:lnTo>
                <a:lnTo>
                  <a:pt x="1893388" y="22656"/>
                </a:lnTo>
                <a:lnTo>
                  <a:pt x="1886394" y="22656"/>
                </a:lnTo>
                <a:lnTo>
                  <a:pt x="1868983" y="21932"/>
                </a:lnTo>
                <a:lnTo>
                  <a:pt x="1859749" y="21932"/>
                </a:lnTo>
                <a:lnTo>
                  <a:pt x="1858962" y="21907"/>
                </a:lnTo>
                <a:lnTo>
                  <a:pt x="1854050" y="21526"/>
                </a:lnTo>
                <a:lnTo>
                  <a:pt x="1296225" y="21526"/>
                </a:lnTo>
                <a:lnTo>
                  <a:pt x="1296390" y="21513"/>
                </a:lnTo>
                <a:close/>
              </a:path>
              <a:path w="1915160" h="45085">
                <a:moveTo>
                  <a:pt x="1912406" y="16522"/>
                </a:moveTo>
                <a:lnTo>
                  <a:pt x="1909277" y="22721"/>
                </a:lnTo>
                <a:lnTo>
                  <a:pt x="1911108" y="21628"/>
                </a:lnTo>
                <a:lnTo>
                  <a:pt x="1912406" y="16522"/>
                </a:lnTo>
                <a:close/>
              </a:path>
              <a:path w="1915160" h="45085">
                <a:moveTo>
                  <a:pt x="1909681" y="21920"/>
                </a:moveTo>
                <a:lnTo>
                  <a:pt x="1868677" y="21920"/>
                </a:lnTo>
                <a:lnTo>
                  <a:pt x="1869109" y="21932"/>
                </a:lnTo>
                <a:lnTo>
                  <a:pt x="1886394" y="22656"/>
                </a:lnTo>
                <a:lnTo>
                  <a:pt x="1893388" y="22656"/>
                </a:lnTo>
                <a:lnTo>
                  <a:pt x="1892134" y="22339"/>
                </a:lnTo>
                <a:lnTo>
                  <a:pt x="1909470" y="22339"/>
                </a:lnTo>
                <a:lnTo>
                  <a:pt x="1909681" y="21920"/>
                </a:lnTo>
                <a:close/>
              </a:path>
              <a:path w="1915160" h="45085">
                <a:moveTo>
                  <a:pt x="278523" y="22047"/>
                </a:moveTo>
                <a:lnTo>
                  <a:pt x="278663" y="22059"/>
                </a:lnTo>
                <a:lnTo>
                  <a:pt x="279057" y="22059"/>
                </a:lnTo>
                <a:lnTo>
                  <a:pt x="278523" y="22047"/>
                </a:lnTo>
                <a:close/>
              </a:path>
              <a:path w="1915160" h="45085">
                <a:moveTo>
                  <a:pt x="1845487" y="88"/>
                </a:moveTo>
                <a:lnTo>
                  <a:pt x="1840509" y="4356"/>
                </a:lnTo>
                <a:lnTo>
                  <a:pt x="1839633" y="15760"/>
                </a:lnTo>
                <a:lnTo>
                  <a:pt x="1843900" y="20739"/>
                </a:lnTo>
                <a:lnTo>
                  <a:pt x="1858962" y="21907"/>
                </a:lnTo>
                <a:lnTo>
                  <a:pt x="1859749" y="21932"/>
                </a:lnTo>
                <a:lnTo>
                  <a:pt x="1868983" y="21932"/>
                </a:lnTo>
                <a:lnTo>
                  <a:pt x="1868677" y="21920"/>
                </a:lnTo>
                <a:lnTo>
                  <a:pt x="1909688" y="21907"/>
                </a:lnTo>
                <a:lnTo>
                  <a:pt x="1912406" y="16522"/>
                </a:lnTo>
                <a:lnTo>
                  <a:pt x="1914033" y="10121"/>
                </a:lnTo>
                <a:lnTo>
                  <a:pt x="1914002" y="9397"/>
                </a:lnTo>
                <a:lnTo>
                  <a:pt x="1913154" y="6815"/>
                </a:lnTo>
                <a:lnTo>
                  <a:pt x="1911586" y="4183"/>
                </a:lnTo>
                <a:lnTo>
                  <a:pt x="1907786" y="2260"/>
                </a:lnTo>
                <a:lnTo>
                  <a:pt x="1892134" y="2260"/>
                </a:lnTo>
                <a:lnTo>
                  <a:pt x="1893381" y="1943"/>
                </a:lnTo>
                <a:lnTo>
                  <a:pt x="1886826" y="1943"/>
                </a:lnTo>
                <a:lnTo>
                  <a:pt x="1869731" y="1244"/>
                </a:lnTo>
                <a:lnTo>
                  <a:pt x="1860550" y="1244"/>
                </a:lnTo>
                <a:lnTo>
                  <a:pt x="1859749" y="1219"/>
                </a:lnTo>
                <a:lnTo>
                  <a:pt x="1860218" y="1219"/>
                </a:lnTo>
                <a:lnTo>
                  <a:pt x="1855253" y="838"/>
                </a:lnTo>
                <a:lnTo>
                  <a:pt x="1845348" y="838"/>
                </a:lnTo>
                <a:lnTo>
                  <a:pt x="1855196" y="833"/>
                </a:lnTo>
                <a:lnTo>
                  <a:pt x="1845487" y="88"/>
                </a:lnTo>
                <a:close/>
              </a:path>
              <a:path w="1915160" h="45085">
                <a:moveTo>
                  <a:pt x="1868677" y="21920"/>
                </a:moveTo>
                <a:lnTo>
                  <a:pt x="1868983" y="21932"/>
                </a:lnTo>
                <a:lnTo>
                  <a:pt x="1868677" y="21920"/>
                </a:lnTo>
                <a:close/>
              </a:path>
              <a:path w="1915160" h="45085">
                <a:moveTo>
                  <a:pt x="1367815" y="17830"/>
                </a:moveTo>
                <a:lnTo>
                  <a:pt x="1344650" y="18961"/>
                </a:lnTo>
                <a:lnTo>
                  <a:pt x="1320533" y="20421"/>
                </a:lnTo>
                <a:lnTo>
                  <a:pt x="1296225" y="21526"/>
                </a:lnTo>
                <a:lnTo>
                  <a:pt x="1854050" y="21526"/>
                </a:lnTo>
                <a:lnTo>
                  <a:pt x="1843900" y="20739"/>
                </a:lnTo>
                <a:lnTo>
                  <a:pt x="1841429" y="17856"/>
                </a:lnTo>
                <a:lnTo>
                  <a:pt x="1367510" y="17856"/>
                </a:lnTo>
                <a:lnTo>
                  <a:pt x="1367815" y="17830"/>
                </a:lnTo>
                <a:close/>
              </a:path>
              <a:path w="1915160" h="45085">
                <a:moveTo>
                  <a:pt x="251294" y="21031"/>
                </a:moveTo>
                <a:lnTo>
                  <a:pt x="251472" y="21043"/>
                </a:lnTo>
                <a:lnTo>
                  <a:pt x="251632" y="21043"/>
                </a:lnTo>
                <a:lnTo>
                  <a:pt x="251294" y="21031"/>
                </a:lnTo>
                <a:close/>
              </a:path>
              <a:path w="1915160" h="45085">
                <a:moveTo>
                  <a:pt x="201307" y="18605"/>
                </a:moveTo>
                <a:lnTo>
                  <a:pt x="201498" y="18618"/>
                </a:lnTo>
                <a:lnTo>
                  <a:pt x="201307" y="18605"/>
                </a:lnTo>
                <a:close/>
              </a:path>
              <a:path w="1915160" h="45085">
                <a:moveTo>
                  <a:pt x="1839779" y="13855"/>
                </a:moveTo>
                <a:lnTo>
                  <a:pt x="1425816" y="13868"/>
                </a:lnTo>
                <a:lnTo>
                  <a:pt x="1400632" y="15328"/>
                </a:lnTo>
                <a:lnTo>
                  <a:pt x="1367510" y="17856"/>
                </a:lnTo>
                <a:lnTo>
                  <a:pt x="1841429" y="17856"/>
                </a:lnTo>
                <a:lnTo>
                  <a:pt x="1839633" y="15760"/>
                </a:lnTo>
                <a:lnTo>
                  <a:pt x="1839779" y="13855"/>
                </a:lnTo>
                <a:close/>
              </a:path>
              <a:path w="1915160" h="45085">
                <a:moveTo>
                  <a:pt x="1914124" y="9766"/>
                </a:moveTo>
                <a:lnTo>
                  <a:pt x="1912406" y="16522"/>
                </a:lnTo>
                <a:lnTo>
                  <a:pt x="1914791" y="11798"/>
                </a:lnTo>
                <a:lnTo>
                  <a:pt x="1914124" y="9766"/>
                </a:lnTo>
                <a:close/>
              </a:path>
              <a:path w="1915160" h="45085">
                <a:moveTo>
                  <a:pt x="155638" y="16128"/>
                </a:moveTo>
                <a:lnTo>
                  <a:pt x="155816" y="16141"/>
                </a:lnTo>
                <a:lnTo>
                  <a:pt x="155638" y="16128"/>
                </a:lnTo>
                <a:close/>
              </a:path>
              <a:path w="1915160" h="45085">
                <a:moveTo>
                  <a:pt x="1503494" y="9405"/>
                </a:moveTo>
                <a:lnTo>
                  <a:pt x="1481162" y="10121"/>
                </a:lnTo>
                <a:lnTo>
                  <a:pt x="1458214" y="11353"/>
                </a:lnTo>
                <a:lnTo>
                  <a:pt x="1425825" y="13867"/>
                </a:lnTo>
                <a:lnTo>
                  <a:pt x="1426032" y="13855"/>
                </a:lnTo>
                <a:lnTo>
                  <a:pt x="1839779" y="13855"/>
                </a:lnTo>
                <a:lnTo>
                  <a:pt x="1840120" y="9423"/>
                </a:lnTo>
                <a:lnTo>
                  <a:pt x="1503248" y="9423"/>
                </a:lnTo>
                <a:lnTo>
                  <a:pt x="1503494" y="9405"/>
                </a:lnTo>
                <a:close/>
              </a:path>
              <a:path w="1915160" h="45085">
                <a:moveTo>
                  <a:pt x="1913154" y="6815"/>
                </a:moveTo>
                <a:lnTo>
                  <a:pt x="1914124" y="9766"/>
                </a:lnTo>
                <a:lnTo>
                  <a:pt x="1914359" y="8839"/>
                </a:lnTo>
                <a:lnTo>
                  <a:pt x="1913154" y="6815"/>
                </a:lnTo>
                <a:close/>
              </a:path>
              <a:path w="1915160" h="45085">
                <a:moveTo>
                  <a:pt x="1840121" y="9397"/>
                </a:moveTo>
                <a:lnTo>
                  <a:pt x="1503718" y="9397"/>
                </a:lnTo>
                <a:lnTo>
                  <a:pt x="1503248" y="9423"/>
                </a:lnTo>
                <a:lnTo>
                  <a:pt x="1840120" y="9423"/>
                </a:lnTo>
                <a:close/>
              </a:path>
              <a:path w="1915160" h="45085">
                <a:moveTo>
                  <a:pt x="1548317" y="7343"/>
                </a:moveTo>
                <a:lnTo>
                  <a:pt x="1526565" y="7696"/>
                </a:lnTo>
                <a:lnTo>
                  <a:pt x="1503494" y="9405"/>
                </a:lnTo>
                <a:lnTo>
                  <a:pt x="1503718" y="9397"/>
                </a:lnTo>
                <a:lnTo>
                  <a:pt x="1840121" y="9397"/>
                </a:lnTo>
                <a:lnTo>
                  <a:pt x="1840278" y="7365"/>
                </a:lnTo>
                <a:lnTo>
                  <a:pt x="1547977" y="7365"/>
                </a:lnTo>
                <a:lnTo>
                  <a:pt x="1548317" y="7343"/>
                </a:lnTo>
                <a:close/>
              </a:path>
              <a:path w="1915160" h="45085">
                <a:moveTo>
                  <a:pt x="1840280" y="7340"/>
                </a:moveTo>
                <a:lnTo>
                  <a:pt x="1548451" y="7343"/>
                </a:lnTo>
                <a:lnTo>
                  <a:pt x="1547977" y="7365"/>
                </a:lnTo>
                <a:lnTo>
                  <a:pt x="1840278" y="7365"/>
                </a:lnTo>
                <a:close/>
              </a:path>
              <a:path w="1915160" h="45085">
                <a:moveTo>
                  <a:pt x="1842509" y="2641"/>
                </a:moveTo>
                <a:lnTo>
                  <a:pt x="1709902" y="2654"/>
                </a:lnTo>
                <a:lnTo>
                  <a:pt x="1691563" y="2654"/>
                </a:lnTo>
                <a:lnTo>
                  <a:pt x="1672488" y="3365"/>
                </a:lnTo>
                <a:lnTo>
                  <a:pt x="1653324" y="3365"/>
                </a:lnTo>
                <a:lnTo>
                  <a:pt x="1624164" y="3733"/>
                </a:lnTo>
                <a:lnTo>
                  <a:pt x="1600365" y="4470"/>
                </a:lnTo>
                <a:lnTo>
                  <a:pt x="1570291" y="5918"/>
                </a:lnTo>
                <a:lnTo>
                  <a:pt x="1548317" y="7343"/>
                </a:lnTo>
                <a:lnTo>
                  <a:pt x="1548523" y="7340"/>
                </a:lnTo>
                <a:lnTo>
                  <a:pt x="1840280" y="7340"/>
                </a:lnTo>
                <a:lnTo>
                  <a:pt x="1840509" y="4356"/>
                </a:lnTo>
                <a:lnTo>
                  <a:pt x="1842494" y="2654"/>
                </a:lnTo>
                <a:lnTo>
                  <a:pt x="1709902" y="2654"/>
                </a:lnTo>
                <a:lnTo>
                  <a:pt x="1842509" y="2641"/>
                </a:lnTo>
                <a:close/>
              </a:path>
              <a:path w="1915160" h="45085">
                <a:moveTo>
                  <a:pt x="1911586" y="4183"/>
                </a:moveTo>
                <a:lnTo>
                  <a:pt x="1913154" y="6815"/>
                </a:lnTo>
                <a:lnTo>
                  <a:pt x="1912429" y="4610"/>
                </a:lnTo>
                <a:lnTo>
                  <a:pt x="1911586" y="4183"/>
                </a:lnTo>
                <a:close/>
              </a:path>
              <a:path w="1915160" h="45085">
                <a:moveTo>
                  <a:pt x="1905364" y="1035"/>
                </a:moveTo>
                <a:lnTo>
                  <a:pt x="1911586" y="4183"/>
                </a:lnTo>
                <a:lnTo>
                  <a:pt x="1910486" y="2336"/>
                </a:lnTo>
                <a:lnTo>
                  <a:pt x="1905364" y="1035"/>
                </a:lnTo>
                <a:close/>
              </a:path>
              <a:path w="1915160" h="45085">
                <a:moveTo>
                  <a:pt x="1844613" y="838"/>
                </a:moveTo>
                <a:lnTo>
                  <a:pt x="1776310" y="838"/>
                </a:lnTo>
                <a:lnTo>
                  <a:pt x="1761553" y="1206"/>
                </a:lnTo>
                <a:lnTo>
                  <a:pt x="1728457" y="1930"/>
                </a:lnTo>
                <a:lnTo>
                  <a:pt x="1710225" y="2641"/>
                </a:lnTo>
                <a:lnTo>
                  <a:pt x="1842509" y="2641"/>
                </a:lnTo>
                <a:lnTo>
                  <a:pt x="1844613" y="838"/>
                </a:lnTo>
                <a:close/>
              </a:path>
              <a:path w="1915160" h="45085">
                <a:moveTo>
                  <a:pt x="1896945" y="1035"/>
                </a:moveTo>
                <a:lnTo>
                  <a:pt x="1892134" y="2260"/>
                </a:lnTo>
                <a:lnTo>
                  <a:pt x="1894674" y="1943"/>
                </a:lnTo>
                <a:lnTo>
                  <a:pt x="1907158" y="1943"/>
                </a:lnTo>
                <a:lnTo>
                  <a:pt x="1895195" y="1917"/>
                </a:lnTo>
                <a:lnTo>
                  <a:pt x="1896945" y="1035"/>
                </a:lnTo>
                <a:close/>
              </a:path>
              <a:path w="1915160" h="45085">
                <a:moveTo>
                  <a:pt x="1907158" y="1943"/>
                </a:moveTo>
                <a:lnTo>
                  <a:pt x="1894674" y="1943"/>
                </a:lnTo>
                <a:lnTo>
                  <a:pt x="1892134" y="2260"/>
                </a:lnTo>
                <a:lnTo>
                  <a:pt x="1907786" y="2260"/>
                </a:lnTo>
                <a:lnTo>
                  <a:pt x="1907158" y="1943"/>
                </a:lnTo>
                <a:close/>
              </a:path>
              <a:path w="1915160" h="45085">
                <a:moveTo>
                  <a:pt x="1896224" y="1219"/>
                </a:moveTo>
                <a:lnTo>
                  <a:pt x="1869109" y="1219"/>
                </a:lnTo>
                <a:lnTo>
                  <a:pt x="1886826" y="1943"/>
                </a:lnTo>
                <a:lnTo>
                  <a:pt x="1893381" y="1943"/>
                </a:lnTo>
                <a:lnTo>
                  <a:pt x="1896224" y="1219"/>
                </a:lnTo>
                <a:close/>
              </a:path>
              <a:path w="1915160" h="45085">
                <a:moveTo>
                  <a:pt x="1899019" y="755"/>
                </a:moveTo>
                <a:lnTo>
                  <a:pt x="1897947" y="780"/>
                </a:lnTo>
                <a:lnTo>
                  <a:pt x="1896945" y="1035"/>
                </a:lnTo>
                <a:lnTo>
                  <a:pt x="1895195" y="1917"/>
                </a:lnTo>
                <a:lnTo>
                  <a:pt x="1898938" y="812"/>
                </a:lnTo>
                <a:lnTo>
                  <a:pt x="1898484" y="812"/>
                </a:lnTo>
                <a:lnTo>
                  <a:pt x="1899019" y="755"/>
                </a:lnTo>
                <a:close/>
              </a:path>
              <a:path w="1915160" h="45085">
                <a:moveTo>
                  <a:pt x="1904239" y="749"/>
                </a:moveTo>
                <a:lnTo>
                  <a:pt x="1899047" y="780"/>
                </a:lnTo>
                <a:lnTo>
                  <a:pt x="1895195" y="1917"/>
                </a:lnTo>
                <a:lnTo>
                  <a:pt x="1907108" y="1917"/>
                </a:lnTo>
                <a:lnTo>
                  <a:pt x="1905364" y="1035"/>
                </a:lnTo>
                <a:lnTo>
                  <a:pt x="1904239" y="749"/>
                </a:lnTo>
                <a:close/>
              </a:path>
              <a:path w="1915160" h="45085">
                <a:moveTo>
                  <a:pt x="1860218" y="1219"/>
                </a:moveTo>
                <a:lnTo>
                  <a:pt x="1859749" y="1219"/>
                </a:lnTo>
                <a:lnTo>
                  <a:pt x="1860550" y="1244"/>
                </a:lnTo>
                <a:lnTo>
                  <a:pt x="1860218" y="1219"/>
                </a:lnTo>
                <a:close/>
              </a:path>
              <a:path w="1915160" h="45085">
                <a:moveTo>
                  <a:pt x="1897467" y="772"/>
                </a:moveTo>
                <a:lnTo>
                  <a:pt x="1894916" y="800"/>
                </a:lnTo>
                <a:lnTo>
                  <a:pt x="1890280" y="825"/>
                </a:lnTo>
                <a:lnTo>
                  <a:pt x="1855196" y="833"/>
                </a:lnTo>
                <a:lnTo>
                  <a:pt x="1860550" y="1244"/>
                </a:lnTo>
                <a:lnTo>
                  <a:pt x="1869731" y="1244"/>
                </a:lnTo>
                <a:lnTo>
                  <a:pt x="1869109" y="1219"/>
                </a:lnTo>
                <a:lnTo>
                  <a:pt x="1896274" y="1206"/>
                </a:lnTo>
                <a:lnTo>
                  <a:pt x="1896946" y="1035"/>
                </a:lnTo>
                <a:lnTo>
                  <a:pt x="1897467" y="772"/>
                </a:lnTo>
                <a:close/>
              </a:path>
              <a:path w="1915160" h="45085">
                <a:moveTo>
                  <a:pt x="1898001" y="766"/>
                </a:moveTo>
                <a:lnTo>
                  <a:pt x="1897451" y="780"/>
                </a:lnTo>
                <a:lnTo>
                  <a:pt x="1896945" y="1035"/>
                </a:lnTo>
                <a:lnTo>
                  <a:pt x="1898001" y="766"/>
                </a:lnTo>
                <a:close/>
              </a:path>
              <a:path w="1915160" h="45085">
                <a:moveTo>
                  <a:pt x="1901510" y="55"/>
                </a:moveTo>
                <a:lnTo>
                  <a:pt x="1905364" y="1035"/>
                </a:lnTo>
                <a:lnTo>
                  <a:pt x="1903971" y="330"/>
                </a:lnTo>
                <a:lnTo>
                  <a:pt x="1901510" y="55"/>
                </a:lnTo>
                <a:close/>
              </a:path>
              <a:path w="1915160" h="45085">
                <a:moveTo>
                  <a:pt x="1855196" y="833"/>
                </a:moveTo>
                <a:lnTo>
                  <a:pt x="1845348" y="838"/>
                </a:lnTo>
                <a:lnTo>
                  <a:pt x="1855253" y="838"/>
                </a:lnTo>
                <a:close/>
              </a:path>
              <a:path w="1915160" h="45085">
                <a:moveTo>
                  <a:pt x="1899136" y="754"/>
                </a:moveTo>
                <a:lnTo>
                  <a:pt x="1898484" y="812"/>
                </a:lnTo>
                <a:lnTo>
                  <a:pt x="1899047" y="780"/>
                </a:lnTo>
                <a:close/>
              </a:path>
              <a:path w="1915160" h="45085">
                <a:moveTo>
                  <a:pt x="1899047" y="780"/>
                </a:moveTo>
                <a:lnTo>
                  <a:pt x="1898484" y="812"/>
                </a:lnTo>
                <a:lnTo>
                  <a:pt x="1898938" y="812"/>
                </a:lnTo>
                <a:close/>
              </a:path>
              <a:path w="1915160" h="45085">
                <a:moveTo>
                  <a:pt x="1899589" y="749"/>
                </a:moveTo>
                <a:lnTo>
                  <a:pt x="1899136" y="754"/>
                </a:lnTo>
                <a:lnTo>
                  <a:pt x="1899589" y="749"/>
                </a:lnTo>
                <a:close/>
              </a:path>
              <a:path w="1915160" h="45085">
                <a:moveTo>
                  <a:pt x="1900792" y="55"/>
                </a:moveTo>
                <a:lnTo>
                  <a:pt x="1898345" y="330"/>
                </a:lnTo>
                <a:lnTo>
                  <a:pt x="1897467" y="772"/>
                </a:lnTo>
                <a:lnTo>
                  <a:pt x="1898001" y="766"/>
                </a:lnTo>
                <a:lnTo>
                  <a:pt x="1900792" y="55"/>
                </a:lnTo>
                <a:close/>
              </a:path>
              <a:path w="1915160" h="45085">
                <a:moveTo>
                  <a:pt x="1901152" y="15"/>
                </a:moveTo>
                <a:lnTo>
                  <a:pt x="1900792" y="55"/>
                </a:lnTo>
                <a:lnTo>
                  <a:pt x="1898001" y="766"/>
                </a:lnTo>
                <a:lnTo>
                  <a:pt x="1899196" y="736"/>
                </a:lnTo>
                <a:lnTo>
                  <a:pt x="1904189" y="736"/>
                </a:lnTo>
                <a:lnTo>
                  <a:pt x="1901510" y="55"/>
                </a:lnTo>
                <a:lnTo>
                  <a:pt x="1901152" y="15"/>
                </a:lnTo>
                <a:close/>
              </a:path>
              <a:path w="1915160" h="45085">
                <a:moveTo>
                  <a:pt x="1904189" y="736"/>
                </a:moveTo>
                <a:lnTo>
                  <a:pt x="1899196" y="736"/>
                </a:lnTo>
                <a:lnTo>
                  <a:pt x="1899589" y="749"/>
                </a:lnTo>
                <a:lnTo>
                  <a:pt x="1904239" y="749"/>
                </a:lnTo>
                <a:close/>
              </a:path>
              <a:path w="1915160" h="45085">
                <a:moveTo>
                  <a:pt x="1901012" y="0"/>
                </a:moveTo>
                <a:lnTo>
                  <a:pt x="1900792" y="55"/>
                </a:lnTo>
                <a:lnTo>
                  <a:pt x="1901152" y="15"/>
                </a:lnTo>
                <a:lnTo>
                  <a:pt x="1901012" y="0"/>
                </a:lnTo>
                <a:close/>
              </a:path>
              <a:path w="1915160" h="45085">
                <a:moveTo>
                  <a:pt x="1901291" y="0"/>
                </a:moveTo>
                <a:lnTo>
                  <a:pt x="1901152" y="15"/>
                </a:lnTo>
                <a:lnTo>
                  <a:pt x="1901510" y="55"/>
                </a:lnTo>
                <a:lnTo>
                  <a:pt x="1901291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67554" y="3311943"/>
            <a:ext cx="437769" cy="24813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136450" y="1820543"/>
            <a:ext cx="4951730" cy="4501515"/>
            <a:chOff x="7136450" y="1820543"/>
            <a:chExt cx="4951730" cy="450151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7828" y="1974926"/>
              <a:ext cx="433438" cy="3437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41260" y="1828228"/>
              <a:ext cx="608921" cy="6271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92865" y="1820543"/>
              <a:ext cx="2153365" cy="10980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9961" y="3161728"/>
              <a:ext cx="328891" cy="2500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84020" y="2643289"/>
              <a:ext cx="1465567" cy="11590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32250" y="3097606"/>
              <a:ext cx="1110399" cy="1952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6450" y="1850853"/>
              <a:ext cx="1049950" cy="42529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2455" y="3434740"/>
              <a:ext cx="1391731" cy="645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03546" y="2898711"/>
              <a:ext cx="384619" cy="39206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599735" y="3426663"/>
              <a:ext cx="16510" cy="26034"/>
            </a:xfrm>
            <a:custGeom>
              <a:avLst/>
              <a:gdLst/>
              <a:ahLst/>
              <a:cxnLst/>
              <a:rect l="l" t="t" r="r" b="b"/>
              <a:pathLst>
                <a:path w="16509" h="26035">
                  <a:moveTo>
                    <a:pt x="12814" y="0"/>
                  </a:moveTo>
                  <a:lnTo>
                    <a:pt x="3695" y="0"/>
                  </a:lnTo>
                  <a:lnTo>
                    <a:pt x="0" y="3695"/>
                  </a:lnTo>
                  <a:lnTo>
                    <a:pt x="86" y="17386"/>
                  </a:lnTo>
                  <a:lnTo>
                    <a:pt x="152" y="21894"/>
                  </a:lnTo>
                  <a:lnTo>
                    <a:pt x="3873" y="25488"/>
                  </a:lnTo>
                  <a:lnTo>
                    <a:pt x="12801" y="25349"/>
                  </a:lnTo>
                  <a:lnTo>
                    <a:pt x="16357" y="21793"/>
                  </a:lnTo>
                  <a:lnTo>
                    <a:pt x="16433" y="17386"/>
                  </a:lnTo>
                  <a:lnTo>
                    <a:pt x="16509" y="3695"/>
                  </a:lnTo>
                  <a:lnTo>
                    <a:pt x="12814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35766" y="3293668"/>
              <a:ext cx="1152309" cy="6811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42045" y="4211434"/>
              <a:ext cx="892214" cy="4561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18867" y="4130113"/>
              <a:ext cx="1488551" cy="53192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42864" y="4289249"/>
              <a:ext cx="663552" cy="2921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3600" y="4964239"/>
              <a:ext cx="479793" cy="3495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38863" y="4901577"/>
              <a:ext cx="744184" cy="4377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59635" y="5792732"/>
              <a:ext cx="222394" cy="1864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19472" y="5781433"/>
              <a:ext cx="324941" cy="2133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00155" y="5588501"/>
              <a:ext cx="861344" cy="733107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010804" y="1892287"/>
            <a:ext cx="441407" cy="27940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20294" y="3151492"/>
            <a:ext cx="287178" cy="15885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68103" y="4365206"/>
            <a:ext cx="446867" cy="85741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88491" y="4743373"/>
            <a:ext cx="141456" cy="19282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8671" y="4701540"/>
            <a:ext cx="285379" cy="235127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2135204" y="4120146"/>
            <a:ext cx="4093845" cy="2299970"/>
            <a:chOff x="2135204" y="4120146"/>
            <a:chExt cx="4093845" cy="2299970"/>
          </a:xfrm>
        </p:grpSpPr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35204" y="4569434"/>
              <a:ext cx="493568" cy="2570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04831" y="4495672"/>
              <a:ext cx="267729" cy="252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98962" y="4255706"/>
              <a:ext cx="1159014" cy="43744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64702" y="4355350"/>
              <a:ext cx="2012264" cy="18402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52544" y="4120146"/>
              <a:ext cx="2076107" cy="147673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236344" y="6024041"/>
              <a:ext cx="263129" cy="39586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4252" y="5762913"/>
              <a:ext cx="431594" cy="370155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02943" y="5280736"/>
            <a:ext cx="824522" cy="42195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243053" y="5832071"/>
            <a:ext cx="733242" cy="35755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diode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7624" y="1912670"/>
            <a:ext cx="1877949" cy="3668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2878" y="975804"/>
            <a:ext cx="3807764" cy="22794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5194" y="4103865"/>
            <a:ext cx="733145" cy="4020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9970" y="4220641"/>
            <a:ext cx="635121" cy="2135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34840" y="4009390"/>
            <a:ext cx="1191336" cy="358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40996" y="3934548"/>
            <a:ext cx="474891" cy="3039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7194" y="3993591"/>
            <a:ext cx="438683" cy="1905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10234" y="3818331"/>
            <a:ext cx="396201" cy="33134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03245" y="3775418"/>
            <a:ext cx="341346" cy="3702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58583" y="4645368"/>
            <a:ext cx="934462" cy="55914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80954" y="4787010"/>
            <a:ext cx="285661" cy="16404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80709" y="4650519"/>
            <a:ext cx="560136" cy="28793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200556" y="4529143"/>
            <a:ext cx="795655" cy="365760"/>
            <a:chOff x="5200556" y="4529143"/>
            <a:chExt cx="795655" cy="36576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00556" y="4529143"/>
              <a:ext cx="795100" cy="3651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92991" y="4599673"/>
              <a:ext cx="57150" cy="32384"/>
            </a:xfrm>
            <a:custGeom>
              <a:avLst/>
              <a:gdLst/>
              <a:ahLst/>
              <a:cxnLst/>
              <a:rect l="l" t="t" r="r" b="b"/>
              <a:pathLst>
                <a:path w="57150" h="32385">
                  <a:moveTo>
                    <a:pt x="8420" y="0"/>
                  </a:moveTo>
                  <a:lnTo>
                    <a:pt x="1663" y="5397"/>
                  </a:lnTo>
                  <a:lnTo>
                    <a:pt x="0" y="20370"/>
                  </a:lnTo>
                  <a:lnTo>
                    <a:pt x="5397" y="27127"/>
                  </a:lnTo>
                  <a:lnTo>
                    <a:pt x="48425" y="31915"/>
                  </a:lnTo>
                  <a:lnTo>
                    <a:pt x="55168" y="26517"/>
                  </a:lnTo>
                  <a:lnTo>
                    <a:pt x="56832" y="11531"/>
                  </a:lnTo>
                  <a:lnTo>
                    <a:pt x="51435" y="4787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6453209" y="4908206"/>
            <a:ext cx="45085" cy="53340"/>
          </a:xfrm>
          <a:custGeom>
            <a:avLst/>
            <a:gdLst/>
            <a:ahLst/>
            <a:cxnLst/>
            <a:rect l="l" t="t" r="r" b="b"/>
            <a:pathLst>
              <a:path w="45085" h="53339">
                <a:moveTo>
                  <a:pt x="22799" y="0"/>
                </a:moveTo>
                <a:lnTo>
                  <a:pt x="0" y="22682"/>
                </a:lnTo>
                <a:lnTo>
                  <a:pt x="229" y="24752"/>
                </a:lnTo>
                <a:lnTo>
                  <a:pt x="3203" y="35128"/>
                </a:lnTo>
                <a:lnTo>
                  <a:pt x="4041" y="36969"/>
                </a:lnTo>
                <a:lnTo>
                  <a:pt x="12550" y="49999"/>
                </a:lnTo>
                <a:lnTo>
                  <a:pt x="21313" y="53187"/>
                </a:lnTo>
                <a:lnTo>
                  <a:pt x="31308" y="50126"/>
                </a:lnTo>
                <a:lnTo>
                  <a:pt x="44926" y="30799"/>
                </a:lnTo>
                <a:lnTo>
                  <a:pt x="44574" y="29781"/>
                </a:lnTo>
                <a:lnTo>
                  <a:pt x="42687" y="29781"/>
                </a:lnTo>
                <a:lnTo>
                  <a:pt x="42288" y="29032"/>
                </a:lnTo>
                <a:lnTo>
                  <a:pt x="42116" y="29032"/>
                </a:lnTo>
                <a:lnTo>
                  <a:pt x="42102" y="28683"/>
                </a:lnTo>
                <a:lnTo>
                  <a:pt x="36837" y="18803"/>
                </a:lnTo>
                <a:lnTo>
                  <a:pt x="35143" y="17564"/>
                </a:lnTo>
                <a:lnTo>
                  <a:pt x="41878" y="17564"/>
                </a:lnTo>
                <a:lnTo>
                  <a:pt x="41451" y="14307"/>
                </a:lnTo>
                <a:lnTo>
                  <a:pt x="37369" y="7250"/>
                </a:lnTo>
                <a:lnTo>
                  <a:pt x="30939" y="2238"/>
                </a:lnTo>
                <a:lnTo>
                  <a:pt x="22799" y="0"/>
                </a:lnTo>
                <a:close/>
              </a:path>
              <a:path w="45085" h="53339">
                <a:moveTo>
                  <a:pt x="42262" y="26879"/>
                </a:moveTo>
                <a:lnTo>
                  <a:pt x="42135" y="28745"/>
                </a:lnTo>
                <a:lnTo>
                  <a:pt x="42687" y="29781"/>
                </a:lnTo>
                <a:lnTo>
                  <a:pt x="42262" y="26879"/>
                </a:lnTo>
                <a:close/>
              </a:path>
              <a:path w="45085" h="53339">
                <a:moveTo>
                  <a:pt x="42458" y="24000"/>
                </a:moveTo>
                <a:lnTo>
                  <a:pt x="42293" y="27089"/>
                </a:lnTo>
                <a:lnTo>
                  <a:pt x="42687" y="29781"/>
                </a:lnTo>
                <a:lnTo>
                  <a:pt x="44574" y="29781"/>
                </a:lnTo>
                <a:lnTo>
                  <a:pt x="42751" y="24498"/>
                </a:lnTo>
                <a:lnTo>
                  <a:pt x="42458" y="24000"/>
                </a:lnTo>
                <a:close/>
              </a:path>
              <a:path w="45085" h="53339">
                <a:moveTo>
                  <a:pt x="42135" y="28745"/>
                </a:moveTo>
                <a:lnTo>
                  <a:pt x="42116" y="29032"/>
                </a:lnTo>
                <a:lnTo>
                  <a:pt x="42288" y="29032"/>
                </a:lnTo>
                <a:lnTo>
                  <a:pt x="42135" y="28745"/>
                </a:lnTo>
                <a:close/>
              </a:path>
              <a:path w="45085" h="53339">
                <a:moveTo>
                  <a:pt x="41951" y="24752"/>
                </a:moveTo>
                <a:lnTo>
                  <a:pt x="42033" y="26879"/>
                </a:lnTo>
                <a:lnTo>
                  <a:pt x="42135" y="28745"/>
                </a:lnTo>
                <a:lnTo>
                  <a:pt x="42262" y="26879"/>
                </a:lnTo>
                <a:lnTo>
                  <a:pt x="41951" y="24752"/>
                </a:lnTo>
                <a:close/>
              </a:path>
              <a:path w="45085" h="53339">
                <a:moveTo>
                  <a:pt x="36747" y="18507"/>
                </a:moveTo>
                <a:lnTo>
                  <a:pt x="38077" y="19710"/>
                </a:lnTo>
                <a:lnTo>
                  <a:pt x="37320" y="19710"/>
                </a:lnTo>
                <a:lnTo>
                  <a:pt x="42102" y="28683"/>
                </a:lnTo>
                <a:lnTo>
                  <a:pt x="41951" y="24752"/>
                </a:lnTo>
                <a:lnTo>
                  <a:pt x="42407" y="24752"/>
                </a:lnTo>
                <a:lnTo>
                  <a:pt x="42458" y="24000"/>
                </a:lnTo>
                <a:lnTo>
                  <a:pt x="41303" y="22034"/>
                </a:lnTo>
                <a:lnTo>
                  <a:pt x="39245" y="19977"/>
                </a:lnTo>
                <a:lnTo>
                  <a:pt x="38792" y="19710"/>
                </a:lnTo>
                <a:lnTo>
                  <a:pt x="38077" y="19710"/>
                </a:lnTo>
                <a:lnTo>
                  <a:pt x="36837" y="18803"/>
                </a:lnTo>
                <a:lnTo>
                  <a:pt x="37250" y="18803"/>
                </a:lnTo>
                <a:lnTo>
                  <a:pt x="36747" y="18507"/>
                </a:lnTo>
                <a:close/>
              </a:path>
              <a:path w="45085" h="53339">
                <a:moveTo>
                  <a:pt x="42407" y="24752"/>
                </a:moveTo>
                <a:lnTo>
                  <a:pt x="41951" y="24752"/>
                </a:lnTo>
                <a:lnTo>
                  <a:pt x="42262" y="26879"/>
                </a:lnTo>
                <a:lnTo>
                  <a:pt x="42407" y="24752"/>
                </a:lnTo>
                <a:close/>
              </a:path>
              <a:path w="45085" h="53339">
                <a:moveTo>
                  <a:pt x="41986" y="18389"/>
                </a:moveTo>
                <a:lnTo>
                  <a:pt x="36617" y="18389"/>
                </a:lnTo>
                <a:lnTo>
                  <a:pt x="36747" y="18507"/>
                </a:lnTo>
                <a:lnTo>
                  <a:pt x="39245" y="19977"/>
                </a:lnTo>
                <a:lnTo>
                  <a:pt x="41303" y="22034"/>
                </a:lnTo>
                <a:lnTo>
                  <a:pt x="42458" y="24000"/>
                </a:lnTo>
                <a:lnTo>
                  <a:pt x="42463" y="22034"/>
                </a:lnTo>
                <a:lnTo>
                  <a:pt x="41986" y="18389"/>
                </a:lnTo>
                <a:close/>
              </a:path>
              <a:path w="45085" h="53339">
                <a:moveTo>
                  <a:pt x="36648" y="18449"/>
                </a:moveTo>
                <a:lnTo>
                  <a:pt x="36837" y="18803"/>
                </a:lnTo>
                <a:lnTo>
                  <a:pt x="38077" y="19710"/>
                </a:lnTo>
                <a:lnTo>
                  <a:pt x="36747" y="18507"/>
                </a:lnTo>
                <a:close/>
              </a:path>
              <a:path w="45085" h="53339">
                <a:moveTo>
                  <a:pt x="35143" y="17564"/>
                </a:moveTo>
                <a:lnTo>
                  <a:pt x="36837" y="18803"/>
                </a:lnTo>
                <a:lnTo>
                  <a:pt x="36648" y="18449"/>
                </a:lnTo>
                <a:lnTo>
                  <a:pt x="35143" y="17564"/>
                </a:lnTo>
                <a:close/>
              </a:path>
              <a:path w="45085" h="53339">
                <a:moveTo>
                  <a:pt x="36617" y="18389"/>
                </a:moveTo>
                <a:lnTo>
                  <a:pt x="36747" y="18507"/>
                </a:lnTo>
                <a:lnTo>
                  <a:pt x="36617" y="18389"/>
                </a:lnTo>
                <a:close/>
              </a:path>
              <a:path w="45085" h="53339">
                <a:moveTo>
                  <a:pt x="41878" y="17564"/>
                </a:moveTo>
                <a:lnTo>
                  <a:pt x="35143" y="17564"/>
                </a:lnTo>
                <a:lnTo>
                  <a:pt x="36648" y="18449"/>
                </a:lnTo>
                <a:lnTo>
                  <a:pt x="41986" y="18389"/>
                </a:lnTo>
                <a:lnTo>
                  <a:pt x="41878" y="1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36283" y="4431334"/>
            <a:ext cx="194310" cy="356235"/>
          </a:xfrm>
          <a:custGeom>
            <a:avLst/>
            <a:gdLst/>
            <a:ahLst/>
            <a:cxnLst/>
            <a:rect l="l" t="t" r="r" b="b"/>
            <a:pathLst>
              <a:path w="194309" h="356235">
                <a:moveTo>
                  <a:pt x="79483" y="336317"/>
                </a:moveTo>
                <a:lnTo>
                  <a:pt x="80683" y="343687"/>
                </a:lnTo>
                <a:lnTo>
                  <a:pt x="82525" y="346735"/>
                </a:lnTo>
                <a:lnTo>
                  <a:pt x="94514" y="355752"/>
                </a:lnTo>
                <a:lnTo>
                  <a:pt x="102896" y="354558"/>
                </a:lnTo>
                <a:lnTo>
                  <a:pt x="111748" y="342760"/>
                </a:lnTo>
                <a:lnTo>
                  <a:pt x="110999" y="337400"/>
                </a:lnTo>
                <a:lnTo>
                  <a:pt x="79858" y="337400"/>
                </a:lnTo>
                <a:lnTo>
                  <a:pt x="79483" y="336317"/>
                </a:lnTo>
                <a:close/>
              </a:path>
              <a:path w="194309" h="356235">
                <a:moveTo>
                  <a:pt x="79299" y="335191"/>
                </a:moveTo>
                <a:lnTo>
                  <a:pt x="79483" y="336317"/>
                </a:lnTo>
                <a:lnTo>
                  <a:pt x="79858" y="337400"/>
                </a:lnTo>
                <a:lnTo>
                  <a:pt x="79299" y="335191"/>
                </a:lnTo>
                <a:close/>
              </a:path>
              <a:path w="194309" h="356235">
                <a:moveTo>
                  <a:pt x="106052" y="335191"/>
                </a:moveTo>
                <a:lnTo>
                  <a:pt x="79299" y="335191"/>
                </a:lnTo>
                <a:lnTo>
                  <a:pt x="79858" y="337400"/>
                </a:lnTo>
                <a:lnTo>
                  <a:pt x="110999" y="337400"/>
                </a:lnTo>
                <a:lnTo>
                  <a:pt x="110801" y="335978"/>
                </a:lnTo>
                <a:lnTo>
                  <a:pt x="106528" y="335978"/>
                </a:lnTo>
                <a:lnTo>
                  <a:pt x="106052" y="335191"/>
                </a:lnTo>
                <a:close/>
              </a:path>
              <a:path w="194309" h="356235">
                <a:moveTo>
                  <a:pt x="77435" y="311188"/>
                </a:moveTo>
                <a:lnTo>
                  <a:pt x="75629" y="323621"/>
                </a:lnTo>
                <a:lnTo>
                  <a:pt x="75832" y="325780"/>
                </a:lnTo>
                <a:lnTo>
                  <a:pt x="79483" y="336317"/>
                </a:lnTo>
                <a:lnTo>
                  <a:pt x="79299" y="335191"/>
                </a:lnTo>
                <a:lnTo>
                  <a:pt x="106052" y="335191"/>
                </a:lnTo>
                <a:lnTo>
                  <a:pt x="101372" y="327444"/>
                </a:lnTo>
                <a:lnTo>
                  <a:pt x="104710" y="327444"/>
                </a:lnTo>
                <a:lnTo>
                  <a:pt x="103987" y="325348"/>
                </a:lnTo>
                <a:lnTo>
                  <a:pt x="102400" y="325348"/>
                </a:lnTo>
                <a:lnTo>
                  <a:pt x="101816" y="319062"/>
                </a:lnTo>
                <a:lnTo>
                  <a:pt x="103314" y="319062"/>
                </a:lnTo>
                <a:lnTo>
                  <a:pt x="103468" y="318008"/>
                </a:lnTo>
                <a:lnTo>
                  <a:pt x="102769" y="318008"/>
                </a:lnTo>
                <a:lnTo>
                  <a:pt x="104064" y="313905"/>
                </a:lnTo>
                <a:lnTo>
                  <a:pt x="104838" y="313905"/>
                </a:lnTo>
                <a:lnTo>
                  <a:pt x="105607" y="312381"/>
                </a:lnTo>
                <a:lnTo>
                  <a:pt x="77470" y="312381"/>
                </a:lnTo>
                <a:lnTo>
                  <a:pt x="77435" y="311188"/>
                </a:lnTo>
                <a:close/>
              </a:path>
              <a:path w="194309" h="356235">
                <a:moveTo>
                  <a:pt x="101372" y="327444"/>
                </a:moveTo>
                <a:lnTo>
                  <a:pt x="106528" y="335978"/>
                </a:lnTo>
                <a:lnTo>
                  <a:pt x="105690" y="330885"/>
                </a:lnTo>
                <a:lnTo>
                  <a:pt x="105633" y="330658"/>
                </a:lnTo>
                <a:lnTo>
                  <a:pt x="101372" y="327444"/>
                </a:lnTo>
                <a:close/>
              </a:path>
              <a:path w="194309" h="356235">
                <a:moveTo>
                  <a:pt x="105633" y="330658"/>
                </a:moveTo>
                <a:lnTo>
                  <a:pt x="105690" y="330885"/>
                </a:lnTo>
                <a:lnTo>
                  <a:pt x="106528" y="335978"/>
                </a:lnTo>
                <a:lnTo>
                  <a:pt x="110801" y="335978"/>
                </a:lnTo>
                <a:lnTo>
                  <a:pt x="110579" y="334391"/>
                </a:lnTo>
                <a:lnTo>
                  <a:pt x="105633" y="330658"/>
                </a:lnTo>
                <a:close/>
              </a:path>
              <a:path w="194309" h="356235">
                <a:moveTo>
                  <a:pt x="104710" y="327444"/>
                </a:moveTo>
                <a:lnTo>
                  <a:pt x="101372" y="327444"/>
                </a:lnTo>
                <a:lnTo>
                  <a:pt x="105633" y="330658"/>
                </a:lnTo>
                <a:lnTo>
                  <a:pt x="105131" y="328663"/>
                </a:lnTo>
                <a:lnTo>
                  <a:pt x="104710" y="327444"/>
                </a:lnTo>
                <a:close/>
              </a:path>
              <a:path w="194309" h="356235">
                <a:moveTo>
                  <a:pt x="101816" y="319062"/>
                </a:moveTo>
                <a:lnTo>
                  <a:pt x="102400" y="325348"/>
                </a:lnTo>
                <a:lnTo>
                  <a:pt x="102870" y="322115"/>
                </a:lnTo>
                <a:lnTo>
                  <a:pt x="101816" y="319062"/>
                </a:lnTo>
                <a:close/>
              </a:path>
              <a:path w="194309" h="356235">
                <a:moveTo>
                  <a:pt x="102870" y="322115"/>
                </a:moveTo>
                <a:lnTo>
                  <a:pt x="102400" y="325348"/>
                </a:lnTo>
                <a:lnTo>
                  <a:pt x="103987" y="325348"/>
                </a:lnTo>
                <a:lnTo>
                  <a:pt x="102870" y="322115"/>
                </a:lnTo>
                <a:close/>
              </a:path>
              <a:path w="194309" h="356235">
                <a:moveTo>
                  <a:pt x="103314" y="319062"/>
                </a:moveTo>
                <a:lnTo>
                  <a:pt x="101816" y="319062"/>
                </a:lnTo>
                <a:lnTo>
                  <a:pt x="102870" y="322115"/>
                </a:lnTo>
                <a:lnTo>
                  <a:pt x="103314" y="319062"/>
                </a:lnTo>
                <a:close/>
              </a:path>
              <a:path w="194309" h="356235">
                <a:moveTo>
                  <a:pt x="104064" y="313905"/>
                </a:moveTo>
                <a:lnTo>
                  <a:pt x="102769" y="318008"/>
                </a:lnTo>
                <a:lnTo>
                  <a:pt x="103751" y="316061"/>
                </a:lnTo>
                <a:lnTo>
                  <a:pt x="104064" y="313905"/>
                </a:lnTo>
                <a:close/>
              </a:path>
              <a:path w="194309" h="356235">
                <a:moveTo>
                  <a:pt x="103751" y="316061"/>
                </a:moveTo>
                <a:lnTo>
                  <a:pt x="102769" y="318008"/>
                </a:lnTo>
                <a:lnTo>
                  <a:pt x="103468" y="318008"/>
                </a:lnTo>
                <a:lnTo>
                  <a:pt x="103751" y="316061"/>
                </a:lnTo>
                <a:close/>
              </a:path>
              <a:path w="194309" h="356235">
                <a:moveTo>
                  <a:pt x="104838" y="313905"/>
                </a:moveTo>
                <a:lnTo>
                  <a:pt x="104064" y="313905"/>
                </a:lnTo>
                <a:lnTo>
                  <a:pt x="103751" y="316061"/>
                </a:lnTo>
                <a:lnTo>
                  <a:pt x="104838" y="313905"/>
                </a:lnTo>
                <a:close/>
              </a:path>
              <a:path w="194309" h="356235">
                <a:moveTo>
                  <a:pt x="106773" y="310070"/>
                </a:moveTo>
                <a:lnTo>
                  <a:pt x="77597" y="310070"/>
                </a:lnTo>
                <a:lnTo>
                  <a:pt x="77470" y="312381"/>
                </a:lnTo>
                <a:lnTo>
                  <a:pt x="105607" y="312381"/>
                </a:lnTo>
                <a:lnTo>
                  <a:pt x="106773" y="310070"/>
                </a:lnTo>
                <a:close/>
              </a:path>
              <a:path w="194309" h="356235">
                <a:moveTo>
                  <a:pt x="154244" y="233235"/>
                </a:moveTo>
                <a:lnTo>
                  <a:pt x="107391" y="233235"/>
                </a:lnTo>
                <a:lnTo>
                  <a:pt x="106998" y="233857"/>
                </a:lnTo>
                <a:lnTo>
                  <a:pt x="84074" y="274447"/>
                </a:lnTo>
                <a:lnTo>
                  <a:pt x="76988" y="296125"/>
                </a:lnTo>
                <a:lnTo>
                  <a:pt x="77435" y="311188"/>
                </a:lnTo>
                <a:lnTo>
                  <a:pt x="77597" y="310070"/>
                </a:lnTo>
                <a:lnTo>
                  <a:pt x="106773" y="310070"/>
                </a:lnTo>
                <a:lnTo>
                  <a:pt x="108401" y="306844"/>
                </a:lnTo>
                <a:lnTo>
                  <a:pt x="109182" y="305295"/>
                </a:lnTo>
                <a:lnTo>
                  <a:pt x="117374" y="292773"/>
                </a:lnTo>
                <a:lnTo>
                  <a:pt x="117869" y="291947"/>
                </a:lnTo>
                <a:lnTo>
                  <a:pt x="127681" y="274878"/>
                </a:lnTo>
                <a:lnTo>
                  <a:pt x="128207" y="273964"/>
                </a:lnTo>
                <a:lnTo>
                  <a:pt x="140691" y="254774"/>
                </a:lnTo>
                <a:lnTo>
                  <a:pt x="154244" y="233235"/>
                </a:lnTo>
                <a:close/>
              </a:path>
              <a:path w="194309" h="356235">
                <a:moveTo>
                  <a:pt x="109182" y="305295"/>
                </a:moveTo>
                <a:lnTo>
                  <a:pt x="108293" y="306844"/>
                </a:lnTo>
                <a:lnTo>
                  <a:pt x="108785" y="306082"/>
                </a:lnTo>
                <a:lnTo>
                  <a:pt x="109182" y="305295"/>
                </a:lnTo>
                <a:close/>
              </a:path>
              <a:path w="194309" h="356235">
                <a:moveTo>
                  <a:pt x="108785" y="306082"/>
                </a:moveTo>
                <a:lnTo>
                  <a:pt x="108293" y="306844"/>
                </a:lnTo>
                <a:lnTo>
                  <a:pt x="108785" y="306082"/>
                </a:lnTo>
                <a:close/>
              </a:path>
              <a:path w="194309" h="356235">
                <a:moveTo>
                  <a:pt x="109293" y="305295"/>
                </a:moveTo>
                <a:lnTo>
                  <a:pt x="108785" y="306082"/>
                </a:lnTo>
                <a:lnTo>
                  <a:pt x="109293" y="305295"/>
                </a:lnTo>
                <a:close/>
              </a:path>
              <a:path w="194309" h="356235">
                <a:moveTo>
                  <a:pt x="128207" y="273964"/>
                </a:moveTo>
                <a:lnTo>
                  <a:pt x="127648" y="274878"/>
                </a:lnTo>
                <a:lnTo>
                  <a:pt x="127939" y="274430"/>
                </a:lnTo>
                <a:lnTo>
                  <a:pt x="128207" y="273964"/>
                </a:lnTo>
                <a:close/>
              </a:path>
              <a:path w="194309" h="356235">
                <a:moveTo>
                  <a:pt x="127939" y="274430"/>
                </a:moveTo>
                <a:lnTo>
                  <a:pt x="127648" y="274878"/>
                </a:lnTo>
                <a:lnTo>
                  <a:pt x="127939" y="274430"/>
                </a:lnTo>
                <a:close/>
              </a:path>
              <a:path w="194309" h="356235">
                <a:moveTo>
                  <a:pt x="128241" y="273964"/>
                </a:moveTo>
                <a:lnTo>
                  <a:pt x="127939" y="274430"/>
                </a:lnTo>
                <a:lnTo>
                  <a:pt x="128241" y="273964"/>
                </a:lnTo>
                <a:close/>
              </a:path>
              <a:path w="194309" h="356235">
                <a:moveTo>
                  <a:pt x="107227" y="233483"/>
                </a:moveTo>
                <a:lnTo>
                  <a:pt x="106978" y="233857"/>
                </a:lnTo>
                <a:lnTo>
                  <a:pt x="107227" y="233483"/>
                </a:lnTo>
                <a:close/>
              </a:path>
              <a:path w="194309" h="356235">
                <a:moveTo>
                  <a:pt x="133745" y="190603"/>
                </a:moveTo>
                <a:lnTo>
                  <a:pt x="120688" y="211480"/>
                </a:lnTo>
                <a:lnTo>
                  <a:pt x="107227" y="233483"/>
                </a:lnTo>
                <a:lnTo>
                  <a:pt x="107391" y="233235"/>
                </a:lnTo>
                <a:lnTo>
                  <a:pt x="154244" y="233235"/>
                </a:lnTo>
                <a:lnTo>
                  <a:pt x="169494" y="208813"/>
                </a:lnTo>
                <a:lnTo>
                  <a:pt x="178459" y="193154"/>
                </a:lnTo>
                <a:lnTo>
                  <a:pt x="132982" y="193154"/>
                </a:lnTo>
                <a:lnTo>
                  <a:pt x="133745" y="190603"/>
                </a:lnTo>
                <a:close/>
              </a:path>
              <a:path w="194309" h="356235">
                <a:moveTo>
                  <a:pt x="135192" y="188290"/>
                </a:moveTo>
                <a:lnTo>
                  <a:pt x="133745" y="190603"/>
                </a:lnTo>
                <a:lnTo>
                  <a:pt x="132982" y="193154"/>
                </a:lnTo>
                <a:lnTo>
                  <a:pt x="135192" y="188290"/>
                </a:lnTo>
                <a:close/>
              </a:path>
              <a:path w="194309" h="356235">
                <a:moveTo>
                  <a:pt x="181243" y="188290"/>
                </a:moveTo>
                <a:lnTo>
                  <a:pt x="135192" y="188290"/>
                </a:lnTo>
                <a:lnTo>
                  <a:pt x="132982" y="193154"/>
                </a:lnTo>
                <a:lnTo>
                  <a:pt x="178459" y="193154"/>
                </a:lnTo>
                <a:lnTo>
                  <a:pt x="181243" y="188290"/>
                </a:lnTo>
                <a:close/>
              </a:path>
              <a:path w="194309" h="356235">
                <a:moveTo>
                  <a:pt x="188182" y="168109"/>
                </a:moveTo>
                <a:lnTo>
                  <a:pt x="140475" y="168109"/>
                </a:lnTo>
                <a:lnTo>
                  <a:pt x="133745" y="190603"/>
                </a:lnTo>
                <a:lnTo>
                  <a:pt x="135192" y="188290"/>
                </a:lnTo>
                <a:lnTo>
                  <a:pt x="181243" y="188290"/>
                </a:lnTo>
                <a:lnTo>
                  <a:pt x="183439" y="184454"/>
                </a:lnTo>
                <a:lnTo>
                  <a:pt x="184176" y="182664"/>
                </a:lnTo>
                <a:lnTo>
                  <a:pt x="188182" y="168109"/>
                </a:lnTo>
                <a:close/>
              </a:path>
              <a:path w="194309" h="356235">
                <a:moveTo>
                  <a:pt x="146454" y="146382"/>
                </a:moveTo>
                <a:lnTo>
                  <a:pt x="140433" y="168249"/>
                </a:lnTo>
                <a:lnTo>
                  <a:pt x="140475" y="168109"/>
                </a:lnTo>
                <a:lnTo>
                  <a:pt x="188182" y="168109"/>
                </a:lnTo>
                <a:lnTo>
                  <a:pt x="191338" y="156641"/>
                </a:lnTo>
                <a:lnTo>
                  <a:pt x="192062" y="152692"/>
                </a:lnTo>
                <a:lnTo>
                  <a:pt x="192465" y="148399"/>
                </a:lnTo>
                <a:lnTo>
                  <a:pt x="146266" y="148399"/>
                </a:lnTo>
                <a:lnTo>
                  <a:pt x="146454" y="146382"/>
                </a:lnTo>
                <a:close/>
              </a:path>
              <a:path w="194309" h="356235">
                <a:moveTo>
                  <a:pt x="146990" y="144437"/>
                </a:moveTo>
                <a:lnTo>
                  <a:pt x="146454" y="146382"/>
                </a:lnTo>
                <a:lnTo>
                  <a:pt x="146266" y="148399"/>
                </a:lnTo>
                <a:lnTo>
                  <a:pt x="146990" y="144437"/>
                </a:lnTo>
                <a:close/>
              </a:path>
              <a:path w="194309" h="356235">
                <a:moveTo>
                  <a:pt x="192837" y="144437"/>
                </a:moveTo>
                <a:lnTo>
                  <a:pt x="146990" y="144437"/>
                </a:lnTo>
                <a:lnTo>
                  <a:pt x="146266" y="148399"/>
                </a:lnTo>
                <a:lnTo>
                  <a:pt x="192465" y="148399"/>
                </a:lnTo>
                <a:lnTo>
                  <a:pt x="192837" y="144437"/>
                </a:lnTo>
                <a:close/>
              </a:path>
              <a:path w="194309" h="356235">
                <a:moveTo>
                  <a:pt x="148254" y="127096"/>
                </a:moveTo>
                <a:lnTo>
                  <a:pt x="146454" y="146382"/>
                </a:lnTo>
                <a:lnTo>
                  <a:pt x="146990" y="144437"/>
                </a:lnTo>
                <a:lnTo>
                  <a:pt x="192837" y="144437"/>
                </a:lnTo>
                <a:lnTo>
                  <a:pt x="194258" y="129298"/>
                </a:lnTo>
                <a:lnTo>
                  <a:pt x="148476" y="129298"/>
                </a:lnTo>
                <a:lnTo>
                  <a:pt x="148254" y="127096"/>
                </a:lnTo>
                <a:close/>
              </a:path>
              <a:path w="194309" h="356235">
                <a:moveTo>
                  <a:pt x="148463" y="124853"/>
                </a:moveTo>
                <a:lnTo>
                  <a:pt x="148254" y="127096"/>
                </a:lnTo>
                <a:lnTo>
                  <a:pt x="148476" y="129298"/>
                </a:lnTo>
                <a:lnTo>
                  <a:pt x="148463" y="124853"/>
                </a:lnTo>
                <a:close/>
              </a:path>
              <a:path w="194309" h="356235">
                <a:moveTo>
                  <a:pt x="194260" y="124853"/>
                </a:moveTo>
                <a:lnTo>
                  <a:pt x="148463" y="124853"/>
                </a:lnTo>
                <a:lnTo>
                  <a:pt x="148476" y="129298"/>
                </a:lnTo>
                <a:lnTo>
                  <a:pt x="194258" y="129298"/>
                </a:lnTo>
                <a:lnTo>
                  <a:pt x="194260" y="124853"/>
                </a:lnTo>
                <a:close/>
              </a:path>
              <a:path w="194309" h="356235">
                <a:moveTo>
                  <a:pt x="146428" y="108988"/>
                </a:moveTo>
                <a:lnTo>
                  <a:pt x="148254" y="127096"/>
                </a:lnTo>
                <a:lnTo>
                  <a:pt x="148463" y="124853"/>
                </a:lnTo>
                <a:lnTo>
                  <a:pt x="194260" y="124853"/>
                </a:lnTo>
                <a:lnTo>
                  <a:pt x="194259" y="124688"/>
                </a:lnTo>
                <a:lnTo>
                  <a:pt x="192838" y="110591"/>
                </a:lnTo>
                <a:lnTo>
                  <a:pt x="146825" y="110591"/>
                </a:lnTo>
                <a:lnTo>
                  <a:pt x="146428" y="108988"/>
                </a:lnTo>
                <a:close/>
              </a:path>
              <a:path w="194309" h="356235">
                <a:moveTo>
                  <a:pt x="146266" y="107378"/>
                </a:moveTo>
                <a:lnTo>
                  <a:pt x="146428" y="108988"/>
                </a:lnTo>
                <a:lnTo>
                  <a:pt x="146825" y="110591"/>
                </a:lnTo>
                <a:lnTo>
                  <a:pt x="146266" y="107378"/>
                </a:lnTo>
                <a:close/>
              </a:path>
              <a:path w="194309" h="356235">
                <a:moveTo>
                  <a:pt x="192514" y="107378"/>
                </a:moveTo>
                <a:lnTo>
                  <a:pt x="146266" y="107378"/>
                </a:lnTo>
                <a:lnTo>
                  <a:pt x="146825" y="110591"/>
                </a:lnTo>
                <a:lnTo>
                  <a:pt x="192838" y="110591"/>
                </a:lnTo>
                <a:lnTo>
                  <a:pt x="192514" y="107378"/>
                </a:lnTo>
                <a:close/>
              </a:path>
              <a:path w="194309" h="356235">
                <a:moveTo>
                  <a:pt x="142568" y="93380"/>
                </a:moveTo>
                <a:lnTo>
                  <a:pt x="146428" y="108988"/>
                </a:lnTo>
                <a:lnTo>
                  <a:pt x="146266" y="107378"/>
                </a:lnTo>
                <a:lnTo>
                  <a:pt x="192514" y="107378"/>
                </a:lnTo>
                <a:lnTo>
                  <a:pt x="192050" y="102768"/>
                </a:lnTo>
                <a:lnTo>
                  <a:pt x="191491" y="99555"/>
                </a:lnTo>
                <a:lnTo>
                  <a:pt x="190630" y="96062"/>
                </a:lnTo>
                <a:lnTo>
                  <a:pt x="144056" y="96062"/>
                </a:lnTo>
                <a:lnTo>
                  <a:pt x="142568" y="93380"/>
                </a:lnTo>
                <a:close/>
              </a:path>
              <a:path w="194309" h="356235">
                <a:moveTo>
                  <a:pt x="141834" y="90411"/>
                </a:moveTo>
                <a:lnTo>
                  <a:pt x="142568" y="93380"/>
                </a:lnTo>
                <a:lnTo>
                  <a:pt x="144056" y="96062"/>
                </a:lnTo>
                <a:lnTo>
                  <a:pt x="141834" y="90411"/>
                </a:lnTo>
                <a:close/>
              </a:path>
              <a:path w="194309" h="356235">
                <a:moveTo>
                  <a:pt x="189236" y="90411"/>
                </a:moveTo>
                <a:lnTo>
                  <a:pt x="141834" y="90411"/>
                </a:lnTo>
                <a:lnTo>
                  <a:pt x="144056" y="96062"/>
                </a:lnTo>
                <a:lnTo>
                  <a:pt x="190630" y="96062"/>
                </a:lnTo>
                <a:lnTo>
                  <a:pt x="189236" y="90411"/>
                </a:lnTo>
                <a:close/>
              </a:path>
              <a:path w="194309" h="356235">
                <a:moveTo>
                  <a:pt x="135315" y="80308"/>
                </a:moveTo>
                <a:lnTo>
                  <a:pt x="142568" y="93380"/>
                </a:lnTo>
                <a:lnTo>
                  <a:pt x="141834" y="90411"/>
                </a:lnTo>
                <a:lnTo>
                  <a:pt x="189236" y="90411"/>
                </a:lnTo>
                <a:lnTo>
                  <a:pt x="187207" y="82181"/>
                </a:lnTo>
                <a:lnTo>
                  <a:pt x="136970" y="82181"/>
                </a:lnTo>
                <a:lnTo>
                  <a:pt x="135315" y="80308"/>
                </a:lnTo>
                <a:close/>
              </a:path>
              <a:path w="194309" h="356235">
                <a:moveTo>
                  <a:pt x="134100" y="78117"/>
                </a:moveTo>
                <a:lnTo>
                  <a:pt x="135315" y="80308"/>
                </a:lnTo>
                <a:lnTo>
                  <a:pt x="136970" y="82181"/>
                </a:lnTo>
                <a:lnTo>
                  <a:pt x="134100" y="78117"/>
                </a:lnTo>
                <a:close/>
              </a:path>
              <a:path w="194309" h="356235">
                <a:moveTo>
                  <a:pt x="186205" y="78117"/>
                </a:moveTo>
                <a:lnTo>
                  <a:pt x="134100" y="78117"/>
                </a:lnTo>
                <a:lnTo>
                  <a:pt x="136970" y="82181"/>
                </a:lnTo>
                <a:lnTo>
                  <a:pt x="187207" y="82181"/>
                </a:lnTo>
                <a:lnTo>
                  <a:pt x="186205" y="78117"/>
                </a:lnTo>
                <a:close/>
              </a:path>
              <a:path w="194309" h="356235">
                <a:moveTo>
                  <a:pt x="124717" y="68311"/>
                </a:moveTo>
                <a:lnTo>
                  <a:pt x="135315" y="80308"/>
                </a:lnTo>
                <a:lnTo>
                  <a:pt x="134100" y="78117"/>
                </a:lnTo>
                <a:lnTo>
                  <a:pt x="186205" y="78117"/>
                </a:lnTo>
                <a:lnTo>
                  <a:pt x="186030" y="77406"/>
                </a:lnTo>
                <a:lnTo>
                  <a:pt x="185281" y="75501"/>
                </a:lnTo>
                <a:lnTo>
                  <a:pt x="182082" y="69735"/>
                </a:lnTo>
                <a:lnTo>
                  <a:pt x="126632" y="69735"/>
                </a:lnTo>
                <a:lnTo>
                  <a:pt x="124717" y="68311"/>
                </a:lnTo>
                <a:close/>
              </a:path>
              <a:path w="194309" h="356235">
                <a:moveTo>
                  <a:pt x="86271" y="0"/>
                </a:moveTo>
                <a:lnTo>
                  <a:pt x="46114" y="15913"/>
                </a:lnTo>
                <a:lnTo>
                  <a:pt x="10808" y="37109"/>
                </a:lnTo>
                <a:lnTo>
                  <a:pt x="0" y="60055"/>
                </a:lnTo>
                <a:lnTo>
                  <a:pt x="3086" y="68618"/>
                </a:lnTo>
                <a:lnTo>
                  <a:pt x="9239" y="75301"/>
                </a:lnTo>
                <a:lnTo>
                  <a:pt x="17196" y="78992"/>
                </a:lnTo>
                <a:lnTo>
                  <a:pt x="25954" y="79442"/>
                </a:lnTo>
                <a:lnTo>
                  <a:pt x="34506" y="76403"/>
                </a:lnTo>
                <a:lnTo>
                  <a:pt x="65178" y="57988"/>
                </a:lnTo>
                <a:lnTo>
                  <a:pt x="64846" y="57988"/>
                </a:lnTo>
                <a:lnTo>
                  <a:pt x="67336" y="56692"/>
                </a:lnTo>
                <a:lnTo>
                  <a:pt x="67757" y="56692"/>
                </a:lnTo>
                <a:lnTo>
                  <a:pt x="87382" y="47957"/>
                </a:lnTo>
                <a:lnTo>
                  <a:pt x="79528" y="45872"/>
                </a:lnTo>
                <a:lnTo>
                  <a:pt x="94806" y="44653"/>
                </a:lnTo>
                <a:lnTo>
                  <a:pt x="165232" y="44653"/>
                </a:lnTo>
                <a:lnTo>
                  <a:pt x="157620" y="36029"/>
                </a:lnTo>
                <a:lnTo>
                  <a:pt x="115354" y="8318"/>
                </a:lnTo>
                <a:lnTo>
                  <a:pt x="110579" y="6464"/>
                </a:lnTo>
                <a:lnTo>
                  <a:pt x="86271" y="0"/>
                </a:lnTo>
                <a:close/>
              </a:path>
              <a:path w="194309" h="356235">
                <a:moveTo>
                  <a:pt x="123114" y="66497"/>
                </a:moveTo>
                <a:lnTo>
                  <a:pt x="124717" y="68311"/>
                </a:lnTo>
                <a:lnTo>
                  <a:pt x="126632" y="69735"/>
                </a:lnTo>
                <a:lnTo>
                  <a:pt x="123114" y="66497"/>
                </a:lnTo>
                <a:close/>
              </a:path>
              <a:path w="194309" h="356235">
                <a:moveTo>
                  <a:pt x="180285" y="66497"/>
                </a:moveTo>
                <a:lnTo>
                  <a:pt x="123114" y="66497"/>
                </a:lnTo>
                <a:lnTo>
                  <a:pt x="126632" y="69735"/>
                </a:lnTo>
                <a:lnTo>
                  <a:pt x="182082" y="69735"/>
                </a:lnTo>
                <a:lnTo>
                  <a:pt x="180285" y="66497"/>
                </a:lnTo>
                <a:close/>
              </a:path>
              <a:path w="194309" h="356235">
                <a:moveTo>
                  <a:pt x="110629" y="57835"/>
                </a:moveTo>
                <a:lnTo>
                  <a:pt x="124717" y="68311"/>
                </a:lnTo>
                <a:lnTo>
                  <a:pt x="123114" y="66497"/>
                </a:lnTo>
                <a:lnTo>
                  <a:pt x="180285" y="66497"/>
                </a:lnTo>
                <a:lnTo>
                  <a:pt x="175952" y="58686"/>
                </a:lnTo>
                <a:lnTo>
                  <a:pt x="112256" y="58686"/>
                </a:lnTo>
                <a:lnTo>
                  <a:pt x="110629" y="57835"/>
                </a:lnTo>
                <a:close/>
              </a:path>
              <a:path w="194309" h="356235">
                <a:moveTo>
                  <a:pt x="109195" y="56769"/>
                </a:moveTo>
                <a:lnTo>
                  <a:pt x="110629" y="57835"/>
                </a:lnTo>
                <a:lnTo>
                  <a:pt x="112256" y="58686"/>
                </a:lnTo>
                <a:lnTo>
                  <a:pt x="109195" y="56769"/>
                </a:lnTo>
                <a:close/>
              </a:path>
              <a:path w="194309" h="356235">
                <a:moveTo>
                  <a:pt x="174888" y="56769"/>
                </a:moveTo>
                <a:lnTo>
                  <a:pt x="109195" y="56769"/>
                </a:lnTo>
                <a:lnTo>
                  <a:pt x="112256" y="58686"/>
                </a:lnTo>
                <a:lnTo>
                  <a:pt x="175952" y="58686"/>
                </a:lnTo>
                <a:lnTo>
                  <a:pt x="174888" y="56769"/>
                </a:lnTo>
                <a:close/>
              </a:path>
              <a:path w="194309" h="356235">
                <a:moveTo>
                  <a:pt x="67336" y="56692"/>
                </a:moveTo>
                <a:lnTo>
                  <a:pt x="64846" y="57988"/>
                </a:lnTo>
                <a:lnTo>
                  <a:pt x="66129" y="57417"/>
                </a:lnTo>
                <a:lnTo>
                  <a:pt x="67336" y="56692"/>
                </a:lnTo>
                <a:close/>
              </a:path>
              <a:path w="194309" h="356235">
                <a:moveTo>
                  <a:pt x="66129" y="57417"/>
                </a:moveTo>
                <a:lnTo>
                  <a:pt x="64846" y="57988"/>
                </a:lnTo>
                <a:lnTo>
                  <a:pt x="65178" y="57988"/>
                </a:lnTo>
                <a:lnTo>
                  <a:pt x="66129" y="57417"/>
                </a:lnTo>
                <a:close/>
              </a:path>
              <a:path w="194309" h="356235">
                <a:moveTo>
                  <a:pt x="96255" y="50313"/>
                </a:moveTo>
                <a:lnTo>
                  <a:pt x="110629" y="57835"/>
                </a:lnTo>
                <a:lnTo>
                  <a:pt x="109195" y="56769"/>
                </a:lnTo>
                <a:lnTo>
                  <a:pt x="174888" y="56769"/>
                </a:lnTo>
                <a:lnTo>
                  <a:pt x="174346" y="55791"/>
                </a:lnTo>
                <a:lnTo>
                  <a:pt x="171476" y="51727"/>
                </a:lnTo>
                <a:lnTo>
                  <a:pt x="170814" y="50977"/>
                </a:lnTo>
                <a:lnTo>
                  <a:pt x="98755" y="50977"/>
                </a:lnTo>
                <a:lnTo>
                  <a:pt x="96255" y="50313"/>
                </a:lnTo>
                <a:close/>
              </a:path>
              <a:path w="194309" h="356235">
                <a:moveTo>
                  <a:pt x="67757" y="56692"/>
                </a:moveTo>
                <a:lnTo>
                  <a:pt x="67336" y="56692"/>
                </a:lnTo>
                <a:lnTo>
                  <a:pt x="66129" y="57417"/>
                </a:lnTo>
                <a:lnTo>
                  <a:pt x="67757" y="56692"/>
                </a:lnTo>
                <a:close/>
              </a:path>
              <a:path w="194309" h="356235">
                <a:moveTo>
                  <a:pt x="93980" y="49123"/>
                </a:moveTo>
                <a:lnTo>
                  <a:pt x="96255" y="50313"/>
                </a:lnTo>
                <a:lnTo>
                  <a:pt x="98755" y="50977"/>
                </a:lnTo>
                <a:lnTo>
                  <a:pt x="93980" y="49123"/>
                </a:lnTo>
                <a:close/>
              </a:path>
              <a:path w="194309" h="356235">
                <a:moveTo>
                  <a:pt x="169178" y="49123"/>
                </a:moveTo>
                <a:lnTo>
                  <a:pt x="93980" y="49123"/>
                </a:lnTo>
                <a:lnTo>
                  <a:pt x="98755" y="50977"/>
                </a:lnTo>
                <a:lnTo>
                  <a:pt x="170814" y="50977"/>
                </a:lnTo>
                <a:lnTo>
                  <a:pt x="169178" y="49123"/>
                </a:lnTo>
                <a:close/>
              </a:path>
              <a:path w="194309" h="356235">
                <a:moveTo>
                  <a:pt x="165232" y="44653"/>
                </a:moveTo>
                <a:lnTo>
                  <a:pt x="94806" y="44653"/>
                </a:lnTo>
                <a:lnTo>
                  <a:pt x="87382" y="47957"/>
                </a:lnTo>
                <a:lnTo>
                  <a:pt x="96255" y="50313"/>
                </a:lnTo>
                <a:lnTo>
                  <a:pt x="93980" y="49123"/>
                </a:lnTo>
                <a:lnTo>
                  <a:pt x="169178" y="49123"/>
                </a:lnTo>
                <a:lnTo>
                  <a:pt x="165232" y="44653"/>
                </a:lnTo>
                <a:close/>
              </a:path>
              <a:path w="194309" h="356235">
                <a:moveTo>
                  <a:pt x="94806" y="44653"/>
                </a:moveTo>
                <a:lnTo>
                  <a:pt x="79528" y="45872"/>
                </a:lnTo>
                <a:lnTo>
                  <a:pt x="87382" y="47957"/>
                </a:lnTo>
                <a:lnTo>
                  <a:pt x="94806" y="44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03642" y="4407014"/>
            <a:ext cx="275590" cy="394970"/>
          </a:xfrm>
          <a:custGeom>
            <a:avLst/>
            <a:gdLst/>
            <a:ahLst/>
            <a:cxnLst/>
            <a:rect l="l" t="t" r="r" b="b"/>
            <a:pathLst>
              <a:path w="275590" h="394970">
                <a:moveTo>
                  <a:pt x="179963" y="371920"/>
                </a:moveTo>
                <a:lnTo>
                  <a:pt x="200013" y="394463"/>
                </a:lnTo>
                <a:lnTo>
                  <a:pt x="206059" y="392302"/>
                </a:lnTo>
                <a:lnTo>
                  <a:pt x="210799" y="387959"/>
                </a:lnTo>
                <a:lnTo>
                  <a:pt x="213413" y="382335"/>
                </a:lnTo>
                <a:lnTo>
                  <a:pt x="213726" y="376142"/>
                </a:lnTo>
                <a:lnTo>
                  <a:pt x="212663" y="373176"/>
                </a:lnTo>
                <a:lnTo>
                  <a:pt x="180163" y="373176"/>
                </a:lnTo>
                <a:lnTo>
                  <a:pt x="179963" y="371920"/>
                </a:lnTo>
                <a:close/>
              </a:path>
              <a:path w="275590" h="394970">
                <a:moveTo>
                  <a:pt x="179973" y="370700"/>
                </a:moveTo>
                <a:lnTo>
                  <a:pt x="180052" y="372478"/>
                </a:lnTo>
                <a:lnTo>
                  <a:pt x="180163" y="373176"/>
                </a:lnTo>
                <a:lnTo>
                  <a:pt x="179973" y="370700"/>
                </a:lnTo>
                <a:close/>
              </a:path>
              <a:path w="275590" h="394970">
                <a:moveTo>
                  <a:pt x="209570" y="370700"/>
                </a:moveTo>
                <a:lnTo>
                  <a:pt x="179973" y="370700"/>
                </a:lnTo>
                <a:lnTo>
                  <a:pt x="180163" y="373176"/>
                </a:lnTo>
                <a:lnTo>
                  <a:pt x="212663" y="373176"/>
                </a:lnTo>
                <a:lnTo>
                  <a:pt x="212413" y="372478"/>
                </a:lnTo>
                <a:lnTo>
                  <a:pt x="210694" y="372478"/>
                </a:lnTo>
                <a:lnTo>
                  <a:pt x="209570" y="370700"/>
                </a:lnTo>
                <a:close/>
              </a:path>
              <a:path w="275590" h="394970">
                <a:moveTo>
                  <a:pt x="205144" y="363702"/>
                </a:moveTo>
                <a:lnTo>
                  <a:pt x="210694" y="372478"/>
                </a:lnTo>
                <a:lnTo>
                  <a:pt x="209466" y="367188"/>
                </a:lnTo>
                <a:lnTo>
                  <a:pt x="209246" y="366941"/>
                </a:lnTo>
                <a:lnTo>
                  <a:pt x="205144" y="363702"/>
                </a:lnTo>
                <a:close/>
              </a:path>
              <a:path w="275590" h="394970">
                <a:moveTo>
                  <a:pt x="209466" y="367188"/>
                </a:moveTo>
                <a:lnTo>
                  <a:pt x="210694" y="372478"/>
                </a:lnTo>
                <a:lnTo>
                  <a:pt x="212413" y="372478"/>
                </a:lnTo>
                <a:lnTo>
                  <a:pt x="211558" y="370090"/>
                </a:lnTo>
                <a:lnTo>
                  <a:pt x="210554" y="368414"/>
                </a:lnTo>
                <a:lnTo>
                  <a:pt x="209466" y="367188"/>
                </a:lnTo>
                <a:close/>
              </a:path>
              <a:path w="275590" h="394970">
                <a:moveTo>
                  <a:pt x="207787" y="346455"/>
                </a:moveTo>
                <a:lnTo>
                  <a:pt x="179566" y="346455"/>
                </a:lnTo>
                <a:lnTo>
                  <a:pt x="179516" y="347916"/>
                </a:lnTo>
                <a:lnTo>
                  <a:pt x="178653" y="356857"/>
                </a:lnTo>
                <a:lnTo>
                  <a:pt x="178538" y="362978"/>
                </a:lnTo>
                <a:lnTo>
                  <a:pt x="179963" y="371920"/>
                </a:lnTo>
                <a:lnTo>
                  <a:pt x="179973" y="370700"/>
                </a:lnTo>
                <a:lnTo>
                  <a:pt x="209570" y="370700"/>
                </a:lnTo>
                <a:lnTo>
                  <a:pt x="205144" y="363702"/>
                </a:lnTo>
                <a:lnTo>
                  <a:pt x="208509" y="363702"/>
                </a:lnTo>
                <a:lnTo>
                  <a:pt x="207663" y="360679"/>
                </a:lnTo>
                <a:lnTo>
                  <a:pt x="207125" y="360679"/>
                </a:lnTo>
                <a:lnTo>
                  <a:pt x="206592" y="356857"/>
                </a:lnTo>
                <a:lnTo>
                  <a:pt x="207111" y="356857"/>
                </a:lnTo>
                <a:lnTo>
                  <a:pt x="207088" y="350989"/>
                </a:lnTo>
                <a:lnTo>
                  <a:pt x="206655" y="350989"/>
                </a:lnTo>
                <a:lnTo>
                  <a:pt x="207075" y="347598"/>
                </a:lnTo>
                <a:lnTo>
                  <a:pt x="207501" y="347598"/>
                </a:lnTo>
                <a:lnTo>
                  <a:pt x="207787" y="346455"/>
                </a:lnTo>
                <a:close/>
              </a:path>
              <a:path w="275590" h="394970">
                <a:moveTo>
                  <a:pt x="208509" y="363702"/>
                </a:moveTo>
                <a:lnTo>
                  <a:pt x="205144" y="363702"/>
                </a:lnTo>
                <a:lnTo>
                  <a:pt x="209246" y="366941"/>
                </a:lnTo>
                <a:lnTo>
                  <a:pt x="209466" y="367188"/>
                </a:lnTo>
                <a:lnTo>
                  <a:pt x="209373" y="366788"/>
                </a:lnTo>
                <a:lnTo>
                  <a:pt x="208509" y="363702"/>
                </a:lnTo>
                <a:close/>
              </a:path>
              <a:path w="275590" h="394970">
                <a:moveTo>
                  <a:pt x="206592" y="356857"/>
                </a:moveTo>
                <a:lnTo>
                  <a:pt x="207125" y="360679"/>
                </a:lnTo>
                <a:lnTo>
                  <a:pt x="207118" y="358734"/>
                </a:lnTo>
                <a:lnTo>
                  <a:pt x="206592" y="356857"/>
                </a:lnTo>
                <a:close/>
              </a:path>
              <a:path w="275590" h="394970">
                <a:moveTo>
                  <a:pt x="207118" y="358734"/>
                </a:moveTo>
                <a:lnTo>
                  <a:pt x="207125" y="360679"/>
                </a:lnTo>
                <a:lnTo>
                  <a:pt x="207663" y="360679"/>
                </a:lnTo>
                <a:lnTo>
                  <a:pt x="207118" y="358734"/>
                </a:lnTo>
                <a:close/>
              </a:path>
              <a:path w="275590" h="394970">
                <a:moveTo>
                  <a:pt x="207111" y="356857"/>
                </a:moveTo>
                <a:lnTo>
                  <a:pt x="206592" y="356857"/>
                </a:lnTo>
                <a:lnTo>
                  <a:pt x="207118" y="358734"/>
                </a:lnTo>
                <a:lnTo>
                  <a:pt x="207111" y="356857"/>
                </a:lnTo>
                <a:close/>
              </a:path>
              <a:path w="275590" h="394970">
                <a:moveTo>
                  <a:pt x="207075" y="347598"/>
                </a:moveTo>
                <a:lnTo>
                  <a:pt x="206655" y="350989"/>
                </a:lnTo>
                <a:lnTo>
                  <a:pt x="207081" y="349283"/>
                </a:lnTo>
                <a:lnTo>
                  <a:pt x="207075" y="347598"/>
                </a:lnTo>
                <a:close/>
              </a:path>
              <a:path w="275590" h="394970">
                <a:moveTo>
                  <a:pt x="207081" y="349283"/>
                </a:moveTo>
                <a:lnTo>
                  <a:pt x="206655" y="350989"/>
                </a:lnTo>
                <a:lnTo>
                  <a:pt x="207088" y="350989"/>
                </a:lnTo>
                <a:lnTo>
                  <a:pt x="207081" y="349283"/>
                </a:lnTo>
                <a:close/>
              </a:path>
              <a:path w="275590" h="394970">
                <a:moveTo>
                  <a:pt x="207501" y="347598"/>
                </a:moveTo>
                <a:lnTo>
                  <a:pt x="207075" y="347598"/>
                </a:lnTo>
                <a:lnTo>
                  <a:pt x="207081" y="349283"/>
                </a:lnTo>
                <a:lnTo>
                  <a:pt x="207501" y="347598"/>
                </a:lnTo>
                <a:close/>
              </a:path>
              <a:path w="275590" h="394970">
                <a:moveTo>
                  <a:pt x="179502" y="347190"/>
                </a:moveTo>
                <a:lnTo>
                  <a:pt x="179438" y="347916"/>
                </a:lnTo>
                <a:lnTo>
                  <a:pt x="179502" y="347190"/>
                </a:lnTo>
                <a:close/>
              </a:path>
              <a:path w="275590" h="394970">
                <a:moveTo>
                  <a:pt x="256722" y="185254"/>
                </a:moveTo>
                <a:lnTo>
                  <a:pt x="211481" y="185254"/>
                </a:lnTo>
                <a:lnTo>
                  <a:pt x="211240" y="186004"/>
                </a:lnTo>
                <a:lnTo>
                  <a:pt x="193955" y="239598"/>
                </a:lnTo>
                <a:lnTo>
                  <a:pt x="181268" y="297167"/>
                </a:lnTo>
                <a:lnTo>
                  <a:pt x="179109" y="320471"/>
                </a:lnTo>
                <a:lnTo>
                  <a:pt x="179117" y="326770"/>
                </a:lnTo>
                <a:lnTo>
                  <a:pt x="179502" y="347190"/>
                </a:lnTo>
                <a:lnTo>
                  <a:pt x="179566" y="346455"/>
                </a:lnTo>
                <a:lnTo>
                  <a:pt x="207787" y="346455"/>
                </a:lnTo>
                <a:lnTo>
                  <a:pt x="212698" y="326770"/>
                </a:lnTo>
                <a:lnTo>
                  <a:pt x="218695" y="306057"/>
                </a:lnTo>
                <a:lnTo>
                  <a:pt x="226150" y="275996"/>
                </a:lnTo>
                <a:lnTo>
                  <a:pt x="226607" y="274154"/>
                </a:lnTo>
                <a:lnTo>
                  <a:pt x="234646" y="251523"/>
                </a:lnTo>
                <a:lnTo>
                  <a:pt x="242883" y="225945"/>
                </a:lnTo>
                <a:lnTo>
                  <a:pt x="243079" y="225336"/>
                </a:lnTo>
                <a:lnTo>
                  <a:pt x="252261" y="199567"/>
                </a:lnTo>
                <a:lnTo>
                  <a:pt x="256722" y="185254"/>
                </a:lnTo>
                <a:close/>
              </a:path>
              <a:path w="275590" h="394970">
                <a:moveTo>
                  <a:pt x="212868" y="326148"/>
                </a:moveTo>
                <a:lnTo>
                  <a:pt x="212758" y="326528"/>
                </a:lnTo>
                <a:lnTo>
                  <a:pt x="212868" y="326148"/>
                </a:lnTo>
                <a:close/>
              </a:path>
              <a:path w="275590" h="394970">
                <a:moveTo>
                  <a:pt x="226607" y="274154"/>
                </a:moveTo>
                <a:lnTo>
                  <a:pt x="226061" y="275996"/>
                </a:lnTo>
                <a:lnTo>
                  <a:pt x="226366" y="275126"/>
                </a:lnTo>
                <a:lnTo>
                  <a:pt x="226607" y="274154"/>
                </a:lnTo>
                <a:close/>
              </a:path>
              <a:path w="275590" h="394970">
                <a:moveTo>
                  <a:pt x="226366" y="275126"/>
                </a:moveTo>
                <a:lnTo>
                  <a:pt x="226061" y="275996"/>
                </a:lnTo>
                <a:lnTo>
                  <a:pt x="226366" y="275126"/>
                </a:lnTo>
                <a:close/>
              </a:path>
              <a:path w="275590" h="394970">
                <a:moveTo>
                  <a:pt x="226707" y="274154"/>
                </a:moveTo>
                <a:lnTo>
                  <a:pt x="226366" y="275126"/>
                </a:lnTo>
                <a:lnTo>
                  <a:pt x="226707" y="274154"/>
                </a:lnTo>
                <a:close/>
              </a:path>
              <a:path w="275590" h="394970">
                <a:moveTo>
                  <a:pt x="243093" y="225336"/>
                </a:moveTo>
                <a:lnTo>
                  <a:pt x="242949" y="225741"/>
                </a:lnTo>
                <a:lnTo>
                  <a:pt x="243093" y="225336"/>
                </a:lnTo>
                <a:close/>
              </a:path>
              <a:path w="275590" h="394970">
                <a:moveTo>
                  <a:pt x="211375" y="185561"/>
                </a:moveTo>
                <a:lnTo>
                  <a:pt x="211222" y="186004"/>
                </a:lnTo>
                <a:lnTo>
                  <a:pt x="211375" y="185561"/>
                </a:lnTo>
                <a:close/>
              </a:path>
              <a:path w="275590" h="394970">
                <a:moveTo>
                  <a:pt x="264602" y="159092"/>
                </a:moveTo>
                <a:lnTo>
                  <a:pt x="219457" y="159092"/>
                </a:lnTo>
                <a:lnTo>
                  <a:pt x="211375" y="185561"/>
                </a:lnTo>
                <a:lnTo>
                  <a:pt x="211481" y="185254"/>
                </a:lnTo>
                <a:lnTo>
                  <a:pt x="256722" y="185254"/>
                </a:lnTo>
                <a:lnTo>
                  <a:pt x="261024" y="171449"/>
                </a:lnTo>
                <a:lnTo>
                  <a:pt x="264602" y="159092"/>
                </a:lnTo>
                <a:close/>
              </a:path>
              <a:path w="275590" h="394970">
                <a:moveTo>
                  <a:pt x="226429" y="134841"/>
                </a:moveTo>
                <a:lnTo>
                  <a:pt x="219406" y="159261"/>
                </a:lnTo>
                <a:lnTo>
                  <a:pt x="219457" y="159092"/>
                </a:lnTo>
                <a:lnTo>
                  <a:pt x="264602" y="159092"/>
                </a:lnTo>
                <a:lnTo>
                  <a:pt x="268530" y="145529"/>
                </a:lnTo>
                <a:lnTo>
                  <a:pt x="269114" y="142874"/>
                </a:lnTo>
                <a:lnTo>
                  <a:pt x="270173" y="136131"/>
                </a:lnTo>
                <a:lnTo>
                  <a:pt x="226226" y="136131"/>
                </a:lnTo>
                <a:lnTo>
                  <a:pt x="226429" y="134841"/>
                </a:lnTo>
                <a:close/>
              </a:path>
              <a:path w="275590" h="394970">
                <a:moveTo>
                  <a:pt x="212815" y="0"/>
                </a:moveTo>
                <a:lnTo>
                  <a:pt x="172226" y="2260"/>
                </a:lnTo>
                <a:lnTo>
                  <a:pt x="122975" y="13106"/>
                </a:lnTo>
                <a:lnTo>
                  <a:pt x="73077" y="42036"/>
                </a:lnTo>
                <a:lnTo>
                  <a:pt x="6973" y="106502"/>
                </a:lnTo>
                <a:lnTo>
                  <a:pt x="0" y="122888"/>
                </a:lnTo>
                <a:lnTo>
                  <a:pt x="1617" y="131658"/>
                </a:lnTo>
                <a:lnTo>
                  <a:pt x="6656" y="139407"/>
                </a:lnTo>
                <a:lnTo>
                  <a:pt x="14196" y="144550"/>
                </a:lnTo>
                <a:lnTo>
                  <a:pt x="22821" y="146381"/>
                </a:lnTo>
                <a:lnTo>
                  <a:pt x="31511" y="144881"/>
                </a:lnTo>
                <a:lnTo>
                  <a:pt x="39244" y="140030"/>
                </a:lnTo>
                <a:lnTo>
                  <a:pt x="83714" y="98005"/>
                </a:lnTo>
                <a:lnTo>
                  <a:pt x="103555" y="79463"/>
                </a:lnTo>
                <a:lnTo>
                  <a:pt x="104738" y="78358"/>
                </a:lnTo>
                <a:lnTo>
                  <a:pt x="118480" y="67271"/>
                </a:lnTo>
                <a:lnTo>
                  <a:pt x="116689" y="67271"/>
                </a:lnTo>
                <a:lnTo>
                  <a:pt x="123077" y="63538"/>
                </a:lnTo>
                <a:lnTo>
                  <a:pt x="126200" y="63538"/>
                </a:lnTo>
                <a:lnTo>
                  <a:pt x="136811" y="59372"/>
                </a:lnTo>
                <a:lnTo>
                  <a:pt x="136526" y="59372"/>
                </a:lnTo>
                <a:lnTo>
                  <a:pt x="138558" y="58686"/>
                </a:lnTo>
                <a:lnTo>
                  <a:pt x="138868" y="58686"/>
                </a:lnTo>
                <a:lnTo>
                  <a:pt x="156696" y="53466"/>
                </a:lnTo>
                <a:lnTo>
                  <a:pt x="155957" y="53466"/>
                </a:lnTo>
                <a:lnTo>
                  <a:pt x="159081" y="52768"/>
                </a:lnTo>
                <a:lnTo>
                  <a:pt x="160513" y="52768"/>
                </a:lnTo>
                <a:lnTo>
                  <a:pt x="176501" y="50317"/>
                </a:lnTo>
                <a:lnTo>
                  <a:pt x="176137" y="50317"/>
                </a:lnTo>
                <a:lnTo>
                  <a:pt x="177826" y="50114"/>
                </a:lnTo>
                <a:lnTo>
                  <a:pt x="178628" y="50114"/>
                </a:lnTo>
                <a:lnTo>
                  <a:pt x="195130" y="48767"/>
                </a:lnTo>
                <a:lnTo>
                  <a:pt x="194819" y="48767"/>
                </a:lnTo>
                <a:lnTo>
                  <a:pt x="196064" y="48691"/>
                </a:lnTo>
                <a:lnTo>
                  <a:pt x="197401" y="48691"/>
                </a:lnTo>
                <a:lnTo>
                  <a:pt x="213755" y="48209"/>
                </a:lnTo>
                <a:lnTo>
                  <a:pt x="215787" y="47891"/>
                </a:lnTo>
                <a:lnTo>
                  <a:pt x="224921" y="45218"/>
                </a:lnTo>
                <a:lnTo>
                  <a:pt x="219013" y="43281"/>
                </a:lnTo>
                <a:lnTo>
                  <a:pt x="226024" y="43281"/>
                </a:lnTo>
                <a:lnTo>
                  <a:pt x="225502" y="42202"/>
                </a:lnTo>
                <a:lnTo>
                  <a:pt x="271103" y="42202"/>
                </a:lnTo>
                <a:lnTo>
                  <a:pt x="269965" y="38036"/>
                </a:lnTo>
                <a:lnTo>
                  <a:pt x="242165" y="8547"/>
                </a:lnTo>
                <a:lnTo>
                  <a:pt x="215330" y="330"/>
                </a:lnTo>
                <a:lnTo>
                  <a:pt x="212815" y="0"/>
                </a:lnTo>
                <a:close/>
              </a:path>
              <a:path w="275590" h="394970">
                <a:moveTo>
                  <a:pt x="226810" y="133515"/>
                </a:moveTo>
                <a:lnTo>
                  <a:pt x="226429" y="134841"/>
                </a:lnTo>
                <a:lnTo>
                  <a:pt x="226226" y="136131"/>
                </a:lnTo>
                <a:lnTo>
                  <a:pt x="226810" y="133515"/>
                </a:lnTo>
                <a:close/>
              </a:path>
              <a:path w="275590" h="394970">
                <a:moveTo>
                  <a:pt x="270584" y="133515"/>
                </a:moveTo>
                <a:lnTo>
                  <a:pt x="226810" y="133515"/>
                </a:lnTo>
                <a:lnTo>
                  <a:pt x="226226" y="136131"/>
                </a:lnTo>
                <a:lnTo>
                  <a:pt x="270173" y="136131"/>
                </a:lnTo>
                <a:lnTo>
                  <a:pt x="270584" y="133515"/>
                </a:lnTo>
                <a:close/>
              </a:path>
              <a:path w="275590" h="394970">
                <a:moveTo>
                  <a:pt x="273708" y="111480"/>
                </a:moveTo>
                <a:lnTo>
                  <a:pt x="230100" y="111480"/>
                </a:lnTo>
                <a:lnTo>
                  <a:pt x="229947" y="112674"/>
                </a:lnTo>
                <a:lnTo>
                  <a:pt x="226429" y="134841"/>
                </a:lnTo>
                <a:lnTo>
                  <a:pt x="226810" y="133515"/>
                </a:lnTo>
                <a:lnTo>
                  <a:pt x="270584" y="133515"/>
                </a:lnTo>
                <a:lnTo>
                  <a:pt x="272988" y="118211"/>
                </a:lnTo>
                <a:lnTo>
                  <a:pt x="273153" y="117017"/>
                </a:lnTo>
                <a:lnTo>
                  <a:pt x="273708" y="111480"/>
                </a:lnTo>
                <a:close/>
              </a:path>
              <a:path w="275590" h="394970">
                <a:moveTo>
                  <a:pt x="230009" y="112056"/>
                </a:moveTo>
                <a:lnTo>
                  <a:pt x="229912" y="112674"/>
                </a:lnTo>
                <a:lnTo>
                  <a:pt x="230009" y="112056"/>
                </a:lnTo>
                <a:close/>
              </a:path>
              <a:path w="275590" h="394970">
                <a:moveTo>
                  <a:pt x="230100" y="111480"/>
                </a:moveTo>
                <a:lnTo>
                  <a:pt x="230009" y="112056"/>
                </a:lnTo>
                <a:lnTo>
                  <a:pt x="229947" y="112674"/>
                </a:lnTo>
                <a:lnTo>
                  <a:pt x="230100" y="111480"/>
                </a:lnTo>
                <a:close/>
              </a:path>
              <a:path w="275590" h="394970">
                <a:moveTo>
                  <a:pt x="275464" y="90741"/>
                </a:moveTo>
                <a:lnTo>
                  <a:pt x="232144" y="90741"/>
                </a:lnTo>
                <a:lnTo>
                  <a:pt x="232043" y="92925"/>
                </a:lnTo>
                <a:lnTo>
                  <a:pt x="230009" y="112056"/>
                </a:lnTo>
                <a:lnTo>
                  <a:pt x="230100" y="111480"/>
                </a:lnTo>
                <a:lnTo>
                  <a:pt x="273708" y="111480"/>
                </a:lnTo>
                <a:lnTo>
                  <a:pt x="275350" y="95097"/>
                </a:lnTo>
                <a:lnTo>
                  <a:pt x="275464" y="90741"/>
                </a:lnTo>
                <a:close/>
              </a:path>
              <a:path w="275590" h="394970">
                <a:moveTo>
                  <a:pt x="232043" y="91755"/>
                </a:moveTo>
                <a:lnTo>
                  <a:pt x="231926" y="92925"/>
                </a:lnTo>
                <a:lnTo>
                  <a:pt x="232043" y="91755"/>
                </a:lnTo>
                <a:close/>
              </a:path>
              <a:path w="275590" h="394970">
                <a:moveTo>
                  <a:pt x="275464" y="73355"/>
                </a:moveTo>
                <a:lnTo>
                  <a:pt x="232043" y="73355"/>
                </a:lnTo>
                <a:lnTo>
                  <a:pt x="232094" y="74815"/>
                </a:lnTo>
                <a:lnTo>
                  <a:pt x="232043" y="91755"/>
                </a:lnTo>
                <a:lnTo>
                  <a:pt x="232144" y="90741"/>
                </a:lnTo>
                <a:lnTo>
                  <a:pt x="275464" y="90741"/>
                </a:lnTo>
                <a:lnTo>
                  <a:pt x="275464" y="73355"/>
                </a:lnTo>
                <a:close/>
              </a:path>
              <a:path w="275590" h="394970">
                <a:moveTo>
                  <a:pt x="104738" y="78358"/>
                </a:moveTo>
                <a:lnTo>
                  <a:pt x="103468" y="79463"/>
                </a:lnTo>
                <a:lnTo>
                  <a:pt x="104136" y="78921"/>
                </a:lnTo>
                <a:lnTo>
                  <a:pt x="104738" y="78358"/>
                </a:lnTo>
                <a:close/>
              </a:path>
              <a:path w="275590" h="394970">
                <a:moveTo>
                  <a:pt x="104136" y="78921"/>
                </a:moveTo>
                <a:lnTo>
                  <a:pt x="103468" y="79463"/>
                </a:lnTo>
                <a:lnTo>
                  <a:pt x="104136" y="78921"/>
                </a:lnTo>
                <a:close/>
              </a:path>
              <a:path w="275590" h="394970">
                <a:moveTo>
                  <a:pt x="104828" y="78358"/>
                </a:moveTo>
                <a:lnTo>
                  <a:pt x="104136" y="78921"/>
                </a:lnTo>
                <a:lnTo>
                  <a:pt x="104828" y="78358"/>
                </a:lnTo>
                <a:close/>
              </a:path>
              <a:path w="275590" h="394970">
                <a:moveTo>
                  <a:pt x="232043" y="74057"/>
                </a:moveTo>
                <a:lnTo>
                  <a:pt x="232043" y="74815"/>
                </a:lnTo>
                <a:lnTo>
                  <a:pt x="232043" y="74057"/>
                </a:lnTo>
                <a:close/>
              </a:path>
              <a:path w="275590" h="394970">
                <a:moveTo>
                  <a:pt x="274516" y="58508"/>
                </a:moveTo>
                <a:lnTo>
                  <a:pt x="231001" y="58508"/>
                </a:lnTo>
                <a:lnTo>
                  <a:pt x="231293" y="60909"/>
                </a:lnTo>
                <a:lnTo>
                  <a:pt x="231162" y="60909"/>
                </a:lnTo>
                <a:lnTo>
                  <a:pt x="232043" y="74057"/>
                </a:lnTo>
                <a:lnTo>
                  <a:pt x="232043" y="73355"/>
                </a:lnTo>
                <a:lnTo>
                  <a:pt x="275464" y="73355"/>
                </a:lnTo>
                <a:lnTo>
                  <a:pt x="275413" y="71907"/>
                </a:lnTo>
                <a:lnTo>
                  <a:pt x="274677" y="60909"/>
                </a:lnTo>
                <a:lnTo>
                  <a:pt x="231293" y="60909"/>
                </a:lnTo>
                <a:lnTo>
                  <a:pt x="231085" y="59754"/>
                </a:lnTo>
                <a:lnTo>
                  <a:pt x="274599" y="59754"/>
                </a:lnTo>
                <a:lnTo>
                  <a:pt x="274516" y="58508"/>
                </a:lnTo>
                <a:close/>
              </a:path>
              <a:path w="275590" h="394970">
                <a:moveTo>
                  <a:pt x="123077" y="63538"/>
                </a:moveTo>
                <a:lnTo>
                  <a:pt x="116689" y="67271"/>
                </a:lnTo>
                <a:lnTo>
                  <a:pt x="120155" y="65911"/>
                </a:lnTo>
                <a:lnTo>
                  <a:pt x="123077" y="63538"/>
                </a:lnTo>
                <a:close/>
              </a:path>
              <a:path w="275590" h="394970">
                <a:moveTo>
                  <a:pt x="120155" y="65911"/>
                </a:moveTo>
                <a:lnTo>
                  <a:pt x="116689" y="67271"/>
                </a:lnTo>
                <a:lnTo>
                  <a:pt x="118480" y="67271"/>
                </a:lnTo>
                <a:lnTo>
                  <a:pt x="120155" y="65911"/>
                </a:lnTo>
                <a:close/>
              </a:path>
              <a:path w="275590" h="394970">
                <a:moveTo>
                  <a:pt x="126200" y="63538"/>
                </a:moveTo>
                <a:lnTo>
                  <a:pt x="123077" y="63538"/>
                </a:lnTo>
                <a:lnTo>
                  <a:pt x="120155" y="65911"/>
                </a:lnTo>
                <a:lnTo>
                  <a:pt x="126200" y="63538"/>
                </a:lnTo>
                <a:close/>
              </a:path>
              <a:path w="275590" h="394970">
                <a:moveTo>
                  <a:pt x="231001" y="58508"/>
                </a:moveTo>
                <a:lnTo>
                  <a:pt x="231085" y="59754"/>
                </a:lnTo>
                <a:lnTo>
                  <a:pt x="231293" y="60909"/>
                </a:lnTo>
                <a:lnTo>
                  <a:pt x="231001" y="58508"/>
                </a:lnTo>
                <a:close/>
              </a:path>
              <a:path w="275590" h="394970">
                <a:moveTo>
                  <a:pt x="229353" y="50172"/>
                </a:moveTo>
                <a:lnTo>
                  <a:pt x="231085" y="59754"/>
                </a:lnTo>
                <a:lnTo>
                  <a:pt x="231001" y="58508"/>
                </a:lnTo>
                <a:lnTo>
                  <a:pt x="274516" y="58508"/>
                </a:lnTo>
                <a:lnTo>
                  <a:pt x="274321" y="55600"/>
                </a:lnTo>
                <a:lnTo>
                  <a:pt x="273841" y="52768"/>
                </a:lnTo>
                <a:lnTo>
                  <a:pt x="230608" y="52768"/>
                </a:lnTo>
                <a:lnTo>
                  <a:pt x="229353" y="50172"/>
                </a:lnTo>
                <a:close/>
              </a:path>
              <a:path w="275590" h="394970">
                <a:moveTo>
                  <a:pt x="138558" y="58686"/>
                </a:moveTo>
                <a:lnTo>
                  <a:pt x="136526" y="59372"/>
                </a:lnTo>
                <a:lnTo>
                  <a:pt x="137648" y="59044"/>
                </a:lnTo>
                <a:lnTo>
                  <a:pt x="138558" y="58686"/>
                </a:lnTo>
                <a:close/>
              </a:path>
              <a:path w="275590" h="394970">
                <a:moveTo>
                  <a:pt x="137648" y="59044"/>
                </a:moveTo>
                <a:lnTo>
                  <a:pt x="136526" y="59372"/>
                </a:lnTo>
                <a:lnTo>
                  <a:pt x="136811" y="59372"/>
                </a:lnTo>
                <a:lnTo>
                  <a:pt x="137648" y="59044"/>
                </a:lnTo>
                <a:close/>
              </a:path>
              <a:path w="275590" h="394970">
                <a:moveTo>
                  <a:pt x="138868" y="58686"/>
                </a:moveTo>
                <a:lnTo>
                  <a:pt x="138558" y="58686"/>
                </a:lnTo>
                <a:lnTo>
                  <a:pt x="137648" y="59044"/>
                </a:lnTo>
                <a:lnTo>
                  <a:pt x="138868" y="58686"/>
                </a:lnTo>
                <a:close/>
              </a:path>
              <a:path w="275590" h="394970">
                <a:moveTo>
                  <a:pt x="159081" y="52768"/>
                </a:moveTo>
                <a:lnTo>
                  <a:pt x="155957" y="53466"/>
                </a:lnTo>
                <a:lnTo>
                  <a:pt x="157507" y="53229"/>
                </a:lnTo>
                <a:lnTo>
                  <a:pt x="159081" y="52768"/>
                </a:lnTo>
                <a:close/>
              </a:path>
              <a:path w="275590" h="394970">
                <a:moveTo>
                  <a:pt x="157507" y="53229"/>
                </a:moveTo>
                <a:lnTo>
                  <a:pt x="155957" y="53466"/>
                </a:lnTo>
                <a:lnTo>
                  <a:pt x="156696" y="53466"/>
                </a:lnTo>
                <a:lnTo>
                  <a:pt x="157507" y="53229"/>
                </a:lnTo>
                <a:close/>
              </a:path>
              <a:path w="275590" h="394970">
                <a:moveTo>
                  <a:pt x="160513" y="52768"/>
                </a:moveTo>
                <a:lnTo>
                  <a:pt x="159081" y="52768"/>
                </a:lnTo>
                <a:lnTo>
                  <a:pt x="157507" y="53229"/>
                </a:lnTo>
                <a:lnTo>
                  <a:pt x="160513" y="52768"/>
                </a:lnTo>
                <a:close/>
              </a:path>
              <a:path w="275590" h="394970">
                <a:moveTo>
                  <a:pt x="228894" y="47633"/>
                </a:moveTo>
                <a:lnTo>
                  <a:pt x="229343" y="50114"/>
                </a:lnTo>
                <a:lnTo>
                  <a:pt x="229423" y="50317"/>
                </a:lnTo>
                <a:lnTo>
                  <a:pt x="230608" y="52768"/>
                </a:lnTo>
                <a:lnTo>
                  <a:pt x="229020" y="47891"/>
                </a:lnTo>
                <a:lnTo>
                  <a:pt x="228894" y="47633"/>
                </a:lnTo>
                <a:close/>
              </a:path>
              <a:path w="275590" h="394970">
                <a:moveTo>
                  <a:pt x="228950" y="47675"/>
                </a:moveTo>
                <a:lnTo>
                  <a:pt x="230608" y="52768"/>
                </a:lnTo>
                <a:lnTo>
                  <a:pt x="273841" y="52768"/>
                </a:lnTo>
                <a:lnTo>
                  <a:pt x="273597" y="51333"/>
                </a:lnTo>
                <a:lnTo>
                  <a:pt x="273160" y="49733"/>
                </a:lnTo>
                <a:lnTo>
                  <a:pt x="231624" y="49733"/>
                </a:lnTo>
                <a:lnTo>
                  <a:pt x="228950" y="47675"/>
                </a:lnTo>
                <a:close/>
              </a:path>
              <a:path w="275590" h="394970">
                <a:moveTo>
                  <a:pt x="177826" y="50114"/>
                </a:moveTo>
                <a:lnTo>
                  <a:pt x="176137" y="50317"/>
                </a:lnTo>
                <a:lnTo>
                  <a:pt x="176915" y="50253"/>
                </a:lnTo>
                <a:lnTo>
                  <a:pt x="177826" y="50114"/>
                </a:lnTo>
                <a:close/>
              </a:path>
              <a:path w="275590" h="394970">
                <a:moveTo>
                  <a:pt x="176915" y="50253"/>
                </a:moveTo>
                <a:lnTo>
                  <a:pt x="176137" y="50317"/>
                </a:lnTo>
                <a:lnTo>
                  <a:pt x="176501" y="50317"/>
                </a:lnTo>
                <a:lnTo>
                  <a:pt x="176915" y="50253"/>
                </a:lnTo>
                <a:close/>
              </a:path>
              <a:path w="275590" h="394970">
                <a:moveTo>
                  <a:pt x="178628" y="50114"/>
                </a:moveTo>
                <a:lnTo>
                  <a:pt x="177826" y="50114"/>
                </a:lnTo>
                <a:lnTo>
                  <a:pt x="176915" y="50253"/>
                </a:lnTo>
                <a:lnTo>
                  <a:pt x="178628" y="50114"/>
                </a:lnTo>
                <a:close/>
              </a:path>
              <a:path w="275590" h="394970">
                <a:moveTo>
                  <a:pt x="227672" y="46692"/>
                </a:moveTo>
                <a:lnTo>
                  <a:pt x="229353" y="50172"/>
                </a:lnTo>
                <a:lnTo>
                  <a:pt x="228894" y="47633"/>
                </a:lnTo>
                <a:lnTo>
                  <a:pt x="227672" y="46692"/>
                </a:lnTo>
                <a:close/>
              </a:path>
              <a:path w="275590" h="394970">
                <a:moveTo>
                  <a:pt x="229683" y="47345"/>
                </a:moveTo>
                <a:lnTo>
                  <a:pt x="228842" y="47345"/>
                </a:lnTo>
                <a:lnTo>
                  <a:pt x="228950" y="47675"/>
                </a:lnTo>
                <a:lnTo>
                  <a:pt x="231624" y="49733"/>
                </a:lnTo>
                <a:lnTo>
                  <a:pt x="229683" y="47345"/>
                </a:lnTo>
                <a:close/>
              </a:path>
              <a:path w="275590" h="394970">
                <a:moveTo>
                  <a:pt x="229055" y="46573"/>
                </a:moveTo>
                <a:lnTo>
                  <a:pt x="231624" y="49733"/>
                </a:lnTo>
                <a:lnTo>
                  <a:pt x="273160" y="49733"/>
                </a:lnTo>
                <a:lnTo>
                  <a:pt x="272352" y="46774"/>
                </a:lnTo>
                <a:lnTo>
                  <a:pt x="229668" y="46774"/>
                </a:lnTo>
                <a:lnTo>
                  <a:pt x="229055" y="46573"/>
                </a:lnTo>
                <a:close/>
              </a:path>
              <a:path w="275590" h="394970">
                <a:moveTo>
                  <a:pt x="196064" y="48691"/>
                </a:moveTo>
                <a:lnTo>
                  <a:pt x="194819" y="48767"/>
                </a:lnTo>
                <a:lnTo>
                  <a:pt x="195306" y="48753"/>
                </a:lnTo>
                <a:lnTo>
                  <a:pt x="196064" y="48691"/>
                </a:lnTo>
                <a:close/>
              </a:path>
              <a:path w="275590" h="394970">
                <a:moveTo>
                  <a:pt x="197401" y="48691"/>
                </a:moveTo>
                <a:lnTo>
                  <a:pt x="196064" y="48691"/>
                </a:lnTo>
                <a:lnTo>
                  <a:pt x="195306" y="48753"/>
                </a:lnTo>
                <a:lnTo>
                  <a:pt x="197401" y="48691"/>
                </a:lnTo>
                <a:close/>
              </a:path>
              <a:path w="275590" h="394970">
                <a:moveTo>
                  <a:pt x="227343" y="46012"/>
                </a:moveTo>
                <a:lnTo>
                  <a:pt x="227672" y="46692"/>
                </a:lnTo>
                <a:lnTo>
                  <a:pt x="228894" y="47633"/>
                </a:lnTo>
                <a:lnTo>
                  <a:pt x="228842" y="47345"/>
                </a:lnTo>
                <a:lnTo>
                  <a:pt x="229683" y="47345"/>
                </a:lnTo>
                <a:lnTo>
                  <a:pt x="229055" y="46573"/>
                </a:lnTo>
                <a:lnTo>
                  <a:pt x="227343" y="46012"/>
                </a:lnTo>
                <a:close/>
              </a:path>
              <a:path w="275590" h="394970">
                <a:moveTo>
                  <a:pt x="228880" y="46357"/>
                </a:moveTo>
                <a:lnTo>
                  <a:pt x="229055" y="46573"/>
                </a:lnTo>
                <a:lnTo>
                  <a:pt x="229668" y="46774"/>
                </a:lnTo>
                <a:lnTo>
                  <a:pt x="228880" y="46357"/>
                </a:lnTo>
                <a:close/>
              </a:path>
              <a:path w="275590" h="394970">
                <a:moveTo>
                  <a:pt x="271103" y="42202"/>
                </a:moveTo>
                <a:lnTo>
                  <a:pt x="225502" y="42202"/>
                </a:lnTo>
                <a:lnTo>
                  <a:pt x="226477" y="43401"/>
                </a:lnTo>
                <a:lnTo>
                  <a:pt x="230887" y="43472"/>
                </a:lnTo>
                <a:lnTo>
                  <a:pt x="227371" y="44501"/>
                </a:lnTo>
                <a:lnTo>
                  <a:pt x="228880" y="46357"/>
                </a:lnTo>
                <a:lnTo>
                  <a:pt x="229668" y="46774"/>
                </a:lnTo>
                <a:lnTo>
                  <a:pt x="272352" y="46774"/>
                </a:lnTo>
                <a:lnTo>
                  <a:pt x="271103" y="42202"/>
                </a:lnTo>
                <a:close/>
              </a:path>
              <a:path w="275590" h="394970">
                <a:moveTo>
                  <a:pt x="226376" y="45695"/>
                </a:moveTo>
                <a:lnTo>
                  <a:pt x="227672" y="46692"/>
                </a:lnTo>
                <a:lnTo>
                  <a:pt x="227343" y="46012"/>
                </a:lnTo>
                <a:lnTo>
                  <a:pt x="226376" y="45695"/>
                </a:lnTo>
                <a:close/>
              </a:path>
              <a:path w="275590" h="394970">
                <a:moveTo>
                  <a:pt x="227041" y="45385"/>
                </a:moveTo>
                <a:lnTo>
                  <a:pt x="227343" y="46012"/>
                </a:lnTo>
                <a:lnTo>
                  <a:pt x="229055" y="46573"/>
                </a:lnTo>
                <a:lnTo>
                  <a:pt x="228880" y="46357"/>
                </a:lnTo>
                <a:lnTo>
                  <a:pt x="227041" y="45385"/>
                </a:lnTo>
                <a:close/>
              </a:path>
              <a:path w="275590" h="394970">
                <a:moveTo>
                  <a:pt x="227371" y="44501"/>
                </a:moveTo>
                <a:lnTo>
                  <a:pt x="226707" y="44695"/>
                </a:lnTo>
                <a:lnTo>
                  <a:pt x="227041" y="45385"/>
                </a:lnTo>
                <a:lnTo>
                  <a:pt x="228880" y="46357"/>
                </a:lnTo>
                <a:lnTo>
                  <a:pt x="227371" y="44501"/>
                </a:lnTo>
                <a:close/>
              </a:path>
              <a:path w="275590" h="394970">
                <a:moveTo>
                  <a:pt x="226081" y="44878"/>
                </a:moveTo>
                <a:lnTo>
                  <a:pt x="225526" y="45041"/>
                </a:lnTo>
                <a:lnTo>
                  <a:pt x="226376" y="45695"/>
                </a:lnTo>
                <a:lnTo>
                  <a:pt x="227343" y="46012"/>
                </a:lnTo>
                <a:lnTo>
                  <a:pt x="227041" y="45385"/>
                </a:lnTo>
                <a:lnTo>
                  <a:pt x="226081" y="44878"/>
                </a:lnTo>
                <a:close/>
              </a:path>
              <a:path w="275590" h="394970">
                <a:moveTo>
                  <a:pt x="225526" y="45041"/>
                </a:moveTo>
                <a:lnTo>
                  <a:pt x="224921" y="45218"/>
                </a:lnTo>
                <a:lnTo>
                  <a:pt x="226376" y="45695"/>
                </a:lnTo>
                <a:lnTo>
                  <a:pt x="225526" y="45041"/>
                </a:lnTo>
                <a:close/>
              </a:path>
              <a:path w="275590" h="394970">
                <a:moveTo>
                  <a:pt x="226707" y="44695"/>
                </a:moveTo>
                <a:lnTo>
                  <a:pt x="226081" y="44878"/>
                </a:lnTo>
                <a:lnTo>
                  <a:pt x="227041" y="45385"/>
                </a:lnTo>
                <a:lnTo>
                  <a:pt x="226707" y="44695"/>
                </a:lnTo>
                <a:close/>
              </a:path>
              <a:path w="275590" h="394970">
                <a:moveTo>
                  <a:pt x="219013" y="43281"/>
                </a:moveTo>
                <a:lnTo>
                  <a:pt x="224921" y="45218"/>
                </a:lnTo>
                <a:lnTo>
                  <a:pt x="225526" y="45041"/>
                </a:lnTo>
                <a:lnTo>
                  <a:pt x="223635" y="43586"/>
                </a:lnTo>
                <a:lnTo>
                  <a:pt x="226171" y="43586"/>
                </a:lnTo>
                <a:lnTo>
                  <a:pt x="226079" y="43394"/>
                </a:lnTo>
                <a:lnTo>
                  <a:pt x="219013" y="43281"/>
                </a:lnTo>
                <a:close/>
              </a:path>
              <a:path w="275590" h="394970">
                <a:moveTo>
                  <a:pt x="223635" y="43586"/>
                </a:moveTo>
                <a:lnTo>
                  <a:pt x="225526" y="45041"/>
                </a:lnTo>
                <a:lnTo>
                  <a:pt x="226081" y="44878"/>
                </a:lnTo>
                <a:lnTo>
                  <a:pt x="223635" y="43586"/>
                </a:lnTo>
                <a:close/>
              </a:path>
              <a:path w="275590" h="394970">
                <a:moveTo>
                  <a:pt x="226171" y="43586"/>
                </a:moveTo>
                <a:lnTo>
                  <a:pt x="223635" y="43586"/>
                </a:lnTo>
                <a:lnTo>
                  <a:pt x="226081" y="44878"/>
                </a:lnTo>
                <a:lnTo>
                  <a:pt x="226707" y="44695"/>
                </a:lnTo>
                <a:lnTo>
                  <a:pt x="226171" y="43586"/>
                </a:lnTo>
                <a:close/>
              </a:path>
              <a:path w="275590" h="394970">
                <a:moveTo>
                  <a:pt x="226079" y="43394"/>
                </a:moveTo>
                <a:lnTo>
                  <a:pt x="226707" y="44695"/>
                </a:lnTo>
                <a:lnTo>
                  <a:pt x="227371" y="44501"/>
                </a:lnTo>
                <a:lnTo>
                  <a:pt x="226477" y="43401"/>
                </a:lnTo>
                <a:lnTo>
                  <a:pt x="226079" y="43394"/>
                </a:lnTo>
                <a:close/>
              </a:path>
              <a:path w="275590" h="394970">
                <a:moveTo>
                  <a:pt x="226477" y="43401"/>
                </a:moveTo>
                <a:lnTo>
                  <a:pt x="227371" y="44501"/>
                </a:lnTo>
                <a:lnTo>
                  <a:pt x="230887" y="43472"/>
                </a:lnTo>
                <a:lnTo>
                  <a:pt x="226477" y="43401"/>
                </a:lnTo>
                <a:close/>
              </a:path>
              <a:path w="275590" h="394970">
                <a:moveTo>
                  <a:pt x="225502" y="42202"/>
                </a:moveTo>
                <a:lnTo>
                  <a:pt x="226079" y="43394"/>
                </a:lnTo>
                <a:lnTo>
                  <a:pt x="226477" y="43401"/>
                </a:lnTo>
                <a:lnTo>
                  <a:pt x="225502" y="42202"/>
                </a:lnTo>
                <a:close/>
              </a:path>
              <a:path w="275590" h="394970">
                <a:moveTo>
                  <a:pt x="226024" y="43281"/>
                </a:moveTo>
                <a:lnTo>
                  <a:pt x="219013" y="43281"/>
                </a:lnTo>
                <a:lnTo>
                  <a:pt x="226079" y="43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64070" y="4919700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5087" y="0"/>
                </a:moveTo>
                <a:lnTo>
                  <a:pt x="4343" y="0"/>
                </a:lnTo>
                <a:lnTo>
                  <a:pt x="0" y="4356"/>
                </a:lnTo>
                <a:lnTo>
                  <a:pt x="0" y="15100"/>
                </a:lnTo>
                <a:lnTo>
                  <a:pt x="4343" y="19456"/>
                </a:lnTo>
                <a:lnTo>
                  <a:pt x="15087" y="19456"/>
                </a:lnTo>
                <a:lnTo>
                  <a:pt x="19443" y="15100"/>
                </a:lnTo>
                <a:lnTo>
                  <a:pt x="19443" y="9728"/>
                </a:lnTo>
                <a:lnTo>
                  <a:pt x="19443" y="4356"/>
                </a:lnTo>
                <a:lnTo>
                  <a:pt x="150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2894" y="744740"/>
            <a:ext cx="5880826" cy="205176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8272" y="1138466"/>
            <a:ext cx="4174943" cy="16580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9149" y="346963"/>
            <a:ext cx="3710724" cy="36029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796" y="3471722"/>
            <a:ext cx="681147" cy="3180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2997" y="3478403"/>
            <a:ext cx="202361" cy="2567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1816" y="3512426"/>
            <a:ext cx="153623" cy="1461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47086" y="3408438"/>
            <a:ext cx="572262" cy="3049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1253" y="3358540"/>
            <a:ext cx="221589" cy="2374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12197" y="3436696"/>
            <a:ext cx="170129" cy="1634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39653" y="3259264"/>
            <a:ext cx="699020" cy="3013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02403" y="3309429"/>
            <a:ext cx="132523" cy="14786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96918" y="3139820"/>
            <a:ext cx="1036594" cy="38121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33742" y="2916440"/>
            <a:ext cx="1496695" cy="452755"/>
            <a:chOff x="233742" y="2916440"/>
            <a:chExt cx="1496695" cy="452755"/>
          </a:xfrm>
        </p:grpSpPr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344" y="3054565"/>
              <a:ext cx="545711" cy="1654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742" y="2916440"/>
              <a:ext cx="1496340" cy="452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Course</a:t>
            </a:r>
            <a:r>
              <a:rPr sz="4000" spc="-40" dirty="0"/>
              <a:t> </a:t>
            </a:r>
            <a:r>
              <a:rPr sz="4000" spc="-10" dirty="0"/>
              <a:t>Contents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66003" y="1210563"/>
            <a:ext cx="10264775" cy="475615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marR="299085" indent="-228600">
              <a:lnSpc>
                <a:spcPct val="79500"/>
              </a:lnSpc>
              <a:spcBef>
                <a:spcPts val="6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dirty="0">
                <a:latin typeface="Arial"/>
                <a:cs typeface="Arial"/>
              </a:rPr>
              <a:t>Power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semiconductor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devices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–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power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diodes,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thyristors,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MOSFETs,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IGBTs, </a:t>
            </a:r>
            <a:r>
              <a:rPr sz="2200" dirty="0">
                <a:latin typeface="Arial"/>
                <a:cs typeface="Arial"/>
              </a:rPr>
              <a:t>majority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minority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carrier devices,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selection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devices,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losses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devices, </a:t>
            </a:r>
            <a:r>
              <a:rPr sz="2200" dirty="0">
                <a:latin typeface="Arial"/>
                <a:cs typeface="Arial"/>
              </a:rPr>
              <a:t>driving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devices,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protecting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10" dirty="0">
                <a:latin typeface="Arial"/>
                <a:cs typeface="Arial"/>
              </a:rPr>
              <a:t>devices</a:t>
            </a:r>
            <a:endParaRPr sz="2200">
              <a:latin typeface="Arial"/>
              <a:cs typeface="Arial"/>
            </a:endParaRPr>
          </a:p>
          <a:p>
            <a:pPr marL="241300" marR="302895" indent="-228600">
              <a:lnSpc>
                <a:spcPct val="81400"/>
              </a:lnSpc>
              <a:spcBef>
                <a:spcPts val="94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latin typeface="Arial"/>
                <a:cs typeface="Arial"/>
              </a:rPr>
              <a:t>AC-</a:t>
            </a:r>
            <a:r>
              <a:rPr sz="2200" b="1" dirty="0">
                <a:latin typeface="Arial"/>
                <a:cs typeface="Arial"/>
              </a:rPr>
              <a:t>DC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–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uncontrolled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rectifier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its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design,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design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output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filter,</a:t>
            </a:r>
            <a:r>
              <a:rPr sz="2200" spc="-10" dirty="0">
                <a:latin typeface="Arial"/>
                <a:cs typeface="Arial"/>
              </a:rPr>
              <a:t> controlled </a:t>
            </a:r>
            <a:r>
              <a:rPr sz="2200" dirty="0">
                <a:latin typeface="Arial"/>
                <a:cs typeface="Arial"/>
              </a:rPr>
              <a:t>rectifier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using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thyristor,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firing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angle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control,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analysis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quality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output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DC </a:t>
            </a:r>
            <a:r>
              <a:rPr sz="2200" dirty="0">
                <a:latin typeface="Arial"/>
                <a:cs typeface="Arial"/>
              </a:rPr>
              <a:t>voltage,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quality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current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drawn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from</a:t>
            </a:r>
            <a:r>
              <a:rPr sz="2200" spc="-1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AC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supply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different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loads,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applications</a:t>
            </a:r>
            <a:endParaRPr sz="2200">
              <a:latin typeface="Arial"/>
              <a:cs typeface="Arial"/>
            </a:endParaRPr>
          </a:p>
          <a:p>
            <a:pPr marL="241300" marR="412750" indent="-228600">
              <a:lnSpc>
                <a:spcPct val="795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latin typeface="Arial"/>
                <a:cs typeface="Arial"/>
              </a:rPr>
              <a:t>DC-</a:t>
            </a:r>
            <a:r>
              <a:rPr sz="2200" b="1" dirty="0">
                <a:latin typeface="Arial"/>
                <a:cs typeface="Arial"/>
              </a:rPr>
              <a:t>DC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– </a:t>
            </a:r>
            <a:r>
              <a:rPr sz="2200" dirty="0">
                <a:latin typeface="Arial"/>
                <a:cs typeface="Arial"/>
              </a:rPr>
              <a:t>derivation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 Buck,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Boost and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Buck Boost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circuits, design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10" dirty="0">
                <a:latin typeface="Arial"/>
                <a:cs typeface="Arial"/>
              </a:rPr>
              <a:t>passive </a:t>
            </a:r>
            <a:r>
              <a:rPr sz="2200" dirty="0">
                <a:latin typeface="Arial"/>
                <a:cs typeface="Arial"/>
              </a:rPr>
              <a:t>components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device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selection,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pulse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width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modulation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(PWM) </a:t>
            </a:r>
            <a:r>
              <a:rPr sz="2200" spc="-10" dirty="0">
                <a:latin typeface="Arial"/>
                <a:cs typeface="Arial"/>
              </a:rPr>
              <a:t>control, </a:t>
            </a:r>
            <a:r>
              <a:rPr sz="2200" dirty="0">
                <a:latin typeface="Arial"/>
                <a:cs typeface="Arial"/>
              </a:rPr>
              <a:t>Flyback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converter,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applications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80600"/>
              </a:lnSpc>
              <a:spcBef>
                <a:spcPts val="9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latin typeface="Arial"/>
                <a:cs typeface="Arial"/>
              </a:rPr>
              <a:t>DC-</a:t>
            </a:r>
            <a:r>
              <a:rPr sz="2200" b="1" dirty="0">
                <a:latin typeface="Arial"/>
                <a:cs typeface="Arial"/>
              </a:rPr>
              <a:t>AC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–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principle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conversion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DC-</a:t>
            </a:r>
            <a:r>
              <a:rPr sz="2200" dirty="0">
                <a:latin typeface="Arial"/>
                <a:cs typeface="Arial"/>
              </a:rPr>
              <a:t>AC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different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conduction </a:t>
            </a:r>
            <a:r>
              <a:rPr sz="2200" spc="-10" dirty="0">
                <a:latin typeface="Arial"/>
                <a:cs typeface="Arial"/>
              </a:rPr>
              <a:t>modes, </a:t>
            </a:r>
            <a:r>
              <a:rPr sz="2200" dirty="0">
                <a:latin typeface="Arial"/>
                <a:cs typeface="Arial"/>
              </a:rPr>
              <a:t>analysis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harmonic content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output voltage,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improving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10" dirty="0">
                <a:latin typeface="Arial"/>
                <a:cs typeface="Arial"/>
              </a:rPr>
              <a:t>harmonic </a:t>
            </a:r>
            <a:r>
              <a:rPr sz="2200" dirty="0">
                <a:latin typeface="Arial"/>
                <a:cs typeface="Arial"/>
              </a:rPr>
              <a:t>content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sine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PWM (SPWM),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amplitude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frequency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control,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single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phase </a:t>
            </a:r>
            <a:r>
              <a:rPr sz="2200" dirty="0">
                <a:latin typeface="Arial"/>
                <a:cs typeface="Arial"/>
              </a:rPr>
              <a:t>and three phase, </a:t>
            </a:r>
            <a:r>
              <a:rPr sz="2200" spc="-10" dirty="0">
                <a:latin typeface="Arial"/>
                <a:cs typeface="Arial"/>
              </a:rPr>
              <a:t>applications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latin typeface="Arial"/>
                <a:cs typeface="Arial"/>
              </a:rPr>
              <a:t>AC-</a:t>
            </a:r>
            <a:r>
              <a:rPr sz="2200" b="1" dirty="0">
                <a:latin typeface="Arial"/>
                <a:cs typeface="Arial"/>
              </a:rPr>
              <a:t>AC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–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cycloconverters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dirty="0">
                <a:solidFill>
                  <a:srgbClr val="0432FF"/>
                </a:solidFill>
                <a:latin typeface="Arial"/>
                <a:cs typeface="Arial"/>
              </a:rPr>
              <a:t>Application of</a:t>
            </a:r>
            <a:r>
              <a:rPr sz="2200" b="1" spc="1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432FF"/>
                </a:solidFill>
                <a:latin typeface="Arial"/>
                <a:cs typeface="Arial"/>
              </a:rPr>
              <a:t>control</a:t>
            </a:r>
            <a:r>
              <a:rPr sz="2200" b="1" spc="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432FF"/>
                </a:solidFill>
                <a:latin typeface="Arial"/>
                <a:cs typeface="Arial"/>
              </a:rPr>
              <a:t>systems</a:t>
            </a:r>
            <a:r>
              <a:rPr sz="2200" b="1" spc="5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432FF"/>
                </a:solidFill>
                <a:latin typeface="Arial"/>
                <a:cs typeface="Arial"/>
              </a:rPr>
              <a:t>in</a:t>
            </a:r>
            <a:r>
              <a:rPr sz="2200" b="1" spc="1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432FF"/>
                </a:solidFill>
                <a:latin typeface="Arial"/>
                <a:cs typeface="Arial"/>
              </a:rPr>
              <a:t>power electronic</a:t>
            </a:r>
            <a:r>
              <a:rPr sz="2200" b="1" spc="1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432FF"/>
                </a:solidFill>
                <a:latin typeface="Arial"/>
                <a:cs typeface="Arial"/>
              </a:rPr>
              <a:t>converters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8272" y="1138466"/>
            <a:ext cx="4174943" cy="16580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9149" y="346963"/>
            <a:ext cx="3710724" cy="36029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796" y="3471722"/>
            <a:ext cx="681147" cy="3180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2997" y="3478403"/>
            <a:ext cx="202361" cy="2567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1816" y="3512426"/>
            <a:ext cx="153623" cy="1461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47086" y="3408438"/>
            <a:ext cx="572262" cy="3049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1253" y="3358540"/>
            <a:ext cx="221589" cy="2374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12197" y="3436696"/>
            <a:ext cx="170129" cy="1634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39653" y="3259264"/>
            <a:ext cx="699020" cy="3013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02403" y="3309429"/>
            <a:ext cx="132523" cy="14786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96918" y="3139820"/>
            <a:ext cx="1036594" cy="38121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33742" y="2916440"/>
            <a:ext cx="1496695" cy="452755"/>
            <a:chOff x="233742" y="2916440"/>
            <a:chExt cx="1496695" cy="452755"/>
          </a:xfrm>
        </p:grpSpPr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344" y="3054565"/>
              <a:ext cx="545711" cy="1654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742" y="2916440"/>
              <a:ext cx="1496340" cy="45266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93030" y="4164812"/>
            <a:ext cx="1611630" cy="518795"/>
            <a:chOff x="293030" y="4164812"/>
            <a:chExt cx="1611630" cy="518795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3030" y="4340707"/>
              <a:ext cx="1611562" cy="3423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4274" y="4164812"/>
              <a:ext cx="435343" cy="311658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6583" y="4756493"/>
            <a:ext cx="675963" cy="34437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16316" y="4765357"/>
            <a:ext cx="245122" cy="2219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737860" y="4791379"/>
            <a:ext cx="144062" cy="13740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664779" y="4640618"/>
            <a:ext cx="1165964" cy="32181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729988" y="4534915"/>
            <a:ext cx="694328" cy="33378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514873" y="4586020"/>
            <a:ext cx="138125" cy="16436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484658" y="4479569"/>
            <a:ext cx="504494" cy="31918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086180" y="4459795"/>
            <a:ext cx="391594" cy="26094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90422" y="346963"/>
            <a:ext cx="5193030" cy="4281805"/>
            <a:chOff x="6390422" y="346963"/>
            <a:chExt cx="5193030" cy="4281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9148" y="346963"/>
              <a:ext cx="3763860" cy="40862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9430" y="4035640"/>
              <a:ext cx="1981885" cy="5930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0422" y="3389731"/>
              <a:ext cx="618034" cy="3410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4918" y="3272662"/>
              <a:ext cx="593201" cy="54882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011" y="5347931"/>
            <a:ext cx="436459" cy="26971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410280" y="5057228"/>
            <a:ext cx="2397760" cy="1630680"/>
            <a:chOff x="3410280" y="5057228"/>
            <a:chExt cx="2397760" cy="163068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0280" y="5214251"/>
              <a:ext cx="404482" cy="1897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5855" y="5057228"/>
              <a:ext cx="2191791" cy="163023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384975" y="4935550"/>
            <a:ext cx="2941955" cy="1795780"/>
            <a:chOff x="6384975" y="4935550"/>
            <a:chExt cx="2941955" cy="179578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7043" y="5056009"/>
              <a:ext cx="412924" cy="2400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4975" y="4935550"/>
              <a:ext cx="2941370" cy="179557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575564" y="4627270"/>
            <a:ext cx="2531110" cy="2107565"/>
            <a:chOff x="9575564" y="4627270"/>
            <a:chExt cx="2531110" cy="2107565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5564" y="4945341"/>
              <a:ext cx="398761" cy="2616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88500" y="4627270"/>
              <a:ext cx="2518067" cy="210702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3141" y="5183644"/>
            <a:ext cx="2397301" cy="144742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4613" y="5962723"/>
            <a:ext cx="208051" cy="15278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7620" y="4445622"/>
            <a:ext cx="1591020" cy="4611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00005" y="4298188"/>
            <a:ext cx="1383461" cy="44128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58271" y="1152982"/>
            <a:ext cx="223392" cy="12407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42617" y="1333677"/>
            <a:ext cx="3967429" cy="196338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21674" y="3579190"/>
            <a:ext cx="1039494" cy="50653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291535" y="3431184"/>
            <a:ext cx="990231" cy="53682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468355" y="3389642"/>
            <a:ext cx="694537" cy="51954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07277" y="3502685"/>
            <a:ext cx="921945" cy="2375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819149" y="346963"/>
            <a:ext cx="3710940" cy="5725795"/>
            <a:chOff x="7819149" y="346963"/>
            <a:chExt cx="3710940" cy="5725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9149" y="346963"/>
              <a:ext cx="3710724" cy="40587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348" y="3989712"/>
              <a:ext cx="1007135" cy="2082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1627" y="4490199"/>
              <a:ext cx="1154315" cy="59181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8271" y="1152982"/>
            <a:ext cx="223392" cy="1240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42617" y="1333677"/>
            <a:ext cx="3967429" cy="196338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846559" y="3431184"/>
            <a:ext cx="2804160" cy="2527935"/>
            <a:chOff x="1846559" y="3431184"/>
            <a:chExt cx="2804160" cy="252793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1535" y="3431184"/>
              <a:ext cx="990231" cy="5368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1674" y="3579190"/>
              <a:ext cx="2330869" cy="15452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6559" y="4581372"/>
              <a:ext cx="188208" cy="852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0434" y="4339856"/>
              <a:ext cx="343213" cy="2692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5215" y="4679086"/>
              <a:ext cx="195315" cy="1667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6688" y="5167087"/>
              <a:ext cx="2443729" cy="792034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68355" y="3389642"/>
            <a:ext cx="694537" cy="5195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07277" y="3502685"/>
            <a:ext cx="921945" cy="2375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90422" y="3389731"/>
            <a:ext cx="618034" cy="34100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74919" y="3272663"/>
            <a:ext cx="593201" cy="5488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9476" y="4462945"/>
            <a:ext cx="323554" cy="29719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97931" y="4371975"/>
            <a:ext cx="374468" cy="65366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82452" y="4432782"/>
            <a:ext cx="247552" cy="108788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196395" y="4229315"/>
            <a:ext cx="41275" cy="233679"/>
          </a:xfrm>
          <a:custGeom>
            <a:avLst/>
            <a:gdLst/>
            <a:ahLst/>
            <a:cxnLst/>
            <a:rect l="l" t="t" r="r" b="b"/>
            <a:pathLst>
              <a:path w="41275" h="233679">
                <a:moveTo>
                  <a:pt x="31430" y="195541"/>
                </a:moveTo>
                <a:lnTo>
                  <a:pt x="8267" y="195541"/>
                </a:lnTo>
                <a:lnTo>
                  <a:pt x="5067" y="204495"/>
                </a:lnTo>
                <a:lnTo>
                  <a:pt x="2577" y="211150"/>
                </a:lnTo>
                <a:lnTo>
                  <a:pt x="0" y="227926"/>
                </a:lnTo>
                <a:lnTo>
                  <a:pt x="4864" y="232956"/>
                </a:lnTo>
                <a:lnTo>
                  <a:pt x="17056" y="233172"/>
                </a:lnTo>
                <a:lnTo>
                  <a:pt x="22097" y="228320"/>
                </a:lnTo>
                <a:lnTo>
                  <a:pt x="22176" y="223558"/>
                </a:lnTo>
                <a:lnTo>
                  <a:pt x="21894" y="223558"/>
                </a:lnTo>
                <a:lnTo>
                  <a:pt x="22079" y="221694"/>
                </a:lnTo>
                <a:lnTo>
                  <a:pt x="20527" y="220103"/>
                </a:lnTo>
                <a:lnTo>
                  <a:pt x="20231" y="220103"/>
                </a:lnTo>
                <a:lnTo>
                  <a:pt x="20278" y="219848"/>
                </a:lnTo>
                <a:lnTo>
                  <a:pt x="14284" y="213702"/>
                </a:lnTo>
                <a:lnTo>
                  <a:pt x="10655" y="213702"/>
                </a:lnTo>
                <a:lnTo>
                  <a:pt x="12133" y="211497"/>
                </a:lnTo>
                <a:lnTo>
                  <a:pt x="11633" y="210985"/>
                </a:lnTo>
                <a:lnTo>
                  <a:pt x="12476" y="210985"/>
                </a:lnTo>
                <a:lnTo>
                  <a:pt x="13982" y="208737"/>
                </a:lnTo>
                <a:lnTo>
                  <a:pt x="14681" y="207886"/>
                </a:lnTo>
                <a:lnTo>
                  <a:pt x="16611" y="205936"/>
                </a:lnTo>
                <a:lnTo>
                  <a:pt x="18897" y="201853"/>
                </a:lnTo>
                <a:lnTo>
                  <a:pt x="22415" y="200863"/>
                </a:lnTo>
                <a:lnTo>
                  <a:pt x="29680" y="200863"/>
                </a:lnTo>
                <a:lnTo>
                  <a:pt x="31430" y="195541"/>
                </a:lnTo>
                <a:close/>
              </a:path>
              <a:path w="41275" h="233679">
                <a:moveTo>
                  <a:pt x="22204" y="221818"/>
                </a:moveTo>
                <a:lnTo>
                  <a:pt x="21894" y="223558"/>
                </a:lnTo>
                <a:lnTo>
                  <a:pt x="22197" y="222277"/>
                </a:lnTo>
                <a:lnTo>
                  <a:pt x="22204" y="221818"/>
                </a:lnTo>
                <a:close/>
              </a:path>
              <a:path w="41275" h="233679">
                <a:moveTo>
                  <a:pt x="22197" y="222277"/>
                </a:moveTo>
                <a:lnTo>
                  <a:pt x="21894" y="223558"/>
                </a:lnTo>
                <a:lnTo>
                  <a:pt x="22176" y="223558"/>
                </a:lnTo>
                <a:lnTo>
                  <a:pt x="22197" y="222277"/>
                </a:lnTo>
                <a:close/>
              </a:path>
              <a:path w="41275" h="233679">
                <a:moveTo>
                  <a:pt x="22242" y="222084"/>
                </a:moveTo>
                <a:lnTo>
                  <a:pt x="22197" y="222277"/>
                </a:lnTo>
                <a:lnTo>
                  <a:pt x="22242" y="222084"/>
                </a:lnTo>
                <a:close/>
              </a:path>
              <a:path w="41275" h="233679">
                <a:moveTo>
                  <a:pt x="22601" y="220840"/>
                </a:moveTo>
                <a:lnTo>
                  <a:pt x="22186" y="220840"/>
                </a:lnTo>
                <a:lnTo>
                  <a:pt x="22200" y="222084"/>
                </a:lnTo>
                <a:lnTo>
                  <a:pt x="22428" y="221297"/>
                </a:lnTo>
                <a:lnTo>
                  <a:pt x="22601" y="220840"/>
                </a:lnTo>
                <a:close/>
              </a:path>
              <a:path w="41275" h="233679">
                <a:moveTo>
                  <a:pt x="22428" y="221297"/>
                </a:moveTo>
                <a:lnTo>
                  <a:pt x="22212" y="222084"/>
                </a:lnTo>
                <a:lnTo>
                  <a:pt x="22334" y="221694"/>
                </a:lnTo>
                <a:lnTo>
                  <a:pt x="22428" y="221297"/>
                </a:lnTo>
                <a:close/>
              </a:path>
              <a:path w="41275" h="233679">
                <a:moveTo>
                  <a:pt x="22334" y="221694"/>
                </a:moveTo>
                <a:lnTo>
                  <a:pt x="22212" y="222084"/>
                </a:lnTo>
                <a:lnTo>
                  <a:pt x="22334" y="221694"/>
                </a:lnTo>
                <a:close/>
              </a:path>
              <a:path w="41275" h="233679">
                <a:moveTo>
                  <a:pt x="22093" y="221709"/>
                </a:moveTo>
                <a:close/>
              </a:path>
              <a:path w="41275" h="233679">
                <a:moveTo>
                  <a:pt x="22190" y="221094"/>
                </a:moveTo>
                <a:lnTo>
                  <a:pt x="22199" y="221818"/>
                </a:lnTo>
                <a:lnTo>
                  <a:pt x="22190" y="221094"/>
                </a:lnTo>
                <a:close/>
              </a:path>
              <a:path w="41275" h="233679">
                <a:moveTo>
                  <a:pt x="21596" y="218066"/>
                </a:moveTo>
                <a:lnTo>
                  <a:pt x="20351" y="219923"/>
                </a:lnTo>
                <a:lnTo>
                  <a:pt x="22093" y="221709"/>
                </a:lnTo>
                <a:lnTo>
                  <a:pt x="21996" y="219848"/>
                </a:lnTo>
                <a:lnTo>
                  <a:pt x="21596" y="218066"/>
                </a:lnTo>
                <a:close/>
              </a:path>
              <a:path w="41275" h="233679">
                <a:moveTo>
                  <a:pt x="22458" y="221297"/>
                </a:moveTo>
                <a:lnTo>
                  <a:pt x="22334" y="221694"/>
                </a:lnTo>
                <a:lnTo>
                  <a:pt x="22458" y="221297"/>
                </a:lnTo>
                <a:close/>
              </a:path>
              <a:path w="41275" h="233679">
                <a:moveTo>
                  <a:pt x="25125" y="213699"/>
                </a:moveTo>
                <a:lnTo>
                  <a:pt x="23279" y="215554"/>
                </a:lnTo>
                <a:lnTo>
                  <a:pt x="21596" y="218066"/>
                </a:lnTo>
                <a:lnTo>
                  <a:pt x="22053" y="220103"/>
                </a:lnTo>
                <a:lnTo>
                  <a:pt x="22176" y="220936"/>
                </a:lnTo>
                <a:lnTo>
                  <a:pt x="22601" y="220840"/>
                </a:lnTo>
                <a:lnTo>
                  <a:pt x="23277" y="218681"/>
                </a:lnTo>
                <a:lnTo>
                  <a:pt x="25125" y="213699"/>
                </a:lnTo>
                <a:close/>
              </a:path>
              <a:path w="41275" h="233679">
                <a:moveTo>
                  <a:pt x="20351" y="219923"/>
                </a:moveTo>
                <a:lnTo>
                  <a:pt x="20231" y="220103"/>
                </a:lnTo>
                <a:lnTo>
                  <a:pt x="20527" y="220103"/>
                </a:lnTo>
                <a:lnTo>
                  <a:pt x="20351" y="219923"/>
                </a:lnTo>
                <a:close/>
              </a:path>
              <a:path w="41275" h="233679">
                <a:moveTo>
                  <a:pt x="21056" y="215658"/>
                </a:moveTo>
                <a:lnTo>
                  <a:pt x="20278" y="219848"/>
                </a:lnTo>
                <a:lnTo>
                  <a:pt x="21596" y="218066"/>
                </a:lnTo>
                <a:lnTo>
                  <a:pt x="21056" y="215658"/>
                </a:lnTo>
                <a:close/>
              </a:path>
              <a:path w="41275" h="233679">
                <a:moveTo>
                  <a:pt x="16611" y="205936"/>
                </a:moveTo>
                <a:lnTo>
                  <a:pt x="14681" y="207886"/>
                </a:lnTo>
                <a:lnTo>
                  <a:pt x="13982" y="208737"/>
                </a:lnTo>
                <a:lnTo>
                  <a:pt x="12454" y="211018"/>
                </a:lnTo>
                <a:lnTo>
                  <a:pt x="15684" y="211150"/>
                </a:lnTo>
                <a:lnTo>
                  <a:pt x="13082" y="212470"/>
                </a:lnTo>
                <a:lnTo>
                  <a:pt x="20278" y="219848"/>
                </a:lnTo>
                <a:lnTo>
                  <a:pt x="21056" y="215658"/>
                </a:lnTo>
                <a:lnTo>
                  <a:pt x="23123" y="215658"/>
                </a:lnTo>
                <a:lnTo>
                  <a:pt x="23558" y="215137"/>
                </a:lnTo>
                <a:lnTo>
                  <a:pt x="23693" y="215137"/>
                </a:lnTo>
                <a:lnTo>
                  <a:pt x="25121" y="213702"/>
                </a:lnTo>
                <a:lnTo>
                  <a:pt x="26136" y="210947"/>
                </a:lnTo>
                <a:lnTo>
                  <a:pt x="27680" y="206616"/>
                </a:lnTo>
                <a:lnTo>
                  <a:pt x="16230" y="206616"/>
                </a:lnTo>
                <a:lnTo>
                  <a:pt x="16611" y="205936"/>
                </a:lnTo>
                <a:close/>
              </a:path>
              <a:path w="41275" h="233679">
                <a:moveTo>
                  <a:pt x="23479" y="218109"/>
                </a:moveTo>
                <a:lnTo>
                  <a:pt x="23338" y="218488"/>
                </a:lnTo>
                <a:lnTo>
                  <a:pt x="23479" y="218109"/>
                </a:lnTo>
                <a:close/>
              </a:path>
              <a:path w="41275" h="233679">
                <a:moveTo>
                  <a:pt x="23123" y="215658"/>
                </a:moveTo>
                <a:lnTo>
                  <a:pt x="21056" y="215658"/>
                </a:lnTo>
                <a:lnTo>
                  <a:pt x="21596" y="218066"/>
                </a:lnTo>
                <a:lnTo>
                  <a:pt x="22988" y="215988"/>
                </a:lnTo>
                <a:lnTo>
                  <a:pt x="22847" y="215988"/>
                </a:lnTo>
                <a:lnTo>
                  <a:pt x="23123" y="215658"/>
                </a:lnTo>
                <a:close/>
              </a:path>
              <a:path w="41275" h="233679">
                <a:moveTo>
                  <a:pt x="23558" y="215137"/>
                </a:moveTo>
                <a:lnTo>
                  <a:pt x="22847" y="215988"/>
                </a:lnTo>
                <a:lnTo>
                  <a:pt x="23279" y="215554"/>
                </a:lnTo>
                <a:lnTo>
                  <a:pt x="23558" y="215137"/>
                </a:lnTo>
                <a:close/>
              </a:path>
              <a:path w="41275" h="233679">
                <a:moveTo>
                  <a:pt x="23279" y="215554"/>
                </a:moveTo>
                <a:lnTo>
                  <a:pt x="22847" y="215988"/>
                </a:lnTo>
                <a:lnTo>
                  <a:pt x="22988" y="215988"/>
                </a:lnTo>
                <a:lnTo>
                  <a:pt x="23279" y="215554"/>
                </a:lnTo>
                <a:close/>
              </a:path>
              <a:path w="41275" h="233679">
                <a:moveTo>
                  <a:pt x="23693" y="215137"/>
                </a:moveTo>
                <a:lnTo>
                  <a:pt x="23558" y="215137"/>
                </a:lnTo>
                <a:lnTo>
                  <a:pt x="23279" y="215554"/>
                </a:lnTo>
                <a:lnTo>
                  <a:pt x="23693" y="215137"/>
                </a:lnTo>
                <a:close/>
              </a:path>
              <a:path w="41275" h="233679">
                <a:moveTo>
                  <a:pt x="12133" y="211497"/>
                </a:moveTo>
                <a:lnTo>
                  <a:pt x="10655" y="213702"/>
                </a:lnTo>
                <a:lnTo>
                  <a:pt x="13082" y="212470"/>
                </a:lnTo>
                <a:lnTo>
                  <a:pt x="12133" y="211497"/>
                </a:lnTo>
                <a:close/>
              </a:path>
              <a:path w="41275" h="233679">
                <a:moveTo>
                  <a:pt x="13082" y="212470"/>
                </a:moveTo>
                <a:lnTo>
                  <a:pt x="10655" y="213702"/>
                </a:lnTo>
                <a:lnTo>
                  <a:pt x="14284" y="213702"/>
                </a:lnTo>
                <a:lnTo>
                  <a:pt x="13082" y="212470"/>
                </a:lnTo>
                <a:close/>
              </a:path>
              <a:path w="41275" h="233679">
                <a:moveTo>
                  <a:pt x="28248" y="205021"/>
                </a:moveTo>
                <a:lnTo>
                  <a:pt x="25583" y="212470"/>
                </a:lnTo>
                <a:lnTo>
                  <a:pt x="25125" y="213699"/>
                </a:lnTo>
                <a:lnTo>
                  <a:pt x="25336" y="213487"/>
                </a:lnTo>
                <a:lnTo>
                  <a:pt x="26276" y="212242"/>
                </a:lnTo>
                <a:lnTo>
                  <a:pt x="28943" y="207479"/>
                </a:lnTo>
                <a:lnTo>
                  <a:pt x="28248" y="205021"/>
                </a:lnTo>
                <a:close/>
              </a:path>
              <a:path w="41275" h="233679">
                <a:moveTo>
                  <a:pt x="12454" y="211018"/>
                </a:moveTo>
                <a:lnTo>
                  <a:pt x="12133" y="211497"/>
                </a:lnTo>
                <a:lnTo>
                  <a:pt x="13082" y="212470"/>
                </a:lnTo>
                <a:lnTo>
                  <a:pt x="15684" y="211150"/>
                </a:lnTo>
                <a:lnTo>
                  <a:pt x="12454" y="211018"/>
                </a:lnTo>
                <a:close/>
              </a:path>
              <a:path w="41275" h="233679">
                <a:moveTo>
                  <a:pt x="11633" y="210985"/>
                </a:moveTo>
                <a:lnTo>
                  <a:pt x="12133" y="211497"/>
                </a:lnTo>
                <a:lnTo>
                  <a:pt x="12454" y="211018"/>
                </a:lnTo>
                <a:lnTo>
                  <a:pt x="11633" y="210985"/>
                </a:lnTo>
                <a:close/>
              </a:path>
              <a:path w="41275" h="233679">
                <a:moveTo>
                  <a:pt x="12476" y="210985"/>
                </a:moveTo>
                <a:lnTo>
                  <a:pt x="11633" y="210985"/>
                </a:lnTo>
                <a:lnTo>
                  <a:pt x="12454" y="211018"/>
                </a:lnTo>
                <a:close/>
              </a:path>
              <a:path w="41275" h="233679">
                <a:moveTo>
                  <a:pt x="17170" y="205371"/>
                </a:moveTo>
                <a:lnTo>
                  <a:pt x="16611" y="205936"/>
                </a:lnTo>
                <a:lnTo>
                  <a:pt x="16230" y="206616"/>
                </a:lnTo>
                <a:lnTo>
                  <a:pt x="17170" y="205371"/>
                </a:lnTo>
                <a:close/>
              </a:path>
              <a:path w="41275" h="233679">
                <a:moveTo>
                  <a:pt x="28123" y="205371"/>
                </a:moveTo>
                <a:lnTo>
                  <a:pt x="17170" y="205371"/>
                </a:lnTo>
                <a:lnTo>
                  <a:pt x="16230" y="206616"/>
                </a:lnTo>
                <a:lnTo>
                  <a:pt x="27680" y="206616"/>
                </a:lnTo>
                <a:lnTo>
                  <a:pt x="28123" y="205371"/>
                </a:lnTo>
                <a:close/>
              </a:path>
              <a:path w="41275" h="233679">
                <a:moveTo>
                  <a:pt x="22415" y="200863"/>
                </a:moveTo>
                <a:lnTo>
                  <a:pt x="18897" y="201853"/>
                </a:lnTo>
                <a:lnTo>
                  <a:pt x="16611" y="205936"/>
                </a:lnTo>
                <a:lnTo>
                  <a:pt x="17170" y="205371"/>
                </a:lnTo>
                <a:lnTo>
                  <a:pt x="28123" y="205371"/>
                </a:lnTo>
                <a:lnTo>
                  <a:pt x="28248" y="205021"/>
                </a:lnTo>
                <a:lnTo>
                  <a:pt x="27952" y="203974"/>
                </a:lnTo>
                <a:lnTo>
                  <a:pt x="22415" y="200863"/>
                </a:lnTo>
                <a:close/>
              </a:path>
              <a:path w="41275" h="233679">
                <a:moveTo>
                  <a:pt x="29680" y="200863"/>
                </a:moveTo>
                <a:lnTo>
                  <a:pt x="22415" y="200863"/>
                </a:lnTo>
                <a:lnTo>
                  <a:pt x="27952" y="203974"/>
                </a:lnTo>
                <a:lnTo>
                  <a:pt x="28248" y="205021"/>
                </a:lnTo>
                <a:lnTo>
                  <a:pt x="29082" y="202679"/>
                </a:lnTo>
                <a:lnTo>
                  <a:pt x="29680" y="200863"/>
                </a:lnTo>
                <a:close/>
              </a:path>
              <a:path w="41275" h="233679">
                <a:moveTo>
                  <a:pt x="34677" y="184442"/>
                </a:moveTo>
                <a:lnTo>
                  <a:pt x="11912" y="184442"/>
                </a:lnTo>
                <a:lnTo>
                  <a:pt x="11734" y="185038"/>
                </a:lnTo>
                <a:lnTo>
                  <a:pt x="8178" y="195783"/>
                </a:lnTo>
                <a:lnTo>
                  <a:pt x="8267" y="195541"/>
                </a:lnTo>
                <a:lnTo>
                  <a:pt x="31430" y="195541"/>
                </a:lnTo>
                <a:lnTo>
                  <a:pt x="32816" y="191325"/>
                </a:lnTo>
                <a:lnTo>
                  <a:pt x="32994" y="190728"/>
                </a:lnTo>
                <a:lnTo>
                  <a:pt x="34677" y="184442"/>
                </a:lnTo>
                <a:close/>
              </a:path>
              <a:path w="41275" h="233679">
                <a:moveTo>
                  <a:pt x="11816" y="184734"/>
                </a:moveTo>
                <a:lnTo>
                  <a:pt x="11716" y="185038"/>
                </a:lnTo>
                <a:lnTo>
                  <a:pt x="11816" y="184734"/>
                </a:lnTo>
                <a:close/>
              </a:path>
              <a:path w="41275" h="233679">
                <a:moveTo>
                  <a:pt x="37596" y="171094"/>
                </a:moveTo>
                <a:lnTo>
                  <a:pt x="15468" y="171094"/>
                </a:lnTo>
                <a:lnTo>
                  <a:pt x="15201" y="172453"/>
                </a:lnTo>
                <a:lnTo>
                  <a:pt x="11816" y="184734"/>
                </a:lnTo>
                <a:lnTo>
                  <a:pt x="11912" y="184442"/>
                </a:lnTo>
                <a:lnTo>
                  <a:pt x="34677" y="184442"/>
                </a:lnTo>
                <a:lnTo>
                  <a:pt x="36728" y="176784"/>
                </a:lnTo>
                <a:lnTo>
                  <a:pt x="37007" y="175425"/>
                </a:lnTo>
                <a:lnTo>
                  <a:pt x="37596" y="171094"/>
                </a:lnTo>
                <a:close/>
              </a:path>
              <a:path w="41275" h="233679">
                <a:moveTo>
                  <a:pt x="15302" y="171715"/>
                </a:moveTo>
                <a:lnTo>
                  <a:pt x="15104" y="172453"/>
                </a:lnTo>
                <a:lnTo>
                  <a:pt x="15302" y="171715"/>
                </a:lnTo>
                <a:close/>
              </a:path>
              <a:path w="41275" h="233679">
                <a:moveTo>
                  <a:pt x="15468" y="171094"/>
                </a:moveTo>
                <a:lnTo>
                  <a:pt x="15302" y="171715"/>
                </a:lnTo>
                <a:lnTo>
                  <a:pt x="15201" y="172453"/>
                </a:lnTo>
                <a:lnTo>
                  <a:pt x="15468" y="171094"/>
                </a:lnTo>
                <a:close/>
              </a:path>
              <a:path w="41275" h="233679">
                <a:moveTo>
                  <a:pt x="40842" y="140855"/>
                </a:moveTo>
                <a:lnTo>
                  <a:pt x="18897" y="140855"/>
                </a:lnTo>
                <a:lnTo>
                  <a:pt x="18834" y="141935"/>
                </a:lnTo>
                <a:lnTo>
                  <a:pt x="17233" y="157645"/>
                </a:lnTo>
                <a:lnTo>
                  <a:pt x="15302" y="171715"/>
                </a:lnTo>
                <a:lnTo>
                  <a:pt x="15468" y="171094"/>
                </a:lnTo>
                <a:lnTo>
                  <a:pt x="37596" y="171094"/>
                </a:lnTo>
                <a:lnTo>
                  <a:pt x="39128" y="159816"/>
                </a:lnTo>
                <a:lnTo>
                  <a:pt x="40779" y="143014"/>
                </a:lnTo>
                <a:lnTo>
                  <a:pt x="40842" y="140855"/>
                </a:lnTo>
                <a:close/>
              </a:path>
              <a:path w="41275" h="233679">
                <a:moveTo>
                  <a:pt x="17271" y="157238"/>
                </a:moveTo>
                <a:lnTo>
                  <a:pt x="17216" y="157645"/>
                </a:lnTo>
                <a:lnTo>
                  <a:pt x="17271" y="157238"/>
                </a:lnTo>
                <a:close/>
              </a:path>
              <a:path w="41275" h="233679">
                <a:moveTo>
                  <a:pt x="18834" y="141496"/>
                </a:moveTo>
                <a:lnTo>
                  <a:pt x="18790" y="141935"/>
                </a:lnTo>
                <a:lnTo>
                  <a:pt x="18834" y="141496"/>
                </a:lnTo>
                <a:close/>
              </a:path>
              <a:path w="41275" h="233679">
                <a:moveTo>
                  <a:pt x="19865" y="19862"/>
                </a:moveTo>
                <a:lnTo>
                  <a:pt x="19418" y="19862"/>
                </a:lnTo>
                <a:lnTo>
                  <a:pt x="18939" y="30086"/>
                </a:lnTo>
                <a:lnTo>
                  <a:pt x="18834" y="141496"/>
                </a:lnTo>
                <a:lnTo>
                  <a:pt x="18897" y="140855"/>
                </a:lnTo>
                <a:lnTo>
                  <a:pt x="40842" y="140855"/>
                </a:lnTo>
                <a:lnTo>
                  <a:pt x="40806" y="34963"/>
                </a:lnTo>
                <a:lnTo>
                  <a:pt x="23215" y="34963"/>
                </a:lnTo>
                <a:lnTo>
                  <a:pt x="19888" y="31648"/>
                </a:lnTo>
                <a:lnTo>
                  <a:pt x="19865" y="19862"/>
                </a:lnTo>
                <a:close/>
              </a:path>
              <a:path w="41275" h="233679">
                <a:moveTo>
                  <a:pt x="20055" y="14695"/>
                </a:moveTo>
                <a:lnTo>
                  <a:pt x="19990" y="16177"/>
                </a:lnTo>
                <a:lnTo>
                  <a:pt x="19888" y="31648"/>
                </a:lnTo>
                <a:lnTo>
                  <a:pt x="23215" y="34963"/>
                </a:lnTo>
                <a:lnTo>
                  <a:pt x="30416" y="34937"/>
                </a:lnTo>
                <a:lnTo>
                  <a:pt x="33185" y="32994"/>
                </a:lnTo>
                <a:lnTo>
                  <a:pt x="37096" y="22313"/>
                </a:lnTo>
                <a:lnTo>
                  <a:pt x="38413" y="18389"/>
                </a:lnTo>
                <a:lnTo>
                  <a:pt x="22580" y="18389"/>
                </a:lnTo>
                <a:lnTo>
                  <a:pt x="20840" y="16484"/>
                </a:lnTo>
                <a:lnTo>
                  <a:pt x="20055" y="14695"/>
                </a:lnTo>
                <a:close/>
              </a:path>
              <a:path w="41275" h="233679">
                <a:moveTo>
                  <a:pt x="40228" y="14951"/>
                </a:moveTo>
                <a:lnTo>
                  <a:pt x="39112" y="16177"/>
                </a:lnTo>
                <a:lnTo>
                  <a:pt x="39052" y="16484"/>
                </a:lnTo>
                <a:lnTo>
                  <a:pt x="37096" y="22313"/>
                </a:lnTo>
                <a:lnTo>
                  <a:pt x="33185" y="32994"/>
                </a:lnTo>
                <a:lnTo>
                  <a:pt x="30416" y="34937"/>
                </a:lnTo>
                <a:lnTo>
                  <a:pt x="23215" y="34963"/>
                </a:lnTo>
                <a:lnTo>
                  <a:pt x="40806" y="34963"/>
                </a:lnTo>
                <a:lnTo>
                  <a:pt x="40747" y="30086"/>
                </a:lnTo>
                <a:lnTo>
                  <a:pt x="40376" y="22313"/>
                </a:lnTo>
                <a:lnTo>
                  <a:pt x="40258" y="20281"/>
                </a:lnTo>
                <a:lnTo>
                  <a:pt x="40228" y="14951"/>
                </a:lnTo>
                <a:close/>
              </a:path>
              <a:path w="41275" h="233679">
                <a:moveTo>
                  <a:pt x="40258" y="19862"/>
                </a:moveTo>
                <a:lnTo>
                  <a:pt x="40258" y="20281"/>
                </a:lnTo>
                <a:lnTo>
                  <a:pt x="40258" y="19862"/>
                </a:lnTo>
                <a:close/>
              </a:path>
              <a:path w="41275" h="233679">
                <a:moveTo>
                  <a:pt x="19643" y="11302"/>
                </a:moveTo>
                <a:lnTo>
                  <a:pt x="19507" y="12814"/>
                </a:lnTo>
                <a:lnTo>
                  <a:pt x="19406" y="20105"/>
                </a:lnTo>
                <a:lnTo>
                  <a:pt x="19418" y="19862"/>
                </a:lnTo>
                <a:lnTo>
                  <a:pt x="19865" y="19862"/>
                </a:lnTo>
                <a:lnTo>
                  <a:pt x="20055" y="14695"/>
                </a:lnTo>
                <a:lnTo>
                  <a:pt x="19926" y="14401"/>
                </a:lnTo>
                <a:lnTo>
                  <a:pt x="19643" y="11302"/>
                </a:lnTo>
                <a:close/>
              </a:path>
              <a:path w="41275" h="233679">
                <a:moveTo>
                  <a:pt x="20292" y="12979"/>
                </a:moveTo>
                <a:lnTo>
                  <a:pt x="20129" y="12979"/>
                </a:lnTo>
                <a:lnTo>
                  <a:pt x="20167" y="14951"/>
                </a:lnTo>
                <a:lnTo>
                  <a:pt x="20840" y="16484"/>
                </a:lnTo>
                <a:lnTo>
                  <a:pt x="22580" y="18389"/>
                </a:lnTo>
                <a:lnTo>
                  <a:pt x="20292" y="12979"/>
                </a:lnTo>
                <a:close/>
              </a:path>
              <a:path w="41275" h="233679">
                <a:moveTo>
                  <a:pt x="39636" y="12382"/>
                </a:moveTo>
                <a:lnTo>
                  <a:pt x="20040" y="12382"/>
                </a:lnTo>
                <a:lnTo>
                  <a:pt x="22580" y="18389"/>
                </a:lnTo>
                <a:lnTo>
                  <a:pt x="37096" y="18389"/>
                </a:lnTo>
                <a:lnTo>
                  <a:pt x="39636" y="12382"/>
                </a:lnTo>
                <a:close/>
              </a:path>
              <a:path w="41275" h="233679">
                <a:moveTo>
                  <a:pt x="39636" y="12382"/>
                </a:moveTo>
                <a:lnTo>
                  <a:pt x="37096" y="18389"/>
                </a:lnTo>
                <a:lnTo>
                  <a:pt x="39112" y="16177"/>
                </a:lnTo>
                <a:lnTo>
                  <a:pt x="39456" y="14401"/>
                </a:lnTo>
                <a:lnTo>
                  <a:pt x="39568" y="13461"/>
                </a:lnTo>
                <a:lnTo>
                  <a:pt x="39636" y="12382"/>
                </a:lnTo>
                <a:close/>
              </a:path>
              <a:path w="41275" h="233679">
                <a:moveTo>
                  <a:pt x="39112" y="16177"/>
                </a:moveTo>
                <a:lnTo>
                  <a:pt x="37096" y="18389"/>
                </a:lnTo>
                <a:lnTo>
                  <a:pt x="38413" y="18389"/>
                </a:lnTo>
                <a:lnTo>
                  <a:pt x="39052" y="16484"/>
                </a:lnTo>
                <a:lnTo>
                  <a:pt x="39112" y="16177"/>
                </a:lnTo>
                <a:close/>
              </a:path>
              <a:path w="41275" h="233679">
                <a:moveTo>
                  <a:pt x="40131" y="12382"/>
                </a:moveTo>
                <a:lnTo>
                  <a:pt x="39636" y="12382"/>
                </a:lnTo>
                <a:lnTo>
                  <a:pt x="39568" y="13461"/>
                </a:lnTo>
                <a:lnTo>
                  <a:pt x="39456" y="14401"/>
                </a:lnTo>
                <a:lnTo>
                  <a:pt x="39112" y="16177"/>
                </a:lnTo>
                <a:lnTo>
                  <a:pt x="40228" y="14951"/>
                </a:lnTo>
                <a:lnTo>
                  <a:pt x="40131" y="12382"/>
                </a:lnTo>
                <a:close/>
              </a:path>
              <a:path w="41275" h="233679">
                <a:moveTo>
                  <a:pt x="39596" y="6441"/>
                </a:moveTo>
                <a:lnTo>
                  <a:pt x="40131" y="12382"/>
                </a:lnTo>
                <a:lnTo>
                  <a:pt x="40228" y="14951"/>
                </a:lnTo>
                <a:lnTo>
                  <a:pt x="41099" y="13995"/>
                </a:lnTo>
                <a:lnTo>
                  <a:pt x="40995" y="11302"/>
                </a:lnTo>
                <a:lnTo>
                  <a:pt x="40817" y="7556"/>
                </a:lnTo>
                <a:lnTo>
                  <a:pt x="39596" y="6441"/>
                </a:lnTo>
                <a:close/>
              </a:path>
              <a:path w="41275" h="233679">
                <a:moveTo>
                  <a:pt x="33373" y="763"/>
                </a:moveTo>
                <a:lnTo>
                  <a:pt x="24984" y="1526"/>
                </a:lnTo>
                <a:lnTo>
                  <a:pt x="20840" y="6070"/>
                </a:lnTo>
                <a:lnTo>
                  <a:pt x="19926" y="8153"/>
                </a:lnTo>
                <a:lnTo>
                  <a:pt x="19643" y="11302"/>
                </a:lnTo>
                <a:lnTo>
                  <a:pt x="19926" y="14401"/>
                </a:lnTo>
                <a:lnTo>
                  <a:pt x="20055" y="14695"/>
                </a:lnTo>
                <a:lnTo>
                  <a:pt x="20040" y="12382"/>
                </a:lnTo>
                <a:lnTo>
                  <a:pt x="40131" y="12382"/>
                </a:lnTo>
                <a:lnTo>
                  <a:pt x="39596" y="6441"/>
                </a:lnTo>
                <a:lnTo>
                  <a:pt x="33373" y="763"/>
                </a:lnTo>
                <a:close/>
              </a:path>
              <a:path w="41275" h="233679">
                <a:moveTo>
                  <a:pt x="20108" y="13461"/>
                </a:moveTo>
                <a:lnTo>
                  <a:pt x="20085" y="13995"/>
                </a:lnTo>
                <a:lnTo>
                  <a:pt x="20108" y="13461"/>
                </a:lnTo>
                <a:close/>
              </a:path>
              <a:path w="41275" h="233679">
                <a:moveTo>
                  <a:pt x="20040" y="12382"/>
                </a:moveTo>
                <a:lnTo>
                  <a:pt x="20108" y="13461"/>
                </a:lnTo>
                <a:lnTo>
                  <a:pt x="20129" y="12979"/>
                </a:lnTo>
                <a:lnTo>
                  <a:pt x="20292" y="12979"/>
                </a:lnTo>
                <a:lnTo>
                  <a:pt x="20040" y="12382"/>
                </a:lnTo>
                <a:close/>
              </a:path>
              <a:path w="41275" h="233679">
                <a:moveTo>
                  <a:pt x="24984" y="1526"/>
                </a:moveTo>
                <a:lnTo>
                  <a:pt x="23342" y="1676"/>
                </a:lnTo>
                <a:lnTo>
                  <a:pt x="19361" y="6441"/>
                </a:lnTo>
                <a:lnTo>
                  <a:pt x="19300" y="7556"/>
                </a:lnTo>
                <a:lnTo>
                  <a:pt x="19643" y="11302"/>
                </a:lnTo>
                <a:lnTo>
                  <a:pt x="19926" y="8153"/>
                </a:lnTo>
                <a:lnTo>
                  <a:pt x="20840" y="6070"/>
                </a:lnTo>
                <a:lnTo>
                  <a:pt x="24984" y="1526"/>
                </a:lnTo>
                <a:close/>
              </a:path>
              <a:path w="41275" h="233679">
                <a:moveTo>
                  <a:pt x="34505" y="660"/>
                </a:moveTo>
                <a:lnTo>
                  <a:pt x="33373" y="763"/>
                </a:lnTo>
                <a:lnTo>
                  <a:pt x="39596" y="6441"/>
                </a:lnTo>
                <a:lnTo>
                  <a:pt x="39446" y="4775"/>
                </a:lnTo>
                <a:lnTo>
                  <a:pt x="34505" y="660"/>
                </a:lnTo>
                <a:close/>
              </a:path>
              <a:path w="41275" h="233679">
                <a:moveTo>
                  <a:pt x="32537" y="0"/>
                </a:moveTo>
                <a:lnTo>
                  <a:pt x="26111" y="292"/>
                </a:lnTo>
                <a:lnTo>
                  <a:pt x="24984" y="1526"/>
                </a:lnTo>
                <a:lnTo>
                  <a:pt x="33373" y="763"/>
                </a:lnTo>
                <a:lnTo>
                  <a:pt x="32537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55006" y="4517529"/>
            <a:ext cx="269875" cy="25400"/>
          </a:xfrm>
          <a:custGeom>
            <a:avLst/>
            <a:gdLst/>
            <a:ahLst/>
            <a:cxnLst/>
            <a:rect l="l" t="t" r="r" b="b"/>
            <a:pathLst>
              <a:path w="269875" h="25400">
                <a:moveTo>
                  <a:pt x="267285" y="16745"/>
                </a:moveTo>
                <a:lnTo>
                  <a:pt x="266204" y="18186"/>
                </a:lnTo>
                <a:lnTo>
                  <a:pt x="264121" y="19672"/>
                </a:lnTo>
                <a:lnTo>
                  <a:pt x="261065" y="20894"/>
                </a:lnTo>
                <a:lnTo>
                  <a:pt x="261238" y="21005"/>
                </a:lnTo>
                <a:lnTo>
                  <a:pt x="260788" y="21005"/>
                </a:lnTo>
                <a:lnTo>
                  <a:pt x="259422" y="21551"/>
                </a:lnTo>
                <a:lnTo>
                  <a:pt x="258191" y="21716"/>
                </a:lnTo>
                <a:lnTo>
                  <a:pt x="257517" y="21776"/>
                </a:lnTo>
                <a:lnTo>
                  <a:pt x="257644" y="22364"/>
                </a:lnTo>
                <a:lnTo>
                  <a:pt x="260184" y="24904"/>
                </a:lnTo>
                <a:lnTo>
                  <a:pt x="266763" y="24904"/>
                </a:lnTo>
                <a:lnTo>
                  <a:pt x="269430" y="22237"/>
                </a:lnTo>
                <a:lnTo>
                  <a:pt x="269430" y="21005"/>
                </a:lnTo>
                <a:lnTo>
                  <a:pt x="261238" y="21005"/>
                </a:lnTo>
                <a:lnTo>
                  <a:pt x="260858" y="20977"/>
                </a:lnTo>
                <a:lnTo>
                  <a:pt x="269430" y="20977"/>
                </a:lnTo>
                <a:lnTo>
                  <a:pt x="269318" y="17957"/>
                </a:lnTo>
                <a:lnTo>
                  <a:pt x="269103" y="17030"/>
                </a:lnTo>
                <a:lnTo>
                  <a:pt x="267309" y="17030"/>
                </a:lnTo>
                <a:lnTo>
                  <a:pt x="267285" y="16745"/>
                </a:lnTo>
                <a:close/>
              </a:path>
              <a:path w="269875" h="25400">
                <a:moveTo>
                  <a:pt x="175209" y="0"/>
                </a:moveTo>
                <a:lnTo>
                  <a:pt x="87007" y="12"/>
                </a:lnTo>
                <a:lnTo>
                  <a:pt x="4787" y="1663"/>
                </a:lnTo>
                <a:lnTo>
                  <a:pt x="0" y="6667"/>
                </a:lnTo>
                <a:lnTo>
                  <a:pt x="266" y="18719"/>
                </a:lnTo>
                <a:lnTo>
                  <a:pt x="5245" y="23494"/>
                </a:lnTo>
                <a:lnTo>
                  <a:pt x="49504" y="22682"/>
                </a:lnTo>
                <a:lnTo>
                  <a:pt x="68656" y="22364"/>
                </a:lnTo>
                <a:lnTo>
                  <a:pt x="87167" y="22110"/>
                </a:lnTo>
                <a:lnTo>
                  <a:pt x="168617" y="22110"/>
                </a:lnTo>
                <a:lnTo>
                  <a:pt x="246926" y="22034"/>
                </a:lnTo>
                <a:lnTo>
                  <a:pt x="253441" y="21920"/>
                </a:lnTo>
                <a:lnTo>
                  <a:pt x="257035" y="21818"/>
                </a:lnTo>
                <a:lnTo>
                  <a:pt x="257517" y="21776"/>
                </a:lnTo>
                <a:lnTo>
                  <a:pt x="257420" y="19672"/>
                </a:lnTo>
                <a:lnTo>
                  <a:pt x="256476" y="17957"/>
                </a:lnTo>
                <a:lnTo>
                  <a:pt x="262649" y="17957"/>
                </a:lnTo>
                <a:lnTo>
                  <a:pt x="267136" y="15023"/>
                </a:lnTo>
                <a:lnTo>
                  <a:pt x="266890" y="12179"/>
                </a:lnTo>
                <a:lnTo>
                  <a:pt x="268998" y="12179"/>
                </a:lnTo>
                <a:lnTo>
                  <a:pt x="247053" y="101"/>
                </a:lnTo>
                <a:lnTo>
                  <a:pt x="175209" y="0"/>
                </a:lnTo>
                <a:close/>
              </a:path>
              <a:path w="269875" h="25400">
                <a:moveTo>
                  <a:pt x="257517" y="19849"/>
                </a:moveTo>
                <a:lnTo>
                  <a:pt x="257517" y="21776"/>
                </a:lnTo>
                <a:lnTo>
                  <a:pt x="258191" y="21716"/>
                </a:lnTo>
                <a:lnTo>
                  <a:pt x="259422" y="21551"/>
                </a:lnTo>
                <a:lnTo>
                  <a:pt x="260661" y="21056"/>
                </a:lnTo>
                <a:lnTo>
                  <a:pt x="258140" y="21056"/>
                </a:lnTo>
                <a:lnTo>
                  <a:pt x="257517" y="19849"/>
                </a:lnTo>
                <a:close/>
              </a:path>
              <a:path w="269875" h="25400">
                <a:moveTo>
                  <a:pt x="257877" y="19951"/>
                </a:moveTo>
                <a:lnTo>
                  <a:pt x="257581" y="19951"/>
                </a:lnTo>
                <a:lnTo>
                  <a:pt x="257721" y="20218"/>
                </a:lnTo>
                <a:lnTo>
                  <a:pt x="258140" y="21056"/>
                </a:lnTo>
                <a:lnTo>
                  <a:pt x="257877" y="19951"/>
                </a:lnTo>
                <a:close/>
              </a:path>
              <a:path w="269875" h="25400">
                <a:moveTo>
                  <a:pt x="257569" y="18657"/>
                </a:moveTo>
                <a:lnTo>
                  <a:pt x="258140" y="21056"/>
                </a:lnTo>
                <a:lnTo>
                  <a:pt x="260661" y="21056"/>
                </a:lnTo>
                <a:lnTo>
                  <a:pt x="260858" y="20977"/>
                </a:lnTo>
                <a:lnTo>
                  <a:pt x="258318" y="20789"/>
                </a:lnTo>
                <a:lnTo>
                  <a:pt x="259595" y="19954"/>
                </a:lnTo>
                <a:lnTo>
                  <a:pt x="257569" y="18657"/>
                </a:lnTo>
                <a:close/>
              </a:path>
              <a:path w="269875" h="25400">
                <a:moveTo>
                  <a:pt x="261065" y="20894"/>
                </a:moveTo>
                <a:lnTo>
                  <a:pt x="260858" y="20977"/>
                </a:lnTo>
                <a:lnTo>
                  <a:pt x="261238" y="21005"/>
                </a:lnTo>
                <a:lnTo>
                  <a:pt x="261065" y="20894"/>
                </a:lnTo>
                <a:close/>
              </a:path>
              <a:path w="269875" h="25400">
                <a:moveTo>
                  <a:pt x="259595" y="19954"/>
                </a:moveTo>
                <a:lnTo>
                  <a:pt x="258318" y="20789"/>
                </a:lnTo>
                <a:lnTo>
                  <a:pt x="260858" y="20977"/>
                </a:lnTo>
                <a:lnTo>
                  <a:pt x="261065" y="20894"/>
                </a:lnTo>
                <a:lnTo>
                  <a:pt x="259595" y="19954"/>
                </a:lnTo>
                <a:close/>
              </a:path>
              <a:path w="269875" h="25400">
                <a:moveTo>
                  <a:pt x="267136" y="15023"/>
                </a:moveTo>
                <a:lnTo>
                  <a:pt x="259595" y="19954"/>
                </a:lnTo>
                <a:lnTo>
                  <a:pt x="261065" y="20894"/>
                </a:lnTo>
                <a:lnTo>
                  <a:pt x="264121" y="19672"/>
                </a:lnTo>
                <a:lnTo>
                  <a:pt x="266204" y="18186"/>
                </a:lnTo>
                <a:lnTo>
                  <a:pt x="267285" y="16745"/>
                </a:lnTo>
                <a:lnTo>
                  <a:pt x="267136" y="15023"/>
                </a:lnTo>
                <a:close/>
              </a:path>
              <a:path w="269875" h="25400">
                <a:moveTo>
                  <a:pt x="257661" y="20110"/>
                </a:moveTo>
                <a:close/>
              </a:path>
              <a:path w="269875" h="25400">
                <a:moveTo>
                  <a:pt x="257517" y="18624"/>
                </a:moveTo>
                <a:lnTo>
                  <a:pt x="257574" y="19951"/>
                </a:lnTo>
                <a:lnTo>
                  <a:pt x="257661" y="20110"/>
                </a:lnTo>
                <a:lnTo>
                  <a:pt x="257581" y="19951"/>
                </a:lnTo>
                <a:lnTo>
                  <a:pt x="257877" y="19951"/>
                </a:lnTo>
                <a:lnTo>
                  <a:pt x="257584" y="18719"/>
                </a:lnTo>
                <a:close/>
              </a:path>
              <a:path w="269875" h="25400">
                <a:moveTo>
                  <a:pt x="261911" y="18440"/>
                </a:moveTo>
                <a:lnTo>
                  <a:pt x="257517" y="18440"/>
                </a:lnTo>
                <a:lnTo>
                  <a:pt x="257561" y="18624"/>
                </a:lnTo>
                <a:lnTo>
                  <a:pt x="259599" y="19951"/>
                </a:lnTo>
                <a:lnTo>
                  <a:pt x="261911" y="18440"/>
                </a:lnTo>
                <a:close/>
              </a:path>
              <a:path w="269875" h="25400">
                <a:moveTo>
                  <a:pt x="256476" y="17957"/>
                </a:moveTo>
                <a:lnTo>
                  <a:pt x="257517" y="19849"/>
                </a:lnTo>
                <a:lnTo>
                  <a:pt x="257517" y="18624"/>
                </a:lnTo>
                <a:lnTo>
                  <a:pt x="256476" y="17957"/>
                </a:lnTo>
                <a:close/>
              </a:path>
              <a:path w="269875" h="25400">
                <a:moveTo>
                  <a:pt x="262649" y="17957"/>
                </a:moveTo>
                <a:lnTo>
                  <a:pt x="256476" y="17957"/>
                </a:lnTo>
                <a:lnTo>
                  <a:pt x="257517" y="18624"/>
                </a:lnTo>
                <a:lnTo>
                  <a:pt x="257517" y="18440"/>
                </a:lnTo>
                <a:lnTo>
                  <a:pt x="261911" y="18440"/>
                </a:lnTo>
                <a:lnTo>
                  <a:pt x="262649" y="17957"/>
                </a:lnTo>
                <a:close/>
              </a:path>
              <a:path w="269875" h="25400">
                <a:moveTo>
                  <a:pt x="268185" y="14505"/>
                </a:moveTo>
                <a:lnTo>
                  <a:pt x="267500" y="16459"/>
                </a:lnTo>
                <a:lnTo>
                  <a:pt x="267285" y="16745"/>
                </a:lnTo>
                <a:lnTo>
                  <a:pt x="267309" y="17030"/>
                </a:lnTo>
                <a:lnTo>
                  <a:pt x="268185" y="14505"/>
                </a:lnTo>
                <a:close/>
              </a:path>
              <a:path w="269875" h="25400">
                <a:moveTo>
                  <a:pt x="268188" y="14511"/>
                </a:moveTo>
                <a:lnTo>
                  <a:pt x="267309" y="17030"/>
                </a:lnTo>
                <a:lnTo>
                  <a:pt x="269103" y="17030"/>
                </a:lnTo>
                <a:lnTo>
                  <a:pt x="268820" y="15811"/>
                </a:lnTo>
                <a:lnTo>
                  <a:pt x="268188" y="14511"/>
                </a:lnTo>
                <a:close/>
              </a:path>
              <a:path w="269875" h="25400">
                <a:moveTo>
                  <a:pt x="268121" y="14379"/>
                </a:moveTo>
                <a:lnTo>
                  <a:pt x="267136" y="15023"/>
                </a:lnTo>
                <a:lnTo>
                  <a:pt x="267285" y="16745"/>
                </a:lnTo>
                <a:lnTo>
                  <a:pt x="267500" y="16459"/>
                </a:lnTo>
                <a:lnTo>
                  <a:pt x="268183" y="14511"/>
                </a:lnTo>
                <a:lnTo>
                  <a:pt x="268121" y="14379"/>
                </a:lnTo>
                <a:close/>
              </a:path>
              <a:path w="269875" h="25400">
                <a:moveTo>
                  <a:pt x="266890" y="12179"/>
                </a:moveTo>
                <a:lnTo>
                  <a:pt x="267136" y="15023"/>
                </a:lnTo>
                <a:lnTo>
                  <a:pt x="268048" y="14427"/>
                </a:lnTo>
                <a:lnTo>
                  <a:pt x="268069" y="14287"/>
                </a:lnTo>
                <a:lnTo>
                  <a:pt x="266890" y="12179"/>
                </a:lnTo>
                <a:close/>
              </a:path>
              <a:path w="269875" h="25400">
                <a:moveTo>
                  <a:pt x="268998" y="12179"/>
                </a:moveTo>
                <a:lnTo>
                  <a:pt x="266890" y="12179"/>
                </a:lnTo>
                <a:lnTo>
                  <a:pt x="268121" y="14379"/>
                </a:lnTo>
                <a:lnTo>
                  <a:pt x="268262" y="14287"/>
                </a:lnTo>
                <a:lnTo>
                  <a:pt x="268998" y="12179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99342" y="4608957"/>
            <a:ext cx="190347" cy="21579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23001" y="4302175"/>
            <a:ext cx="392798" cy="23108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910910" y="4212996"/>
            <a:ext cx="268528" cy="37327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246138" y="4318787"/>
            <a:ext cx="338964" cy="13628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672130" y="4088409"/>
            <a:ext cx="465455" cy="546735"/>
            <a:chOff x="6672130" y="4088409"/>
            <a:chExt cx="465455" cy="546735"/>
          </a:xfrm>
        </p:grpSpPr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72130" y="4088409"/>
              <a:ext cx="465402" cy="51680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97204" y="4512906"/>
              <a:ext cx="129006" cy="122237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7471841" y="4333722"/>
            <a:ext cx="173355" cy="29209"/>
          </a:xfrm>
          <a:custGeom>
            <a:avLst/>
            <a:gdLst/>
            <a:ahLst/>
            <a:cxnLst/>
            <a:rect l="l" t="t" r="r" b="b"/>
            <a:pathLst>
              <a:path w="173354" h="29210">
                <a:moveTo>
                  <a:pt x="84582" y="0"/>
                </a:moveTo>
                <a:lnTo>
                  <a:pt x="60096" y="0"/>
                </a:lnTo>
                <a:lnTo>
                  <a:pt x="58826" y="76"/>
                </a:lnTo>
                <a:lnTo>
                  <a:pt x="34023" y="2997"/>
                </a:lnTo>
                <a:lnTo>
                  <a:pt x="4038" y="7708"/>
                </a:lnTo>
                <a:lnTo>
                  <a:pt x="0" y="13258"/>
                </a:lnTo>
                <a:lnTo>
                  <a:pt x="1854" y="25044"/>
                </a:lnTo>
                <a:lnTo>
                  <a:pt x="7353" y="29082"/>
                </a:lnTo>
                <a:lnTo>
                  <a:pt x="36678" y="24663"/>
                </a:lnTo>
                <a:lnTo>
                  <a:pt x="60732" y="21818"/>
                </a:lnTo>
                <a:lnTo>
                  <a:pt x="60096" y="21818"/>
                </a:lnTo>
                <a:lnTo>
                  <a:pt x="61379" y="21742"/>
                </a:lnTo>
                <a:lnTo>
                  <a:pt x="146484" y="21742"/>
                </a:lnTo>
                <a:lnTo>
                  <a:pt x="149434" y="21727"/>
                </a:lnTo>
                <a:lnTo>
                  <a:pt x="149136" y="21234"/>
                </a:lnTo>
                <a:lnTo>
                  <a:pt x="149898" y="18122"/>
                </a:lnTo>
                <a:lnTo>
                  <a:pt x="151978" y="16868"/>
                </a:lnTo>
                <a:lnTo>
                  <a:pt x="151142" y="14617"/>
                </a:lnTo>
                <a:lnTo>
                  <a:pt x="172199" y="14617"/>
                </a:lnTo>
                <a:lnTo>
                  <a:pt x="173278" y="11226"/>
                </a:lnTo>
                <a:lnTo>
                  <a:pt x="168821" y="2641"/>
                </a:lnTo>
                <a:lnTo>
                  <a:pt x="165404" y="457"/>
                </a:lnTo>
                <a:lnTo>
                  <a:pt x="159004" y="165"/>
                </a:lnTo>
                <a:lnTo>
                  <a:pt x="84582" y="0"/>
                </a:lnTo>
                <a:close/>
              </a:path>
              <a:path w="173354" h="29210">
                <a:moveTo>
                  <a:pt x="172123" y="14858"/>
                </a:moveTo>
                <a:lnTo>
                  <a:pt x="154876" y="14858"/>
                </a:lnTo>
                <a:lnTo>
                  <a:pt x="154365" y="16746"/>
                </a:lnTo>
                <a:lnTo>
                  <a:pt x="161620" y="21539"/>
                </a:lnTo>
                <a:lnTo>
                  <a:pt x="159423" y="21653"/>
                </a:lnTo>
                <a:lnTo>
                  <a:pt x="149434" y="21727"/>
                </a:lnTo>
                <a:lnTo>
                  <a:pt x="152031" y="26022"/>
                </a:lnTo>
                <a:lnTo>
                  <a:pt x="155143" y="26784"/>
                </a:lnTo>
                <a:lnTo>
                  <a:pt x="159194" y="24345"/>
                </a:lnTo>
                <a:lnTo>
                  <a:pt x="159791" y="23926"/>
                </a:lnTo>
                <a:lnTo>
                  <a:pt x="160594" y="23266"/>
                </a:lnTo>
                <a:lnTo>
                  <a:pt x="160426" y="23266"/>
                </a:lnTo>
                <a:lnTo>
                  <a:pt x="161290" y="22694"/>
                </a:lnTo>
                <a:lnTo>
                  <a:pt x="161526" y="22694"/>
                </a:lnTo>
                <a:lnTo>
                  <a:pt x="171234" y="17652"/>
                </a:lnTo>
                <a:lnTo>
                  <a:pt x="172123" y="14858"/>
                </a:lnTo>
                <a:close/>
              </a:path>
              <a:path w="173354" h="29210">
                <a:moveTo>
                  <a:pt x="161290" y="22694"/>
                </a:moveTo>
                <a:lnTo>
                  <a:pt x="160426" y="23266"/>
                </a:lnTo>
                <a:lnTo>
                  <a:pt x="160883" y="23028"/>
                </a:lnTo>
                <a:lnTo>
                  <a:pt x="161290" y="22694"/>
                </a:lnTo>
                <a:close/>
              </a:path>
              <a:path w="173354" h="29210">
                <a:moveTo>
                  <a:pt x="160883" y="23028"/>
                </a:moveTo>
                <a:lnTo>
                  <a:pt x="160426" y="23266"/>
                </a:lnTo>
                <a:lnTo>
                  <a:pt x="160594" y="23266"/>
                </a:lnTo>
                <a:lnTo>
                  <a:pt x="160883" y="23028"/>
                </a:lnTo>
                <a:close/>
              </a:path>
              <a:path w="173354" h="29210">
                <a:moveTo>
                  <a:pt x="161526" y="22694"/>
                </a:moveTo>
                <a:lnTo>
                  <a:pt x="161290" y="22694"/>
                </a:lnTo>
                <a:lnTo>
                  <a:pt x="160883" y="23028"/>
                </a:lnTo>
                <a:lnTo>
                  <a:pt x="161526" y="22694"/>
                </a:lnTo>
                <a:close/>
              </a:path>
              <a:path w="173354" h="29210">
                <a:moveTo>
                  <a:pt x="61379" y="21742"/>
                </a:moveTo>
                <a:lnTo>
                  <a:pt x="60096" y="21818"/>
                </a:lnTo>
                <a:lnTo>
                  <a:pt x="60839" y="21805"/>
                </a:lnTo>
                <a:lnTo>
                  <a:pt x="61379" y="21742"/>
                </a:lnTo>
                <a:close/>
              </a:path>
              <a:path w="173354" h="29210">
                <a:moveTo>
                  <a:pt x="146484" y="21742"/>
                </a:moveTo>
                <a:lnTo>
                  <a:pt x="61271" y="21755"/>
                </a:lnTo>
                <a:lnTo>
                  <a:pt x="60733" y="21818"/>
                </a:lnTo>
                <a:lnTo>
                  <a:pt x="146484" y="21742"/>
                </a:lnTo>
                <a:close/>
              </a:path>
              <a:path w="173354" h="29210">
                <a:moveTo>
                  <a:pt x="151978" y="16868"/>
                </a:moveTo>
                <a:lnTo>
                  <a:pt x="149898" y="18122"/>
                </a:lnTo>
                <a:lnTo>
                  <a:pt x="149136" y="21234"/>
                </a:lnTo>
                <a:lnTo>
                  <a:pt x="149434" y="21727"/>
                </a:lnTo>
                <a:lnTo>
                  <a:pt x="159423" y="21653"/>
                </a:lnTo>
                <a:lnTo>
                  <a:pt x="161620" y="21539"/>
                </a:lnTo>
                <a:lnTo>
                  <a:pt x="160101" y="20535"/>
                </a:lnTo>
                <a:lnTo>
                  <a:pt x="153339" y="20535"/>
                </a:lnTo>
                <a:lnTo>
                  <a:pt x="151978" y="16868"/>
                </a:lnTo>
                <a:close/>
              </a:path>
              <a:path w="173354" h="29210">
                <a:moveTo>
                  <a:pt x="153372" y="16090"/>
                </a:moveTo>
                <a:lnTo>
                  <a:pt x="151978" y="16868"/>
                </a:lnTo>
                <a:lnTo>
                  <a:pt x="153339" y="20535"/>
                </a:lnTo>
                <a:lnTo>
                  <a:pt x="154365" y="16746"/>
                </a:lnTo>
                <a:lnTo>
                  <a:pt x="153372" y="16090"/>
                </a:lnTo>
                <a:close/>
              </a:path>
              <a:path w="173354" h="29210">
                <a:moveTo>
                  <a:pt x="154365" y="16746"/>
                </a:moveTo>
                <a:lnTo>
                  <a:pt x="153339" y="20535"/>
                </a:lnTo>
                <a:lnTo>
                  <a:pt x="160101" y="20535"/>
                </a:lnTo>
                <a:lnTo>
                  <a:pt x="154365" y="16746"/>
                </a:lnTo>
                <a:close/>
              </a:path>
              <a:path w="173354" h="29210">
                <a:moveTo>
                  <a:pt x="151142" y="14617"/>
                </a:moveTo>
                <a:lnTo>
                  <a:pt x="151978" y="16868"/>
                </a:lnTo>
                <a:lnTo>
                  <a:pt x="153322" y="16057"/>
                </a:lnTo>
                <a:lnTo>
                  <a:pt x="151142" y="14617"/>
                </a:lnTo>
                <a:close/>
              </a:path>
              <a:path w="173354" h="29210">
                <a:moveTo>
                  <a:pt x="154656" y="15671"/>
                </a:moveTo>
                <a:lnTo>
                  <a:pt x="153962" y="15671"/>
                </a:lnTo>
                <a:lnTo>
                  <a:pt x="153372" y="16090"/>
                </a:lnTo>
                <a:lnTo>
                  <a:pt x="154365" y="16746"/>
                </a:lnTo>
                <a:lnTo>
                  <a:pt x="154656" y="15671"/>
                </a:lnTo>
                <a:close/>
              </a:path>
              <a:path w="173354" h="29210">
                <a:moveTo>
                  <a:pt x="153322" y="16057"/>
                </a:moveTo>
                <a:close/>
              </a:path>
              <a:path w="173354" h="29210">
                <a:moveTo>
                  <a:pt x="153368" y="16088"/>
                </a:moveTo>
                <a:close/>
              </a:path>
              <a:path w="173354" h="29210">
                <a:moveTo>
                  <a:pt x="153962" y="15671"/>
                </a:moveTo>
                <a:lnTo>
                  <a:pt x="153643" y="15863"/>
                </a:lnTo>
                <a:lnTo>
                  <a:pt x="153368" y="16088"/>
                </a:lnTo>
                <a:lnTo>
                  <a:pt x="153962" y="15671"/>
                </a:lnTo>
                <a:close/>
              </a:path>
              <a:path w="173354" h="29210">
                <a:moveTo>
                  <a:pt x="153643" y="15863"/>
                </a:moveTo>
                <a:lnTo>
                  <a:pt x="153322" y="16057"/>
                </a:lnTo>
                <a:lnTo>
                  <a:pt x="153643" y="15863"/>
                </a:lnTo>
                <a:close/>
              </a:path>
              <a:path w="173354" h="29210">
                <a:moveTo>
                  <a:pt x="172199" y="14617"/>
                </a:moveTo>
                <a:lnTo>
                  <a:pt x="151142" y="14617"/>
                </a:lnTo>
                <a:lnTo>
                  <a:pt x="153322" y="16057"/>
                </a:lnTo>
                <a:lnTo>
                  <a:pt x="153643" y="15863"/>
                </a:lnTo>
                <a:lnTo>
                  <a:pt x="154876" y="14858"/>
                </a:lnTo>
                <a:lnTo>
                  <a:pt x="172123" y="14858"/>
                </a:lnTo>
                <a:lnTo>
                  <a:pt x="172199" y="14617"/>
                </a:lnTo>
                <a:close/>
              </a:path>
              <a:path w="173354" h="29210">
                <a:moveTo>
                  <a:pt x="154876" y="14858"/>
                </a:moveTo>
                <a:lnTo>
                  <a:pt x="153643" y="15863"/>
                </a:lnTo>
                <a:lnTo>
                  <a:pt x="153962" y="15671"/>
                </a:lnTo>
                <a:lnTo>
                  <a:pt x="154656" y="15671"/>
                </a:lnTo>
                <a:lnTo>
                  <a:pt x="154876" y="14858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91679" y="4410341"/>
            <a:ext cx="136525" cy="22860"/>
          </a:xfrm>
          <a:custGeom>
            <a:avLst/>
            <a:gdLst/>
            <a:ahLst/>
            <a:cxnLst/>
            <a:rect l="l" t="t" r="r" b="b"/>
            <a:pathLst>
              <a:path w="136525" h="22860">
                <a:moveTo>
                  <a:pt x="17758" y="21076"/>
                </a:moveTo>
                <a:lnTo>
                  <a:pt x="26035" y="22809"/>
                </a:lnTo>
                <a:lnTo>
                  <a:pt x="28532" y="21183"/>
                </a:lnTo>
                <a:lnTo>
                  <a:pt x="17758" y="21076"/>
                </a:lnTo>
                <a:close/>
              </a:path>
              <a:path w="136525" h="22860">
                <a:moveTo>
                  <a:pt x="40792" y="12"/>
                </a:moveTo>
                <a:lnTo>
                  <a:pt x="13169" y="203"/>
                </a:lnTo>
                <a:lnTo>
                  <a:pt x="10602" y="300"/>
                </a:lnTo>
                <a:lnTo>
                  <a:pt x="13408" y="469"/>
                </a:lnTo>
                <a:lnTo>
                  <a:pt x="14713" y="638"/>
                </a:lnTo>
                <a:lnTo>
                  <a:pt x="31401" y="13779"/>
                </a:lnTo>
                <a:lnTo>
                  <a:pt x="30073" y="20180"/>
                </a:lnTo>
                <a:lnTo>
                  <a:pt x="28610" y="21132"/>
                </a:lnTo>
                <a:lnTo>
                  <a:pt x="40373" y="21209"/>
                </a:lnTo>
                <a:lnTo>
                  <a:pt x="39954" y="21209"/>
                </a:lnTo>
                <a:lnTo>
                  <a:pt x="52895" y="21742"/>
                </a:lnTo>
                <a:lnTo>
                  <a:pt x="67157" y="21882"/>
                </a:lnTo>
                <a:lnTo>
                  <a:pt x="66890" y="21882"/>
                </a:lnTo>
                <a:lnTo>
                  <a:pt x="81292" y="22377"/>
                </a:lnTo>
                <a:lnTo>
                  <a:pt x="114935" y="22377"/>
                </a:lnTo>
                <a:lnTo>
                  <a:pt x="123012" y="22326"/>
                </a:lnTo>
                <a:lnTo>
                  <a:pt x="128879" y="22199"/>
                </a:lnTo>
                <a:lnTo>
                  <a:pt x="132901" y="19126"/>
                </a:lnTo>
                <a:lnTo>
                  <a:pt x="127330" y="19126"/>
                </a:lnTo>
                <a:lnTo>
                  <a:pt x="134454" y="13779"/>
                </a:lnTo>
                <a:lnTo>
                  <a:pt x="136410" y="13779"/>
                </a:lnTo>
                <a:lnTo>
                  <a:pt x="136410" y="9664"/>
                </a:lnTo>
                <a:lnTo>
                  <a:pt x="134454" y="9664"/>
                </a:lnTo>
                <a:lnTo>
                  <a:pt x="127330" y="4318"/>
                </a:lnTo>
                <a:lnTo>
                  <a:pt x="132901" y="4318"/>
                </a:lnTo>
                <a:lnTo>
                  <a:pt x="128879" y="1231"/>
                </a:lnTo>
                <a:lnTo>
                  <a:pt x="123139" y="1117"/>
                </a:lnTo>
                <a:lnTo>
                  <a:pt x="82016" y="1066"/>
                </a:lnTo>
                <a:lnTo>
                  <a:pt x="67335" y="571"/>
                </a:lnTo>
                <a:lnTo>
                  <a:pt x="53390" y="469"/>
                </a:lnTo>
                <a:lnTo>
                  <a:pt x="40792" y="12"/>
                </a:lnTo>
                <a:close/>
              </a:path>
              <a:path w="136525" h="22860">
                <a:moveTo>
                  <a:pt x="30076" y="20167"/>
                </a:moveTo>
                <a:lnTo>
                  <a:pt x="14325" y="20167"/>
                </a:lnTo>
                <a:lnTo>
                  <a:pt x="17195" y="20497"/>
                </a:lnTo>
                <a:lnTo>
                  <a:pt x="15759" y="20547"/>
                </a:lnTo>
                <a:lnTo>
                  <a:pt x="17758" y="21076"/>
                </a:lnTo>
                <a:lnTo>
                  <a:pt x="28532" y="21183"/>
                </a:lnTo>
                <a:lnTo>
                  <a:pt x="30076" y="20167"/>
                </a:lnTo>
                <a:close/>
              </a:path>
              <a:path w="136525" h="22860">
                <a:moveTo>
                  <a:pt x="4642" y="20597"/>
                </a:moveTo>
                <a:lnTo>
                  <a:pt x="5219" y="21132"/>
                </a:lnTo>
                <a:lnTo>
                  <a:pt x="10420" y="20923"/>
                </a:lnTo>
                <a:lnTo>
                  <a:pt x="4642" y="20597"/>
                </a:lnTo>
                <a:close/>
              </a:path>
              <a:path w="136525" h="22860">
                <a:moveTo>
                  <a:pt x="15759" y="20547"/>
                </a:moveTo>
                <a:lnTo>
                  <a:pt x="14513" y="20612"/>
                </a:lnTo>
                <a:lnTo>
                  <a:pt x="13309" y="20777"/>
                </a:lnTo>
                <a:lnTo>
                  <a:pt x="10420" y="20923"/>
                </a:lnTo>
                <a:lnTo>
                  <a:pt x="13169" y="21031"/>
                </a:lnTo>
                <a:lnTo>
                  <a:pt x="17758" y="21076"/>
                </a:lnTo>
                <a:lnTo>
                  <a:pt x="15759" y="20547"/>
                </a:lnTo>
                <a:close/>
              </a:path>
              <a:path w="136525" h="22860">
                <a:moveTo>
                  <a:pt x="10602" y="300"/>
                </a:moveTo>
                <a:lnTo>
                  <a:pt x="320" y="13754"/>
                </a:lnTo>
                <a:lnTo>
                  <a:pt x="416" y="16278"/>
                </a:lnTo>
                <a:lnTo>
                  <a:pt x="2446" y="18558"/>
                </a:lnTo>
                <a:lnTo>
                  <a:pt x="4642" y="20597"/>
                </a:lnTo>
                <a:lnTo>
                  <a:pt x="10420" y="20923"/>
                </a:lnTo>
                <a:lnTo>
                  <a:pt x="13309" y="20777"/>
                </a:lnTo>
                <a:lnTo>
                  <a:pt x="14513" y="20612"/>
                </a:lnTo>
                <a:lnTo>
                  <a:pt x="13881" y="20612"/>
                </a:lnTo>
                <a:lnTo>
                  <a:pt x="15313" y="20429"/>
                </a:lnTo>
                <a:lnTo>
                  <a:pt x="14325" y="20167"/>
                </a:lnTo>
                <a:lnTo>
                  <a:pt x="30076" y="20167"/>
                </a:lnTo>
                <a:lnTo>
                  <a:pt x="31407" y="13754"/>
                </a:lnTo>
                <a:lnTo>
                  <a:pt x="30784" y="11341"/>
                </a:lnTo>
                <a:lnTo>
                  <a:pt x="26619" y="6489"/>
                </a:lnTo>
                <a:lnTo>
                  <a:pt x="22225" y="1892"/>
                </a:lnTo>
                <a:lnTo>
                  <a:pt x="19831" y="838"/>
                </a:lnTo>
                <a:lnTo>
                  <a:pt x="15671" y="838"/>
                </a:lnTo>
                <a:lnTo>
                  <a:pt x="13881" y="609"/>
                </a:lnTo>
                <a:lnTo>
                  <a:pt x="14490" y="609"/>
                </a:lnTo>
                <a:lnTo>
                  <a:pt x="13309" y="457"/>
                </a:lnTo>
                <a:lnTo>
                  <a:pt x="10602" y="300"/>
                </a:lnTo>
                <a:close/>
              </a:path>
              <a:path w="136525" h="22860">
                <a:moveTo>
                  <a:pt x="15313" y="20429"/>
                </a:moveTo>
                <a:lnTo>
                  <a:pt x="13881" y="20612"/>
                </a:lnTo>
                <a:lnTo>
                  <a:pt x="14946" y="20547"/>
                </a:lnTo>
                <a:lnTo>
                  <a:pt x="15385" y="20448"/>
                </a:lnTo>
                <a:close/>
              </a:path>
              <a:path w="136525" h="22860">
                <a:moveTo>
                  <a:pt x="2446" y="18558"/>
                </a:moveTo>
                <a:lnTo>
                  <a:pt x="4241" y="20574"/>
                </a:lnTo>
                <a:lnTo>
                  <a:pt x="4642" y="20597"/>
                </a:lnTo>
                <a:lnTo>
                  <a:pt x="2446" y="18558"/>
                </a:lnTo>
                <a:close/>
              </a:path>
              <a:path w="136525" h="22860">
                <a:moveTo>
                  <a:pt x="15385" y="20448"/>
                </a:moveTo>
                <a:lnTo>
                  <a:pt x="14726" y="20582"/>
                </a:lnTo>
                <a:lnTo>
                  <a:pt x="15759" y="20547"/>
                </a:lnTo>
                <a:lnTo>
                  <a:pt x="15385" y="20448"/>
                </a:lnTo>
                <a:close/>
              </a:path>
              <a:path w="136525" h="22860">
                <a:moveTo>
                  <a:pt x="16202" y="20383"/>
                </a:moveTo>
                <a:lnTo>
                  <a:pt x="15671" y="20383"/>
                </a:lnTo>
                <a:lnTo>
                  <a:pt x="15385" y="20448"/>
                </a:lnTo>
                <a:lnTo>
                  <a:pt x="15759" y="20547"/>
                </a:lnTo>
                <a:lnTo>
                  <a:pt x="17195" y="20497"/>
                </a:lnTo>
                <a:lnTo>
                  <a:pt x="16202" y="20383"/>
                </a:lnTo>
                <a:close/>
              </a:path>
              <a:path w="136525" h="22860">
                <a:moveTo>
                  <a:pt x="15671" y="20383"/>
                </a:moveTo>
                <a:lnTo>
                  <a:pt x="15313" y="20429"/>
                </a:lnTo>
                <a:lnTo>
                  <a:pt x="15671" y="20383"/>
                </a:lnTo>
                <a:close/>
              </a:path>
              <a:path w="136525" h="22860">
                <a:moveTo>
                  <a:pt x="14325" y="20167"/>
                </a:moveTo>
                <a:lnTo>
                  <a:pt x="15313" y="20429"/>
                </a:lnTo>
                <a:lnTo>
                  <a:pt x="15671" y="20383"/>
                </a:lnTo>
                <a:lnTo>
                  <a:pt x="16202" y="20383"/>
                </a:lnTo>
                <a:lnTo>
                  <a:pt x="14325" y="20167"/>
                </a:lnTo>
                <a:close/>
              </a:path>
              <a:path w="136525" h="22860">
                <a:moveTo>
                  <a:pt x="134454" y="13779"/>
                </a:moveTo>
                <a:lnTo>
                  <a:pt x="127330" y="19126"/>
                </a:lnTo>
                <a:lnTo>
                  <a:pt x="132918" y="19113"/>
                </a:lnTo>
                <a:lnTo>
                  <a:pt x="134454" y="13779"/>
                </a:lnTo>
                <a:close/>
              </a:path>
              <a:path w="136525" h="22860">
                <a:moveTo>
                  <a:pt x="136410" y="13779"/>
                </a:moveTo>
                <a:lnTo>
                  <a:pt x="134454" y="13779"/>
                </a:lnTo>
                <a:lnTo>
                  <a:pt x="132901" y="19126"/>
                </a:lnTo>
                <a:lnTo>
                  <a:pt x="133096" y="19113"/>
                </a:lnTo>
                <a:lnTo>
                  <a:pt x="136410" y="15811"/>
                </a:lnTo>
                <a:lnTo>
                  <a:pt x="136410" y="13779"/>
                </a:lnTo>
                <a:close/>
              </a:path>
              <a:path w="136525" h="22860">
                <a:moveTo>
                  <a:pt x="416" y="16278"/>
                </a:moveTo>
                <a:lnTo>
                  <a:pt x="431" y="16687"/>
                </a:lnTo>
                <a:lnTo>
                  <a:pt x="2446" y="18558"/>
                </a:lnTo>
                <a:lnTo>
                  <a:pt x="416" y="16278"/>
                </a:lnTo>
                <a:close/>
              </a:path>
              <a:path w="136525" h="22860">
                <a:moveTo>
                  <a:pt x="198" y="10541"/>
                </a:moveTo>
                <a:lnTo>
                  <a:pt x="11" y="13754"/>
                </a:lnTo>
                <a:lnTo>
                  <a:pt x="0" y="15811"/>
                </a:lnTo>
                <a:lnTo>
                  <a:pt x="416" y="16278"/>
                </a:lnTo>
                <a:lnTo>
                  <a:pt x="198" y="10541"/>
                </a:lnTo>
                <a:close/>
              </a:path>
              <a:path w="136525" h="22860">
                <a:moveTo>
                  <a:pt x="535" y="4742"/>
                </a:moveTo>
                <a:lnTo>
                  <a:pt x="0" y="5321"/>
                </a:lnTo>
                <a:lnTo>
                  <a:pt x="198" y="10541"/>
                </a:lnTo>
                <a:lnTo>
                  <a:pt x="535" y="4742"/>
                </a:lnTo>
                <a:close/>
              </a:path>
              <a:path w="136525" h="22860">
                <a:moveTo>
                  <a:pt x="132901" y="4318"/>
                </a:moveTo>
                <a:lnTo>
                  <a:pt x="127330" y="4318"/>
                </a:lnTo>
                <a:lnTo>
                  <a:pt x="134454" y="9664"/>
                </a:lnTo>
                <a:lnTo>
                  <a:pt x="132901" y="4318"/>
                </a:lnTo>
                <a:close/>
              </a:path>
              <a:path w="136525" h="22860">
                <a:moveTo>
                  <a:pt x="133083" y="4318"/>
                </a:moveTo>
                <a:lnTo>
                  <a:pt x="132901" y="4318"/>
                </a:lnTo>
                <a:lnTo>
                  <a:pt x="134454" y="9664"/>
                </a:lnTo>
                <a:lnTo>
                  <a:pt x="136410" y="9664"/>
                </a:lnTo>
                <a:lnTo>
                  <a:pt x="136410" y="7632"/>
                </a:lnTo>
                <a:lnTo>
                  <a:pt x="133083" y="4318"/>
                </a:lnTo>
                <a:close/>
              </a:path>
              <a:path w="136525" h="22860">
                <a:moveTo>
                  <a:pt x="2557" y="2558"/>
                </a:moveTo>
                <a:lnTo>
                  <a:pt x="587" y="4318"/>
                </a:lnTo>
                <a:lnTo>
                  <a:pt x="535" y="4742"/>
                </a:lnTo>
                <a:lnTo>
                  <a:pt x="2557" y="2558"/>
                </a:lnTo>
                <a:close/>
              </a:path>
              <a:path w="136525" h="22860">
                <a:moveTo>
                  <a:pt x="4842" y="517"/>
                </a:moveTo>
                <a:lnTo>
                  <a:pt x="4432" y="533"/>
                </a:lnTo>
                <a:lnTo>
                  <a:pt x="2557" y="2558"/>
                </a:lnTo>
                <a:lnTo>
                  <a:pt x="4842" y="517"/>
                </a:lnTo>
                <a:close/>
              </a:path>
              <a:path w="136525" h="22860">
                <a:moveTo>
                  <a:pt x="13881" y="609"/>
                </a:moveTo>
                <a:lnTo>
                  <a:pt x="15671" y="838"/>
                </a:lnTo>
                <a:lnTo>
                  <a:pt x="14884" y="660"/>
                </a:lnTo>
                <a:lnTo>
                  <a:pt x="14713" y="638"/>
                </a:lnTo>
                <a:lnTo>
                  <a:pt x="13881" y="609"/>
                </a:lnTo>
                <a:close/>
              </a:path>
              <a:path w="136525" h="22860">
                <a:moveTo>
                  <a:pt x="14713" y="638"/>
                </a:moveTo>
                <a:lnTo>
                  <a:pt x="14884" y="660"/>
                </a:lnTo>
                <a:lnTo>
                  <a:pt x="15671" y="838"/>
                </a:lnTo>
                <a:lnTo>
                  <a:pt x="19831" y="838"/>
                </a:lnTo>
                <a:lnTo>
                  <a:pt x="14713" y="638"/>
                </a:lnTo>
                <a:close/>
              </a:path>
              <a:path w="136525" h="22860">
                <a:moveTo>
                  <a:pt x="14490" y="609"/>
                </a:moveTo>
                <a:lnTo>
                  <a:pt x="13881" y="609"/>
                </a:lnTo>
                <a:lnTo>
                  <a:pt x="14713" y="638"/>
                </a:lnTo>
                <a:lnTo>
                  <a:pt x="14490" y="609"/>
                </a:lnTo>
                <a:close/>
              </a:path>
              <a:path w="136525" h="22860">
                <a:moveTo>
                  <a:pt x="5422" y="0"/>
                </a:moveTo>
                <a:lnTo>
                  <a:pt x="4842" y="517"/>
                </a:lnTo>
                <a:lnTo>
                  <a:pt x="10602" y="300"/>
                </a:lnTo>
                <a:lnTo>
                  <a:pt x="5422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25572" y="5308600"/>
            <a:ext cx="869077" cy="61137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932825" y="5518645"/>
            <a:ext cx="206649" cy="130898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5010048" y="5393131"/>
            <a:ext cx="220345" cy="33020"/>
          </a:xfrm>
          <a:custGeom>
            <a:avLst/>
            <a:gdLst/>
            <a:ahLst/>
            <a:cxnLst/>
            <a:rect l="l" t="t" r="r" b="b"/>
            <a:pathLst>
              <a:path w="220345" h="33020">
                <a:moveTo>
                  <a:pt x="17193" y="18110"/>
                </a:moveTo>
                <a:lnTo>
                  <a:pt x="901" y="18110"/>
                </a:lnTo>
                <a:lnTo>
                  <a:pt x="254" y="21321"/>
                </a:lnTo>
                <a:lnTo>
                  <a:pt x="0" y="27584"/>
                </a:lnTo>
                <a:lnTo>
                  <a:pt x="4483" y="32435"/>
                </a:lnTo>
                <a:lnTo>
                  <a:pt x="10350" y="32677"/>
                </a:lnTo>
                <a:lnTo>
                  <a:pt x="147256" y="32854"/>
                </a:lnTo>
                <a:lnTo>
                  <a:pt x="167233" y="32854"/>
                </a:lnTo>
                <a:lnTo>
                  <a:pt x="215290" y="32702"/>
                </a:lnTo>
                <a:lnTo>
                  <a:pt x="219963" y="27965"/>
                </a:lnTo>
                <a:lnTo>
                  <a:pt x="219959" y="27343"/>
                </a:lnTo>
                <a:lnTo>
                  <a:pt x="18389" y="27343"/>
                </a:lnTo>
                <a:lnTo>
                  <a:pt x="18916" y="26740"/>
                </a:lnTo>
                <a:lnTo>
                  <a:pt x="20572" y="21321"/>
                </a:lnTo>
                <a:lnTo>
                  <a:pt x="17193" y="18110"/>
                </a:lnTo>
                <a:close/>
              </a:path>
              <a:path w="220345" h="33020">
                <a:moveTo>
                  <a:pt x="18916" y="26740"/>
                </a:moveTo>
                <a:lnTo>
                  <a:pt x="18389" y="27343"/>
                </a:lnTo>
                <a:lnTo>
                  <a:pt x="18851" y="26885"/>
                </a:lnTo>
                <a:lnTo>
                  <a:pt x="18916" y="26740"/>
                </a:lnTo>
                <a:close/>
              </a:path>
              <a:path w="220345" h="33020">
                <a:moveTo>
                  <a:pt x="167233" y="11620"/>
                </a:moveTo>
                <a:lnTo>
                  <a:pt x="53284" y="11654"/>
                </a:lnTo>
                <a:lnTo>
                  <a:pt x="53365" y="12915"/>
                </a:lnTo>
                <a:lnTo>
                  <a:pt x="50164" y="16560"/>
                </a:lnTo>
                <a:lnTo>
                  <a:pt x="33909" y="17617"/>
                </a:lnTo>
                <a:lnTo>
                  <a:pt x="26662" y="18791"/>
                </a:lnTo>
                <a:lnTo>
                  <a:pt x="25450" y="20383"/>
                </a:lnTo>
                <a:lnTo>
                  <a:pt x="24333" y="21945"/>
                </a:lnTo>
                <a:lnTo>
                  <a:pt x="22148" y="24180"/>
                </a:lnTo>
                <a:lnTo>
                  <a:pt x="20267" y="25563"/>
                </a:lnTo>
                <a:lnTo>
                  <a:pt x="18998" y="26740"/>
                </a:lnTo>
                <a:lnTo>
                  <a:pt x="18872" y="26885"/>
                </a:lnTo>
                <a:lnTo>
                  <a:pt x="18389" y="27343"/>
                </a:lnTo>
                <a:lnTo>
                  <a:pt x="219959" y="27343"/>
                </a:lnTo>
                <a:lnTo>
                  <a:pt x="219875" y="16421"/>
                </a:lnTo>
                <a:lnTo>
                  <a:pt x="215226" y="11772"/>
                </a:lnTo>
                <a:lnTo>
                  <a:pt x="167233" y="11620"/>
                </a:lnTo>
                <a:close/>
              </a:path>
              <a:path w="220345" h="33020">
                <a:moveTo>
                  <a:pt x="18881" y="26856"/>
                </a:moveTo>
                <a:close/>
              </a:path>
              <a:path w="220345" h="33020">
                <a:moveTo>
                  <a:pt x="19367" y="26225"/>
                </a:moveTo>
                <a:lnTo>
                  <a:pt x="18916" y="26740"/>
                </a:lnTo>
                <a:lnTo>
                  <a:pt x="19367" y="26225"/>
                </a:lnTo>
                <a:close/>
              </a:path>
              <a:path w="220345" h="33020">
                <a:moveTo>
                  <a:pt x="19519" y="26225"/>
                </a:moveTo>
                <a:lnTo>
                  <a:pt x="19367" y="26225"/>
                </a:lnTo>
                <a:lnTo>
                  <a:pt x="18931" y="26807"/>
                </a:lnTo>
                <a:lnTo>
                  <a:pt x="19519" y="26225"/>
                </a:lnTo>
                <a:close/>
              </a:path>
              <a:path w="220345" h="33020">
                <a:moveTo>
                  <a:pt x="20572" y="21321"/>
                </a:moveTo>
                <a:lnTo>
                  <a:pt x="18916" y="26740"/>
                </a:lnTo>
                <a:lnTo>
                  <a:pt x="19367" y="26225"/>
                </a:lnTo>
                <a:lnTo>
                  <a:pt x="19519" y="26225"/>
                </a:lnTo>
                <a:lnTo>
                  <a:pt x="19931" y="25869"/>
                </a:lnTo>
                <a:lnTo>
                  <a:pt x="20599" y="25260"/>
                </a:lnTo>
                <a:lnTo>
                  <a:pt x="22148" y="24180"/>
                </a:lnTo>
                <a:lnTo>
                  <a:pt x="24333" y="21945"/>
                </a:lnTo>
                <a:lnTo>
                  <a:pt x="24423" y="21818"/>
                </a:lnTo>
                <a:lnTo>
                  <a:pt x="21094" y="21818"/>
                </a:lnTo>
                <a:lnTo>
                  <a:pt x="20572" y="21321"/>
                </a:lnTo>
                <a:close/>
              </a:path>
              <a:path w="220345" h="33020">
                <a:moveTo>
                  <a:pt x="19611" y="26161"/>
                </a:moveTo>
                <a:lnTo>
                  <a:pt x="19291" y="26454"/>
                </a:lnTo>
                <a:lnTo>
                  <a:pt x="19611" y="26161"/>
                </a:lnTo>
                <a:close/>
              </a:path>
              <a:path w="220345" h="33020">
                <a:moveTo>
                  <a:pt x="20599" y="25260"/>
                </a:moveTo>
                <a:lnTo>
                  <a:pt x="19850" y="25869"/>
                </a:lnTo>
                <a:lnTo>
                  <a:pt x="20267" y="25563"/>
                </a:lnTo>
                <a:lnTo>
                  <a:pt x="20599" y="25260"/>
                </a:lnTo>
                <a:close/>
              </a:path>
              <a:path w="220345" h="33020">
                <a:moveTo>
                  <a:pt x="20267" y="25563"/>
                </a:moveTo>
                <a:lnTo>
                  <a:pt x="19850" y="25869"/>
                </a:lnTo>
                <a:lnTo>
                  <a:pt x="20267" y="25563"/>
                </a:lnTo>
                <a:close/>
              </a:path>
              <a:path w="220345" h="33020">
                <a:moveTo>
                  <a:pt x="20679" y="25260"/>
                </a:moveTo>
                <a:lnTo>
                  <a:pt x="20267" y="25563"/>
                </a:lnTo>
                <a:lnTo>
                  <a:pt x="20679" y="25260"/>
                </a:lnTo>
                <a:close/>
              </a:path>
              <a:path w="220345" h="33020">
                <a:moveTo>
                  <a:pt x="20882" y="20306"/>
                </a:moveTo>
                <a:lnTo>
                  <a:pt x="20573" y="21323"/>
                </a:lnTo>
                <a:lnTo>
                  <a:pt x="21094" y="21818"/>
                </a:lnTo>
                <a:lnTo>
                  <a:pt x="21024" y="21031"/>
                </a:lnTo>
                <a:lnTo>
                  <a:pt x="20882" y="20306"/>
                </a:lnTo>
                <a:close/>
              </a:path>
              <a:path w="220345" h="33020">
                <a:moveTo>
                  <a:pt x="25721" y="20027"/>
                </a:moveTo>
                <a:lnTo>
                  <a:pt x="20967" y="20027"/>
                </a:lnTo>
                <a:lnTo>
                  <a:pt x="21094" y="21818"/>
                </a:lnTo>
                <a:lnTo>
                  <a:pt x="24423" y="21818"/>
                </a:lnTo>
                <a:lnTo>
                  <a:pt x="25721" y="20027"/>
                </a:lnTo>
                <a:close/>
              </a:path>
              <a:path w="220345" h="33020">
                <a:moveTo>
                  <a:pt x="53284" y="11654"/>
                </a:moveTo>
                <a:lnTo>
                  <a:pt x="10553" y="11798"/>
                </a:lnTo>
                <a:lnTo>
                  <a:pt x="20572" y="21321"/>
                </a:lnTo>
                <a:lnTo>
                  <a:pt x="20859" y="20383"/>
                </a:lnTo>
                <a:lnTo>
                  <a:pt x="20826" y="20027"/>
                </a:lnTo>
                <a:lnTo>
                  <a:pt x="20434" y="18110"/>
                </a:lnTo>
                <a:lnTo>
                  <a:pt x="26197" y="18110"/>
                </a:lnTo>
                <a:lnTo>
                  <a:pt x="28333" y="17017"/>
                </a:lnTo>
                <a:lnTo>
                  <a:pt x="43129" y="17017"/>
                </a:lnTo>
                <a:lnTo>
                  <a:pt x="50164" y="16560"/>
                </a:lnTo>
                <a:lnTo>
                  <a:pt x="53365" y="12915"/>
                </a:lnTo>
                <a:lnTo>
                  <a:pt x="53284" y="11654"/>
                </a:lnTo>
                <a:close/>
              </a:path>
              <a:path w="220345" h="33020">
                <a:moveTo>
                  <a:pt x="9592" y="8470"/>
                </a:moveTo>
                <a:lnTo>
                  <a:pt x="304" y="21031"/>
                </a:lnTo>
                <a:lnTo>
                  <a:pt x="863" y="18211"/>
                </a:lnTo>
                <a:lnTo>
                  <a:pt x="17193" y="18110"/>
                </a:lnTo>
                <a:lnTo>
                  <a:pt x="10553" y="11798"/>
                </a:lnTo>
                <a:lnTo>
                  <a:pt x="53284" y="11654"/>
                </a:lnTo>
                <a:lnTo>
                  <a:pt x="53155" y="9664"/>
                </a:lnTo>
                <a:lnTo>
                  <a:pt x="8585" y="9664"/>
                </a:lnTo>
                <a:lnTo>
                  <a:pt x="9592" y="8470"/>
                </a:lnTo>
                <a:close/>
              </a:path>
              <a:path w="220345" h="33020">
                <a:moveTo>
                  <a:pt x="20882" y="20305"/>
                </a:moveTo>
                <a:lnTo>
                  <a:pt x="21024" y="21031"/>
                </a:lnTo>
                <a:lnTo>
                  <a:pt x="20882" y="20305"/>
                </a:lnTo>
                <a:close/>
              </a:path>
              <a:path w="220345" h="33020">
                <a:moveTo>
                  <a:pt x="20967" y="20027"/>
                </a:moveTo>
                <a:lnTo>
                  <a:pt x="20898" y="20383"/>
                </a:lnTo>
                <a:lnTo>
                  <a:pt x="21031" y="21031"/>
                </a:lnTo>
                <a:lnTo>
                  <a:pt x="20967" y="20027"/>
                </a:lnTo>
                <a:close/>
              </a:path>
              <a:path w="220345" h="33020">
                <a:moveTo>
                  <a:pt x="26197" y="18110"/>
                </a:moveTo>
                <a:lnTo>
                  <a:pt x="20434" y="18110"/>
                </a:lnTo>
                <a:lnTo>
                  <a:pt x="20882" y="20305"/>
                </a:lnTo>
                <a:lnTo>
                  <a:pt x="20967" y="20027"/>
                </a:lnTo>
                <a:lnTo>
                  <a:pt x="25721" y="20027"/>
                </a:lnTo>
                <a:lnTo>
                  <a:pt x="26253" y="19329"/>
                </a:lnTo>
                <a:lnTo>
                  <a:pt x="23812" y="19329"/>
                </a:lnTo>
                <a:lnTo>
                  <a:pt x="26197" y="18110"/>
                </a:lnTo>
                <a:close/>
              </a:path>
              <a:path w="220345" h="33020">
                <a:moveTo>
                  <a:pt x="901" y="18110"/>
                </a:moveTo>
                <a:lnTo>
                  <a:pt x="460" y="20268"/>
                </a:lnTo>
                <a:lnTo>
                  <a:pt x="901" y="18110"/>
                </a:lnTo>
                <a:close/>
              </a:path>
              <a:path w="220345" h="33020">
                <a:moveTo>
                  <a:pt x="20434" y="18110"/>
                </a:moveTo>
                <a:lnTo>
                  <a:pt x="20875" y="20268"/>
                </a:lnTo>
                <a:lnTo>
                  <a:pt x="20472" y="18211"/>
                </a:lnTo>
                <a:close/>
              </a:path>
              <a:path w="220345" h="33020">
                <a:moveTo>
                  <a:pt x="28333" y="17017"/>
                </a:moveTo>
                <a:lnTo>
                  <a:pt x="23812" y="19329"/>
                </a:lnTo>
                <a:lnTo>
                  <a:pt x="24742" y="19126"/>
                </a:lnTo>
                <a:lnTo>
                  <a:pt x="24599" y="19126"/>
                </a:lnTo>
                <a:lnTo>
                  <a:pt x="25425" y="18948"/>
                </a:lnTo>
                <a:lnTo>
                  <a:pt x="25696" y="18948"/>
                </a:lnTo>
                <a:lnTo>
                  <a:pt x="26662" y="18791"/>
                </a:lnTo>
                <a:lnTo>
                  <a:pt x="27190" y="18097"/>
                </a:lnTo>
                <a:lnTo>
                  <a:pt x="27889" y="17348"/>
                </a:lnTo>
                <a:lnTo>
                  <a:pt x="28333" y="17017"/>
                </a:lnTo>
                <a:close/>
              </a:path>
              <a:path w="220345" h="33020">
                <a:moveTo>
                  <a:pt x="26662" y="18791"/>
                </a:moveTo>
                <a:lnTo>
                  <a:pt x="24917" y="19088"/>
                </a:lnTo>
                <a:lnTo>
                  <a:pt x="23812" y="19329"/>
                </a:lnTo>
                <a:lnTo>
                  <a:pt x="26253" y="19329"/>
                </a:lnTo>
                <a:lnTo>
                  <a:pt x="26662" y="18791"/>
                </a:lnTo>
                <a:close/>
              </a:path>
              <a:path w="220345" h="33020">
                <a:moveTo>
                  <a:pt x="25425" y="18948"/>
                </a:moveTo>
                <a:lnTo>
                  <a:pt x="24599" y="19126"/>
                </a:lnTo>
                <a:lnTo>
                  <a:pt x="25035" y="19055"/>
                </a:lnTo>
                <a:lnTo>
                  <a:pt x="25425" y="18948"/>
                </a:lnTo>
                <a:close/>
              </a:path>
              <a:path w="220345" h="33020">
                <a:moveTo>
                  <a:pt x="25035" y="19055"/>
                </a:moveTo>
                <a:lnTo>
                  <a:pt x="24599" y="19126"/>
                </a:lnTo>
                <a:lnTo>
                  <a:pt x="24742" y="19126"/>
                </a:lnTo>
                <a:lnTo>
                  <a:pt x="25035" y="19055"/>
                </a:lnTo>
                <a:close/>
              </a:path>
              <a:path w="220345" h="33020">
                <a:moveTo>
                  <a:pt x="25696" y="18948"/>
                </a:moveTo>
                <a:lnTo>
                  <a:pt x="25425" y="18948"/>
                </a:lnTo>
                <a:lnTo>
                  <a:pt x="25035" y="19055"/>
                </a:lnTo>
                <a:lnTo>
                  <a:pt x="25696" y="18948"/>
                </a:lnTo>
                <a:close/>
              </a:path>
              <a:path w="220345" h="33020">
                <a:moveTo>
                  <a:pt x="43129" y="17017"/>
                </a:moveTo>
                <a:lnTo>
                  <a:pt x="28333" y="17017"/>
                </a:lnTo>
                <a:lnTo>
                  <a:pt x="27541" y="17741"/>
                </a:lnTo>
                <a:lnTo>
                  <a:pt x="26970" y="18386"/>
                </a:lnTo>
                <a:lnTo>
                  <a:pt x="26662" y="18791"/>
                </a:lnTo>
                <a:lnTo>
                  <a:pt x="33766" y="17640"/>
                </a:lnTo>
                <a:lnTo>
                  <a:pt x="33553" y="17640"/>
                </a:lnTo>
                <a:lnTo>
                  <a:pt x="34315" y="17551"/>
                </a:lnTo>
                <a:lnTo>
                  <a:pt x="34921" y="17551"/>
                </a:lnTo>
                <a:lnTo>
                  <a:pt x="43129" y="17017"/>
                </a:lnTo>
                <a:close/>
              </a:path>
              <a:path w="220345" h="33020">
                <a:moveTo>
                  <a:pt x="26970" y="18386"/>
                </a:moveTo>
                <a:lnTo>
                  <a:pt x="26720" y="18668"/>
                </a:lnTo>
                <a:lnTo>
                  <a:pt x="26970" y="18386"/>
                </a:lnTo>
                <a:close/>
              </a:path>
              <a:path w="220345" h="33020">
                <a:moveTo>
                  <a:pt x="27226" y="18097"/>
                </a:moveTo>
                <a:lnTo>
                  <a:pt x="26970" y="18386"/>
                </a:lnTo>
                <a:lnTo>
                  <a:pt x="27226" y="18097"/>
                </a:lnTo>
                <a:close/>
              </a:path>
              <a:path w="220345" h="33020">
                <a:moveTo>
                  <a:pt x="27889" y="17348"/>
                </a:moveTo>
                <a:lnTo>
                  <a:pt x="27165" y="18084"/>
                </a:lnTo>
                <a:lnTo>
                  <a:pt x="27541" y="17741"/>
                </a:lnTo>
                <a:lnTo>
                  <a:pt x="27889" y="17348"/>
                </a:lnTo>
                <a:close/>
              </a:path>
              <a:path w="220345" h="33020">
                <a:moveTo>
                  <a:pt x="27541" y="17741"/>
                </a:moveTo>
                <a:lnTo>
                  <a:pt x="27165" y="18084"/>
                </a:lnTo>
                <a:lnTo>
                  <a:pt x="27541" y="17741"/>
                </a:lnTo>
                <a:close/>
              </a:path>
              <a:path w="220345" h="33020">
                <a:moveTo>
                  <a:pt x="27972" y="17348"/>
                </a:moveTo>
                <a:lnTo>
                  <a:pt x="27541" y="17741"/>
                </a:lnTo>
                <a:lnTo>
                  <a:pt x="27972" y="17348"/>
                </a:lnTo>
                <a:close/>
              </a:path>
              <a:path w="220345" h="33020">
                <a:moveTo>
                  <a:pt x="34315" y="17551"/>
                </a:moveTo>
                <a:lnTo>
                  <a:pt x="33553" y="17640"/>
                </a:lnTo>
                <a:lnTo>
                  <a:pt x="33909" y="17617"/>
                </a:lnTo>
                <a:lnTo>
                  <a:pt x="34315" y="17551"/>
                </a:lnTo>
                <a:close/>
              </a:path>
              <a:path w="220345" h="33020">
                <a:moveTo>
                  <a:pt x="33909" y="17617"/>
                </a:moveTo>
                <a:lnTo>
                  <a:pt x="33553" y="17640"/>
                </a:lnTo>
                <a:lnTo>
                  <a:pt x="33766" y="17640"/>
                </a:lnTo>
                <a:lnTo>
                  <a:pt x="33909" y="17617"/>
                </a:lnTo>
                <a:close/>
              </a:path>
              <a:path w="220345" h="33020">
                <a:moveTo>
                  <a:pt x="34921" y="17551"/>
                </a:moveTo>
                <a:lnTo>
                  <a:pt x="34315" y="17551"/>
                </a:lnTo>
                <a:lnTo>
                  <a:pt x="33909" y="17617"/>
                </a:lnTo>
                <a:lnTo>
                  <a:pt x="34921" y="17551"/>
                </a:lnTo>
                <a:close/>
              </a:path>
              <a:path w="220345" h="33020">
                <a:moveTo>
                  <a:pt x="10909" y="7645"/>
                </a:moveTo>
                <a:lnTo>
                  <a:pt x="9592" y="8470"/>
                </a:lnTo>
                <a:lnTo>
                  <a:pt x="8585" y="9664"/>
                </a:lnTo>
                <a:lnTo>
                  <a:pt x="10909" y="7645"/>
                </a:lnTo>
                <a:close/>
              </a:path>
              <a:path w="220345" h="33020">
                <a:moveTo>
                  <a:pt x="53025" y="7645"/>
                </a:moveTo>
                <a:lnTo>
                  <a:pt x="10909" y="7645"/>
                </a:lnTo>
                <a:lnTo>
                  <a:pt x="8585" y="9664"/>
                </a:lnTo>
                <a:lnTo>
                  <a:pt x="53155" y="9664"/>
                </a:lnTo>
                <a:lnTo>
                  <a:pt x="53025" y="7645"/>
                </a:lnTo>
                <a:close/>
              </a:path>
              <a:path w="220345" h="33020">
                <a:moveTo>
                  <a:pt x="21272" y="0"/>
                </a:moveTo>
                <a:lnTo>
                  <a:pt x="9592" y="8470"/>
                </a:lnTo>
                <a:lnTo>
                  <a:pt x="10909" y="7645"/>
                </a:lnTo>
                <a:lnTo>
                  <a:pt x="53025" y="7645"/>
                </a:lnTo>
                <a:lnTo>
                  <a:pt x="52831" y="4648"/>
                </a:lnTo>
                <a:lnTo>
                  <a:pt x="49533" y="1562"/>
                </a:lnTo>
                <a:lnTo>
                  <a:pt x="33794" y="1562"/>
                </a:lnTo>
                <a:lnTo>
                  <a:pt x="33019" y="1536"/>
                </a:lnTo>
                <a:lnTo>
                  <a:pt x="33515" y="1535"/>
                </a:lnTo>
                <a:lnTo>
                  <a:pt x="26667" y="888"/>
                </a:lnTo>
                <a:lnTo>
                  <a:pt x="25425" y="888"/>
                </a:lnTo>
                <a:lnTo>
                  <a:pt x="23977" y="634"/>
                </a:lnTo>
                <a:lnTo>
                  <a:pt x="24313" y="634"/>
                </a:lnTo>
                <a:lnTo>
                  <a:pt x="21272" y="0"/>
                </a:lnTo>
                <a:close/>
              </a:path>
              <a:path w="220345" h="33020">
                <a:moveTo>
                  <a:pt x="33515" y="1535"/>
                </a:moveTo>
                <a:lnTo>
                  <a:pt x="33019" y="1536"/>
                </a:lnTo>
                <a:lnTo>
                  <a:pt x="33794" y="1562"/>
                </a:lnTo>
                <a:lnTo>
                  <a:pt x="33515" y="1535"/>
                </a:lnTo>
                <a:close/>
              </a:path>
              <a:path w="220345" h="33020">
                <a:moveTo>
                  <a:pt x="49479" y="1511"/>
                </a:moveTo>
                <a:lnTo>
                  <a:pt x="33515" y="1535"/>
                </a:lnTo>
                <a:lnTo>
                  <a:pt x="33794" y="1562"/>
                </a:lnTo>
                <a:lnTo>
                  <a:pt x="49533" y="1562"/>
                </a:lnTo>
                <a:close/>
              </a:path>
              <a:path w="220345" h="33020">
                <a:moveTo>
                  <a:pt x="23977" y="634"/>
                </a:moveTo>
                <a:lnTo>
                  <a:pt x="25425" y="888"/>
                </a:lnTo>
                <a:lnTo>
                  <a:pt x="24549" y="689"/>
                </a:lnTo>
                <a:lnTo>
                  <a:pt x="23977" y="634"/>
                </a:lnTo>
                <a:close/>
              </a:path>
              <a:path w="220345" h="33020">
                <a:moveTo>
                  <a:pt x="24549" y="689"/>
                </a:moveTo>
                <a:lnTo>
                  <a:pt x="25425" y="888"/>
                </a:lnTo>
                <a:lnTo>
                  <a:pt x="26667" y="888"/>
                </a:lnTo>
                <a:lnTo>
                  <a:pt x="24549" y="689"/>
                </a:lnTo>
                <a:close/>
              </a:path>
              <a:path w="220345" h="33020">
                <a:moveTo>
                  <a:pt x="24313" y="634"/>
                </a:moveTo>
                <a:lnTo>
                  <a:pt x="23977" y="634"/>
                </a:lnTo>
                <a:lnTo>
                  <a:pt x="24549" y="689"/>
                </a:lnTo>
                <a:lnTo>
                  <a:pt x="24313" y="634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3319" y="5495201"/>
            <a:ext cx="237490" cy="25400"/>
          </a:xfrm>
          <a:custGeom>
            <a:avLst/>
            <a:gdLst/>
            <a:ahLst/>
            <a:cxnLst/>
            <a:rect l="l" t="t" r="r" b="b"/>
            <a:pathLst>
              <a:path w="237489" h="25400">
                <a:moveTo>
                  <a:pt x="5842" y="1066"/>
                </a:moveTo>
                <a:lnTo>
                  <a:pt x="736" y="5562"/>
                </a:lnTo>
                <a:lnTo>
                  <a:pt x="0" y="17322"/>
                </a:lnTo>
                <a:lnTo>
                  <a:pt x="4381" y="22377"/>
                </a:lnTo>
                <a:lnTo>
                  <a:pt x="27114" y="24180"/>
                </a:lnTo>
                <a:lnTo>
                  <a:pt x="46316" y="25146"/>
                </a:lnTo>
                <a:lnTo>
                  <a:pt x="121996" y="25196"/>
                </a:lnTo>
                <a:lnTo>
                  <a:pt x="148971" y="25196"/>
                </a:lnTo>
                <a:lnTo>
                  <a:pt x="191554" y="24053"/>
                </a:lnTo>
                <a:lnTo>
                  <a:pt x="215858" y="22936"/>
                </a:lnTo>
                <a:lnTo>
                  <a:pt x="215582" y="22936"/>
                </a:lnTo>
                <a:lnTo>
                  <a:pt x="216115" y="22923"/>
                </a:lnTo>
                <a:lnTo>
                  <a:pt x="232003" y="22923"/>
                </a:lnTo>
                <a:lnTo>
                  <a:pt x="236880" y="18034"/>
                </a:lnTo>
                <a:lnTo>
                  <a:pt x="236867" y="8737"/>
                </a:lnTo>
                <a:lnTo>
                  <a:pt x="235394" y="5638"/>
                </a:lnTo>
                <a:lnTo>
                  <a:pt x="232657" y="3416"/>
                </a:lnTo>
                <a:lnTo>
                  <a:pt x="46862" y="3403"/>
                </a:lnTo>
                <a:lnTo>
                  <a:pt x="47131" y="3403"/>
                </a:lnTo>
                <a:lnTo>
                  <a:pt x="28444" y="2501"/>
                </a:lnTo>
                <a:lnTo>
                  <a:pt x="5842" y="1066"/>
                </a:lnTo>
                <a:close/>
              </a:path>
              <a:path w="237489" h="25400">
                <a:moveTo>
                  <a:pt x="47131" y="3403"/>
                </a:moveTo>
                <a:lnTo>
                  <a:pt x="46862" y="3403"/>
                </a:lnTo>
                <a:lnTo>
                  <a:pt x="47396" y="3416"/>
                </a:lnTo>
                <a:lnTo>
                  <a:pt x="47131" y="3403"/>
                </a:lnTo>
                <a:close/>
              </a:path>
              <a:path w="237489" h="25400">
                <a:moveTo>
                  <a:pt x="190868" y="2247"/>
                </a:moveTo>
                <a:lnTo>
                  <a:pt x="171069" y="2870"/>
                </a:lnTo>
                <a:lnTo>
                  <a:pt x="148475" y="3378"/>
                </a:lnTo>
                <a:lnTo>
                  <a:pt x="47131" y="3403"/>
                </a:lnTo>
                <a:lnTo>
                  <a:pt x="47396" y="3416"/>
                </a:lnTo>
                <a:lnTo>
                  <a:pt x="232657" y="3416"/>
                </a:lnTo>
                <a:lnTo>
                  <a:pt x="231234" y="2260"/>
                </a:lnTo>
                <a:lnTo>
                  <a:pt x="190728" y="2260"/>
                </a:lnTo>
                <a:lnTo>
                  <a:pt x="190868" y="2247"/>
                </a:lnTo>
                <a:close/>
              </a:path>
              <a:path w="237489" h="25400">
                <a:moveTo>
                  <a:pt x="28181" y="2489"/>
                </a:moveTo>
                <a:lnTo>
                  <a:pt x="28346" y="2501"/>
                </a:lnTo>
                <a:lnTo>
                  <a:pt x="28181" y="2489"/>
                </a:lnTo>
                <a:close/>
              </a:path>
              <a:path w="237489" h="25400">
                <a:moveTo>
                  <a:pt x="223565" y="1130"/>
                </a:moveTo>
                <a:lnTo>
                  <a:pt x="215049" y="1130"/>
                </a:lnTo>
                <a:lnTo>
                  <a:pt x="205066" y="1625"/>
                </a:lnTo>
                <a:lnTo>
                  <a:pt x="190728" y="2260"/>
                </a:lnTo>
                <a:lnTo>
                  <a:pt x="231234" y="2260"/>
                </a:lnTo>
                <a:lnTo>
                  <a:pt x="231062" y="2120"/>
                </a:lnTo>
                <a:lnTo>
                  <a:pt x="221411" y="2120"/>
                </a:lnTo>
                <a:lnTo>
                  <a:pt x="223565" y="1130"/>
                </a:lnTo>
                <a:close/>
              </a:path>
              <a:path w="237489" h="25400">
                <a:moveTo>
                  <a:pt x="226021" y="0"/>
                </a:moveTo>
                <a:lnTo>
                  <a:pt x="221411" y="2120"/>
                </a:lnTo>
                <a:lnTo>
                  <a:pt x="225983" y="1130"/>
                </a:lnTo>
                <a:lnTo>
                  <a:pt x="229843" y="1130"/>
                </a:lnTo>
                <a:lnTo>
                  <a:pt x="228904" y="368"/>
                </a:lnTo>
                <a:lnTo>
                  <a:pt x="226021" y="0"/>
                </a:lnTo>
                <a:close/>
              </a:path>
              <a:path w="237489" h="25400">
                <a:moveTo>
                  <a:pt x="229843" y="1130"/>
                </a:moveTo>
                <a:lnTo>
                  <a:pt x="225983" y="1130"/>
                </a:lnTo>
                <a:lnTo>
                  <a:pt x="221411" y="2120"/>
                </a:lnTo>
                <a:lnTo>
                  <a:pt x="231062" y="2120"/>
                </a:lnTo>
                <a:lnTo>
                  <a:pt x="229843" y="113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601868" y="5118379"/>
            <a:ext cx="533514" cy="274612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5584380" y="5480481"/>
            <a:ext cx="504190" cy="29845"/>
          </a:xfrm>
          <a:custGeom>
            <a:avLst/>
            <a:gdLst/>
            <a:ahLst/>
            <a:cxnLst/>
            <a:rect l="l" t="t" r="r" b="b"/>
            <a:pathLst>
              <a:path w="504189" h="29845">
                <a:moveTo>
                  <a:pt x="305632" y="29540"/>
                </a:moveTo>
                <a:lnTo>
                  <a:pt x="164344" y="29540"/>
                </a:lnTo>
                <a:lnTo>
                  <a:pt x="251282" y="29629"/>
                </a:lnTo>
                <a:lnTo>
                  <a:pt x="272859" y="29667"/>
                </a:lnTo>
                <a:lnTo>
                  <a:pt x="305632" y="29540"/>
                </a:lnTo>
                <a:close/>
              </a:path>
              <a:path w="504189" h="29845">
                <a:moveTo>
                  <a:pt x="9603" y="25582"/>
                </a:moveTo>
                <a:lnTo>
                  <a:pt x="17932" y="26314"/>
                </a:lnTo>
                <a:lnTo>
                  <a:pt x="34099" y="27178"/>
                </a:lnTo>
                <a:lnTo>
                  <a:pt x="57365" y="28486"/>
                </a:lnTo>
                <a:lnTo>
                  <a:pt x="87249" y="29260"/>
                </a:lnTo>
                <a:lnTo>
                  <a:pt x="123139" y="29641"/>
                </a:lnTo>
                <a:lnTo>
                  <a:pt x="143611" y="29552"/>
                </a:lnTo>
                <a:lnTo>
                  <a:pt x="164344" y="29540"/>
                </a:lnTo>
                <a:lnTo>
                  <a:pt x="305632" y="29540"/>
                </a:lnTo>
                <a:lnTo>
                  <a:pt x="333819" y="29146"/>
                </a:lnTo>
                <a:lnTo>
                  <a:pt x="402107" y="26847"/>
                </a:lnTo>
                <a:lnTo>
                  <a:pt x="416051" y="25996"/>
                </a:lnTo>
                <a:lnTo>
                  <a:pt x="43980" y="25996"/>
                </a:lnTo>
                <a:lnTo>
                  <a:pt x="9603" y="25582"/>
                </a:lnTo>
                <a:close/>
              </a:path>
              <a:path w="504189" h="29845">
                <a:moveTo>
                  <a:pt x="5063" y="5413"/>
                </a:moveTo>
                <a:lnTo>
                  <a:pt x="7" y="20574"/>
                </a:lnTo>
                <a:lnTo>
                  <a:pt x="2775" y="23761"/>
                </a:lnTo>
                <a:lnTo>
                  <a:pt x="4030" y="25092"/>
                </a:lnTo>
                <a:lnTo>
                  <a:pt x="9603" y="25582"/>
                </a:lnTo>
                <a:lnTo>
                  <a:pt x="43980" y="25996"/>
                </a:lnTo>
                <a:lnTo>
                  <a:pt x="48298" y="21767"/>
                </a:lnTo>
                <a:lnTo>
                  <a:pt x="48399" y="11341"/>
                </a:lnTo>
                <a:lnTo>
                  <a:pt x="44335" y="7073"/>
                </a:lnTo>
                <a:lnTo>
                  <a:pt x="20840" y="6146"/>
                </a:lnTo>
                <a:lnTo>
                  <a:pt x="20980" y="6146"/>
                </a:lnTo>
                <a:lnTo>
                  <a:pt x="10341" y="5573"/>
                </a:lnTo>
                <a:lnTo>
                  <a:pt x="5063" y="5413"/>
                </a:lnTo>
                <a:close/>
              </a:path>
              <a:path w="504189" h="29845">
                <a:moveTo>
                  <a:pt x="10341" y="5573"/>
                </a:moveTo>
                <a:lnTo>
                  <a:pt x="20980" y="6146"/>
                </a:lnTo>
                <a:lnTo>
                  <a:pt x="20840" y="6146"/>
                </a:lnTo>
                <a:lnTo>
                  <a:pt x="44335" y="7073"/>
                </a:lnTo>
                <a:lnTo>
                  <a:pt x="48399" y="11341"/>
                </a:lnTo>
                <a:lnTo>
                  <a:pt x="48298" y="21767"/>
                </a:lnTo>
                <a:lnTo>
                  <a:pt x="43980" y="25996"/>
                </a:lnTo>
                <a:lnTo>
                  <a:pt x="416051" y="25996"/>
                </a:lnTo>
                <a:lnTo>
                  <a:pt x="428955" y="25209"/>
                </a:lnTo>
                <a:lnTo>
                  <a:pt x="450710" y="24104"/>
                </a:lnTo>
                <a:lnTo>
                  <a:pt x="467804" y="23456"/>
                </a:lnTo>
                <a:lnTo>
                  <a:pt x="479112" y="22504"/>
                </a:lnTo>
                <a:lnTo>
                  <a:pt x="478840" y="22504"/>
                </a:lnTo>
                <a:lnTo>
                  <a:pt x="479564" y="22466"/>
                </a:lnTo>
                <a:lnTo>
                  <a:pt x="481039" y="22466"/>
                </a:lnTo>
                <a:lnTo>
                  <a:pt x="486168" y="22377"/>
                </a:lnTo>
                <a:lnTo>
                  <a:pt x="488117" y="22276"/>
                </a:lnTo>
                <a:lnTo>
                  <a:pt x="482485" y="18973"/>
                </a:lnTo>
                <a:lnTo>
                  <a:pt x="473519" y="18973"/>
                </a:lnTo>
                <a:lnTo>
                  <a:pt x="470001" y="15455"/>
                </a:lnTo>
                <a:lnTo>
                  <a:pt x="470001" y="8432"/>
                </a:lnTo>
                <a:lnTo>
                  <a:pt x="143535" y="8432"/>
                </a:lnTo>
                <a:lnTo>
                  <a:pt x="123342" y="8267"/>
                </a:lnTo>
                <a:lnTo>
                  <a:pt x="58577" y="7175"/>
                </a:lnTo>
                <a:lnTo>
                  <a:pt x="58077" y="7175"/>
                </a:lnTo>
                <a:lnTo>
                  <a:pt x="35090" y="6235"/>
                </a:lnTo>
                <a:lnTo>
                  <a:pt x="18732" y="5829"/>
                </a:lnTo>
                <a:lnTo>
                  <a:pt x="10341" y="5573"/>
                </a:lnTo>
                <a:close/>
              </a:path>
              <a:path w="504189" h="29845">
                <a:moveTo>
                  <a:pt x="4030" y="25092"/>
                </a:moveTo>
                <a:lnTo>
                  <a:pt x="4343" y="25425"/>
                </a:lnTo>
                <a:lnTo>
                  <a:pt x="9603" y="25582"/>
                </a:lnTo>
                <a:lnTo>
                  <a:pt x="4030" y="25092"/>
                </a:lnTo>
                <a:close/>
              </a:path>
              <a:path w="504189" h="29845">
                <a:moveTo>
                  <a:pt x="2672" y="23652"/>
                </a:moveTo>
                <a:lnTo>
                  <a:pt x="3911" y="25082"/>
                </a:lnTo>
                <a:lnTo>
                  <a:pt x="2672" y="23652"/>
                </a:lnTo>
                <a:close/>
              </a:path>
              <a:path w="504189" h="29845">
                <a:moveTo>
                  <a:pt x="489971" y="22179"/>
                </a:moveTo>
                <a:lnTo>
                  <a:pt x="488117" y="22276"/>
                </a:lnTo>
                <a:lnTo>
                  <a:pt x="490651" y="23761"/>
                </a:lnTo>
                <a:lnTo>
                  <a:pt x="496400" y="22268"/>
                </a:lnTo>
                <a:lnTo>
                  <a:pt x="489971" y="22179"/>
                </a:lnTo>
                <a:close/>
              </a:path>
              <a:path w="504189" h="29845">
                <a:moveTo>
                  <a:pt x="7" y="20574"/>
                </a:moveTo>
                <a:lnTo>
                  <a:pt x="0" y="20815"/>
                </a:lnTo>
                <a:lnTo>
                  <a:pt x="2672" y="23652"/>
                </a:lnTo>
                <a:lnTo>
                  <a:pt x="7" y="20574"/>
                </a:lnTo>
                <a:close/>
              </a:path>
              <a:path w="504189" h="29845">
                <a:moveTo>
                  <a:pt x="481039" y="22466"/>
                </a:moveTo>
                <a:lnTo>
                  <a:pt x="479564" y="22466"/>
                </a:lnTo>
                <a:lnTo>
                  <a:pt x="479182" y="22498"/>
                </a:lnTo>
                <a:lnTo>
                  <a:pt x="481039" y="22466"/>
                </a:lnTo>
                <a:close/>
              </a:path>
              <a:path w="504189" h="29845">
                <a:moveTo>
                  <a:pt x="480644" y="17894"/>
                </a:moveTo>
                <a:lnTo>
                  <a:pt x="488123" y="22275"/>
                </a:lnTo>
                <a:lnTo>
                  <a:pt x="489971" y="22179"/>
                </a:lnTo>
                <a:lnTo>
                  <a:pt x="489572" y="22174"/>
                </a:lnTo>
                <a:lnTo>
                  <a:pt x="490321" y="22161"/>
                </a:lnTo>
                <a:lnTo>
                  <a:pt x="496810" y="22161"/>
                </a:lnTo>
                <a:lnTo>
                  <a:pt x="497162" y="22070"/>
                </a:lnTo>
                <a:lnTo>
                  <a:pt x="497721" y="21526"/>
                </a:lnTo>
                <a:lnTo>
                  <a:pt x="499217" y="18973"/>
                </a:lnTo>
                <a:lnTo>
                  <a:pt x="484619" y="18973"/>
                </a:lnTo>
                <a:lnTo>
                  <a:pt x="480644" y="17894"/>
                </a:lnTo>
                <a:close/>
              </a:path>
              <a:path w="504189" h="29845">
                <a:moveTo>
                  <a:pt x="497162" y="22070"/>
                </a:moveTo>
                <a:lnTo>
                  <a:pt x="496400" y="22268"/>
                </a:lnTo>
                <a:lnTo>
                  <a:pt x="496951" y="22275"/>
                </a:lnTo>
                <a:lnTo>
                  <a:pt x="497162" y="22070"/>
                </a:lnTo>
                <a:close/>
              </a:path>
              <a:path w="504189" h="29845">
                <a:moveTo>
                  <a:pt x="496810" y="22161"/>
                </a:moveTo>
                <a:lnTo>
                  <a:pt x="489971" y="22179"/>
                </a:lnTo>
                <a:lnTo>
                  <a:pt x="496400" y="22268"/>
                </a:lnTo>
                <a:lnTo>
                  <a:pt x="496810" y="22161"/>
                </a:lnTo>
                <a:close/>
              </a:path>
              <a:path w="504189" h="29845">
                <a:moveTo>
                  <a:pt x="497721" y="21526"/>
                </a:moveTo>
                <a:lnTo>
                  <a:pt x="497162" y="22070"/>
                </a:lnTo>
                <a:lnTo>
                  <a:pt x="497446" y="21996"/>
                </a:lnTo>
                <a:lnTo>
                  <a:pt x="497721" y="21526"/>
                </a:lnTo>
                <a:close/>
              </a:path>
              <a:path w="504189" h="29845">
                <a:moveTo>
                  <a:pt x="502023" y="14186"/>
                </a:moveTo>
                <a:lnTo>
                  <a:pt x="497721" y="21526"/>
                </a:lnTo>
                <a:lnTo>
                  <a:pt x="501980" y="17386"/>
                </a:lnTo>
                <a:lnTo>
                  <a:pt x="502023" y="14186"/>
                </a:lnTo>
                <a:close/>
              </a:path>
              <a:path w="504189" h="29845">
                <a:moveTo>
                  <a:pt x="162" y="15372"/>
                </a:moveTo>
                <a:lnTo>
                  <a:pt x="52" y="17386"/>
                </a:lnTo>
                <a:lnTo>
                  <a:pt x="7" y="20574"/>
                </a:lnTo>
                <a:lnTo>
                  <a:pt x="162" y="15372"/>
                </a:lnTo>
                <a:close/>
              </a:path>
              <a:path w="504189" h="29845">
                <a:moveTo>
                  <a:pt x="482485" y="3251"/>
                </a:moveTo>
                <a:lnTo>
                  <a:pt x="473519" y="3251"/>
                </a:lnTo>
                <a:lnTo>
                  <a:pt x="470001" y="6769"/>
                </a:lnTo>
                <a:lnTo>
                  <a:pt x="470001" y="15455"/>
                </a:lnTo>
                <a:lnTo>
                  <a:pt x="473519" y="18973"/>
                </a:lnTo>
                <a:lnTo>
                  <a:pt x="482485" y="18973"/>
                </a:lnTo>
                <a:lnTo>
                  <a:pt x="480644" y="17894"/>
                </a:lnTo>
                <a:lnTo>
                  <a:pt x="499850" y="17894"/>
                </a:lnTo>
                <a:lnTo>
                  <a:pt x="502023" y="14186"/>
                </a:lnTo>
                <a:lnTo>
                  <a:pt x="501939" y="4931"/>
                </a:lnTo>
                <a:lnTo>
                  <a:pt x="501396" y="4373"/>
                </a:lnTo>
                <a:lnTo>
                  <a:pt x="480644" y="4330"/>
                </a:lnTo>
                <a:lnTo>
                  <a:pt x="482485" y="3251"/>
                </a:lnTo>
                <a:close/>
              </a:path>
              <a:path w="504189" h="29845">
                <a:moveTo>
                  <a:pt x="499850" y="17894"/>
                </a:moveTo>
                <a:lnTo>
                  <a:pt x="480644" y="17894"/>
                </a:lnTo>
                <a:lnTo>
                  <a:pt x="484619" y="18973"/>
                </a:lnTo>
                <a:lnTo>
                  <a:pt x="499217" y="18973"/>
                </a:lnTo>
                <a:lnTo>
                  <a:pt x="499850" y="17894"/>
                </a:lnTo>
                <a:close/>
              </a:path>
              <a:path w="504189" h="29845">
                <a:moveTo>
                  <a:pt x="476" y="9628"/>
                </a:moveTo>
                <a:lnTo>
                  <a:pt x="330" y="9766"/>
                </a:lnTo>
                <a:lnTo>
                  <a:pt x="162" y="15372"/>
                </a:lnTo>
                <a:lnTo>
                  <a:pt x="476" y="9628"/>
                </a:lnTo>
                <a:close/>
              </a:path>
              <a:path w="504189" h="29845">
                <a:moveTo>
                  <a:pt x="502137" y="5694"/>
                </a:moveTo>
                <a:lnTo>
                  <a:pt x="502023" y="14186"/>
                </a:lnTo>
                <a:lnTo>
                  <a:pt x="503631" y="11442"/>
                </a:lnTo>
                <a:lnTo>
                  <a:pt x="502137" y="5694"/>
                </a:lnTo>
                <a:close/>
              </a:path>
              <a:path w="504189" h="29845">
                <a:moveTo>
                  <a:pt x="2666" y="7564"/>
                </a:moveTo>
                <a:lnTo>
                  <a:pt x="482" y="9525"/>
                </a:lnTo>
                <a:lnTo>
                  <a:pt x="2666" y="7564"/>
                </a:lnTo>
                <a:close/>
              </a:path>
              <a:path w="504189" h="29845">
                <a:moveTo>
                  <a:pt x="143614" y="8432"/>
                </a:moveTo>
                <a:close/>
              </a:path>
              <a:path w="504189" h="29845">
                <a:moveTo>
                  <a:pt x="251294" y="8280"/>
                </a:moveTo>
                <a:lnTo>
                  <a:pt x="222309" y="8305"/>
                </a:lnTo>
                <a:lnTo>
                  <a:pt x="143614" y="8432"/>
                </a:lnTo>
                <a:lnTo>
                  <a:pt x="470001" y="8432"/>
                </a:lnTo>
                <a:lnTo>
                  <a:pt x="272859" y="8305"/>
                </a:lnTo>
                <a:lnTo>
                  <a:pt x="251294" y="8280"/>
                </a:lnTo>
                <a:close/>
              </a:path>
              <a:path w="504189" h="29845">
                <a:moveTo>
                  <a:pt x="272869" y="8305"/>
                </a:moveTo>
                <a:close/>
              </a:path>
              <a:path w="504189" h="29845">
                <a:moveTo>
                  <a:pt x="471436" y="5334"/>
                </a:moveTo>
                <a:lnTo>
                  <a:pt x="400799" y="5346"/>
                </a:lnTo>
                <a:lnTo>
                  <a:pt x="351523" y="7264"/>
                </a:lnTo>
                <a:lnTo>
                  <a:pt x="333336" y="7772"/>
                </a:lnTo>
                <a:lnTo>
                  <a:pt x="313944" y="8102"/>
                </a:lnTo>
                <a:lnTo>
                  <a:pt x="294093" y="8267"/>
                </a:lnTo>
                <a:lnTo>
                  <a:pt x="272869" y="8305"/>
                </a:lnTo>
                <a:lnTo>
                  <a:pt x="470001" y="8305"/>
                </a:lnTo>
                <a:lnTo>
                  <a:pt x="470001" y="6769"/>
                </a:lnTo>
                <a:lnTo>
                  <a:pt x="471436" y="5334"/>
                </a:lnTo>
                <a:close/>
              </a:path>
              <a:path w="504189" h="29845">
                <a:moveTo>
                  <a:pt x="4953" y="5410"/>
                </a:moveTo>
                <a:lnTo>
                  <a:pt x="2666" y="7564"/>
                </a:lnTo>
                <a:lnTo>
                  <a:pt x="5063" y="5413"/>
                </a:lnTo>
                <a:close/>
              </a:path>
              <a:path w="504189" h="29845">
                <a:moveTo>
                  <a:pt x="57823" y="7162"/>
                </a:moveTo>
                <a:lnTo>
                  <a:pt x="58077" y="7175"/>
                </a:lnTo>
                <a:lnTo>
                  <a:pt x="58577" y="7175"/>
                </a:lnTo>
                <a:lnTo>
                  <a:pt x="57823" y="7162"/>
                </a:lnTo>
                <a:close/>
              </a:path>
              <a:path w="504189" h="29845">
                <a:moveTo>
                  <a:pt x="501939" y="4931"/>
                </a:moveTo>
                <a:lnTo>
                  <a:pt x="502137" y="5694"/>
                </a:lnTo>
                <a:lnTo>
                  <a:pt x="502145" y="5143"/>
                </a:lnTo>
                <a:lnTo>
                  <a:pt x="501939" y="4931"/>
                </a:lnTo>
                <a:close/>
              </a:path>
              <a:path w="504189" h="29845">
                <a:moveTo>
                  <a:pt x="5194" y="5295"/>
                </a:moveTo>
                <a:lnTo>
                  <a:pt x="5063" y="5413"/>
                </a:lnTo>
                <a:lnTo>
                  <a:pt x="10341" y="5573"/>
                </a:lnTo>
                <a:lnTo>
                  <a:pt x="5194" y="5295"/>
                </a:lnTo>
                <a:close/>
              </a:path>
              <a:path w="504189" h="29845">
                <a:moveTo>
                  <a:pt x="466140" y="1956"/>
                </a:moveTo>
                <a:lnTo>
                  <a:pt x="449618" y="2590"/>
                </a:lnTo>
                <a:lnTo>
                  <a:pt x="427647" y="3708"/>
                </a:lnTo>
                <a:lnTo>
                  <a:pt x="400948" y="5337"/>
                </a:lnTo>
                <a:lnTo>
                  <a:pt x="471436" y="5334"/>
                </a:lnTo>
                <a:lnTo>
                  <a:pt x="473519" y="3251"/>
                </a:lnTo>
                <a:lnTo>
                  <a:pt x="482485" y="3251"/>
                </a:lnTo>
                <a:lnTo>
                  <a:pt x="484673" y="1968"/>
                </a:lnTo>
                <a:lnTo>
                  <a:pt x="466001" y="1968"/>
                </a:lnTo>
                <a:lnTo>
                  <a:pt x="466140" y="1956"/>
                </a:lnTo>
                <a:close/>
              </a:path>
              <a:path w="504189" h="29845">
                <a:moveTo>
                  <a:pt x="501396" y="4373"/>
                </a:moveTo>
                <a:lnTo>
                  <a:pt x="501939" y="4931"/>
                </a:lnTo>
                <a:lnTo>
                  <a:pt x="501865" y="4648"/>
                </a:lnTo>
                <a:lnTo>
                  <a:pt x="501396" y="4373"/>
                </a:lnTo>
                <a:close/>
              </a:path>
              <a:path w="504189" h="29845">
                <a:moveTo>
                  <a:pt x="493055" y="55"/>
                </a:moveTo>
                <a:lnTo>
                  <a:pt x="494842" y="533"/>
                </a:lnTo>
                <a:lnTo>
                  <a:pt x="501396" y="4373"/>
                </a:lnTo>
                <a:lnTo>
                  <a:pt x="497255" y="114"/>
                </a:lnTo>
                <a:lnTo>
                  <a:pt x="493055" y="55"/>
                </a:lnTo>
                <a:close/>
              </a:path>
              <a:path w="504189" h="29845">
                <a:moveTo>
                  <a:pt x="491074" y="27"/>
                </a:moveTo>
                <a:lnTo>
                  <a:pt x="489525" y="55"/>
                </a:lnTo>
                <a:lnTo>
                  <a:pt x="488563" y="147"/>
                </a:lnTo>
                <a:lnTo>
                  <a:pt x="487121" y="533"/>
                </a:lnTo>
                <a:lnTo>
                  <a:pt x="480644" y="4330"/>
                </a:lnTo>
                <a:lnTo>
                  <a:pt x="484619" y="3251"/>
                </a:lnTo>
                <a:lnTo>
                  <a:pt x="499481" y="3251"/>
                </a:lnTo>
                <a:lnTo>
                  <a:pt x="494842" y="533"/>
                </a:lnTo>
                <a:lnTo>
                  <a:pt x="493055" y="55"/>
                </a:lnTo>
                <a:lnTo>
                  <a:pt x="491074" y="27"/>
                </a:lnTo>
                <a:close/>
              </a:path>
              <a:path w="504189" h="29845">
                <a:moveTo>
                  <a:pt x="499481" y="3251"/>
                </a:moveTo>
                <a:lnTo>
                  <a:pt x="484619" y="3251"/>
                </a:lnTo>
                <a:lnTo>
                  <a:pt x="480644" y="4330"/>
                </a:lnTo>
                <a:lnTo>
                  <a:pt x="501323" y="4330"/>
                </a:lnTo>
                <a:lnTo>
                  <a:pt x="499481" y="3251"/>
                </a:lnTo>
                <a:close/>
              </a:path>
              <a:path w="504189" h="29845">
                <a:moveTo>
                  <a:pt x="484716" y="1943"/>
                </a:moveTo>
                <a:lnTo>
                  <a:pt x="466496" y="1943"/>
                </a:lnTo>
                <a:lnTo>
                  <a:pt x="466001" y="1968"/>
                </a:lnTo>
                <a:lnTo>
                  <a:pt x="484673" y="1968"/>
                </a:lnTo>
                <a:close/>
              </a:path>
              <a:path w="504189" h="29845">
                <a:moveTo>
                  <a:pt x="484477" y="832"/>
                </a:moveTo>
                <a:lnTo>
                  <a:pt x="477761" y="977"/>
                </a:lnTo>
                <a:lnTo>
                  <a:pt x="466140" y="1956"/>
                </a:lnTo>
                <a:lnTo>
                  <a:pt x="466496" y="1943"/>
                </a:lnTo>
                <a:lnTo>
                  <a:pt x="484716" y="1943"/>
                </a:lnTo>
                <a:lnTo>
                  <a:pt x="486341" y="990"/>
                </a:lnTo>
                <a:lnTo>
                  <a:pt x="483628" y="990"/>
                </a:lnTo>
                <a:lnTo>
                  <a:pt x="484477" y="832"/>
                </a:lnTo>
                <a:close/>
              </a:path>
              <a:path w="504189" h="29845">
                <a:moveTo>
                  <a:pt x="485381" y="812"/>
                </a:moveTo>
                <a:lnTo>
                  <a:pt x="484477" y="832"/>
                </a:lnTo>
                <a:lnTo>
                  <a:pt x="483628" y="990"/>
                </a:lnTo>
                <a:lnTo>
                  <a:pt x="485381" y="812"/>
                </a:lnTo>
                <a:close/>
              </a:path>
              <a:path w="504189" h="29845">
                <a:moveTo>
                  <a:pt x="486644" y="812"/>
                </a:moveTo>
                <a:lnTo>
                  <a:pt x="485381" y="812"/>
                </a:lnTo>
                <a:lnTo>
                  <a:pt x="483628" y="990"/>
                </a:lnTo>
                <a:lnTo>
                  <a:pt x="486363" y="977"/>
                </a:lnTo>
                <a:lnTo>
                  <a:pt x="486644" y="812"/>
                </a:lnTo>
                <a:close/>
              </a:path>
              <a:path w="504189" h="29845">
                <a:moveTo>
                  <a:pt x="488563" y="147"/>
                </a:moveTo>
                <a:lnTo>
                  <a:pt x="487718" y="228"/>
                </a:lnTo>
                <a:lnTo>
                  <a:pt x="484477" y="832"/>
                </a:lnTo>
                <a:lnTo>
                  <a:pt x="485381" y="812"/>
                </a:lnTo>
                <a:lnTo>
                  <a:pt x="486644" y="812"/>
                </a:lnTo>
                <a:lnTo>
                  <a:pt x="487121" y="533"/>
                </a:lnTo>
                <a:lnTo>
                  <a:pt x="488563" y="147"/>
                </a:lnTo>
                <a:close/>
              </a:path>
              <a:path w="504189" h="29845">
                <a:moveTo>
                  <a:pt x="489115" y="0"/>
                </a:moveTo>
                <a:lnTo>
                  <a:pt x="488563" y="147"/>
                </a:lnTo>
                <a:lnTo>
                  <a:pt x="489572" y="50"/>
                </a:lnTo>
                <a:lnTo>
                  <a:pt x="491074" y="27"/>
                </a:lnTo>
                <a:lnTo>
                  <a:pt x="489115" y="0"/>
                </a:lnTo>
                <a:close/>
              </a:path>
              <a:path w="504189" h="29845">
                <a:moveTo>
                  <a:pt x="492848" y="0"/>
                </a:moveTo>
                <a:lnTo>
                  <a:pt x="491074" y="27"/>
                </a:lnTo>
                <a:lnTo>
                  <a:pt x="493055" y="55"/>
                </a:lnTo>
                <a:lnTo>
                  <a:pt x="492848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647550" y="5571528"/>
            <a:ext cx="462673" cy="2570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8271" y="1152982"/>
            <a:ext cx="223392" cy="1240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6745" y="1333677"/>
            <a:ext cx="4263301" cy="19633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19149" y="346963"/>
            <a:ext cx="4347806" cy="36029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21674" y="3579190"/>
            <a:ext cx="1039494" cy="5065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91535" y="3431184"/>
            <a:ext cx="990231" cy="5368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68355" y="3389642"/>
            <a:ext cx="694537" cy="5195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07277" y="3502685"/>
            <a:ext cx="921945" cy="2375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90422" y="3389731"/>
            <a:ext cx="618034" cy="34100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4919" y="3272663"/>
            <a:ext cx="593201" cy="5488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83231" y="4158792"/>
            <a:ext cx="1659559" cy="41332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32948" y="4167682"/>
            <a:ext cx="304367" cy="30098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01195" y="4169130"/>
            <a:ext cx="502219" cy="46220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63050" y="4864506"/>
            <a:ext cx="515263" cy="40223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08350" y="4942611"/>
            <a:ext cx="509523" cy="29641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21020" y="4892052"/>
            <a:ext cx="278957" cy="26917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82710" y="4906429"/>
            <a:ext cx="225486" cy="2472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916080" y="4890630"/>
            <a:ext cx="191515" cy="2391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30965" y="4813732"/>
            <a:ext cx="497458" cy="3144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49174" y="4724196"/>
            <a:ext cx="960984" cy="58386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692035" y="4857826"/>
            <a:ext cx="577691" cy="30365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403867" y="5000904"/>
            <a:ext cx="268274" cy="2738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941090" y="4876800"/>
            <a:ext cx="756907" cy="23582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021821" y="4818278"/>
            <a:ext cx="725525" cy="26498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578837" y="5589710"/>
            <a:ext cx="103695" cy="9181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732970" y="5367096"/>
            <a:ext cx="74581" cy="9535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841451" y="5614129"/>
            <a:ext cx="64120" cy="732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12363" y="5330101"/>
            <a:ext cx="844892" cy="39409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056393" y="5503354"/>
            <a:ext cx="183885" cy="9741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496291" y="5296128"/>
            <a:ext cx="172441" cy="24524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738256" y="5367858"/>
            <a:ext cx="154834" cy="18759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025975" y="5255882"/>
            <a:ext cx="872185" cy="30290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481983" y="5662529"/>
            <a:ext cx="1407490" cy="27861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163488" y="6146208"/>
            <a:ext cx="215396" cy="11283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593463" y="6068504"/>
            <a:ext cx="548474" cy="2843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219154" y="6071830"/>
            <a:ext cx="157670" cy="27472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1631063" y="6087238"/>
            <a:ext cx="419115" cy="21212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305176" y="5564047"/>
            <a:ext cx="777049" cy="40364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241006" y="5525312"/>
            <a:ext cx="389978" cy="40958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923189" y="5516076"/>
            <a:ext cx="1412696" cy="36195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585643" y="5414746"/>
            <a:ext cx="728859" cy="37355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509639" y="5511836"/>
            <a:ext cx="422287" cy="26349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179133" y="5266601"/>
            <a:ext cx="1159584" cy="7828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8271" y="1152982"/>
            <a:ext cx="223392" cy="1240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6745" y="1333677"/>
            <a:ext cx="4263301" cy="19633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1674" y="3579190"/>
            <a:ext cx="1039494" cy="5065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91535" y="3431184"/>
            <a:ext cx="990231" cy="5368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8355" y="3389642"/>
            <a:ext cx="694537" cy="5195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07277" y="3502685"/>
            <a:ext cx="921945" cy="2375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90422" y="3389731"/>
            <a:ext cx="618034" cy="3410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19149" y="346963"/>
            <a:ext cx="4347806" cy="46966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4919" y="3272663"/>
            <a:ext cx="593201" cy="5488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63050" y="4864506"/>
            <a:ext cx="515263" cy="40223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08350" y="4942611"/>
            <a:ext cx="509523" cy="2964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21020" y="4892052"/>
            <a:ext cx="278957" cy="26917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82710" y="4906429"/>
            <a:ext cx="225486" cy="2472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16080" y="4890630"/>
            <a:ext cx="191515" cy="23919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330965" y="4813732"/>
            <a:ext cx="497458" cy="3144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49174" y="4724196"/>
            <a:ext cx="960984" cy="5838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05176" y="5564047"/>
            <a:ext cx="777049" cy="40364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241006" y="5525312"/>
            <a:ext cx="389978" cy="40958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923189" y="5516076"/>
            <a:ext cx="2158365" cy="1144270"/>
            <a:chOff x="3923189" y="5516076"/>
            <a:chExt cx="2158365" cy="1144270"/>
          </a:xfrm>
        </p:grpSpPr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23189" y="5516076"/>
              <a:ext cx="1412696" cy="3619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52649" y="5884105"/>
              <a:ext cx="728567" cy="77593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585643" y="5414746"/>
            <a:ext cx="728859" cy="37355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509639" y="5511836"/>
            <a:ext cx="422287" cy="26349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179133" y="5266601"/>
            <a:ext cx="1159584" cy="78287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449282" y="5237302"/>
            <a:ext cx="705053" cy="361742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0294290" y="5361584"/>
            <a:ext cx="158750" cy="134620"/>
          </a:xfrm>
          <a:custGeom>
            <a:avLst/>
            <a:gdLst/>
            <a:ahLst/>
            <a:cxnLst/>
            <a:rect l="l" t="t" r="r" b="b"/>
            <a:pathLst>
              <a:path w="158750" h="134620">
                <a:moveTo>
                  <a:pt x="4178" y="127101"/>
                </a:moveTo>
                <a:lnTo>
                  <a:pt x="2019" y="124117"/>
                </a:lnTo>
                <a:lnTo>
                  <a:pt x="3314" y="126365"/>
                </a:lnTo>
                <a:lnTo>
                  <a:pt x="4178" y="127101"/>
                </a:lnTo>
                <a:close/>
              </a:path>
              <a:path w="158750" h="134620">
                <a:moveTo>
                  <a:pt x="149847" y="99072"/>
                </a:moveTo>
                <a:lnTo>
                  <a:pt x="147789" y="97015"/>
                </a:lnTo>
                <a:lnTo>
                  <a:pt x="146646" y="95872"/>
                </a:lnTo>
                <a:lnTo>
                  <a:pt x="129590" y="95872"/>
                </a:lnTo>
                <a:lnTo>
                  <a:pt x="99669" y="97002"/>
                </a:lnTo>
                <a:lnTo>
                  <a:pt x="82562" y="96672"/>
                </a:lnTo>
                <a:lnTo>
                  <a:pt x="81661" y="96697"/>
                </a:lnTo>
                <a:lnTo>
                  <a:pt x="29616" y="105041"/>
                </a:lnTo>
                <a:lnTo>
                  <a:pt x="20104" y="107581"/>
                </a:lnTo>
                <a:lnTo>
                  <a:pt x="14770" y="108597"/>
                </a:lnTo>
                <a:lnTo>
                  <a:pt x="10464" y="107899"/>
                </a:lnTo>
                <a:lnTo>
                  <a:pt x="7658" y="109943"/>
                </a:lnTo>
                <a:lnTo>
                  <a:pt x="4267" y="110578"/>
                </a:lnTo>
                <a:lnTo>
                  <a:pt x="1790" y="114198"/>
                </a:lnTo>
                <a:lnTo>
                  <a:pt x="1054" y="114731"/>
                </a:lnTo>
                <a:lnTo>
                  <a:pt x="927" y="115455"/>
                </a:lnTo>
                <a:lnTo>
                  <a:pt x="508" y="116078"/>
                </a:lnTo>
                <a:lnTo>
                  <a:pt x="685" y="117030"/>
                </a:lnTo>
                <a:lnTo>
                  <a:pt x="0" y="121310"/>
                </a:lnTo>
                <a:lnTo>
                  <a:pt x="2019" y="124117"/>
                </a:lnTo>
                <a:lnTo>
                  <a:pt x="4178" y="127101"/>
                </a:lnTo>
                <a:lnTo>
                  <a:pt x="5803" y="129324"/>
                </a:lnTo>
                <a:lnTo>
                  <a:pt x="8255" y="130302"/>
                </a:lnTo>
                <a:lnTo>
                  <a:pt x="10160" y="131445"/>
                </a:lnTo>
                <a:lnTo>
                  <a:pt x="17678" y="134480"/>
                </a:lnTo>
                <a:lnTo>
                  <a:pt x="22694" y="132346"/>
                </a:lnTo>
                <a:lnTo>
                  <a:pt x="23253" y="130949"/>
                </a:lnTo>
                <a:lnTo>
                  <a:pt x="24358" y="128219"/>
                </a:lnTo>
                <a:lnTo>
                  <a:pt x="25184" y="128028"/>
                </a:lnTo>
                <a:lnTo>
                  <a:pt x="33934" y="125679"/>
                </a:lnTo>
                <a:lnTo>
                  <a:pt x="34188" y="125615"/>
                </a:lnTo>
                <a:lnTo>
                  <a:pt x="33858" y="125679"/>
                </a:lnTo>
                <a:lnTo>
                  <a:pt x="34455" y="125539"/>
                </a:lnTo>
                <a:lnTo>
                  <a:pt x="34188" y="125615"/>
                </a:lnTo>
                <a:lnTo>
                  <a:pt x="34531" y="125539"/>
                </a:lnTo>
                <a:lnTo>
                  <a:pt x="53594" y="121602"/>
                </a:lnTo>
                <a:lnTo>
                  <a:pt x="68795" y="117894"/>
                </a:lnTo>
                <a:lnTo>
                  <a:pt x="100355" y="111264"/>
                </a:lnTo>
                <a:lnTo>
                  <a:pt x="103339" y="111125"/>
                </a:lnTo>
                <a:lnTo>
                  <a:pt x="115176" y="110655"/>
                </a:lnTo>
                <a:lnTo>
                  <a:pt x="130086" y="110147"/>
                </a:lnTo>
                <a:lnTo>
                  <a:pt x="146646" y="110147"/>
                </a:lnTo>
                <a:lnTo>
                  <a:pt x="149110" y="107683"/>
                </a:lnTo>
                <a:lnTo>
                  <a:pt x="149288" y="107505"/>
                </a:lnTo>
                <a:lnTo>
                  <a:pt x="149847" y="106946"/>
                </a:lnTo>
                <a:lnTo>
                  <a:pt x="149847" y="99072"/>
                </a:lnTo>
                <a:close/>
              </a:path>
              <a:path w="158750" h="134620">
                <a:moveTo>
                  <a:pt x="158369" y="3454"/>
                </a:moveTo>
                <a:lnTo>
                  <a:pt x="156425" y="1511"/>
                </a:lnTo>
                <a:lnTo>
                  <a:pt x="155879" y="965"/>
                </a:lnTo>
                <a:lnTo>
                  <a:pt x="135788" y="965"/>
                </a:lnTo>
                <a:lnTo>
                  <a:pt x="126149" y="1447"/>
                </a:lnTo>
                <a:lnTo>
                  <a:pt x="115976" y="76"/>
                </a:lnTo>
                <a:lnTo>
                  <a:pt x="114630" y="0"/>
                </a:lnTo>
                <a:lnTo>
                  <a:pt x="76771" y="5118"/>
                </a:lnTo>
                <a:lnTo>
                  <a:pt x="25920" y="27863"/>
                </a:lnTo>
                <a:lnTo>
                  <a:pt x="4889" y="54063"/>
                </a:lnTo>
                <a:lnTo>
                  <a:pt x="12903" y="62598"/>
                </a:lnTo>
                <a:lnTo>
                  <a:pt x="19608" y="62814"/>
                </a:lnTo>
                <a:lnTo>
                  <a:pt x="39116" y="44488"/>
                </a:lnTo>
                <a:lnTo>
                  <a:pt x="39395" y="44234"/>
                </a:lnTo>
                <a:lnTo>
                  <a:pt x="39814" y="43903"/>
                </a:lnTo>
                <a:lnTo>
                  <a:pt x="52832" y="33604"/>
                </a:lnTo>
                <a:lnTo>
                  <a:pt x="53543" y="33045"/>
                </a:lnTo>
                <a:lnTo>
                  <a:pt x="58801" y="31661"/>
                </a:lnTo>
                <a:lnTo>
                  <a:pt x="66522" y="29629"/>
                </a:lnTo>
                <a:lnTo>
                  <a:pt x="81280" y="25781"/>
                </a:lnTo>
                <a:lnTo>
                  <a:pt x="94335" y="22606"/>
                </a:lnTo>
                <a:lnTo>
                  <a:pt x="106997" y="19050"/>
                </a:lnTo>
                <a:lnTo>
                  <a:pt x="117576" y="15849"/>
                </a:lnTo>
                <a:lnTo>
                  <a:pt x="126923" y="12585"/>
                </a:lnTo>
                <a:lnTo>
                  <a:pt x="132448" y="12280"/>
                </a:lnTo>
                <a:lnTo>
                  <a:pt x="136334" y="12090"/>
                </a:lnTo>
                <a:lnTo>
                  <a:pt x="155879" y="12090"/>
                </a:lnTo>
                <a:lnTo>
                  <a:pt x="158369" y="9601"/>
                </a:lnTo>
                <a:lnTo>
                  <a:pt x="158369" y="3454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833823" y="5200687"/>
            <a:ext cx="584071" cy="21515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0740682" y="5484876"/>
            <a:ext cx="676910" cy="332740"/>
            <a:chOff x="10740682" y="5484876"/>
            <a:chExt cx="676910" cy="332740"/>
          </a:xfrm>
        </p:grpSpPr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40682" y="5597102"/>
              <a:ext cx="241033" cy="2060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03077" y="5484876"/>
              <a:ext cx="613943" cy="332182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031121" y="6341352"/>
            <a:ext cx="955548" cy="41080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038028" y="6379923"/>
            <a:ext cx="871690" cy="47807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37662" y="6280943"/>
            <a:ext cx="1935917" cy="46748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517717" y="6170872"/>
            <a:ext cx="816452" cy="5072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537809" y="6180767"/>
            <a:ext cx="380665" cy="35090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091013" y="6179110"/>
            <a:ext cx="408468" cy="35549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575785" y="6375680"/>
            <a:ext cx="599249" cy="2080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5950" y="35953"/>
            <a:ext cx="10602595" cy="6619240"/>
            <a:chOff x="195950" y="35953"/>
            <a:chExt cx="10602595" cy="6619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50" y="1345920"/>
              <a:ext cx="4263298" cy="19633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875" y="3591420"/>
              <a:ext cx="1039497" cy="506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725" y="3443414"/>
              <a:ext cx="990231" cy="5368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6468" y="3514915"/>
              <a:ext cx="921957" cy="2376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2059" y="3401885"/>
              <a:ext cx="1115936" cy="11312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656" y="4077372"/>
              <a:ext cx="1919880" cy="5121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3061" y="3935895"/>
              <a:ext cx="359253" cy="553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134" y="3953939"/>
              <a:ext cx="619915" cy="3263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9623" y="3401961"/>
              <a:ext cx="618035" cy="3410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4121" y="3284905"/>
              <a:ext cx="593201" cy="5488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2374" y="35953"/>
              <a:ext cx="8106117" cy="661920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13736" y="39560"/>
              <a:ext cx="46990" cy="62230"/>
            </a:xfrm>
            <a:custGeom>
              <a:avLst/>
              <a:gdLst/>
              <a:ahLst/>
              <a:cxnLst/>
              <a:rect l="l" t="t" r="r" b="b"/>
              <a:pathLst>
                <a:path w="46990" h="62230">
                  <a:moveTo>
                    <a:pt x="46448" y="53174"/>
                  </a:moveTo>
                  <a:lnTo>
                    <a:pt x="30202" y="53174"/>
                  </a:lnTo>
                  <a:lnTo>
                    <a:pt x="34977" y="60909"/>
                  </a:lnTo>
                  <a:lnTo>
                    <a:pt x="39245" y="61912"/>
                  </a:lnTo>
                  <a:lnTo>
                    <a:pt x="45734" y="57899"/>
                  </a:lnTo>
                  <a:lnTo>
                    <a:pt x="46738" y="53644"/>
                  </a:lnTo>
                  <a:lnTo>
                    <a:pt x="46448" y="53174"/>
                  </a:lnTo>
                  <a:close/>
                </a:path>
                <a:path w="46990" h="62230">
                  <a:moveTo>
                    <a:pt x="30378" y="53460"/>
                  </a:moveTo>
                  <a:close/>
                </a:path>
                <a:path w="46990" h="62230">
                  <a:moveTo>
                    <a:pt x="19395" y="8039"/>
                  </a:moveTo>
                  <a:lnTo>
                    <a:pt x="19382" y="14287"/>
                  </a:lnTo>
                  <a:lnTo>
                    <a:pt x="17835" y="15834"/>
                  </a:lnTo>
                  <a:lnTo>
                    <a:pt x="18442" y="20256"/>
                  </a:lnTo>
                  <a:lnTo>
                    <a:pt x="20004" y="37693"/>
                  </a:lnTo>
                  <a:lnTo>
                    <a:pt x="19743" y="38025"/>
                  </a:lnTo>
                  <a:lnTo>
                    <a:pt x="26443" y="47980"/>
                  </a:lnTo>
                  <a:lnTo>
                    <a:pt x="30378" y="53460"/>
                  </a:lnTo>
                  <a:lnTo>
                    <a:pt x="30202" y="53174"/>
                  </a:lnTo>
                  <a:lnTo>
                    <a:pt x="46448" y="53174"/>
                  </a:lnTo>
                  <a:lnTo>
                    <a:pt x="41962" y="45897"/>
                  </a:lnTo>
                  <a:lnTo>
                    <a:pt x="37574" y="39750"/>
                  </a:lnTo>
                  <a:lnTo>
                    <a:pt x="30215" y="28828"/>
                  </a:lnTo>
                  <a:lnTo>
                    <a:pt x="25096" y="21653"/>
                  </a:lnTo>
                  <a:lnTo>
                    <a:pt x="24932" y="21653"/>
                  </a:lnTo>
                  <a:lnTo>
                    <a:pt x="24271" y="20497"/>
                  </a:lnTo>
                  <a:lnTo>
                    <a:pt x="24405" y="20497"/>
                  </a:lnTo>
                  <a:lnTo>
                    <a:pt x="21453" y="14020"/>
                  </a:lnTo>
                  <a:lnTo>
                    <a:pt x="20944" y="12903"/>
                  </a:lnTo>
                  <a:lnTo>
                    <a:pt x="20131" y="9842"/>
                  </a:lnTo>
                  <a:lnTo>
                    <a:pt x="19547" y="8343"/>
                  </a:lnTo>
                  <a:lnTo>
                    <a:pt x="19395" y="8039"/>
                  </a:lnTo>
                  <a:close/>
                </a:path>
                <a:path w="46990" h="62230">
                  <a:moveTo>
                    <a:pt x="446" y="7443"/>
                  </a:moveTo>
                  <a:lnTo>
                    <a:pt x="357" y="7670"/>
                  </a:lnTo>
                  <a:lnTo>
                    <a:pt x="116" y="10007"/>
                  </a:lnTo>
                  <a:lnTo>
                    <a:pt x="0" y="12903"/>
                  </a:lnTo>
                  <a:lnTo>
                    <a:pt x="1551" y="22390"/>
                  </a:lnTo>
                  <a:lnTo>
                    <a:pt x="4116" y="39750"/>
                  </a:lnTo>
                  <a:lnTo>
                    <a:pt x="8257" y="42824"/>
                  </a:lnTo>
                  <a:lnTo>
                    <a:pt x="16969" y="41541"/>
                  </a:lnTo>
                  <a:lnTo>
                    <a:pt x="19743" y="38025"/>
                  </a:lnTo>
                  <a:lnTo>
                    <a:pt x="18854" y="36715"/>
                  </a:lnTo>
                  <a:lnTo>
                    <a:pt x="13318" y="28955"/>
                  </a:lnTo>
                  <a:lnTo>
                    <a:pt x="7037" y="22174"/>
                  </a:lnTo>
                  <a:lnTo>
                    <a:pt x="6352" y="21335"/>
                  </a:lnTo>
                  <a:lnTo>
                    <a:pt x="3824" y="17779"/>
                  </a:lnTo>
                  <a:lnTo>
                    <a:pt x="3075" y="16535"/>
                  </a:lnTo>
                  <a:lnTo>
                    <a:pt x="1957" y="14287"/>
                  </a:lnTo>
                  <a:lnTo>
                    <a:pt x="1424" y="12026"/>
                  </a:lnTo>
                  <a:lnTo>
                    <a:pt x="891" y="12026"/>
                  </a:lnTo>
                  <a:lnTo>
                    <a:pt x="560" y="10820"/>
                  </a:lnTo>
                  <a:lnTo>
                    <a:pt x="446" y="7443"/>
                  </a:lnTo>
                  <a:close/>
                </a:path>
                <a:path w="46990" h="62230">
                  <a:moveTo>
                    <a:pt x="37735" y="39989"/>
                  </a:moveTo>
                  <a:close/>
                </a:path>
                <a:path w="46990" h="62230">
                  <a:moveTo>
                    <a:pt x="37686" y="39916"/>
                  </a:moveTo>
                  <a:close/>
                </a:path>
                <a:path w="46990" h="62230">
                  <a:moveTo>
                    <a:pt x="19915" y="36715"/>
                  </a:moveTo>
                  <a:lnTo>
                    <a:pt x="18861" y="36715"/>
                  </a:lnTo>
                  <a:lnTo>
                    <a:pt x="19743" y="38025"/>
                  </a:lnTo>
                  <a:lnTo>
                    <a:pt x="20004" y="37693"/>
                  </a:lnTo>
                  <a:lnTo>
                    <a:pt x="19915" y="36715"/>
                  </a:lnTo>
                  <a:close/>
                </a:path>
                <a:path w="46990" h="62230">
                  <a:moveTo>
                    <a:pt x="19179" y="28536"/>
                  </a:moveTo>
                  <a:lnTo>
                    <a:pt x="13019" y="28536"/>
                  </a:lnTo>
                  <a:lnTo>
                    <a:pt x="13565" y="29222"/>
                  </a:lnTo>
                  <a:lnTo>
                    <a:pt x="18963" y="36868"/>
                  </a:lnTo>
                  <a:lnTo>
                    <a:pt x="18861" y="36715"/>
                  </a:lnTo>
                  <a:lnTo>
                    <a:pt x="19915" y="36715"/>
                  </a:lnTo>
                  <a:lnTo>
                    <a:pt x="19179" y="28536"/>
                  </a:lnTo>
                  <a:close/>
                </a:path>
                <a:path w="46990" h="62230">
                  <a:moveTo>
                    <a:pt x="18861" y="36715"/>
                  </a:moveTo>
                  <a:lnTo>
                    <a:pt x="18963" y="36868"/>
                  </a:lnTo>
                  <a:lnTo>
                    <a:pt x="18861" y="36715"/>
                  </a:lnTo>
                  <a:close/>
                </a:path>
                <a:path w="46990" h="62230">
                  <a:moveTo>
                    <a:pt x="13318" y="28955"/>
                  </a:moveTo>
                  <a:lnTo>
                    <a:pt x="13508" y="29222"/>
                  </a:lnTo>
                  <a:lnTo>
                    <a:pt x="13318" y="28955"/>
                  </a:lnTo>
                  <a:close/>
                </a:path>
                <a:path w="46990" h="62230">
                  <a:moveTo>
                    <a:pt x="13019" y="28536"/>
                  </a:moveTo>
                  <a:lnTo>
                    <a:pt x="13318" y="28955"/>
                  </a:lnTo>
                  <a:lnTo>
                    <a:pt x="13565" y="29222"/>
                  </a:lnTo>
                  <a:lnTo>
                    <a:pt x="13019" y="28536"/>
                  </a:lnTo>
                  <a:close/>
                </a:path>
                <a:path w="46990" h="62230">
                  <a:moveTo>
                    <a:pt x="17058" y="1777"/>
                  </a:moveTo>
                  <a:lnTo>
                    <a:pt x="5348" y="1777"/>
                  </a:lnTo>
                  <a:lnTo>
                    <a:pt x="1236" y="11232"/>
                  </a:lnTo>
                  <a:lnTo>
                    <a:pt x="13318" y="28955"/>
                  </a:lnTo>
                  <a:lnTo>
                    <a:pt x="13019" y="28536"/>
                  </a:lnTo>
                  <a:lnTo>
                    <a:pt x="19179" y="28536"/>
                  </a:lnTo>
                  <a:lnTo>
                    <a:pt x="18442" y="20256"/>
                  </a:lnTo>
                  <a:lnTo>
                    <a:pt x="18231" y="18719"/>
                  </a:lnTo>
                  <a:lnTo>
                    <a:pt x="11559" y="18719"/>
                  </a:lnTo>
                  <a:lnTo>
                    <a:pt x="8587" y="18592"/>
                  </a:lnTo>
                  <a:lnTo>
                    <a:pt x="15600" y="15199"/>
                  </a:lnTo>
                  <a:lnTo>
                    <a:pt x="16982" y="9626"/>
                  </a:lnTo>
                  <a:lnTo>
                    <a:pt x="19260" y="9626"/>
                  </a:lnTo>
                  <a:lnTo>
                    <a:pt x="18429" y="6108"/>
                  </a:lnTo>
                  <a:lnTo>
                    <a:pt x="19395" y="6108"/>
                  </a:lnTo>
                  <a:lnTo>
                    <a:pt x="19395" y="4114"/>
                  </a:lnTo>
                  <a:lnTo>
                    <a:pt x="17058" y="1777"/>
                  </a:lnTo>
                  <a:close/>
                </a:path>
                <a:path w="46990" h="62230">
                  <a:moveTo>
                    <a:pt x="1526" y="22263"/>
                  </a:moveTo>
                  <a:close/>
                </a:path>
                <a:path w="46990" h="62230">
                  <a:moveTo>
                    <a:pt x="24271" y="20497"/>
                  </a:moveTo>
                  <a:lnTo>
                    <a:pt x="24932" y="21653"/>
                  </a:lnTo>
                  <a:lnTo>
                    <a:pt x="24642" y="21016"/>
                  </a:lnTo>
                  <a:lnTo>
                    <a:pt x="24271" y="20497"/>
                  </a:lnTo>
                  <a:close/>
                </a:path>
                <a:path w="46990" h="62230">
                  <a:moveTo>
                    <a:pt x="24642" y="21016"/>
                  </a:moveTo>
                  <a:lnTo>
                    <a:pt x="24932" y="21653"/>
                  </a:lnTo>
                  <a:lnTo>
                    <a:pt x="25096" y="21653"/>
                  </a:lnTo>
                  <a:lnTo>
                    <a:pt x="24642" y="21016"/>
                  </a:lnTo>
                  <a:close/>
                </a:path>
                <a:path w="46990" h="62230">
                  <a:moveTo>
                    <a:pt x="24405" y="20497"/>
                  </a:moveTo>
                  <a:lnTo>
                    <a:pt x="24271" y="20497"/>
                  </a:lnTo>
                  <a:lnTo>
                    <a:pt x="24642" y="21016"/>
                  </a:lnTo>
                  <a:lnTo>
                    <a:pt x="24405" y="20497"/>
                  </a:lnTo>
                  <a:close/>
                </a:path>
                <a:path w="46990" h="62230">
                  <a:moveTo>
                    <a:pt x="15600" y="15199"/>
                  </a:moveTo>
                  <a:lnTo>
                    <a:pt x="8587" y="18592"/>
                  </a:lnTo>
                  <a:lnTo>
                    <a:pt x="11559" y="18719"/>
                  </a:lnTo>
                  <a:lnTo>
                    <a:pt x="12441" y="18389"/>
                  </a:lnTo>
                  <a:lnTo>
                    <a:pt x="9654" y="18389"/>
                  </a:lnTo>
                  <a:lnTo>
                    <a:pt x="15909" y="15875"/>
                  </a:lnTo>
                  <a:lnTo>
                    <a:pt x="15432" y="15875"/>
                  </a:lnTo>
                  <a:lnTo>
                    <a:pt x="15600" y="15199"/>
                  </a:lnTo>
                  <a:close/>
                </a:path>
                <a:path w="46990" h="62230">
                  <a:moveTo>
                    <a:pt x="17832" y="15836"/>
                  </a:moveTo>
                  <a:lnTo>
                    <a:pt x="16004" y="15836"/>
                  </a:lnTo>
                  <a:lnTo>
                    <a:pt x="13934" y="17830"/>
                  </a:lnTo>
                  <a:lnTo>
                    <a:pt x="11559" y="18719"/>
                  </a:lnTo>
                  <a:lnTo>
                    <a:pt x="18231" y="18719"/>
                  </a:lnTo>
                  <a:lnTo>
                    <a:pt x="18186" y="18389"/>
                  </a:lnTo>
                  <a:lnTo>
                    <a:pt x="15280" y="18389"/>
                  </a:lnTo>
                  <a:lnTo>
                    <a:pt x="17832" y="15836"/>
                  </a:lnTo>
                  <a:close/>
                </a:path>
                <a:path w="46990" h="62230">
                  <a:moveTo>
                    <a:pt x="16004" y="15836"/>
                  </a:moveTo>
                  <a:lnTo>
                    <a:pt x="9654" y="18389"/>
                  </a:lnTo>
                  <a:lnTo>
                    <a:pt x="12441" y="18389"/>
                  </a:lnTo>
                  <a:lnTo>
                    <a:pt x="13934" y="17830"/>
                  </a:lnTo>
                  <a:lnTo>
                    <a:pt x="16004" y="15836"/>
                  </a:lnTo>
                  <a:close/>
                </a:path>
                <a:path w="46990" h="62230">
                  <a:moveTo>
                    <a:pt x="17835" y="15834"/>
                  </a:moveTo>
                  <a:lnTo>
                    <a:pt x="15280" y="18389"/>
                  </a:lnTo>
                  <a:lnTo>
                    <a:pt x="18186" y="18389"/>
                  </a:lnTo>
                  <a:lnTo>
                    <a:pt x="17835" y="15834"/>
                  </a:lnTo>
                  <a:close/>
                </a:path>
                <a:path w="46990" h="62230">
                  <a:moveTo>
                    <a:pt x="16093" y="14960"/>
                  </a:moveTo>
                  <a:lnTo>
                    <a:pt x="15600" y="15199"/>
                  </a:lnTo>
                  <a:lnTo>
                    <a:pt x="15432" y="15875"/>
                  </a:lnTo>
                  <a:lnTo>
                    <a:pt x="16093" y="14960"/>
                  </a:lnTo>
                  <a:close/>
                </a:path>
                <a:path w="46990" h="62230">
                  <a:moveTo>
                    <a:pt x="17714" y="14960"/>
                  </a:moveTo>
                  <a:lnTo>
                    <a:pt x="16093" y="14960"/>
                  </a:lnTo>
                  <a:lnTo>
                    <a:pt x="15432" y="15875"/>
                  </a:lnTo>
                  <a:lnTo>
                    <a:pt x="15909" y="15875"/>
                  </a:lnTo>
                  <a:lnTo>
                    <a:pt x="17832" y="15836"/>
                  </a:lnTo>
                  <a:lnTo>
                    <a:pt x="17714" y="14960"/>
                  </a:lnTo>
                  <a:close/>
                </a:path>
                <a:path w="46990" h="62230">
                  <a:moveTo>
                    <a:pt x="19260" y="9626"/>
                  </a:moveTo>
                  <a:lnTo>
                    <a:pt x="16982" y="9626"/>
                  </a:lnTo>
                  <a:lnTo>
                    <a:pt x="17835" y="15834"/>
                  </a:lnTo>
                  <a:lnTo>
                    <a:pt x="19382" y="14287"/>
                  </a:lnTo>
                  <a:lnTo>
                    <a:pt x="19260" y="9626"/>
                  </a:lnTo>
                  <a:close/>
                </a:path>
                <a:path w="46990" h="62230">
                  <a:moveTo>
                    <a:pt x="16982" y="9626"/>
                  </a:moveTo>
                  <a:lnTo>
                    <a:pt x="15600" y="15199"/>
                  </a:lnTo>
                  <a:lnTo>
                    <a:pt x="16093" y="14960"/>
                  </a:lnTo>
                  <a:lnTo>
                    <a:pt x="17714" y="14960"/>
                  </a:lnTo>
                  <a:lnTo>
                    <a:pt x="16982" y="9626"/>
                  </a:lnTo>
                  <a:close/>
                </a:path>
                <a:path w="46990" h="62230">
                  <a:moveTo>
                    <a:pt x="20944" y="12903"/>
                  </a:moveTo>
                  <a:lnTo>
                    <a:pt x="21363" y="14020"/>
                  </a:lnTo>
                  <a:lnTo>
                    <a:pt x="21198" y="13460"/>
                  </a:lnTo>
                  <a:lnTo>
                    <a:pt x="20944" y="12903"/>
                  </a:lnTo>
                  <a:close/>
                </a:path>
                <a:path w="46990" h="62230">
                  <a:moveTo>
                    <a:pt x="21198" y="13460"/>
                  </a:moveTo>
                  <a:lnTo>
                    <a:pt x="21363" y="14020"/>
                  </a:lnTo>
                  <a:lnTo>
                    <a:pt x="21198" y="13460"/>
                  </a:lnTo>
                  <a:close/>
                </a:path>
                <a:path w="46990" h="62230">
                  <a:moveTo>
                    <a:pt x="21034" y="12903"/>
                  </a:moveTo>
                  <a:lnTo>
                    <a:pt x="21198" y="13460"/>
                  </a:lnTo>
                  <a:lnTo>
                    <a:pt x="21034" y="12903"/>
                  </a:lnTo>
                  <a:close/>
                </a:path>
                <a:path w="46990" h="62230">
                  <a:moveTo>
                    <a:pt x="992" y="6045"/>
                  </a:moveTo>
                  <a:lnTo>
                    <a:pt x="446" y="7443"/>
                  </a:lnTo>
                  <a:lnTo>
                    <a:pt x="560" y="10820"/>
                  </a:lnTo>
                  <a:lnTo>
                    <a:pt x="891" y="12026"/>
                  </a:lnTo>
                  <a:lnTo>
                    <a:pt x="1236" y="11232"/>
                  </a:lnTo>
                  <a:lnTo>
                    <a:pt x="992" y="10198"/>
                  </a:lnTo>
                  <a:lnTo>
                    <a:pt x="992" y="6045"/>
                  </a:lnTo>
                  <a:close/>
                </a:path>
                <a:path w="46990" h="62230">
                  <a:moveTo>
                    <a:pt x="1236" y="11232"/>
                  </a:moveTo>
                  <a:lnTo>
                    <a:pt x="891" y="12026"/>
                  </a:lnTo>
                  <a:lnTo>
                    <a:pt x="1424" y="12026"/>
                  </a:lnTo>
                  <a:lnTo>
                    <a:pt x="1236" y="11232"/>
                  </a:lnTo>
                  <a:close/>
                </a:path>
                <a:path w="46990" h="62230">
                  <a:moveTo>
                    <a:pt x="5348" y="1777"/>
                  </a:moveTo>
                  <a:lnTo>
                    <a:pt x="2999" y="3022"/>
                  </a:lnTo>
                  <a:lnTo>
                    <a:pt x="1538" y="4648"/>
                  </a:lnTo>
                  <a:lnTo>
                    <a:pt x="992" y="6045"/>
                  </a:lnTo>
                  <a:lnTo>
                    <a:pt x="992" y="10198"/>
                  </a:lnTo>
                  <a:lnTo>
                    <a:pt x="1236" y="11232"/>
                  </a:lnTo>
                  <a:lnTo>
                    <a:pt x="5348" y="1777"/>
                  </a:lnTo>
                  <a:close/>
                </a:path>
                <a:path w="46990" h="62230">
                  <a:moveTo>
                    <a:pt x="18429" y="6108"/>
                  </a:moveTo>
                  <a:lnTo>
                    <a:pt x="19395" y="10198"/>
                  </a:lnTo>
                  <a:lnTo>
                    <a:pt x="19395" y="8039"/>
                  </a:lnTo>
                  <a:lnTo>
                    <a:pt x="18429" y="6108"/>
                  </a:lnTo>
                  <a:close/>
                </a:path>
                <a:path w="46990" h="62230">
                  <a:moveTo>
                    <a:pt x="19395" y="6108"/>
                  </a:moveTo>
                  <a:lnTo>
                    <a:pt x="18429" y="6108"/>
                  </a:lnTo>
                  <a:lnTo>
                    <a:pt x="19395" y="8039"/>
                  </a:lnTo>
                  <a:lnTo>
                    <a:pt x="19395" y="6108"/>
                  </a:lnTo>
                  <a:close/>
                </a:path>
                <a:path w="46990" h="62230">
                  <a:moveTo>
                    <a:pt x="5120" y="0"/>
                  </a:moveTo>
                  <a:lnTo>
                    <a:pt x="4574" y="0"/>
                  </a:lnTo>
                  <a:lnTo>
                    <a:pt x="446" y="4114"/>
                  </a:lnTo>
                  <a:lnTo>
                    <a:pt x="446" y="7443"/>
                  </a:lnTo>
                  <a:lnTo>
                    <a:pt x="968" y="6108"/>
                  </a:lnTo>
                  <a:lnTo>
                    <a:pt x="992" y="4114"/>
                  </a:lnTo>
                  <a:lnTo>
                    <a:pt x="5120" y="0"/>
                  </a:lnTo>
                  <a:close/>
                </a:path>
                <a:path w="46990" h="62230">
                  <a:moveTo>
                    <a:pt x="15280" y="0"/>
                  </a:moveTo>
                  <a:lnTo>
                    <a:pt x="5120" y="0"/>
                  </a:lnTo>
                  <a:lnTo>
                    <a:pt x="992" y="4114"/>
                  </a:lnTo>
                  <a:lnTo>
                    <a:pt x="992" y="6045"/>
                  </a:lnTo>
                  <a:lnTo>
                    <a:pt x="1538" y="4648"/>
                  </a:lnTo>
                  <a:lnTo>
                    <a:pt x="2999" y="3022"/>
                  </a:lnTo>
                  <a:lnTo>
                    <a:pt x="5348" y="1777"/>
                  </a:lnTo>
                  <a:lnTo>
                    <a:pt x="17058" y="1777"/>
                  </a:lnTo>
                  <a:lnTo>
                    <a:pt x="15280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009" y="4841303"/>
              <a:ext cx="321609" cy="3027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7278" y="4820145"/>
              <a:ext cx="437896" cy="32238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309982" y="4939436"/>
              <a:ext cx="207010" cy="45085"/>
            </a:xfrm>
            <a:custGeom>
              <a:avLst/>
              <a:gdLst/>
              <a:ahLst/>
              <a:cxnLst/>
              <a:rect l="l" t="t" r="r" b="b"/>
              <a:pathLst>
                <a:path w="207010" h="45085">
                  <a:moveTo>
                    <a:pt x="182345" y="6921"/>
                  </a:moveTo>
                  <a:lnTo>
                    <a:pt x="136137" y="6921"/>
                  </a:lnTo>
                  <a:lnTo>
                    <a:pt x="135491" y="6946"/>
                  </a:lnTo>
                  <a:lnTo>
                    <a:pt x="53639" y="6946"/>
                  </a:lnTo>
                  <a:lnTo>
                    <a:pt x="2954" y="23533"/>
                  </a:lnTo>
                  <a:lnTo>
                    <a:pt x="0" y="30137"/>
                  </a:lnTo>
                  <a:lnTo>
                    <a:pt x="4452" y="41833"/>
                  </a:lnTo>
                  <a:lnTo>
                    <a:pt x="10917" y="44792"/>
                  </a:lnTo>
                  <a:lnTo>
                    <a:pt x="36259" y="35623"/>
                  </a:lnTo>
                  <a:lnTo>
                    <a:pt x="36926" y="35382"/>
                  </a:lnTo>
                  <a:lnTo>
                    <a:pt x="55267" y="30112"/>
                  </a:lnTo>
                  <a:lnTo>
                    <a:pt x="53639" y="30111"/>
                  </a:lnTo>
                  <a:lnTo>
                    <a:pt x="56853" y="29654"/>
                  </a:lnTo>
                  <a:lnTo>
                    <a:pt x="144984" y="29654"/>
                  </a:lnTo>
                  <a:lnTo>
                    <a:pt x="155227" y="29095"/>
                  </a:lnTo>
                  <a:lnTo>
                    <a:pt x="170175" y="27863"/>
                  </a:lnTo>
                  <a:lnTo>
                    <a:pt x="171089" y="27749"/>
                  </a:lnTo>
                  <a:lnTo>
                    <a:pt x="181757" y="25996"/>
                  </a:lnTo>
                  <a:lnTo>
                    <a:pt x="183160" y="25705"/>
                  </a:lnTo>
                  <a:lnTo>
                    <a:pt x="180542" y="24976"/>
                  </a:lnTo>
                  <a:lnTo>
                    <a:pt x="177515" y="24815"/>
                  </a:lnTo>
                  <a:lnTo>
                    <a:pt x="175636" y="24587"/>
                  </a:lnTo>
                  <a:lnTo>
                    <a:pt x="171851" y="24129"/>
                  </a:lnTo>
                  <a:lnTo>
                    <a:pt x="170111" y="22402"/>
                  </a:lnTo>
                  <a:lnTo>
                    <a:pt x="169540" y="17576"/>
                  </a:lnTo>
                  <a:lnTo>
                    <a:pt x="171419" y="15189"/>
                  </a:lnTo>
                  <a:lnTo>
                    <a:pt x="177515" y="14465"/>
                  </a:lnTo>
                  <a:lnTo>
                    <a:pt x="178294" y="14424"/>
                  </a:lnTo>
                  <a:lnTo>
                    <a:pt x="179087" y="13134"/>
                  </a:lnTo>
                  <a:lnTo>
                    <a:pt x="180424" y="10210"/>
                  </a:lnTo>
                  <a:lnTo>
                    <a:pt x="180779" y="9524"/>
                  </a:lnTo>
                  <a:lnTo>
                    <a:pt x="181706" y="7835"/>
                  </a:lnTo>
                  <a:lnTo>
                    <a:pt x="182327" y="6946"/>
                  </a:lnTo>
                  <a:lnTo>
                    <a:pt x="135491" y="6946"/>
                  </a:lnTo>
                  <a:lnTo>
                    <a:pt x="135949" y="6921"/>
                  </a:lnTo>
                  <a:lnTo>
                    <a:pt x="182345" y="6921"/>
                  </a:lnTo>
                  <a:close/>
                </a:path>
                <a:path w="207010" h="45085">
                  <a:moveTo>
                    <a:pt x="36485" y="35541"/>
                  </a:moveTo>
                  <a:lnTo>
                    <a:pt x="36202" y="35623"/>
                  </a:lnTo>
                  <a:lnTo>
                    <a:pt x="36485" y="35541"/>
                  </a:lnTo>
                  <a:close/>
                </a:path>
                <a:path w="207010" h="45085">
                  <a:moveTo>
                    <a:pt x="37037" y="35382"/>
                  </a:moveTo>
                  <a:lnTo>
                    <a:pt x="36485" y="35541"/>
                  </a:lnTo>
                  <a:lnTo>
                    <a:pt x="37037" y="35382"/>
                  </a:lnTo>
                  <a:close/>
                </a:path>
                <a:path w="207010" h="45085">
                  <a:moveTo>
                    <a:pt x="144984" y="29654"/>
                  </a:moveTo>
                  <a:lnTo>
                    <a:pt x="56853" y="29654"/>
                  </a:lnTo>
                  <a:lnTo>
                    <a:pt x="55267" y="30112"/>
                  </a:lnTo>
                  <a:lnTo>
                    <a:pt x="94330" y="30137"/>
                  </a:lnTo>
                  <a:lnTo>
                    <a:pt x="136139" y="30137"/>
                  </a:lnTo>
                  <a:lnTo>
                    <a:pt x="144984" y="29654"/>
                  </a:lnTo>
                  <a:close/>
                </a:path>
                <a:path w="207010" h="45085">
                  <a:moveTo>
                    <a:pt x="56853" y="29654"/>
                  </a:moveTo>
                  <a:lnTo>
                    <a:pt x="53639" y="30111"/>
                  </a:lnTo>
                  <a:lnTo>
                    <a:pt x="55271" y="30111"/>
                  </a:lnTo>
                  <a:lnTo>
                    <a:pt x="56853" y="29654"/>
                  </a:lnTo>
                  <a:close/>
                </a:path>
                <a:path w="207010" h="45085">
                  <a:moveTo>
                    <a:pt x="196857" y="23283"/>
                  </a:moveTo>
                  <a:lnTo>
                    <a:pt x="194516" y="23360"/>
                  </a:lnTo>
                  <a:lnTo>
                    <a:pt x="194025" y="23494"/>
                  </a:lnTo>
                  <a:lnTo>
                    <a:pt x="192882" y="23748"/>
                  </a:lnTo>
                  <a:lnTo>
                    <a:pt x="189174" y="24383"/>
                  </a:lnTo>
                  <a:lnTo>
                    <a:pt x="183160" y="25705"/>
                  </a:lnTo>
                  <a:lnTo>
                    <a:pt x="186393" y="26606"/>
                  </a:lnTo>
                  <a:lnTo>
                    <a:pt x="188234" y="26555"/>
                  </a:lnTo>
                  <a:lnTo>
                    <a:pt x="193505" y="24790"/>
                  </a:lnTo>
                  <a:lnTo>
                    <a:pt x="194583" y="24364"/>
                  </a:lnTo>
                  <a:lnTo>
                    <a:pt x="196159" y="23672"/>
                  </a:lnTo>
                  <a:lnTo>
                    <a:pt x="196857" y="23283"/>
                  </a:lnTo>
                  <a:close/>
                </a:path>
                <a:path w="207010" h="45085">
                  <a:moveTo>
                    <a:pt x="187209" y="24815"/>
                  </a:moveTo>
                  <a:lnTo>
                    <a:pt x="179966" y="24815"/>
                  </a:lnTo>
                  <a:lnTo>
                    <a:pt x="181109" y="25006"/>
                  </a:lnTo>
                  <a:lnTo>
                    <a:pt x="180650" y="25006"/>
                  </a:lnTo>
                  <a:lnTo>
                    <a:pt x="183160" y="25705"/>
                  </a:lnTo>
                  <a:lnTo>
                    <a:pt x="186342" y="25006"/>
                  </a:lnTo>
                  <a:lnTo>
                    <a:pt x="181109" y="25006"/>
                  </a:lnTo>
                  <a:lnTo>
                    <a:pt x="180542" y="24976"/>
                  </a:lnTo>
                  <a:lnTo>
                    <a:pt x="186479" y="24976"/>
                  </a:lnTo>
                  <a:lnTo>
                    <a:pt x="187209" y="24815"/>
                  </a:lnTo>
                  <a:close/>
                </a:path>
                <a:path w="207010" h="45085">
                  <a:moveTo>
                    <a:pt x="179966" y="24815"/>
                  </a:moveTo>
                  <a:lnTo>
                    <a:pt x="180542" y="24976"/>
                  </a:lnTo>
                  <a:lnTo>
                    <a:pt x="181109" y="25006"/>
                  </a:lnTo>
                  <a:lnTo>
                    <a:pt x="179966" y="24815"/>
                  </a:lnTo>
                  <a:close/>
                </a:path>
                <a:path w="207010" h="45085">
                  <a:moveTo>
                    <a:pt x="178294" y="14424"/>
                  </a:moveTo>
                  <a:lnTo>
                    <a:pt x="177515" y="14465"/>
                  </a:lnTo>
                  <a:lnTo>
                    <a:pt x="171419" y="15189"/>
                  </a:lnTo>
                  <a:lnTo>
                    <a:pt x="169540" y="17576"/>
                  </a:lnTo>
                  <a:lnTo>
                    <a:pt x="170111" y="22402"/>
                  </a:lnTo>
                  <a:lnTo>
                    <a:pt x="171851" y="24129"/>
                  </a:lnTo>
                  <a:lnTo>
                    <a:pt x="175686" y="24587"/>
                  </a:lnTo>
                  <a:lnTo>
                    <a:pt x="177515" y="24815"/>
                  </a:lnTo>
                  <a:lnTo>
                    <a:pt x="180542" y="24976"/>
                  </a:lnTo>
                  <a:lnTo>
                    <a:pt x="179966" y="24815"/>
                  </a:lnTo>
                  <a:lnTo>
                    <a:pt x="187209" y="24815"/>
                  </a:lnTo>
                  <a:lnTo>
                    <a:pt x="189174" y="24383"/>
                  </a:lnTo>
                  <a:lnTo>
                    <a:pt x="189695" y="24269"/>
                  </a:lnTo>
                  <a:lnTo>
                    <a:pt x="192882" y="23748"/>
                  </a:lnTo>
                  <a:lnTo>
                    <a:pt x="194025" y="23494"/>
                  </a:lnTo>
                  <a:lnTo>
                    <a:pt x="194349" y="23406"/>
                  </a:lnTo>
                  <a:lnTo>
                    <a:pt x="193124" y="23406"/>
                  </a:lnTo>
                  <a:lnTo>
                    <a:pt x="195829" y="22999"/>
                  </a:lnTo>
                  <a:lnTo>
                    <a:pt x="197366" y="22999"/>
                  </a:lnTo>
                  <a:lnTo>
                    <a:pt x="198140" y="22567"/>
                  </a:lnTo>
                  <a:lnTo>
                    <a:pt x="205082" y="17685"/>
                  </a:lnTo>
                  <a:lnTo>
                    <a:pt x="205055" y="16827"/>
                  </a:lnTo>
                  <a:lnTo>
                    <a:pt x="176817" y="16827"/>
                  </a:lnTo>
                  <a:lnTo>
                    <a:pt x="178294" y="14424"/>
                  </a:lnTo>
                  <a:close/>
                </a:path>
                <a:path w="207010" h="45085">
                  <a:moveTo>
                    <a:pt x="189821" y="24269"/>
                  </a:moveTo>
                  <a:lnTo>
                    <a:pt x="189263" y="24364"/>
                  </a:lnTo>
                  <a:lnTo>
                    <a:pt x="189821" y="24269"/>
                  </a:lnTo>
                  <a:close/>
                </a:path>
                <a:path w="207010" h="45085">
                  <a:moveTo>
                    <a:pt x="195829" y="22999"/>
                  </a:moveTo>
                  <a:lnTo>
                    <a:pt x="193124" y="23406"/>
                  </a:lnTo>
                  <a:lnTo>
                    <a:pt x="194516" y="23360"/>
                  </a:lnTo>
                  <a:lnTo>
                    <a:pt x="195829" y="22999"/>
                  </a:lnTo>
                  <a:close/>
                </a:path>
                <a:path w="207010" h="45085">
                  <a:moveTo>
                    <a:pt x="194516" y="23360"/>
                  </a:moveTo>
                  <a:lnTo>
                    <a:pt x="193124" y="23406"/>
                  </a:lnTo>
                  <a:lnTo>
                    <a:pt x="194349" y="23406"/>
                  </a:lnTo>
                  <a:lnTo>
                    <a:pt x="194516" y="23360"/>
                  </a:lnTo>
                  <a:close/>
                </a:path>
                <a:path w="207010" h="45085">
                  <a:moveTo>
                    <a:pt x="197366" y="22999"/>
                  </a:moveTo>
                  <a:lnTo>
                    <a:pt x="195829" y="22999"/>
                  </a:lnTo>
                  <a:lnTo>
                    <a:pt x="194516" y="23360"/>
                  </a:lnTo>
                  <a:lnTo>
                    <a:pt x="196857" y="23283"/>
                  </a:lnTo>
                  <a:lnTo>
                    <a:pt x="197366" y="22999"/>
                  </a:lnTo>
                  <a:close/>
                </a:path>
                <a:path w="207010" h="45085">
                  <a:moveTo>
                    <a:pt x="205082" y="17685"/>
                  </a:moveTo>
                  <a:lnTo>
                    <a:pt x="198140" y="22567"/>
                  </a:lnTo>
                  <a:lnTo>
                    <a:pt x="196857" y="23283"/>
                  </a:lnTo>
                  <a:lnTo>
                    <a:pt x="200070" y="23177"/>
                  </a:lnTo>
                  <a:lnTo>
                    <a:pt x="205087" y="17830"/>
                  </a:lnTo>
                  <a:lnTo>
                    <a:pt x="205082" y="17685"/>
                  </a:lnTo>
                  <a:close/>
                </a:path>
                <a:path w="207010" h="45085">
                  <a:moveTo>
                    <a:pt x="204774" y="7968"/>
                  </a:moveTo>
                  <a:lnTo>
                    <a:pt x="205082" y="17685"/>
                  </a:lnTo>
                  <a:lnTo>
                    <a:pt x="206459" y="10363"/>
                  </a:lnTo>
                  <a:lnTo>
                    <a:pt x="204774" y="7968"/>
                  </a:lnTo>
                  <a:close/>
                </a:path>
                <a:path w="207010" h="45085">
                  <a:moveTo>
                    <a:pt x="181109" y="14274"/>
                  </a:moveTo>
                  <a:lnTo>
                    <a:pt x="178294" y="14424"/>
                  </a:lnTo>
                  <a:lnTo>
                    <a:pt x="176817" y="16827"/>
                  </a:lnTo>
                  <a:lnTo>
                    <a:pt x="181109" y="14274"/>
                  </a:lnTo>
                  <a:close/>
                </a:path>
                <a:path w="207010" h="45085">
                  <a:moveTo>
                    <a:pt x="204974" y="14274"/>
                  </a:moveTo>
                  <a:lnTo>
                    <a:pt x="181109" y="14274"/>
                  </a:lnTo>
                  <a:lnTo>
                    <a:pt x="176817" y="16827"/>
                  </a:lnTo>
                  <a:lnTo>
                    <a:pt x="205055" y="16827"/>
                  </a:lnTo>
                  <a:lnTo>
                    <a:pt x="204974" y="14274"/>
                  </a:lnTo>
                  <a:close/>
                </a:path>
                <a:path w="207010" h="45085">
                  <a:moveTo>
                    <a:pt x="204923" y="12674"/>
                  </a:moveTo>
                  <a:lnTo>
                    <a:pt x="179369" y="12674"/>
                  </a:lnTo>
                  <a:lnTo>
                    <a:pt x="178861" y="13627"/>
                  </a:lnTo>
                  <a:lnTo>
                    <a:pt x="178294" y="14424"/>
                  </a:lnTo>
                  <a:lnTo>
                    <a:pt x="181109" y="14274"/>
                  </a:lnTo>
                  <a:lnTo>
                    <a:pt x="204974" y="14274"/>
                  </a:lnTo>
                  <a:lnTo>
                    <a:pt x="204923" y="12674"/>
                  </a:lnTo>
                  <a:close/>
                </a:path>
                <a:path w="207010" h="45085">
                  <a:moveTo>
                    <a:pt x="179087" y="13134"/>
                  </a:moveTo>
                  <a:lnTo>
                    <a:pt x="178784" y="13627"/>
                  </a:lnTo>
                  <a:lnTo>
                    <a:pt x="179087" y="13134"/>
                  </a:lnTo>
                  <a:close/>
                </a:path>
                <a:path w="207010" h="45085">
                  <a:moveTo>
                    <a:pt x="179369" y="12674"/>
                  </a:moveTo>
                  <a:lnTo>
                    <a:pt x="179087" y="13134"/>
                  </a:lnTo>
                  <a:lnTo>
                    <a:pt x="178861" y="13627"/>
                  </a:lnTo>
                  <a:lnTo>
                    <a:pt x="179369" y="12674"/>
                  </a:lnTo>
                  <a:close/>
                </a:path>
                <a:path w="207010" h="45085">
                  <a:moveTo>
                    <a:pt x="198264" y="838"/>
                  </a:moveTo>
                  <a:lnTo>
                    <a:pt x="189009" y="838"/>
                  </a:lnTo>
                  <a:lnTo>
                    <a:pt x="188219" y="1008"/>
                  </a:lnTo>
                  <a:lnTo>
                    <a:pt x="179087" y="13134"/>
                  </a:lnTo>
                  <a:lnTo>
                    <a:pt x="179369" y="12674"/>
                  </a:lnTo>
                  <a:lnTo>
                    <a:pt x="204923" y="12674"/>
                  </a:lnTo>
                  <a:lnTo>
                    <a:pt x="204774" y="7968"/>
                  </a:lnTo>
                  <a:lnTo>
                    <a:pt x="200680" y="2146"/>
                  </a:lnTo>
                  <a:lnTo>
                    <a:pt x="198264" y="838"/>
                  </a:lnTo>
                  <a:close/>
                </a:path>
                <a:path w="207010" h="45085">
                  <a:moveTo>
                    <a:pt x="199321" y="0"/>
                  </a:moveTo>
                  <a:lnTo>
                    <a:pt x="193216" y="193"/>
                  </a:lnTo>
                  <a:lnTo>
                    <a:pt x="197302" y="317"/>
                  </a:lnTo>
                  <a:lnTo>
                    <a:pt x="200680" y="2146"/>
                  </a:lnTo>
                  <a:lnTo>
                    <a:pt x="204774" y="7968"/>
                  </a:lnTo>
                  <a:lnTo>
                    <a:pt x="204681" y="5016"/>
                  </a:lnTo>
                  <a:lnTo>
                    <a:pt x="199321" y="0"/>
                  </a:lnTo>
                  <a:close/>
                </a:path>
                <a:path w="207010" h="45085">
                  <a:moveTo>
                    <a:pt x="183028" y="5943"/>
                  </a:moveTo>
                  <a:lnTo>
                    <a:pt x="153627" y="5943"/>
                  </a:lnTo>
                  <a:lnTo>
                    <a:pt x="135949" y="6921"/>
                  </a:lnTo>
                  <a:lnTo>
                    <a:pt x="182345" y="6921"/>
                  </a:lnTo>
                  <a:lnTo>
                    <a:pt x="183028" y="5943"/>
                  </a:lnTo>
                  <a:close/>
                </a:path>
                <a:path w="207010" h="45085">
                  <a:moveTo>
                    <a:pt x="167735" y="4767"/>
                  </a:moveTo>
                  <a:lnTo>
                    <a:pt x="153309" y="5956"/>
                  </a:lnTo>
                  <a:lnTo>
                    <a:pt x="153627" y="5943"/>
                  </a:lnTo>
                  <a:lnTo>
                    <a:pt x="183028" y="5943"/>
                  </a:lnTo>
                  <a:lnTo>
                    <a:pt x="183974" y="4838"/>
                  </a:lnTo>
                  <a:lnTo>
                    <a:pt x="167304" y="4838"/>
                  </a:lnTo>
                  <a:lnTo>
                    <a:pt x="167735" y="4767"/>
                  </a:lnTo>
                  <a:close/>
                </a:path>
                <a:path w="207010" h="45085">
                  <a:moveTo>
                    <a:pt x="168257" y="4724"/>
                  </a:moveTo>
                  <a:lnTo>
                    <a:pt x="167735" y="4767"/>
                  </a:lnTo>
                  <a:lnTo>
                    <a:pt x="167304" y="4838"/>
                  </a:lnTo>
                  <a:lnTo>
                    <a:pt x="168257" y="4724"/>
                  </a:lnTo>
                  <a:close/>
                </a:path>
                <a:path w="207010" h="45085">
                  <a:moveTo>
                    <a:pt x="184074" y="4724"/>
                  </a:moveTo>
                  <a:lnTo>
                    <a:pt x="168257" y="4724"/>
                  </a:lnTo>
                  <a:lnTo>
                    <a:pt x="167304" y="4838"/>
                  </a:lnTo>
                  <a:lnTo>
                    <a:pt x="183974" y="4838"/>
                  </a:lnTo>
                  <a:close/>
                </a:path>
                <a:path w="207010" h="45085">
                  <a:moveTo>
                    <a:pt x="185510" y="3073"/>
                  </a:moveTo>
                  <a:lnTo>
                    <a:pt x="177972" y="3073"/>
                  </a:lnTo>
                  <a:lnTo>
                    <a:pt x="167735" y="4767"/>
                  </a:lnTo>
                  <a:lnTo>
                    <a:pt x="168257" y="4724"/>
                  </a:lnTo>
                  <a:lnTo>
                    <a:pt x="184074" y="4724"/>
                  </a:lnTo>
                  <a:lnTo>
                    <a:pt x="185510" y="3073"/>
                  </a:lnTo>
                  <a:close/>
                </a:path>
                <a:path w="207010" h="45085">
                  <a:moveTo>
                    <a:pt x="188332" y="954"/>
                  </a:moveTo>
                  <a:lnTo>
                    <a:pt x="184729" y="1574"/>
                  </a:lnTo>
                  <a:lnTo>
                    <a:pt x="177482" y="3154"/>
                  </a:lnTo>
                  <a:lnTo>
                    <a:pt x="177972" y="3073"/>
                  </a:lnTo>
                  <a:lnTo>
                    <a:pt x="185510" y="3073"/>
                  </a:lnTo>
                  <a:lnTo>
                    <a:pt x="186659" y="1752"/>
                  </a:lnTo>
                  <a:lnTo>
                    <a:pt x="188070" y="1079"/>
                  </a:lnTo>
                  <a:lnTo>
                    <a:pt x="187891" y="1079"/>
                  </a:lnTo>
                  <a:lnTo>
                    <a:pt x="188332" y="954"/>
                  </a:lnTo>
                  <a:close/>
                </a:path>
                <a:path w="207010" h="45085">
                  <a:moveTo>
                    <a:pt x="188303" y="968"/>
                  </a:moveTo>
                  <a:lnTo>
                    <a:pt x="187891" y="1079"/>
                  </a:lnTo>
                  <a:lnTo>
                    <a:pt x="188219" y="1008"/>
                  </a:lnTo>
                  <a:close/>
                </a:path>
                <a:path w="207010" h="45085">
                  <a:moveTo>
                    <a:pt x="188219" y="1008"/>
                  </a:moveTo>
                  <a:lnTo>
                    <a:pt x="187891" y="1079"/>
                  </a:lnTo>
                  <a:lnTo>
                    <a:pt x="188070" y="1079"/>
                  </a:lnTo>
                  <a:lnTo>
                    <a:pt x="188219" y="1008"/>
                  </a:lnTo>
                  <a:close/>
                </a:path>
                <a:path w="207010" h="45085">
                  <a:moveTo>
                    <a:pt x="189009" y="838"/>
                  </a:moveTo>
                  <a:lnTo>
                    <a:pt x="188303" y="968"/>
                  </a:lnTo>
                  <a:lnTo>
                    <a:pt x="189009" y="838"/>
                  </a:lnTo>
                  <a:close/>
                </a:path>
                <a:path w="207010" h="45085">
                  <a:moveTo>
                    <a:pt x="193057" y="198"/>
                  </a:moveTo>
                  <a:lnTo>
                    <a:pt x="189668" y="317"/>
                  </a:lnTo>
                  <a:lnTo>
                    <a:pt x="188332" y="954"/>
                  </a:lnTo>
                  <a:lnTo>
                    <a:pt x="189682" y="596"/>
                  </a:lnTo>
                  <a:lnTo>
                    <a:pt x="193057" y="198"/>
                  </a:lnTo>
                  <a:close/>
                </a:path>
                <a:path w="207010" h="45085">
                  <a:moveTo>
                    <a:pt x="193216" y="193"/>
                  </a:moveTo>
                  <a:lnTo>
                    <a:pt x="189682" y="596"/>
                  </a:lnTo>
                  <a:lnTo>
                    <a:pt x="188394" y="944"/>
                  </a:lnTo>
                  <a:lnTo>
                    <a:pt x="189009" y="838"/>
                  </a:lnTo>
                  <a:lnTo>
                    <a:pt x="198264" y="838"/>
                  </a:lnTo>
                  <a:lnTo>
                    <a:pt x="197302" y="317"/>
                  </a:lnTo>
                  <a:lnTo>
                    <a:pt x="193216" y="193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17152" y="4819218"/>
              <a:ext cx="604027" cy="1840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57829" y="4829263"/>
              <a:ext cx="460108" cy="203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82860" y="4817681"/>
              <a:ext cx="207302" cy="1715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40295" y="4609706"/>
              <a:ext cx="1232565" cy="3881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91836" y="5297512"/>
              <a:ext cx="165575" cy="19858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39871" y="5225059"/>
              <a:ext cx="58419" cy="44450"/>
            </a:xfrm>
            <a:custGeom>
              <a:avLst/>
              <a:gdLst/>
              <a:ahLst/>
              <a:cxnLst/>
              <a:rect l="l" t="t" r="r" b="b"/>
              <a:pathLst>
                <a:path w="58419" h="44450">
                  <a:moveTo>
                    <a:pt x="57745" y="34048"/>
                  </a:moveTo>
                  <a:lnTo>
                    <a:pt x="36576" y="34048"/>
                  </a:lnTo>
                  <a:lnTo>
                    <a:pt x="37224" y="34543"/>
                  </a:lnTo>
                  <a:lnTo>
                    <a:pt x="42101" y="38773"/>
                  </a:lnTo>
                  <a:lnTo>
                    <a:pt x="42698" y="39230"/>
                  </a:lnTo>
                  <a:lnTo>
                    <a:pt x="50178" y="44272"/>
                  </a:lnTo>
                  <a:lnTo>
                    <a:pt x="54306" y="43472"/>
                  </a:lnTo>
                  <a:lnTo>
                    <a:pt x="58395" y="37401"/>
                  </a:lnTo>
                  <a:lnTo>
                    <a:pt x="57745" y="34048"/>
                  </a:lnTo>
                  <a:close/>
                </a:path>
                <a:path w="58419" h="44450">
                  <a:moveTo>
                    <a:pt x="36919" y="34341"/>
                  </a:moveTo>
                  <a:lnTo>
                    <a:pt x="37156" y="34543"/>
                  </a:lnTo>
                  <a:lnTo>
                    <a:pt x="36919" y="34341"/>
                  </a:lnTo>
                  <a:close/>
                </a:path>
                <a:path w="58419" h="44450">
                  <a:moveTo>
                    <a:pt x="36576" y="34048"/>
                  </a:moveTo>
                  <a:lnTo>
                    <a:pt x="36919" y="34341"/>
                  </a:lnTo>
                  <a:lnTo>
                    <a:pt x="37224" y="34543"/>
                  </a:lnTo>
                  <a:lnTo>
                    <a:pt x="36576" y="34048"/>
                  </a:lnTo>
                  <a:close/>
                </a:path>
                <a:path w="58419" h="44450">
                  <a:moveTo>
                    <a:pt x="27461" y="28066"/>
                  </a:moveTo>
                  <a:lnTo>
                    <a:pt x="36919" y="34341"/>
                  </a:lnTo>
                  <a:lnTo>
                    <a:pt x="36576" y="34048"/>
                  </a:lnTo>
                  <a:lnTo>
                    <a:pt x="57745" y="34048"/>
                  </a:lnTo>
                  <a:lnTo>
                    <a:pt x="57595" y="33273"/>
                  </a:lnTo>
                  <a:lnTo>
                    <a:pt x="50804" y="28689"/>
                  </a:lnTo>
                  <a:lnTo>
                    <a:pt x="50280" y="28346"/>
                  </a:lnTo>
                  <a:lnTo>
                    <a:pt x="28321" y="28346"/>
                  </a:lnTo>
                  <a:lnTo>
                    <a:pt x="27461" y="28066"/>
                  </a:lnTo>
                  <a:close/>
                </a:path>
                <a:path w="58419" h="44450">
                  <a:moveTo>
                    <a:pt x="6643" y="0"/>
                  </a:moveTo>
                  <a:lnTo>
                    <a:pt x="966" y="4940"/>
                  </a:lnTo>
                  <a:lnTo>
                    <a:pt x="116" y="7531"/>
                  </a:lnTo>
                  <a:lnTo>
                    <a:pt x="0" y="8166"/>
                  </a:lnTo>
                  <a:lnTo>
                    <a:pt x="1905" y="16611"/>
                  </a:lnTo>
                  <a:lnTo>
                    <a:pt x="2528" y="18453"/>
                  </a:lnTo>
                  <a:lnTo>
                    <a:pt x="6719" y="27800"/>
                  </a:lnTo>
                  <a:lnTo>
                    <a:pt x="12561" y="30010"/>
                  </a:lnTo>
                  <a:lnTo>
                    <a:pt x="18644" y="27279"/>
                  </a:lnTo>
                  <a:lnTo>
                    <a:pt x="19647" y="26581"/>
                  </a:lnTo>
                  <a:lnTo>
                    <a:pt x="20149" y="26073"/>
                  </a:lnTo>
                  <a:lnTo>
                    <a:pt x="16510" y="26073"/>
                  </a:lnTo>
                  <a:lnTo>
                    <a:pt x="22873" y="23317"/>
                  </a:lnTo>
                  <a:lnTo>
                    <a:pt x="44335" y="23317"/>
                  </a:lnTo>
                  <a:lnTo>
                    <a:pt x="34036" y="16497"/>
                  </a:lnTo>
                  <a:lnTo>
                    <a:pt x="32424" y="15709"/>
                  </a:lnTo>
                  <a:lnTo>
                    <a:pt x="30042" y="14935"/>
                  </a:lnTo>
                  <a:lnTo>
                    <a:pt x="26950" y="14935"/>
                  </a:lnTo>
                  <a:lnTo>
                    <a:pt x="25423" y="13919"/>
                  </a:lnTo>
                  <a:lnTo>
                    <a:pt x="22073" y="13919"/>
                  </a:lnTo>
                  <a:lnTo>
                    <a:pt x="9183" y="9905"/>
                  </a:lnTo>
                  <a:lnTo>
                    <a:pt x="15977" y="6603"/>
                  </a:lnTo>
                  <a:lnTo>
                    <a:pt x="17235" y="6603"/>
                  </a:lnTo>
                  <a:lnTo>
                    <a:pt x="11811" y="368"/>
                  </a:lnTo>
                  <a:lnTo>
                    <a:pt x="6643" y="0"/>
                  </a:lnTo>
                  <a:close/>
                </a:path>
                <a:path w="58419" h="44450">
                  <a:moveTo>
                    <a:pt x="50127" y="28232"/>
                  </a:moveTo>
                  <a:lnTo>
                    <a:pt x="50737" y="28689"/>
                  </a:lnTo>
                  <a:lnTo>
                    <a:pt x="50484" y="28472"/>
                  </a:lnTo>
                  <a:lnTo>
                    <a:pt x="50127" y="28232"/>
                  </a:lnTo>
                  <a:close/>
                </a:path>
                <a:path w="58419" h="44450">
                  <a:moveTo>
                    <a:pt x="50484" y="28472"/>
                  </a:moveTo>
                  <a:lnTo>
                    <a:pt x="50737" y="28689"/>
                  </a:lnTo>
                  <a:lnTo>
                    <a:pt x="50484" y="28472"/>
                  </a:lnTo>
                  <a:close/>
                </a:path>
                <a:path w="58419" h="44450">
                  <a:moveTo>
                    <a:pt x="50202" y="28232"/>
                  </a:moveTo>
                  <a:lnTo>
                    <a:pt x="50484" y="28472"/>
                  </a:lnTo>
                  <a:lnTo>
                    <a:pt x="50202" y="28232"/>
                  </a:lnTo>
                  <a:close/>
                </a:path>
                <a:path w="58419" h="44450">
                  <a:moveTo>
                    <a:pt x="26696" y="27558"/>
                  </a:moveTo>
                  <a:lnTo>
                    <a:pt x="27461" y="28066"/>
                  </a:lnTo>
                  <a:lnTo>
                    <a:pt x="28321" y="28346"/>
                  </a:lnTo>
                  <a:lnTo>
                    <a:pt x="26696" y="27558"/>
                  </a:lnTo>
                  <a:close/>
                </a:path>
                <a:path w="58419" h="44450">
                  <a:moveTo>
                    <a:pt x="49415" y="27558"/>
                  </a:moveTo>
                  <a:lnTo>
                    <a:pt x="26696" y="27558"/>
                  </a:lnTo>
                  <a:lnTo>
                    <a:pt x="28321" y="28346"/>
                  </a:lnTo>
                  <a:lnTo>
                    <a:pt x="50280" y="28346"/>
                  </a:lnTo>
                  <a:lnTo>
                    <a:pt x="49415" y="27558"/>
                  </a:lnTo>
                  <a:close/>
                </a:path>
                <a:path w="58419" h="44450">
                  <a:moveTo>
                    <a:pt x="44335" y="23317"/>
                  </a:moveTo>
                  <a:lnTo>
                    <a:pt x="22873" y="23317"/>
                  </a:lnTo>
                  <a:lnTo>
                    <a:pt x="20524" y="25693"/>
                  </a:lnTo>
                  <a:lnTo>
                    <a:pt x="22111" y="25920"/>
                  </a:lnTo>
                  <a:lnTo>
                    <a:pt x="20961" y="25951"/>
                  </a:lnTo>
                  <a:lnTo>
                    <a:pt x="27461" y="28066"/>
                  </a:lnTo>
                  <a:lnTo>
                    <a:pt x="26696" y="27558"/>
                  </a:lnTo>
                  <a:lnTo>
                    <a:pt x="49415" y="27558"/>
                  </a:lnTo>
                  <a:lnTo>
                    <a:pt x="45212" y="23964"/>
                  </a:lnTo>
                  <a:lnTo>
                    <a:pt x="44565" y="23469"/>
                  </a:lnTo>
                  <a:lnTo>
                    <a:pt x="44335" y="23317"/>
                  </a:lnTo>
                  <a:close/>
                </a:path>
                <a:path w="58419" h="44450">
                  <a:moveTo>
                    <a:pt x="22873" y="23317"/>
                  </a:moveTo>
                  <a:lnTo>
                    <a:pt x="16510" y="26073"/>
                  </a:lnTo>
                  <a:lnTo>
                    <a:pt x="20250" y="25971"/>
                  </a:lnTo>
                  <a:lnTo>
                    <a:pt x="20437" y="25781"/>
                  </a:lnTo>
                  <a:lnTo>
                    <a:pt x="19889" y="25603"/>
                  </a:lnTo>
                  <a:lnTo>
                    <a:pt x="20614" y="25603"/>
                  </a:lnTo>
                  <a:lnTo>
                    <a:pt x="22873" y="23317"/>
                  </a:lnTo>
                  <a:close/>
                </a:path>
                <a:path w="58419" h="44450">
                  <a:moveTo>
                    <a:pt x="20250" y="25971"/>
                  </a:moveTo>
                  <a:lnTo>
                    <a:pt x="16510" y="26073"/>
                  </a:lnTo>
                  <a:lnTo>
                    <a:pt x="20149" y="26073"/>
                  </a:lnTo>
                  <a:close/>
                </a:path>
                <a:path w="58419" h="44450">
                  <a:moveTo>
                    <a:pt x="20437" y="25781"/>
                  </a:moveTo>
                  <a:lnTo>
                    <a:pt x="20250" y="25971"/>
                  </a:lnTo>
                  <a:lnTo>
                    <a:pt x="20961" y="25951"/>
                  </a:lnTo>
                  <a:lnTo>
                    <a:pt x="20437" y="25781"/>
                  </a:lnTo>
                  <a:close/>
                </a:path>
                <a:path w="58419" h="44450">
                  <a:moveTo>
                    <a:pt x="20524" y="25693"/>
                  </a:moveTo>
                  <a:lnTo>
                    <a:pt x="20961" y="25951"/>
                  </a:lnTo>
                  <a:lnTo>
                    <a:pt x="22111" y="25920"/>
                  </a:lnTo>
                  <a:lnTo>
                    <a:pt x="20524" y="25693"/>
                  </a:lnTo>
                  <a:close/>
                </a:path>
                <a:path w="58419" h="44450">
                  <a:moveTo>
                    <a:pt x="19889" y="25603"/>
                  </a:moveTo>
                  <a:lnTo>
                    <a:pt x="20437" y="25781"/>
                  </a:lnTo>
                  <a:lnTo>
                    <a:pt x="19889" y="25603"/>
                  </a:lnTo>
                  <a:close/>
                </a:path>
                <a:path w="58419" h="44450">
                  <a:moveTo>
                    <a:pt x="20614" y="25603"/>
                  </a:moveTo>
                  <a:lnTo>
                    <a:pt x="19889" y="25603"/>
                  </a:lnTo>
                  <a:lnTo>
                    <a:pt x="20524" y="25693"/>
                  </a:lnTo>
                  <a:close/>
                </a:path>
                <a:path w="58419" h="44450">
                  <a:moveTo>
                    <a:pt x="23991" y="12966"/>
                  </a:moveTo>
                  <a:lnTo>
                    <a:pt x="26950" y="14935"/>
                  </a:lnTo>
                  <a:lnTo>
                    <a:pt x="25730" y="13532"/>
                  </a:lnTo>
                  <a:lnTo>
                    <a:pt x="23991" y="12966"/>
                  </a:lnTo>
                  <a:close/>
                </a:path>
                <a:path w="58419" h="44450">
                  <a:moveTo>
                    <a:pt x="25730" y="13532"/>
                  </a:moveTo>
                  <a:lnTo>
                    <a:pt x="26950" y="14935"/>
                  </a:lnTo>
                  <a:lnTo>
                    <a:pt x="30042" y="14935"/>
                  </a:lnTo>
                  <a:lnTo>
                    <a:pt x="25730" y="13532"/>
                  </a:lnTo>
                  <a:close/>
                </a:path>
                <a:path w="58419" h="44450">
                  <a:moveTo>
                    <a:pt x="15977" y="6603"/>
                  </a:moveTo>
                  <a:lnTo>
                    <a:pt x="9183" y="9905"/>
                  </a:lnTo>
                  <a:lnTo>
                    <a:pt x="22073" y="13919"/>
                  </a:lnTo>
                  <a:lnTo>
                    <a:pt x="19711" y="9740"/>
                  </a:lnTo>
                  <a:lnTo>
                    <a:pt x="18593" y="8166"/>
                  </a:lnTo>
                  <a:lnTo>
                    <a:pt x="17507" y="6916"/>
                  </a:lnTo>
                  <a:lnTo>
                    <a:pt x="15977" y="6603"/>
                  </a:lnTo>
                  <a:close/>
                </a:path>
                <a:path w="58419" h="44450">
                  <a:moveTo>
                    <a:pt x="17507" y="6916"/>
                  </a:moveTo>
                  <a:lnTo>
                    <a:pt x="18593" y="8166"/>
                  </a:lnTo>
                  <a:lnTo>
                    <a:pt x="19711" y="9740"/>
                  </a:lnTo>
                  <a:lnTo>
                    <a:pt x="22073" y="13919"/>
                  </a:lnTo>
                  <a:lnTo>
                    <a:pt x="25423" y="13919"/>
                  </a:lnTo>
                  <a:lnTo>
                    <a:pt x="23991" y="12966"/>
                  </a:lnTo>
                  <a:lnTo>
                    <a:pt x="25238" y="12966"/>
                  </a:lnTo>
                  <a:lnTo>
                    <a:pt x="20511" y="7531"/>
                  </a:lnTo>
                  <a:lnTo>
                    <a:pt x="17507" y="6916"/>
                  </a:lnTo>
                  <a:close/>
                </a:path>
                <a:path w="58419" h="44450">
                  <a:moveTo>
                    <a:pt x="25238" y="12966"/>
                  </a:moveTo>
                  <a:lnTo>
                    <a:pt x="23991" y="12966"/>
                  </a:lnTo>
                  <a:lnTo>
                    <a:pt x="25730" y="13532"/>
                  </a:lnTo>
                  <a:lnTo>
                    <a:pt x="25238" y="12966"/>
                  </a:lnTo>
                  <a:close/>
                </a:path>
                <a:path w="58419" h="44450">
                  <a:moveTo>
                    <a:pt x="17235" y="6603"/>
                  </a:moveTo>
                  <a:lnTo>
                    <a:pt x="15977" y="6603"/>
                  </a:lnTo>
                  <a:lnTo>
                    <a:pt x="17507" y="6916"/>
                  </a:lnTo>
                  <a:lnTo>
                    <a:pt x="17235" y="6603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4095" y="5881359"/>
              <a:ext cx="614675" cy="262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50" y="1345920"/>
            <a:ext cx="4263298" cy="196338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4656" y="3401885"/>
            <a:ext cx="4605020" cy="1559560"/>
            <a:chOff x="544656" y="3401885"/>
            <a:chExt cx="4605020" cy="15595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875" y="3591420"/>
              <a:ext cx="1039497" cy="506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725" y="3443414"/>
              <a:ext cx="990231" cy="5368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6468" y="3514915"/>
              <a:ext cx="921957" cy="2376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2059" y="3401885"/>
              <a:ext cx="1115936" cy="11312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656" y="4077372"/>
              <a:ext cx="1919880" cy="5121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3061" y="3935894"/>
              <a:ext cx="359253" cy="553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134" y="3953939"/>
              <a:ext cx="619915" cy="3263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2710" y="4661115"/>
              <a:ext cx="279984" cy="3002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4281" y="4628464"/>
              <a:ext cx="779530" cy="30052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39623" y="3401961"/>
            <a:ext cx="618035" cy="3410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24121" y="3284905"/>
            <a:ext cx="593201" cy="54882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495088" y="5486"/>
            <a:ext cx="4304030" cy="6649720"/>
            <a:chOff x="6495088" y="5486"/>
            <a:chExt cx="4304030" cy="6649720"/>
          </a:xfrm>
        </p:grpSpPr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5088" y="5486"/>
              <a:ext cx="4303403" cy="66496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713736" y="39560"/>
              <a:ext cx="46990" cy="62230"/>
            </a:xfrm>
            <a:custGeom>
              <a:avLst/>
              <a:gdLst/>
              <a:ahLst/>
              <a:cxnLst/>
              <a:rect l="l" t="t" r="r" b="b"/>
              <a:pathLst>
                <a:path w="46990" h="62230">
                  <a:moveTo>
                    <a:pt x="46448" y="53174"/>
                  </a:moveTo>
                  <a:lnTo>
                    <a:pt x="30202" y="53174"/>
                  </a:lnTo>
                  <a:lnTo>
                    <a:pt x="34977" y="60909"/>
                  </a:lnTo>
                  <a:lnTo>
                    <a:pt x="39245" y="61912"/>
                  </a:lnTo>
                  <a:lnTo>
                    <a:pt x="45734" y="57899"/>
                  </a:lnTo>
                  <a:lnTo>
                    <a:pt x="46738" y="53644"/>
                  </a:lnTo>
                  <a:lnTo>
                    <a:pt x="46448" y="53174"/>
                  </a:lnTo>
                  <a:close/>
                </a:path>
                <a:path w="46990" h="62230">
                  <a:moveTo>
                    <a:pt x="30378" y="53460"/>
                  </a:moveTo>
                  <a:close/>
                </a:path>
                <a:path w="46990" h="62230">
                  <a:moveTo>
                    <a:pt x="19395" y="8039"/>
                  </a:moveTo>
                  <a:lnTo>
                    <a:pt x="19382" y="14287"/>
                  </a:lnTo>
                  <a:lnTo>
                    <a:pt x="17835" y="15834"/>
                  </a:lnTo>
                  <a:lnTo>
                    <a:pt x="18442" y="20256"/>
                  </a:lnTo>
                  <a:lnTo>
                    <a:pt x="20004" y="37693"/>
                  </a:lnTo>
                  <a:lnTo>
                    <a:pt x="19743" y="38025"/>
                  </a:lnTo>
                  <a:lnTo>
                    <a:pt x="26443" y="47980"/>
                  </a:lnTo>
                  <a:lnTo>
                    <a:pt x="30378" y="53460"/>
                  </a:lnTo>
                  <a:lnTo>
                    <a:pt x="30202" y="53174"/>
                  </a:lnTo>
                  <a:lnTo>
                    <a:pt x="46448" y="53174"/>
                  </a:lnTo>
                  <a:lnTo>
                    <a:pt x="41962" y="45897"/>
                  </a:lnTo>
                  <a:lnTo>
                    <a:pt x="37574" y="39750"/>
                  </a:lnTo>
                  <a:lnTo>
                    <a:pt x="30215" y="28828"/>
                  </a:lnTo>
                  <a:lnTo>
                    <a:pt x="25096" y="21653"/>
                  </a:lnTo>
                  <a:lnTo>
                    <a:pt x="24932" y="21653"/>
                  </a:lnTo>
                  <a:lnTo>
                    <a:pt x="24271" y="20497"/>
                  </a:lnTo>
                  <a:lnTo>
                    <a:pt x="24405" y="20497"/>
                  </a:lnTo>
                  <a:lnTo>
                    <a:pt x="21453" y="14020"/>
                  </a:lnTo>
                  <a:lnTo>
                    <a:pt x="20944" y="12903"/>
                  </a:lnTo>
                  <a:lnTo>
                    <a:pt x="20131" y="9842"/>
                  </a:lnTo>
                  <a:lnTo>
                    <a:pt x="19547" y="8343"/>
                  </a:lnTo>
                  <a:lnTo>
                    <a:pt x="19395" y="8039"/>
                  </a:lnTo>
                  <a:close/>
                </a:path>
                <a:path w="46990" h="62230">
                  <a:moveTo>
                    <a:pt x="446" y="7443"/>
                  </a:moveTo>
                  <a:lnTo>
                    <a:pt x="357" y="7670"/>
                  </a:lnTo>
                  <a:lnTo>
                    <a:pt x="116" y="10007"/>
                  </a:lnTo>
                  <a:lnTo>
                    <a:pt x="0" y="12903"/>
                  </a:lnTo>
                  <a:lnTo>
                    <a:pt x="1551" y="22390"/>
                  </a:lnTo>
                  <a:lnTo>
                    <a:pt x="4116" y="39750"/>
                  </a:lnTo>
                  <a:lnTo>
                    <a:pt x="8257" y="42824"/>
                  </a:lnTo>
                  <a:lnTo>
                    <a:pt x="16969" y="41541"/>
                  </a:lnTo>
                  <a:lnTo>
                    <a:pt x="19743" y="38025"/>
                  </a:lnTo>
                  <a:lnTo>
                    <a:pt x="18854" y="36715"/>
                  </a:lnTo>
                  <a:lnTo>
                    <a:pt x="13318" y="28955"/>
                  </a:lnTo>
                  <a:lnTo>
                    <a:pt x="7037" y="22174"/>
                  </a:lnTo>
                  <a:lnTo>
                    <a:pt x="6352" y="21335"/>
                  </a:lnTo>
                  <a:lnTo>
                    <a:pt x="3824" y="17779"/>
                  </a:lnTo>
                  <a:lnTo>
                    <a:pt x="3075" y="16535"/>
                  </a:lnTo>
                  <a:lnTo>
                    <a:pt x="1957" y="14287"/>
                  </a:lnTo>
                  <a:lnTo>
                    <a:pt x="1424" y="12026"/>
                  </a:lnTo>
                  <a:lnTo>
                    <a:pt x="891" y="12026"/>
                  </a:lnTo>
                  <a:lnTo>
                    <a:pt x="560" y="10820"/>
                  </a:lnTo>
                  <a:lnTo>
                    <a:pt x="446" y="7443"/>
                  </a:lnTo>
                  <a:close/>
                </a:path>
                <a:path w="46990" h="62230">
                  <a:moveTo>
                    <a:pt x="37735" y="39989"/>
                  </a:moveTo>
                  <a:close/>
                </a:path>
                <a:path w="46990" h="62230">
                  <a:moveTo>
                    <a:pt x="37686" y="39916"/>
                  </a:moveTo>
                  <a:close/>
                </a:path>
                <a:path w="46990" h="62230">
                  <a:moveTo>
                    <a:pt x="19915" y="36715"/>
                  </a:moveTo>
                  <a:lnTo>
                    <a:pt x="18861" y="36715"/>
                  </a:lnTo>
                  <a:lnTo>
                    <a:pt x="19743" y="38025"/>
                  </a:lnTo>
                  <a:lnTo>
                    <a:pt x="20004" y="37693"/>
                  </a:lnTo>
                  <a:lnTo>
                    <a:pt x="19915" y="36715"/>
                  </a:lnTo>
                  <a:close/>
                </a:path>
                <a:path w="46990" h="62230">
                  <a:moveTo>
                    <a:pt x="19179" y="28536"/>
                  </a:moveTo>
                  <a:lnTo>
                    <a:pt x="13019" y="28536"/>
                  </a:lnTo>
                  <a:lnTo>
                    <a:pt x="13565" y="29222"/>
                  </a:lnTo>
                  <a:lnTo>
                    <a:pt x="18963" y="36868"/>
                  </a:lnTo>
                  <a:lnTo>
                    <a:pt x="18861" y="36715"/>
                  </a:lnTo>
                  <a:lnTo>
                    <a:pt x="19915" y="36715"/>
                  </a:lnTo>
                  <a:lnTo>
                    <a:pt x="19179" y="28536"/>
                  </a:lnTo>
                  <a:close/>
                </a:path>
                <a:path w="46990" h="62230">
                  <a:moveTo>
                    <a:pt x="18861" y="36715"/>
                  </a:moveTo>
                  <a:lnTo>
                    <a:pt x="18963" y="36868"/>
                  </a:lnTo>
                  <a:lnTo>
                    <a:pt x="18861" y="36715"/>
                  </a:lnTo>
                  <a:close/>
                </a:path>
                <a:path w="46990" h="62230">
                  <a:moveTo>
                    <a:pt x="13318" y="28955"/>
                  </a:moveTo>
                  <a:lnTo>
                    <a:pt x="13508" y="29222"/>
                  </a:lnTo>
                  <a:lnTo>
                    <a:pt x="13318" y="28955"/>
                  </a:lnTo>
                  <a:close/>
                </a:path>
                <a:path w="46990" h="62230">
                  <a:moveTo>
                    <a:pt x="13019" y="28536"/>
                  </a:moveTo>
                  <a:lnTo>
                    <a:pt x="13318" y="28955"/>
                  </a:lnTo>
                  <a:lnTo>
                    <a:pt x="13565" y="29222"/>
                  </a:lnTo>
                  <a:lnTo>
                    <a:pt x="13019" y="28536"/>
                  </a:lnTo>
                  <a:close/>
                </a:path>
                <a:path w="46990" h="62230">
                  <a:moveTo>
                    <a:pt x="17058" y="1777"/>
                  </a:moveTo>
                  <a:lnTo>
                    <a:pt x="5348" y="1777"/>
                  </a:lnTo>
                  <a:lnTo>
                    <a:pt x="1236" y="11232"/>
                  </a:lnTo>
                  <a:lnTo>
                    <a:pt x="13318" y="28955"/>
                  </a:lnTo>
                  <a:lnTo>
                    <a:pt x="13019" y="28536"/>
                  </a:lnTo>
                  <a:lnTo>
                    <a:pt x="19179" y="28536"/>
                  </a:lnTo>
                  <a:lnTo>
                    <a:pt x="18442" y="20256"/>
                  </a:lnTo>
                  <a:lnTo>
                    <a:pt x="18231" y="18719"/>
                  </a:lnTo>
                  <a:lnTo>
                    <a:pt x="11559" y="18719"/>
                  </a:lnTo>
                  <a:lnTo>
                    <a:pt x="8587" y="18592"/>
                  </a:lnTo>
                  <a:lnTo>
                    <a:pt x="15600" y="15199"/>
                  </a:lnTo>
                  <a:lnTo>
                    <a:pt x="16982" y="9626"/>
                  </a:lnTo>
                  <a:lnTo>
                    <a:pt x="19260" y="9626"/>
                  </a:lnTo>
                  <a:lnTo>
                    <a:pt x="18429" y="6108"/>
                  </a:lnTo>
                  <a:lnTo>
                    <a:pt x="19395" y="6108"/>
                  </a:lnTo>
                  <a:lnTo>
                    <a:pt x="19395" y="4114"/>
                  </a:lnTo>
                  <a:lnTo>
                    <a:pt x="17058" y="1777"/>
                  </a:lnTo>
                  <a:close/>
                </a:path>
                <a:path w="46990" h="62230">
                  <a:moveTo>
                    <a:pt x="1526" y="22263"/>
                  </a:moveTo>
                  <a:close/>
                </a:path>
                <a:path w="46990" h="62230">
                  <a:moveTo>
                    <a:pt x="24271" y="20497"/>
                  </a:moveTo>
                  <a:lnTo>
                    <a:pt x="24932" y="21653"/>
                  </a:lnTo>
                  <a:lnTo>
                    <a:pt x="24642" y="21016"/>
                  </a:lnTo>
                  <a:lnTo>
                    <a:pt x="24271" y="20497"/>
                  </a:lnTo>
                  <a:close/>
                </a:path>
                <a:path w="46990" h="62230">
                  <a:moveTo>
                    <a:pt x="24642" y="21016"/>
                  </a:moveTo>
                  <a:lnTo>
                    <a:pt x="24932" y="21653"/>
                  </a:lnTo>
                  <a:lnTo>
                    <a:pt x="25096" y="21653"/>
                  </a:lnTo>
                  <a:lnTo>
                    <a:pt x="24642" y="21016"/>
                  </a:lnTo>
                  <a:close/>
                </a:path>
                <a:path w="46990" h="62230">
                  <a:moveTo>
                    <a:pt x="24405" y="20497"/>
                  </a:moveTo>
                  <a:lnTo>
                    <a:pt x="24271" y="20497"/>
                  </a:lnTo>
                  <a:lnTo>
                    <a:pt x="24642" y="21016"/>
                  </a:lnTo>
                  <a:lnTo>
                    <a:pt x="24405" y="20497"/>
                  </a:lnTo>
                  <a:close/>
                </a:path>
                <a:path w="46990" h="62230">
                  <a:moveTo>
                    <a:pt x="15600" y="15199"/>
                  </a:moveTo>
                  <a:lnTo>
                    <a:pt x="8587" y="18592"/>
                  </a:lnTo>
                  <a:lnTo>
                    <a:pt x="11559" y="18719"/>
                  </a:lnTo>
                  <a:lnTo>
                    <a:pt x="12441" y="18389"/>
                  </a:lnTo>
                  <a:lnTo>
                    <a:pt x="9654" y="18389"/>
                  </a:lnTo>
                  <a:lnTo>
                    <a:pt x="15909" y="15875"/>
                  </a:lnTo>
                  <a:lnTo>
                    <a:pt x="15432" y="15875"/>
                  </a:lnTo>
                  <a:lnTo>
                    <a:pt x="15600" y="15199"/>
                  </a:lnTo>
                  <a:close/>
                </a:path>
                <a:path w="46990" h="62230">
                  <a:moveTo>
                    <a:pt x="17832" y="15836"/>
                  </a:moveTo>
                  <a:lnTo>
                    <a:pt x="16004" y="15836"/>
                  </a:lnTo>
                  <a:lnTo>
                    <a:pt x="13934" y="17830"/>
                  </a:lnTo>
                  <a:lnTo>
                    <a:pt x="11559" y="18719"/>
                  </a:lnTo>
                  <a:lnTo>
                    <a:pt x="18231" y="18719"/>
                  </a:lnTo>
                  <a:lnTo>
                    <a:pt x="18186" y="18389"/>
                  </a:lnTo>
                  <a:lnTo>
                    <a:pt x="15280" y="18389"/>
                  </a:lnTo>
                  <a:lnTo>
                    <a:pt x="17832" y="15836"/>
                  </a:lnTo>
                  <a:close/>
                </a:path>
                <a:path w="46990" h="62230">
                  <a:moveTo>
                    <a:pt x="16004" y="15836"/>
                  </a:moveTo>
                  <a:lnTo>
                    <a:pt x="9654" y="18389"/>
                  </a:lnTo>
                  <a:lnTo>
                    <a:pt x="12441" y="18389"/>
                  </a:lnTo>
                  <a:lnTo>
                    <a:pt x="13934" y="17830"/>
                  </a:lnTo>
                  <a:lnTo>
                    <a:pt x="16004" y="15836"/>
                  </a:lnTo>
                  <a:close/>
                </a:path>
                <a:path w="46990" h="62230">
                  <a:moveTo>
                    <a:pt x="17835" y="15834"/>
                  </a:moveTo>
                  <a:lnTo>
                    <a:pt x="15280" y="18389"/>
                  </a:lnTo>
                  <a:lnTo>
                    <a:pt x="18186" y="18389"/>
                  </a:lnTo>
                  <a:lnTo>
                    <a:pt x="17835" y="15834"/>
                  </a:lnTo>
                  <a:close/>
                </a:path>
                <a:path w="46990" h="62230">
                  <a:moveTo>
                    <a:pt x="16093" y="14960"/>
                  </a:moveTo>
                  <a:lnTo>
                    <a:pt x="15600" y="15199"/>
                  </a:lnTo>
                  <a:lnTo>
                    <a:pt x="15432" y="15875"/>
                  </a:lnTo>
                  <a:lnTo>
                    <a:pt x="16093" y="14960"/>
                  </a:lnTo>
                  <a:close/>
                </a:path>
                <a:path w="46990" h="62230">
                  <a:moveTo>
                    <a:pt x="17714" y="14960"/>
                  </a:moveTo>
                  <a:lnTo>
                    <a:pt x="16093" y="14960"/>
                  </a:lnTo>
                  <a:lnTo>
                    <a:pt x="15432" y="15875"/>
                  </a:lnTo>
                  <a:lnTo>
                    <a:pt x="15909" y="15875"/>
                  </a:lnTo>
                  <a:lnTo>
                    <a:pt x="17832" y="15836"/>
                  </a:lnTo>
                  <a:lnTo>
                    <a:pt x="17714" y="14960"/>
                  </a:lnTo>
                  <a:close/>
                </a:path>
                <a:path w="46990" h="62230">
                  <a:moveTo>
                    <a:pt x="19260" y="9626"/>
                  </a:moveTo>
                  <a:lnTo>
                    <a:pt x="16982" y="9626"/>
                  </a:lnTo>
                  <a:lnTo>
                    <a:pt x="17835" y="15834"/>
                  </a:lnTo>
                  <a:lnTo>
                    <a:pt x="19382" y="14287"/>
                  </a:lnTo>
                  <a:lnTo>
                    <a:pt x="19260" y="9626"/>
                  </a:lnTo>
                  <a:close/>
                </a:path>
                <a:path w="46990" h="62230">
                  <a:moveTo>
                    <a:pt x="16982" y="9626"/>
                  </a:moveTo>
                  <a:lnTo>
                    <a:pt x="15600" y="15199"/>
                  </a:lnTo>
                  <a:lnTo>
                    <a:pt x="16093" y="14960"/>
                  </a:lnTo>
                  <a:lnTo>
                    <a:pt x="17714" y="14960"/>
                  </a:lnTo>
                  <a:lnTo>
                    <a:pt x="16982" y="9626"/>
                  </a:lnTo>
                  <a:close/>
                </a:path>
                <a:path w="46990" h="62230">
                  <a:moveTo>
                    <a:pt x="20944" y="12903"/>
                  </a:moveTo>
                  <a:lnTo>
                    <a:pt x="21363" y="14020"/>
                  </a:lnTo>
                  <a:lnTo>
                    <a:pt x="21198" y="13460"/>
                  </a:lnTo>
                  <a:lnTo>
                    <a:pt x="20944" y="12903"/>
                  </a:lnTo>
                  <a:close/>
                </a:path>
                <a:path w="46990" h="62230">
                  <a:moveTo>
                    <a:pt x="21198" y="13460"/>
                  </a:moveTo>
                  <a:lnTo>
                    <a:pt x="21363" y="14020"/>
                  </a:lnTo>
                  <a:lnTo>
                    <a:pt x="21198" y="13460"/>
                  </a:lnTo>
                  <a:close/>
                </a:path>
                <a:path w="46990" h="62230">
                  <a:moveTo>
                    <a:pt x="21034" y="12903"/>
                  </a:moveTo>
                  <a:lnTo>
                    <a:pt x="21198" y="13460"/>
                  </a:lnTo>
                  <a:lnTo>
                    <a:pt x="21034" y="12903"/>
                  </a:lnTo>
                  <a:close/>
                </a:path>
                <a:path w="46990" h="62230">
                  <a:moveTo>
                    <a:pt x="992" y="6045"/>
                  </a:moveTo>
                  <a:lnTo>
                    <a:pt x="446" y="7443"/>
                  </a:lnTo>
                  <a:lnTo>
                    <a:pt x="560" y="10820"/>
                  </a:lnTo>
                  <a:lnTo>
                    <a:pt x="891" y="12026"/>
                  </a:lnTo>
                  <a:lnTo>
                    <a:pt x="1236" y="11232"/>
                  </a:lnTo>
                  <a:lnTo>
                    <a:pt x="992" y="10198"/>
                  </a:lnTo>
                  <a:lnTo>
                    <a:pt x="992" y="6045"/>
                  </a:lnTo>
                  <a:close/>
                </a:path>
                <a:path w="46990" h="62230">
                  <a:moveTo>
                    <a:pt x="1236" y="11232"/>
                  </a:moveTo>
                  <a:lnTo>
                    <a:pt x="891" y="12026"/>
                  </a:lnTo>
                  <a:lnTo>
                    <a:pt x="1424" y="12026"/>
                  </a:lnTo>
                  <a:lnTo>
                    <a:pt x="1236" y="11232"/>
                  </a:lnTo>
                  <a:close/>
                </a:path>
                <a:path w="46990" h="62230">
                  <a:moveTo>
                    <a:pt x="5348" y="1777"/>
                  </a:moveTo>
                  <a:lnTo>
                    <a:pt x="2999" y="3022"/>
                  </a:lnTo>
                  <a:lnTo>
                    <a:pt x="1538" y="4648"/>
                  </a:lnTo>
                  <a:lnTo>
                    <a:pt x="992" y="6045"/>
                  </a:lnTo>
                  <a:lnTo>
                    <a:pt x="992" y="10198"/>
                  </a:lnTo>
                  <a:lnTo>
                    <a:pt x="1236" y="11232"/>
                  </a:lnTo>
                  <a:lnTo>
                    <a:pt x="5348" y="1777"/>
                  </a:lnTo>
                  <a:close/>
                </a:path>
                <a:path w="46990" h="62230">
                  <a:moveTo>
                    <a:pt x="18429" y="6108"/>
                  </a:moveTo>
                  <a:lnTo>
                    <a:pt x="19395" y="10198"/>
                  </a:lnTo>
                  <a:lnTo>
                    <a:pt x="19395" y="8039"/>
                  </a:lnTo>
                  <a:lnTo>
                    <a:pt x="18429" y="6108"/>
                  </a:lnTo>
                  <a:close/>
                </a:path>
                <a:path w="46990" h="62230">
                  <a:moveTo>
                    <a:pt x="19395" y="6108"/>
                  </a:moveTo>
                  <a:lnTo>
                    <a:pt x="18429" y="6108"/>
                  </a:lnTo>
                  <a:lnTo>
                    <a:pt x="19395" y="8039"/>
                  </a:lnTo>
                  <a:lnTo>
                    <a:pt x="19395" y="6108"/>
                  </a:lnTo>
                  <a:close/>
                </a:path>
                <a:path w="46990" h="62230">
                  <a:moveTo>
                    <a:pt x="5120" y="0"/>
                  </a:moveTo>
                  <a:lnTo>
                    <a:pt x="4574" y="0"/>
                  </a:lnTo>
                  <a:lnTo>
                    <a:pt x="446" y="4114"/>
                  </a:lnTo>
                  <a:lnTo>
                    <a:pt x="446" y="7443"/>
                  </a:lnTo>
                  <a:lnTo>
                    <a:pt x="968" y="6108"/>
                  </a:lnTo>
                  <a:lnTo>
                    <a:pt x="992" y="4114"/>
                  </a:lnTo>
                  <a:lnTo>
                    <a:pt x="5120" y="0"/>
                  </a:lnTo>
                  <a:close/>
                </a:path>
                <a:path w="46990" h="62230">
                  <a:moveTo>
                    <a:pt x="15280" y="0"/>
                  </a:moveTo>
                  <a:lnTo>
                    <a:pt x="5120" y="0"/>
                  </a:lnTo>
                  <a:lnTo>
                    <a:pt x="992" y="4114"/>
                  </a:lnTo>
                  <a:lnTo>
                    <a:pt x="992" y="6045"/>
                  </a:lnTo>
                  <a:lnTo>
                    <a:pt x="1538" y="4648"/>
                  </a:lnTo>
                  <a:lnTo>
                    <a:pt x="2999" y="3022"/>
                  </a:lnTo>
                  <a:lnTo>
                    <a:pt x="5348" y="1777"/>
                  </a:lnTo>
                  <a:lnTo>
                    <a:pt x="17058" y="1777"/>
                  </a:lnTo>
                  <a:lnTo>
                    <a:pt x="15280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3441" y="4871796"/>
            <a:ext cx="366853" cy="37696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89743" y="4872088"/>
            <a:ext cx="400537" cy="36668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690154" y="4979796"/>
            <a:ext cx="290195" cy="38100"/>
          </a:xfrm>
          <a:custGeom>
            <a:avLst/>
            <a:gdLst/>
            <a:ahLst/>
            <a:cxnLst/>
            <a:rect l="l" t="t" r="r" b="b"/>
            <a:pathLst>
              <a:path w="290194" h="38100">
                <a:moveTo>
                  <a:pt x="271853" y="36456"/>
                </a:moveTo>
                <a:lnTo>
                  <a:pt x="278625" y="37680"/>
                </a:lnTo>
                <a:lnTo>
                  <a:pt x="280286" y="36525"/>
                </a:lnTo>
                <a:lnTo>
                  <a:pt x="279006" y="36525"/>
                </a:lnTo>
                <a:lnTo>
                  <a:pt x="274281" y="36461"/>
                </a:lnTo>
                <a:lnTo>
                  <a:pt x="271853" y="36456"/>
                </a:lnTo>
                <a:close/>
              </a:path>
              <a:path w="290194" h="38100">
                <a:moveTo>
                  <a:pt x="266903" y="29476"/>
                </a:moveTo>
                <a:lnTo>
                  <a:pt x="271741" y="36436"/>
                </a:lnTo>
                <a:lnTo>
                  <a:pt x="274383" y="36461"/>
                </a:lnTo>
                <a:lnTo>
                  <a:pt x="279006" y="36525"/>
                </a:lnTo>
                <a:lnTo>
                  <a:pt x="281308" y="35813"/>
                </a:lnTo>
                <a:lnTo>
                  <a:pt x="285707" y="32753"/>
                </a:lnTo>
                <a:lnTo>
                  <a:pt x="273164" y="32753"/>
                </a:lnTo>
                <a:lnTo>
                  <a:pt x="266903" y="29476"/>
                </a:lnTo>
                <a:close/>
              </a:path>
              <a:path w="290194" h="38100">
                <a:moveTo>
                  <a:pt x="281291" y="35826"/>
                </a:moveTo>
                <a:lnTo>
                  <a:pt x="279006" y="36525"/>
                </a:lnTo>
                <a:lnTo>
                  <a:pt x="280286" y="36525"/>
                </a:lnTo>
                <a:lnTo>
                  <a:pt x="281291" y="35826"/>
                </a:lnTo>
                <a:close/>
              </a:path>
              <a:path w="290194" h="38100">
                <a:moveTo>
                  <a:pt x="9715" y="0"/>
                </a:moveTo>
                <a:lnTo>
                  <a:pt x="3492" y="3378"/>
                </a:lnTo>
                <a:lnTo>
                  <a:pt x="0" y="15074"/>
                </a:lnTo>
                <a:lnTo>
                  <a:pt x="3200" y="21196"/>
                </a:lnTo>
                <a:lnTo>
                  <a:pt x="49123" y="33604"/>
                </a:lnTo>
                <a:lnTo>
                  <a:pt x="114452" y="36347"/>
                </a:lnTo>
                <a:lnTo>
                  <a:pt x="214756" y="36385"/>
                </a:lnTo>
                <a:lnTo>
                  <a:pt x="271853" y="36456"/>
                </a:lnTo>
                <a:lnTo>
                  <a:pt x="269181" y="32753"/>
                </a:lnTo>
                <a:lnTo>
                  <a:pt x="258178" y="32753"/>
                </a:lnTo>
                <a:lnTo>
                  <a:pt x="254762" y="29336"/>
                </a:lnTo>
                <a:lnTo>
                  <a:pt x="254762" y="20904"/>
                </a:lnTo>
                <a:lnTo>
                  <a:pt x="258178" y="17487"/>
                </a:lnTo>
                <a:lnTo>
                  <a:pt x="269261" y="17487"/>
                </a:lnTo>
                <a:lnTo>
                  <a:pt x="269938" y="16802"/>
                </a:lnTo>
                <a:lnTo>
                  <a:pt x="274121" y="13893"/>
                </a:lnTo>
                <a:lnTo>
                  <a:pt x="115125" y="13893"/>
                </a:lnTo>
                <a:lnTo>
                  <a:pt x="81382" y="12636"/>
                </a:lnTo>
                <a:lnTo>
                  <a:pt x="55789" y="11125"/>
                </a:lnTo>
                <a:lnTo>
                  <a:pt x="53759" y="11125"/>
                </a:lnTo>
                <a:lnTo>
                  <a:pt x="52133" y="10909"/>
                </a:lnTo>
                <a:lnTo>
                  <a:pt x="52701" y="10909"/>
                </a:lnTo>
                <a:lnTo>
                  <a:pt x="33109" y="6908"/>
                </a:lnTo>
                <a:lnTo>
                  <a:pt x="32893" y="6908"/>
                </a:lnTo>
                <a:lnTo>
                  <a:pt x="31927" y="6667"/>
                </a:lnTo>
                <a:lnTo>
                  <a:pt x="32083" y="6667"/>
                </a:lnTo>
                <a:lnTo>
                  <a:pt x="9715" y="0"/>
                </a:lnTo>
                <a:close/>
              </a:path>
              <a:path w="290194" h="38100">
                <a:moveTo>
                  <a:pt x="269261" y="17487"/>
                </a:moveTo>
                <a:lnTo>
                  <a:pt x="258178" y="17487"/>
                </a:lnTo>
                <a:lnTo>
                  <a:pt x="254762" y="20904"/>
                </a:lnTo>
                <a:lnTo>
                  <a:pt x="254762" y="29336"/>
                </a:lnTo>
                <a:lnTo>
                  <a:pt x="258178" y="32753"/>
                </a:lnTo>
                <a:lnTo>
                  <a:pt x="269181" y="32753"/>
                </a:lnTo>
                <a:lnTo>
                  <a:pt x="266903" y="29476"/>
                </a:lnTo>
                <a:lnTo>
                  <a:pt x="288868" y="29476"/>
                </a:lnTo>
                <a:lnTo>
                  <a:pt x="289881" y="23812"/>
                </a:lnTo>
                <a:lnTo>
                  <a:pt x="287762" y="20764"/>
                </a:lnTo>
                <a:lnTo>
                  <a:pt x="266903" y="20764"/>
                </a:lnTo>
                <a:lnTo>
                  <a:pt x="269019" y="17733"/>
                </a:lnTo>
                <a:lnTo>
                  <a:pt x="269261" y="17487"/>
                </a:lnTo>
                <a:close/>
              </a:path>
              <a:path w="290194" h="38100">
                <a:moveTo>
                  <a:pt x="288868" y="29476"/>
                </a:moveTo>
                <a:lnTo>
                  <a:pt x="266903" y="29476"/>
                </a:lnTo>
                <a:lnTo>
                  <a:pt x="273164" y="32753"/>
                </a:lnTo>
                <a:lnTo>
                  <a:pt x="285707" y="32753"/>
                </a:lnTo>
                <a:lnTo>
                  <a:pt x="288647" y="30695"/>
                </a:lnTo>
                <a:lnTo>
                  <a:pt x="288868" y="29476"/>
                </a:lnTo>
                <a:close/>
              </a:path>
              <a:path w="290194" h="38100">
                <a:moveTo>
                  <a:pt x="279210" y="13779"/>
                </a:moveTo>
                <a:lnTo>
                  <a:pt x="274286" y="13779"/>
                </a:lnTo>
                <a:lnTo>
                  <a:pt x="269938" y="16802"/>
                </a:lnTo>
                <a:lnTo>
                  <a:pt x="269011" y="17741"/>
                </a:lnTo>
                <a:lnTo>
                  <a:pt x="266903" y="20764"/>
                </a:lnTo>
                <a:lnTo>
                  <a:pt x="273164" y="17487"/>
                </a:lnTo>
                <a:lnTo>
                  <a:pt x="285407" y="17487"/>
                </a:lnTo>
                <a:lnTo>
                  <a:pt x="284721" y="16802"/>
                </a:lnTo>
                <a:lnTo>
                  <a:pt x="281330" y="14439"/>
                </a:lnTo>
                <a:lnTo>
                  <a:pt x="279210" y="13779"/>
                </a:lnTo>
                <a:close/>
              </a:path>
              <a:path w="290194" h="38100">
                <a:moveTo>
                  <a:pt x="285407" y="17487"/>
                </a:moveTo>
                <a:lnTo>
                  <a:pt x="273164" y="17487"/>
                </a:lnTo>
                <a:lnTo>
                  <a:pt x="266903" y="20764"/>
                </a:lnTo>
                <a:lnTo>
                  <a:pt x="287762" y="20764"/>
                </a:lnTo>
                <a:lnTo>
                  <a:pt x="285652" y="17733"/>
                </a:lnTo>
                <a:lnTo>
                  <a:pt x="285407" y="17487"/>
                </a:lnTo>
                <a:close/>
              </a:path>
              <a:path w="290194" h="38100">
                <a:moveTo>
                  <a:pt x="282474" y="13715"/>
                </a:moveTo>
                <a:lnTo>
                  <a:pt x="279006" y="13715"/>
                </a:lnTo>
                <a:lnTo>
                  <a:pt x="281330" y="14439"/>
                </a:lnTo>
                <a:lnTo>
                  <a:pt x="284721" y="16802"/>
                </a:lnTo>
                <a:lnTo>
                  <a:pt x="285652" y="17733"/>
                </a:lnTo>
                <a:lnTo>
                  <a:pt x="282905" y="13792"/>
                </a:lnTo>
                <a:lnTo>
                  <a:pt x="282474" y="13715"/>
                </a:lnTo>
                <a:close/>
              </a:path>
              <a:path w="290194" h="38100">
                <a:moveTo>
                  <a:pt x="274286" y="13779"/>
                </a:moveTo>
                <a:lnTo>
                  <a:pt x="239077" y="13855"/>
                </a:lnTo>
                <a:lnTo>
                  <a:pt x="150253" y="13893"/>
                </a:lnTo>
                <a:lnTo>
                  <a:pt x="274121" y="13893"/>
                </a:lnTo>
                <a:lnTo>
                  <a:pt x="274286" y="13779"/>
                </a:lnTo>
                <a:close/>
              </a:path>
              <a:path w="290194" h="38100">
                <a:moveTo>
                  <a:pt x="279006" y="13715"/>
                </a:moveTo>
                <a:lnTo>
                  <a:pt x="274286" y="13779"/>
                </a:lnTo>
                <a:lnTo>
                  <a:pt x="279210" y="13779"/>
                </a:lnTo>
                <a:lnTo>
                  <a:pt x="279006" y="13715"/>
                </a:lnTo>
                <a:close/>
              </a:path>
              <a:path w="290194" h="38100">
                <a:moveTo>
                  <a:pt x="276021" y="12572"/>
                </a:moveTo>
                <a:lnTo>
                  <a:pt x="274286" y="13779"/>
                </a:lnTo>
                <a:lnTo>
                  <a:pt x="279006" y="13715"/>
                </a:lnTo>
                <a:lnTo>
                  <a:pt x="282474" y="13715"/>
                </a:lnTo>
                <a:lnTo>
                  <a:pt x="276021" y="12572"/>
                </a:lnTo>
                <a:close/>
              </a:path>
              <a:path w="290194" h="38100">
                <a:moveTo>
                  <a:pt x="81427" y="12639"/>
                </a:moveTo>
                <a:lnTo>
                  <a:pt x="81597" y="12649"/>
                </a:lnTo>
                <a:lnTo>
                  <a:pt x="81427" y="12639"/>
                </a:lnTo>
                <a:close/>
              </a:path>
              <a:path w="290194" h="38100">
                <a:moveTo>
                  <a:pt x="81382" y="12636"/>
                </a:moveTo>
                <a:close/>
              </a:path>
              <a:path w="290194" h="38100">
                <a:moveTo>
                  <a:pt x="52133" y="10909"/>
                </a:moveTo>
                <a:lnTo>
                  <a:pt x="53759" y="11125"/>
                </a:lnTo>
                <a:lnTo>
                  <a:pt x="52932" y="10956"/>
                </a:lnTo>
                <a:lnTo>
                  <a:pt x="52133" y="10909"/>
                </a:lnTo>
                <a:close/>
              </a:path>
              <a:path w="290194" h="38100">
                <a:moveTo>
                  <a:pt x="52932" y="10956"/>
                </a:moveTo>
                <a:lnTo>
                  <a:pt x="53759" y="11125"/>
                </a:lnTo>
                <a:lnTo>
                  <a:pt x="55789" y="11125"/>
                </a:lnTo>
                <a:lnTo>
                  <a:pt x="52932" y="10956"/>
                </a:lnTo>
                <a:close/>
              </a:path>
              <a:path w="290194" h="38100">
                <a:moveTo>
                  <a:pt x="52701" y="10909"/>
                </a:moveTo>
                <a:lnTo>
                  <a:pt x="52133" y="10909"/>
                </a:lnTo>
                <a:lnTo>
                  <a:pt x="52932" y="10956"/>
                </a:lnTo>
                <a:lnTo>
                  <a:pt x="52701" y="10909"/>
                </a:lnTo>
                <a:close/>
              </a:path>
              <a:path w="290194" h="38100">
                <a:moveTo>
                  <a:pt x="31927" y="6667"/>
                </a:moveTo>
                <a:lnTo>
                  <a:pt x="32893" y="6908"/>
                </a:lnTo>
                <a:lnTo>
                  <a:pt x="32422" y="6768"/>
                </a:lnTo>
                <a:lnTo>
                  <a:pt x="31927" y="6667"/>
                </a:lnTo>
                <a:close/>
              </a:path>
              <a:path w="290194" h="38100">
                <a:moveTo>
                  <a:pt x="32422" y="6768"/>
                </a:moveTo>
                <a:lnTo>
                  <a:pt x="32893" y="6908"/>
                </a:lnTo>
                <a:lnTo>
                  <a:pt x="33109" y="6908"/>
                </a:lnTo>
                <a:lnTo>
                  <a:pt x="32422" y="6768"/>
                </a:lnTo>
                <a:close/>
              </a:path>
              <a:path w="290194" h="38100">
                <a:moveTo>
                  <a:pt x="32083" y="6667"/>
                </a:moveTo>
                <a:lnTo>
                  <a:pt x="31927" y="6667"/>
                </a:lnTo>
                <a:lnTo>
                  <a:pt x="32422" y="6768"/>
                </a:lnTo>
                <a:lnTo>
                  <a:pt x="32083" y="6667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124697" y="4706963"/>
            <a:ext cx="1331912" cy="562241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56011" y="5320956"/>
            <a:ext cx="2599055" cy="1016000"/>
            <a:chOff x="756011" y="5320956"/>
            <a:chExt cx="2599055" cy="1016000"/>
          </a:xfrm>
        </p:grpSpPr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0046" y="5320956"/>
              <a:ext cx="1154480" cy="25608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6011" y="5447804"/>
              <a:ext cx="2319864" cy="888766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3456092" y="5103850"/>
            <a:ext cx="1434465" cy="1069975"/>
            <a:chOff x="3456092" y="5103850"/>
            <a:chExt cx="1434465" cy="1069975"/>
          </a:xfrm>
        </p:grpSpPr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20935" y="5103850"/>
              <a:ext cx="457108" cy="60978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56092" y="5611168"/>
              <a:ext cx="1434207" cy="56263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26398" y="5339499"/>
            <a:ext cx="446643" cy="16254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787658" y="5122379"/>
            <a:ext cx="437438" cy="27365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15851" y="5058206"/>
            <a:ext cx="963256" cy="43307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074932" y="5669625"/>
            <a:ext cx="1080815" cy="4514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50" y="1345920"/>
            <a:ext cx="4263298" cy="196338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4656" y="3401885"/>
            <a:ext cx="4605020" cy="1637664"/>
            <a:chOff x="544656" y="3401885"/>
            <a:chExt cx="4605020" cy="163766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875" y="3591420"/>
              <a:ext cx="1039497" cy="506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725" y="3443414"/>
              <a:ext cx="990231" cy="5368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6468" y="3514915"/>
              <a:ext cx="921957" cy="2376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2059" y="3401885"/>
              <a:ext cx="1115936" cy="11312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656" y="4077372"/>
              <a:ext cx="1919880" cy="5121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3061" y="3935894"/>
              <a:ext cx="359253" cy="553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134" y="3953939"/>
              <a:ext cx="619915" cy="3263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2710" y="4661115"/>
              <a:ext cx="279984" cy="3002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4281" y="4628464"/>
              <a:ext cx="779530" cy="3005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1522" y="4869941"/>
              <a:ext cx="468541" cy="1665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4711" y="4870424"/>
              <a:ext cx="425627" cy="1689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4339" y="4839487"/>
              <a:ext cx="259138" cy="19620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39623" y="3401961"/>
            <a:ext cx="618035" cy="3410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24121" y="3284905"/>
            <a:ext cx="593201" cy="54882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495088" y="5486"/>
            <a:ext cx="4304030" cy="6649720"/>
            <a:chOff x="6495088" y="5486"/>
            <a:chExt cx="4304030" cy="6649720"/>
          </a:xfrm>
        </p:grpSpPr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5088" y="5486"/>
              <a:ext cx="4303403" cy="664967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13736" y="39560"/>
              <a:ext cx="46990" cy="62230"/>
            </a:xfrm>
            <a:custGeom>
              <a:avLst/>
              <a:gdLst/>
              <a:ahLst/>
              <a:cxnLst/>
              <a:rect l="l" t="t" r="r" b="b"/>
              <a:pathLst>
                <a:path w="46990" h="62230">
                  <a:moveTo>
                    <a:pt x="46448" y="53174"/>
                  </a:moveTo>
                  <a:lnTo>
                    <a:pt x="30202" y="53174"/>
                  </a:lnTo>
                  <a:lnTo>
                    <a:pt x="34977" y="60909"/>
                  </a:lnTo>
                  <a:lnTo>
                    <a:pt x="39245" y="61912"/>
                  </a:lnTo>
                  <a:lnTo>
                    <a:pt x="45734" y="57899"/>
                  </a:lnTo>
                  <a:lnTo>
                    <a:pt x="46738" y="53644"/>
                  </a:lnTo>
                  <a:lnTo>
                    <a:pt x="46448" y="53174"/>
                  </a:lnTo>
                  <a:close/>
                </a:path>
                <a:path w="46990" h="62230">
                  <a:moveTo>
                    <a:pt x="30378" y="53460"/>
                  </a:moveTo>
                  <a:close/>
                </a:path>
                <a:path w="46990" h="62230">
                  <a:moveTo>
                    <a:pt x="19395" y="8039"/>
                  </a:moveTo>
                  <a:lnTo>
                    <a:pt x="19382" y="14287"/>
                  </a:lnTo>
                  <a:lnTo>
                    <a:pt x="17835" y="15834"/>
                  </a:lnTo>
                  <a:lnTo>
                    <a:pt x="18442" y="20256"/>
                  </a:lnTo>
                  <a:lnTo>
                    <a:pt x="20004" y="37693"/>
                  </a:lnTo>
                  <a:lnTo>
                    <a:pt x="19743" y="38025"/>
                  </a:lnTo>
                  <a:lnTo>
                    <a:pt x="26443" y="47980"/>
                  </a:lnTo>
                  <a:lnTo>
                    <a:pt x="30378" y="53460"/>
                  </a:lnTo>
                  <a:lnTo>
                    <a:pt x="30202" y="53174"/>
                  </a:lnTo>
                  <a:lnTo>
                    <a:pt x="46448" y="53174"/>
                  </a:lnTo>
                  <a:lnTo>
                    <a:pt x="41962" y="45897"/>
                  </a:lnTo>
                  <a:lnTo>
                    <a:pt x="37574" y="39750"/>
                  </a:lnTo>
                  <a:lnTo>
                    <a:pt x="30215" y="28828"/>
                  </a:lnTo>
                  <a:lnTo>
                    <a:pt x="25096" y="21653"/>
                  </a:lnTo>
                  <a:lnTo>
                    <a:pt x="24932" y="21653"/>
                  </a:lnTo>
                  <a:lnTo>
                    <a:pt x="24271" y="20497"/>
                  </a:lnTo>
                  <a:lnTo>
                    <a:pt x="24405" y="20497"/>
                  </a:lnTo>
                  <a:lnTo>
                    <a:pt x="21453" y="14020"/>
                  </a:lnTo>
                  <a:lnTo>
                    <a:pt x="20944" y="12903"/>
                  </a:lnTo>
                  <a:lnTo>
                    <a:pt x="20131" y="9842"/>
                  </a:lnTo>
                  <a:lnTo>
                    <a:pt x="19547" y="8343"/>
                  </a:lnTo>
                  <a:lnTo>
                    <a:pt x="19395" y="8039"/>
                  </a:lnTo>
                  <a:close/>
                </a:path>
                <a:path w="46990" h="62230">
                  <a:moveTo>
                    <a:pt x="446" y="7443"/>
                  </a:moveTo>
                  <a:lnTo>
                    <a:pt x="357" y="7670"/>
                  </a:lnTo>
                  <a:lnTo>
                    <a:pt x="116" y="10007"/>
                  </a:lnTo>
                  <a:lnTo>
                    <a:pt x="0" y="12903"/>
                  </a:lnTo>
                  <a:lnTo>
                    <a:pt x="1551" y="22390"/>
                  </a:lnTo>
                  <a:lnTo>
                    <a:pt x="4116" y="39750"/>
                  </a:lnTo>
                  <a:lnTo>
                    <a:pt x="8257" y="42824"/>
                  </a:lnTo>
                  <a:lnTo>
                    <a:pt x="16969" y="41541"/>
                  </a:lnTo>
                  <a:lnTo>
                    <a:pt x="19743" y="38025"/>
                  </a:lnTo>
                  <a:lnTo>
                    <a:pt x="18854" y="36715"/>
                  </a:lnTo>
                  <a:lnTo>
                    <a:pt x="13318" y="28955"/>
                  </a:lnTo>
                  <a:lnTo>
                    <a:pt x="7037" y="22174"/>
                  </a:lnTo>
                  <a:lnTo>
                    <a:pt x="6352" y="21335"/>
                  </a:lnTo>
                  <a:lnTo>
                    <a:pt x="3824" y="17779"/>
                  </a:lnTo>
                  <a:lnTo>
                    <a:pt x="3075" y="16535"/>
                  </a:lnTo>
                  <a:lnTo>
                    <a:pt x="1957" y="14287"/>
                  </a:lnTo>
                  <a:lnTo>
                    <a:pt x="1424" y="12026"/>
                  </a:lnTo>
                  <a:lnTo>
                    <a:pt x="891" y="12026"/>
                  </a:lnTo>
                  <a:lnTo>
                    <a:pt x="560" y="10820"/>
                  </a:lnTo>
                  <a:lnTo>
                    <a:pt x="446" y="7443"/>
                  </a:lnTo>
                  <a:close/>
                </a:path>
                <a:path w="46990" h="62230">
                  <a:moveTo>
                    <a:pt x="37735" y="39989"/>
                  </a:moveTo>
                  <a:close/>
                </a:path>
                <a:path w="46990" h="62230">
                  <a:moveTo>
                    <a:pt x="37686" y="39916"/>
                  </a:moveTo>
                  <a:close/>
                </a:path>
                <a:path w="46990" h="62230">
                  <a:moveTo>
                    <a:pt x="19915" y="36715"/>
                  </a:moveTo>
                  <a:lnTo>
                    <a:pt x="18861" y="36715"/>
                  </a:lnTo>
                  <a:lnTo>
                    <a:pt x="19743" y="38025"/>
                  </a:lnTo>
                  <a:lnTo>
                    <a:pt x="20004" y="37693"/>
                  </a:lnTo>
                  <a:lnTo>
                    <a:pt x="19915" y="36715"/>
                  </a:lnTo>
                  <a:close/>
                </a:path>
                <a:path w="46990" h="62230">
                  <a:moveTo>
                    <a:pt x="19179" y="28536"/>
                  </a:moveTo>
                  <a:lnTo>
                    <a:pt x="13019" y="28536"/>
                  </a:lnTo>
                  <a:lnTo>
                    <a:pt x="13565" y="29222"/>
                  </a:lnTo>
                  <a:lnTo>
                    <a:pt x="18963" y="36868"/>
                  </a:lnTo>
                  <a:lnTo>
                    <a:pt x="18861" y="36715"/>
                  </a:lnTo>
                  <a:lnTo>
                    <a:pt x="19915" y="36715"/>
                  </a:lnTo>
                  <a:lnTo>
                    <a:pt x="19179" y="28536"/>
                  </a:lnTo>
                  <a:close/>
                </a:path>
                <a:path w="46990" h="62230">
                  <a:moveTo>
                    <a:pt x="18861" y="36715"/>
                  </a:moveTo>
                  <a:lnTo>
                    <a:pt x="18963" y="36868"/>
                  </a:lnTo>
                  <a:lnTo>
                    <a:pt x="18861" y="36715"/>
                  </a:lnTo>
                  <a:close/>
                </a:path>
                <a:path w="46990" h="62230">
                  <a:moveTo>
                    <a:pt x="13318" y="28955"/>
                  </a:moveTo>
                  <a:lnTo>
                    <a:pt x="13508" y="29222"/>
                  </a:lnTo>
                  <a:lnTo>
                    <a:pt x="13318" y="28955"/>
                  </a:lnTo>
                  <a:close/>
                </a:path>
                <a:path w="46990" h="62230">
                  <a:moveTo>
                    <a:pt x="13019" y="28536"/>
                  </a:moveTo>
                  <a:lnTo>
                    <a:pt x="13318" y="28955"/>
                  </a:lnTo>
                  <a:lnTo>
                    <a:pt x="13565" y="29222"/>
                  </a:lnTo>
                  <a:lnTo>
                    <a:pt x="13019" y="28536"/>
                  </a:lnTo>
                  <a:close/>
                </a:path>
                <a:path w="46990" h="62230">
                  <a:moveTo>
                    <a:pt x="17058" y="1777"/>
                  </a:moveTo>
                  <a:lnTo>
                    <a:pt x="5348" y="1777"/>
                  </a:lnTo>
                  <a:lnTo>
                    <a:pt x="1236" y="11232"/>
                  </a:lnTo>
                  <a:lnTo>
                    <a:pt x="13318" y="28955"/>
                  </a:lnTo>
                  <a:lnTo>
                    <a:pt x="13019" y="28536"/>
                  </a:lnTo>
                  <a:lnTo>
                    <a:pt x="19179" y="28536"/>
                  </a:lnTo>
                  <a:lnTo>
                    <a:pt x="18442" y="20256"/>
                  </a:lnTo>
                  <a:lnTo>
                    <a:pt x="18231" y="18719"/>
                  </a:lnTo>
                  <a:lnTo>
                    <a:pt x="11559" y="18719"/>
                  </a:lnTo>
                  <a:lnTo>
                    <a:pt x="8587" y="18592"/>
                  </a:lnTo>
                  <a:lnTo>
                    <a:pt x="15600" y="15199"/>
                  </a:lnTo>
                  <a:lnTo>
                    <a:pt x="16982" y="9626"/>
                  </a:lnTo>
                  <a:lnTo>
                    <a:pt x="19260" y="9626"/>
                  </a:lnTo>
                  <a:lnTo>
                    <a:pt x="18429" y="6108"/>
                  </a:lnTo>
                  <a:lnTo>
                    <a:pt x="19395" y="6108"/>
                  </a:lnTo>
                  <a:lnTo>
                    <a:pt x="19395" y="4114"/>
                  </a:lnTo>
                  <a:lnTo>
                    <a:pt x="17058" y="1777"/>
                  </a:lnTo>
                  <a:close/>
                </a:path>
                <a:path w="46990" h="62230">
                  <a:moveTo>
                    <a:pt x="1526" y="22263"/>
                  </a:moveTo>
                  <a:close/>
                </a:path>
                <a:path w="46990" h="62230">
                  <a:moveTo>
                    <a:pt x="24271" y="20497"/>
                  </a:moveTo>
                  <a:lnTo>
                    <a:pt x="24932" y="21653"/>
                  </a:lnTo>
                  <a:lnTo>
                    <a:pt x="24642" y="21016"/>
                  </a:lnTo>
                  <a:lnTo>
                    <a:pt x="24271" y="20497"/>
                  </a:lnTo>
                  <a:close/>
                </a:path>
                <a:path w="46990" h="62230">
                  <a:moveTo>
                    <a:pt x="24642" y="21016"/>
                  </a:moveTo>
                  <a:lnTo>
                    <a:pt x="24932" y="21653"/>
                  </a:lnTo>
                  <a:lnTo>
                    <a:pt x="25096" y="21653"/>
                  </a:lnTo>
                  <a:lnTo>
                    <a:pt x="24642" y="21016"/>
                  </a:lnTo>
                  <a:close/>
                </a:path>
                <a:path w="46990" h="62230">
                  <a:moveTo>
                    <a:pt x="24405" y="20497"/>
                  </a:moveTo>
                  <a:lnTo>
                    <a:pt x="24271" y="20497"/>
                  </a:lnTo>
                  <a:lnTo>
                    <a:pt x="24642" y="21016"/>
                  </a:lnTo>
                  <a:lnTo>
                    <a:pt x="24405" y="20497"/>
                  </a:lnTo>
                  <a:close/>
                </a:path>
                <a:path w="46990" h="62230">
                  <a:moveTo>
                    <a:pt x="15600" y="15199"/>
                  </a:moveTo>
                  <a:lnTo>
                    <a:pt x="8587" y="18592"/>
                  </a:lnTo>
                  <a:lnTo>
                    <a:pt x="11559" y="18719"/>
                  </a:lnTo>
                  <a:lnTo>
                    <a:pt x="12441" y="18389"/>
                  </a:lnTo>
                  <a:lnTo>
                    <a:pt x="9654" y="18389"/>
                  </a:lnTo>
                  <a:lnTo>
                    <a:pt x="15909" y="15875"/>
                  </a:lnTo>
                  <a:lnTo>
                    <a:pt x="15432" y="15875"/>
                  </a:lnTo>
                  <a:lnTo>
                    <a:pt x="15600" y="15199"/>
                  </a:lnTo>
                  <a:close/>
                </a:path>
                <a:path w="46990" h="62230">
                  <a:moveTo>
                    <a:pt x="17832" y="15836"/>
                  </a:moveTo>
                  <a:lnTo>
                    <a:pt x="16004" y="15836"/>
                  </a:lnTo>
                  <a:lnTo>
                    <a:pt x="13934" y="17830"/>
                  </a:lnTo>
                  <a:lnTo>
                    <a:pt x="11559" y="18719"/>
                  </a:lnTo>
                  <a:lnTo>
                    <a:pt x="18231" y="18719"/>
                  </a:lnTo>
                  <a:lnTo>
                    <a:pt x="18186" y="18389"/>
                  </a:lnTo>
                  <a:lnTo>
                    <a:pt x="15280" y="18389"/>
                  </a:lnTo>
                  <a:lnTo>
                    <a:pt x="17832" y="15836"/>
                  </a:lnTo>
                  <a:close/>
                </a:path>
                <a:path w="46990" h="62230">
                  <a:moveTo>
                    <a:pt x="16004" y="15836"/>
                  </a:moveTo>
                  <a:lnTo>
                    <a:pt x="9654" y="18389"/>
                  </a:lnTo>
                  <a:lnTo>
                    <a:pt x="12441" y="18389"/>
                  </a:lnTo>
                  <a:lnTo>
                    <a:pt x="13934" y="17830"/>
                  </a:lnTo>
                  <a:lnTo>
                    <a:pt x="16004" y="15836"/>
                  </a:lnTo>
                  <a:close/>
                </a:path>
                <a:path w="46990" h="62230">
                  <a:moveTo>
                    <a:pt x="17835" y="15834"/>
                  </a:moveTo>
                  <a:lnTo>
                    <a:pt x="15280" y="18389"/>
                  </a:lnTo>
                  <a:lnTo>
                    <a:pt x="18186" y="18389"/>
                  </a:lnTo>
                  <a:lnTo>
                    <a:pt x="17835" y="15834"/>
                  </a:lnTo>
                  <a:close/>
                </a:path>
                <a:path w="46990" h="62230">
                  <a:moveTo>
                    <a:pt x="16093" y="14960"/>
                  </a:moveTo>
                  <a:lnTo>
                    <a:pt x="15600" y="15199"/>
                  </a:lnTo>
                  <a:lnTo>
                    <a:pt x="15432" y="15875"/>
                  </a:lnTo>
                  <a:lnTo>
                    <a:pt x="16093" y="14960"/>
                  </a:lnTo>
                  <a:close/>
                </a:path>
                <a:path w="46990" h="62230">
                  <a:moveTo>
                    <a:pt x="17714" y="14960"/>
                  </a:moveTo>
                  <a:lnTo>
                    <a:pt x="16093" y="14960"/>
                  </a:lnTo>
                  <a:lnTo>
                    <a:pt x="15432" y="15875"/>
                  </a:lnTo>
                  <a:lnTo>
                    <a:pt x="15909" y="15875"/>
                  </a:lnTo>
                  <a:lnTo>
                    <a:pt x="17832" y="15836"/>
                  </a:lnTo>
                  <a:lnTo>
                    <a:pt x="17714" y="14960"/>
                  </a:lnTo>
                  <a:close/>
                </a:path>
                <a:path w="46990" h="62230">
                  <a:moveTo>
                    <a:pt x="19260" y="9626"/>
                  </a:moveTo>
                  <a:lnTo>
                    <a:pt x="16982" y="9626"/>
                  </a:lnTo>
                  <a:lnTo>
                    <a:pt x="17835" y="15834"/>
                  </a:lnTo>
                  <a:lnTo>
                    <a:pt x="19382" y="14287"/>
                  </a:lnTo>
                  <a:lnTo>
                    <a:pt x="19260" y="9626"/>
                  </a:lnTo>
                  <a:close/>
                </a:path>
                <a:path w="46990" h="62230">
                  <a:moveTo>
                    <a:pt x="16982" y="9626"/>
                  </a:moveTo>
                  <a:lnTo>
                    <a:pt x="15600" y="15199"/>
                  </a:lnTo>
                  <a:lnTo>
                    <a:pt x="16093" y="14960"/>
                  </a:lnTo>
                  <a:lnTo>
                    <a:pt x="17714" y="14960"/>
                  </a:lnTo>
                  <a:lnTo>
                    <a:pt x="16982" y="9626"/>
                  </a:lnTo>
                  <a:close/>
                </a:path>
                <a:path w="46990" h="62230">
                  <a:moveTo>
                    <a:pt x="20944" y="12903"/>
                  </a:moveTo>
                  <a:lnTo>
                    <a:pt x="21363" y="14020"/>
                  </a:lnTo>
                  <a:lnTo>
                    <a:pt x="21198" y="13460"/>
                  </a:lnTo>
                  <a:lnTo>
                    <a:pt x="20944" y="12903"/>
                  </a:lnTo>
                  <a:close/>
                </a:path>
                <a:path w="46990" h="62230">
                  <a:moveTo>
                    <a:pt x="21198" y="13460"/>
                  </a:moveTo>
                  <a:lnTo>
                    <a:pt x="21363" y="14020"/>
                  </a:lnTo>
                  <a:lnTo>
                    <a:pt x="21198" y="13460"/>
                  </a:lnTo>
                  <a:close/>
                </a:path>
                <a:path w="46990" h="62230">
                  <a:moveTo>
                    <a:pt x="21034" y="12903"/>
                  </a:moveTo>
                  <a:lnTo>
                    <a:pt x="21198" y="13460"/>
                  </a:lnTo>
                  <a:lnTo>
                    <a:pt x="21034" y="12903"/>
                  </a:lnTo>
                  <a:close/>
                </a:path>
                <a:path w="46990" h="62230">
                  <a:moveTo>
                    <a:pt x="992" y="6045"/>
                  </a:moveTo>
                  <a:lnTo>
                    <a:pt x="446" y="7443"/>
                  </a:lnTo>
                  <a:lnTo>
                    <a:pt x="560" y="10820"/>
                  </a:lnTo>
                  <a:lnTo>
                    <a:pt x="891" y="12026"/>
                  </a:lnTo>
                  <a:lnTo>
                    <a:pt x="1236" y="11232"/>
                  </a:lnTo>
                  <a:lnTo>
                    <a:pt x="992" y="10198"/>
                  </a:lnTo>
                  <a:lnTo>
                    <a:pt x="992" y="6045"/>
                  </a:lnTo>
                  <a:close/>
                </a:path>
                <a:path w="46990" h="62230">
                  <a:moveTo>
                    <a:pt x="1236" y="11232"/>
                  </a:moveTo>
                  <a:lnTo>
                    <a:pt x="891" y="12026"/>
                  </a:lnTo>
                  <a:lnTo>
                    <a:pt x="1424" y="12026"/>
                  </a:lnTo>
                  <a:lnTo>
                    <a:pt x="1236" y="11232"/>
                  </a:lnTo>
                  <a:close/>
                </a:path>
                <a:path w="46990" h="62230">
                  <a:moveTo>
                    <a:pt x="5348" y="1777"/>
                  </a:moveTo>
                  <a:lnTo>
                    <a:pt x="2999" y="3022"/>
                  </a:lnTo>
                  <a:lnTo>
                    <a:pt x="1538" y="4648"/>
                  </a:lnTo>
                  <a:lnTo>
                    <a:pt x="992" y="6045"/>
                  </a:lnTo>
                  <a:lnTo>
                    <a:pt x="992" y="10198"/>
                  </a:lnTo>
                  <a:lnTo>
                    <a:pt x="1236" y="11232"/>
                  </a:lnTo>
                  <a:lnTo>
                    <a:pt x="5348" y="1777"/>
                  </a:lnTo>
                  <a:close/>
                </a:path>
                <a:path w="46990" h="62230">
                  <a:moveTo>
                    <a:pt x="18429" y="6108"/>
                  </a:moveTo>
                  <a:lnTo>
                    <a:pt x="19395" y="10198"/>
                  </a:lnTo>
                  <a:lnTo>
                    <a:pt x="19395" y="8039"/>
                  </a:lnTo>
                  <a:lnTo>
                    <a:pt x="18429" y="6108"/>
                  </a:lnTo>
                  <a:close/>
                </a:path>
                <a:path w="46990" h="62230">
                  <a:moveTo>
                    <a:pt x="19395" y="6108"/>
                  </a:moveTo>
                  <a:lnTo>
                    <a:pt x="18429" y="6108"/>
                  </a:lnTo>
                  <a:lnTo>
                    <a:pt x="19395" y="8039"/>
                  </a:lnTo>
                  <a:lnTo>
                    <a:pt x="19395" y="6108"/>
                  </a:lnTo>
                  <a:close/>
                </a:path>
                <a:path w="46990" h="62230">
                  <a:moveTo>
                    <a:pt x="5120" y="0"/>
                  </a:moveTo>
                  <a:lnTo>
                    <a:pt x="4574" y="0"/>
                  </a:lnTo>
                  <a:lnTo>
                    <a:pt x="446" y="4114"/>
                  </a:lnTo>
                  <a:lnTo>
                    <a:pt x="446" y="7443"/>
                  </a:lnTo>
                  <a:lnTo>
                    <a:pt x="968" y="6108"/>
                  </a:lnTo>
                  <a:lnTo>
                    <a:pt x="992" y="4114"/>
                  </a:lnTo>
                  <a:lnTo>
                    <a:pt x="5120" y="0"/>
                  </a:lnTo>
                  <a:close/>
                </a:path>
                <a:path w="46990" h="62230">
                  <a:moveTo>
                    <a:pt x="15280" y="0"/>
                  </a:moveTo>
                  <a:lnTo>
                    <a:pt x="5120" y="0"/>
                  </a:lnTo>
                  <a:lnTo>
                    <a:pt x="992" y="4114"/>
                  </a:lnTo>
                  <a:lnTo>
                    <a:pt x="992" y="6045"/>
                  </a:lnTo>
                  <a:lnTo>
                    <a:pt x="1538" y="4648"/>
                  </a:lnTo>
                  <a:lnTo>
                    <a:pt x="2999" y="3022"/>
                  </a:lnTo>
                  <a:lnTo>
                    <a:pt x="5348" y="1777"/>
                  </a:lnTo>
                  <a:lnTo>
                    <a:pt x="17058" y="1777"/>
                  </a:lnTo>
                  <a:lnTo>
                    <a:pt x="15280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3441" y="4871796"/>
            <a:ext cx="366853" cy="37696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89743" y="4872088"/>
            <a:ext cx="400537" cy="366687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690154" y="4979796"/>
            <a:ext cx="290195" cy="38100"/>
          </a:xfrm>
          <a:custGeom>
            <a:avLst/>
            <a:gdLst/>
            <a:ahLst/>
            <a:cxnLst/>
            <a:rect l="l" t="t" r="r" b="b"/>
            <a:pathLst>
              <a:path w="290194" h="38100">
                <a:moveTo>
                  <a:pt x="271853" y="36456"/>
                </a:moveTo>
                <a:lnTo>
                  <a:pt x="278625" y="37680"/>
                </a:lnTo>
                <a:lnTo>
                  <a:pt x="280286" y="36525"/>
                </a:lnTo>
                <a:lnTo>
                  <a:pt x="279006" y="36525"/>
                </a:lnTo>
                <a:lnTo>
                  <a:pt x="274281" y="36461"/>
                </a:lnTo>
                <a:lnTo>
                  <a:pt x="271853" y="36456"/>
                </a:lnTo>
                <a:close/>
              </a:path>
              <a:path w="290194" h="38100">
                <a:moveTo>
                  <a:pt x="266903" y="29476"/>
                </a:moveTo>
                <a:lnTo>
                  <a:pt x="271741" y="36436"/>
                </a:lnTo>
                <a:lnTo>
                  <a:pt x="274383" y="36461"/>
                </a:lnTo>
                <a:lnTo>
                  <a:pt x="279006" y="36525"/>
                </a:lnTo>
                <a:lnTo>
                  <a:pt x="281308" y="35813"/>
                </a:lnTo>
                <a:lnTo>
                  <a:pt x="285707" y="32753"/>
                </a:lnTo>
                <a:lnTo>
                  <a:pt x="273164" y="32753"/>
                </a:lnTo>
                <a:lnTo>
                  <a:pt x="266903" y="29476"/>
                </a:lnTo>
                <a:close/>
              </a:path>
              <a:path w="290194" h="38100">
                <a:moveTo>
                  <a:pt x="281291" y="35826"/>
                </a:moveTo>
                <a:lnTo>
                  <a:pt x="279006" y="36525"/>
                </a:lnTo>
                <a:lnTo>
                  <a:pt x="280286" y="36525"/>
                </a:lnTo>
                <a:lnTo>
                  <a:pt x="281291" y="35826"/>
                </a:lnTo>
                <a:close/>
              </a:path>
              <a:path w="290194" h="38100">
                <a:moveTo>
                  <a:pt x="9715" y="0"/>
                </a:moveTo>
                <a:lnTo>
                  <a:pt x="3492" y="3378"/>
                </a:lnTo>
                <a:lnTo>
                  <a:pt x="0" y="15074"/>
                </a:lnTo>
                <a:lnTo>
                  <a:pt x="3200" y="21196"/>
                </a:lnTo>
                <a:lnTo>
                  <a:pt x="49123" y="33604"/>
                </a:lnTo>
                <a:lnTo>
                  <a:pt x="114452" y="36347"/>
                </a:lnTo>
                <a:lnTo>
                  <a:pt x="214756" y="36385"/>
                </a:lnTo>
                <a:lnTo>
                  <a:pt x="271853" y="36456"/>
                </a:lnTo>
                <a:lnTo>
                  <a:pt x="269181" y="32753"/>
                </a:lnTo>
                <a:lnTo>
                  <a:pt x="258178" y="32753"/>
                </a:lnTo>
                <a:lnTo>
                  <a:pt x="254762" y="29336"/>
                </a:lnTo>
                <a:lnTo>
                  <a:pt x="254762" y="20904"/>
                </a:lnTo>
                <a:lnTo>
                  <a:pt x="258178" y="17487"/>
                </a:lnTo>
                <a:lnTo>
                  <a:pt x="269261" y="17487"/>
                </a:lnTo>
                <a:lnTo>
                  <a:pt x="269938" y="16802"/>
                </a:lnTo>
                <a:lnTo>
                  <a:pt x="274121" y="13893"/>
                </a:lnTo>
                <a:lnTo>
                  <a:pt x="115125" y="13893"/>
                </a:lnTo>
                <a:lnTo>
                  <a:pt x="81382" y="12636"/>
                </a:lnTo>
                <a:lnTo>
                  <a:pt x="55789" y="11125"/>
                </a:lnTo>
                <a:lnTo>
                  <a:pt x="53759" y="11125"/>
                </a:lnTo>
                <a:lnTo>
                  <a:pt x="52133" y="10909"/>
                </a:lnTo>
                <a:lnTo>
                  <a:pt x="52701" y="10909"/>
                </a:lnTo>
                <a:lnTo>
                  <a:pt x="33109" y="6908"/>
                </a:lnTo>
                <a:lnTo>
                  <a:pt x="32893" y="6908"/>
                </a:lnTo>
                <a:lnTo>
                  <a:pt x="31927" y="6667"/>
                </a:lnTo>
                <a:lnTo>
                  <a:pt x="32083" y="6667"/>
                </a:lnTo>
                <a:lnTo>
                  <a:pt x="9715" y="0"/>
                </a:lnTo>
                <a:close/>
              </a:path>
              <a:path w="290194" h="38100">
                <a:moveTo>
                  <a:pt x="269261" y="17487"/>
                </a:moveTo>
                <a:lnTo>
                  <a:pt x="258178" y="17487"/>
                </a:lnTo>
                <a:lnTo>
                  <a:pt x="254762" y="20904"/>
                </a:lnTo>
                <a:lnTo>
                  <a:pt x="254762" y="29336"/>
                </a:lnTo>
                <a:lnTo>
                  <a:pt x="258178" y="32753"/>
                </a:lnTo>
                <a:lnTo>
                  <a:pt x="269181" y="32753"/>
                </a:lnTo>
                <a:lnTo>
                  <a:pt x="266903" y="29476"/>
                </a:lnTo>
                <a:lnTo>
                  <a:pt x="288868" y="29476"/>
                </a:lnTo>
                <a:lnTo>
                  <a:pt x="289881" y="23812"/>
                </a:lnTo>
                <a:lnTo>
                  <a:pt x="287762" y="20764"/>
                </a:lnTo>
                <a:lnTo>
                  <a:pt x="266903" y="20764"/>
                </a:lnTo>
                <a:lnTo>
                  <a:pt x="269019" y="17733"/>
                </a:lnTo>
                <a:lnTo>
                  <a:pt x="269261" y="17487"/>
                </a:lnTo>
                <a:close/>
              </a:path>
              <a:path w="290194" h="38100">
                <a:moveTo>
                  <a:pt x="288868" y="29476"/>
                </a:moveTo>
                <a:lnTo>
                  <a:pt x="266903" y="29476"/>
                </a:lnTo>
                <a:lnTo>
                  <a:pt x="273164" y="32753"/>
                </a:lnTo>
                <a:lnTo>
                  <a:pt x="285707" y="32753"/>
                </a:lnTo>
                <a:lnTo>
                  <a:pt x="288647" y="30695"/>
                </a:lnTo>
                <a:lnTo>
                  <a:pt x="288868" y="29476"/>
                </a:lnTo>
                <a:close/>
              </a:path>
              <a:path w="290194" h="38100">
                <a:moveTo>
                  <a:pt x="279210" y="13779"/>
                </a:moveTo>
                <a:lnTo>
                  <a:pt x="274286" y="13779"/>
                </a:lnTo>
                <a:lnTo>
                  <a:pt x="269938" y="16802"/>
                </a:lnTo>
                <a:lnTo>
                  <a:pt x="269011" y="17741"/>
                </a:lnTo>
                <a:lnTo>
                  <a:pt x="266903" y="20764"/>
                </a:lnTo>
                <a:lnTo>
                  <a:pt x="273164" y="17487"/>
                </a:lnTo>
                <a:lnTo>
                  <a:pt x="285407" y="17487"/>
                </a:lnTo>
                <a:lnTo>
                  <a:pt x="284721" y="16802"/>
                </a:lnTo>
                <a:lnTo>
                  <a:pt x="281330" y="14439"/>
                </a:lnTo>
                <a:lnTo>
                  <a:pt x="279210" y="13779"/>
                </a:lnTo>
                <a:close/>
              </a:path>
              <a:path w="290194" h="38100">
                <a:moveTo>
                  <a:pt x="285407" y="17487"/>
                </a:moveTo>
                <a:lnTo>
                  <a:pt x="273164" y="17487"/>
                </a:lnTo>
                <a:lnTo>
                  <a:pt x="266903" y="20764"/>
                </a:lnTo>
                <a:lnTo>
                  <a:pt x="287762" y="20764"/>
                </a:lnTo>
                <a:lnTo>
                  <a:pt x="285652" y="17733"/>
                </a:lnTo>
                <a:lnTo>
                  <a:pt x="285407" y="17487"/>
                </a:lnTo>
                <a:close/>
              </a:path>
              <a:path w="290194" h="38100">
                <a:moveTo>
                  <a:pt x="282474" y="13715"/>
                </a:moveTo>
                <a:lnTo>
                  <a:pt x="279006" y="13715"/>
                </a:lnTo>
                <a:lnTo>
                  <a:pt x="281330" y="14439"/>
                </a:lnTo>
                <a:lnTo>
                  <a:pt x="284721" y="16802"/>
                </a:lnTo>
                <a:lnTo>
                  <a:pt x="285652" y="17733"/>
                </a:lnTo>
                <a:lnTo>
                  <a:pt x="282905" y="13792"/>
                </a:lnTo>
                <a:lnTo>
                  <a:pt x="282474" y="13715"/>
                </a:lnTo>
                <a:close/>
              </a:path>
              <a:path w="290194" h="38100">
                <a:moveTo>
                  <a:pt x="274286" y="13779"/>
                </a:moveTo>
                <a:lnTo>
                  <a:pt x="239077" y="13855"/>
                </a:lnTo>
                <a:lnTo>
                  <a:pt x="150253" y="13893"/>
                </a:lnTo>
                <a:lnTo>
                  <a:pt x="274121" y="13893"/>
                </a:lnTo>
                <a:lnTo>
                  <a:pt x="274286" y="13779"/>
                </a:lnTo>
                <a:close/>
              </a:path>
              <a:path w="290194" h="38100">
                <a:moveTo>
                  <a:pt x="279006" y="13715"/>
                </a:moveTo>
                <a:lnTo>
                  <a:pt x="274286" y="13779"/>
                </a:lnTo>
                <a:lnTo>
                  <a:pt x="279210" y="13779"/>
                </a:lnTo>
                <a:lnTo>
                  <a:pt x="279006" y="13715"/>
                </a:lnTo>
                <a:close/>
              </a:path>
              <a:path w="290194" h="38100">
                <a:moveTo>
                  <a:pt x="276021" y="12572"/>
                </a:moveTo>
                <a:lnTo>
                  <a:pt x="274286" y="13779"/>
                </a:lnTo>
                <a:lnTo>
                  <a:pt x="279006" y="13715"/>
                </a:lnTo>
                <a:lnTo>
                  <a:pt x="282474" y="13715"/>
                </a:lnTo>
                <a:lnTo>
                  <a:pt x="276021" y="12572"/>
                </a:lnTo>
                <a:close/>
              </a:path>
              <a:path w="290194" h="38100">
                <a:moveTo>
                  <a:pt x="81427" y="12639"/>
                </a:moveTo>
                <a:lnTo>
                  <a:pt x="81597" y="12649"/>
                </a:lnTo>
                <a:lnTo>
                  <a:pt x="81427" y="12639"/>
                </a:lnTo>
                <a:close/>
              </a:path>
              <a:path w="290194" h="38100">
                <a:moveTo>
                  <a:pt x="81382" y="12636"/>
                </a:moveTo>
                <a:close/>
              </a:path>
              <a:path w="290194" h="38100">
                <a:moveTo>
                  <a:pt x="52133" y="10909"/>
                </a:moveTo>
                <a:lnTo>
                  <a:pt x="53759" y="11125"/>
                </a:lnTo>
                <a:lnTo>
                  <a:pt x="52932" y="10956"/>
                </a:lnTo>
                <a:lnTo>
                  <a:pt x="52133" y="10909"/>
                </a:lnTo>
                <a:close/>
              </a:path>
              <a:path w="290194" h="38100">
                <a:moveTo>
                  <a:pt x="52932" y="10956"/>
                </a:moveTo>
                <a:lnTo>
                  <a:pt x="53759" y="11125"/>
                </a:lnTo>
                <a:lnTo>
                  <a:pt x="55789" y="11125"/>
                </a:lnTo>
                <a:lnTo>
                  <a:pt x="52932" y="10956"/>
                </a:lnTo>
                <a:close/>
              </a:path>
              <a:path w="290194" h="38100">
                <a:moveTo>
                  <a:pt x="52701" y="10909"/>
                </a:moveTo>
                <a:lnTo>
                  <a:pt x="52133" y="10909"/>
                </a:lnTo>
                <a:lnTo>
                  <a:pt x="52932" y="10956"/>
                </a:lnTo>
                <a:lnTo>
                  <a:pt x="52701" y="10909"/>
                </a:lnTo>
                <a:close/>
              </a:path>
              <a:path w="290194" h="38100">
                <a:moveTo>
                  <a:pt x="31927" y="6667"/>
                </a:moveTo>
                <a:lnTo>
                  <a:pt x="32893" y="6908"/>
                </a:lnTo>
                <a:lnTo>
                  <a:pt x="32422" y="6768"/>
                </a:lnTo>
                <a:lnTo>
                  <a:pt x="31927" y="6667"/>
                </a:lnTo>
                <a:close/>
              </a:path>
              <a:path w="290194" h="38100">
                <a:moveTo>
                  <a:pt x="32422" y="6768"/>
                </a:moveTo>
                <a:lnTo>
                  <a:pt x="32893" y="6908"/>
                </a:lnTo>
                <a:lnTo>
                  <a:pt x="33109" y="6908"/>
                </a:lnTo>
                <a:lnTo>
                  <a:pt x="32422" y="6768"/>
                </a:lnTo>
                <a:close/>
              </a:path>
              <a:path w="290194" h="38100">
                <a:moveTo>
                  <a:pt x="32083" y="6667"/>
                </a:moveTo>
                <a:lnTo>
                  <a:pt x="31927" y="6667"/>
                </a:lnTo>
                <a:lnTo>
                  <a:pt x="32422" y="6768"/>
                </a:lnTo>
                <a:lnTo>
                  <a:pt x="32083" y="6667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75789" y="5328297"/>
            <a:ext cx="1824992" cy="66238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22054" y="5266867"/>
            <a:ext cx="971346" cy="70713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951694" y="5168400"/>
            <a:ext cx="1077366" cy="5715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382437" y="5190350"/>
            <a:ext cx="714463" cy="36027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50" y="1345920"/>
            <a:ext cx="4263298" cy="196338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4656" y="3401885"/>
            <a:ext cx="4605020" cy="1188085"/>
            <a:chOff x="544656" y="3401885"/>
            <a:chExt cx="4605020" cy="11880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875" y="3591420"/>
              <a:ext cx="1039497" cy="506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725" y="3443414"/>
              <a:ext cx="990231" cy="5368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6468" y="3514915"/>
              <a:ext cx="921957" cy="2376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2059" y="3401885"/>
              <a:ext cx="1115936" cy="11312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656" y="4077372"/>
              <a:ext cx="1919880" cy="5121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3061" y="3935894"/>
              <a:ext cx="359253" cy="553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134" y="3953939"/>
              <a:ext cx="619915" cy="32639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39623" y="3401961"/>
            <a:ext cx="618035" cy="341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24121" y="3284905"/>
            <a:ext cx="593201" cy="54882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495088" y="5486"/>
            <a:ext cx="5029835" cy="6649720"/>
            <a:chOff x="6495088" y="5486"/>
            <a:chExt cx="5029835" cy="6649720"/>
          </a:xfrm>
        </p:grpSpPr>
        <p:sp>
          <p:nvSpPr>
            <p:cNvPr id="15" name="object 15"/>
            <p:cNvSpPr/>
            <p:nvPr/>
          </p:nvSpPr>
          <p:spPr>
            <a:xfrm>
              <a:off x="7713736" y="39560"/>
              <a:ext cx="46990" cy="62230"/>
            </a:xfrm>
            <a:custGeom>
              <a:avLst/>
              <a:gdLst/>
              <a:ahLst/>
              <a:cxnLst/>
              <a:rect l="l" t="t" r="r" b="b"/>
              <a:pathLst>
                <a:path w="46990" h="62230">
                  <a:moveTo>
                    <a:pt x="46448" y="53174"/>
                  </a:moveTo>
                  <a:lnTo>
                    <a:pt x="30202" y="53174"/>
                  </a:lnTo>
                  <a:lnTo>
                    <a:pt x="34977" y="60909"/>
                  </a:lnTo>
                  <a:lnTo>
                    <a:pt x="39245" y="61912"/>
                  </a:lnTo>
                  <a:lnTo>
                    <a:pt x="45734" y="57899"/>
                  </a:lnTo>
                  <a:lnTo>
                    <a:pt x="46738" y="53644"/>
                  </a:lnTo>
                  <a:lnTo>
                    <a:pt x="46448" y="53174"/>
                  </a:lnTo>
                  <a:close/>
                </a:path>
                <a:path w="46990" h="62230">
                  <a:moveTo>
                    <a:pt x="30378" y="53460"/>
                  </a:moveTo>
                  <a:close/>
                </a:path>
                <a:path w="46990" h="62230">
                  <a:moveTo>
                    <a:pt x="19395" y="8039"/>
                  </a:moveTo>
                  <a:lnTo>
                    <a:pt x="19382" y="14287"/>
                  </a:lnTo>
                  <a:lnTo>
                    <a:pt x="17835" y="15834"/>
                  </a:lnTo>
                  <a:lnTo>
                    <a:pt x="18442" y="20256"/>
                  </a:lnTo>
                  <a:lnTo>
                    <a:pt x="20004" y="37693"/>
                  </a:lnTo>
                  <a:lnTo>
                    <a:pt x="19743" y="38025"/>
                  </a:lnTo>
                  <a:lnTo>
                    <a:pt x="26443" y="47980"/>
                  </a:lnTo>
                  <a:lnTo>
                    <a:pt x="30378" y="53460"/>
                  </a:lnTo>
                  <a:lnTo>
                    <a:pt x="30202" y="53174"/>
                  </a:lnTo>
                  <a:lnTo>
                    <a:pt x="46448" y="53174"/>
                  </a:lnTo>
                  <a:lnTo>
                    <a:pt x="41962" y="45897"/>
                  </a:lnTo>
                  <a:lnTo>
                    <a:pt x="37574" y="39750"/>
                  </a:lnTo>
                  <a:lnTo>
                    <a:pt x="30215" y="28828"/>
                  </a:lnTo>
                  <a:lnTo>
                    <a:pt x="25096" y="21653"/>
                  </a:lnTo>
                  <a:lnTo>
                    <a:pt x="24932" y="21653"/>
                  </a:lnTo>
                  <a:lnTo>
                    <a:pt x="24271" y="20497"/>
                  </a:lnTo>
                  <a:lnTo>
                    <a:pt x="24405" y="20497"/>
                  </a:lnTo>
                  <a:lnTo>
                    <a:pt x="21453" y="14020"/>
                  </a:lnTo>
                  <a:lnTo>
                    <a:pt x="20944" y="12903"/>
                  </a:lnTo>
                  <a:lnTo>
                    <a:pt x="20131" y="9842"/>
                  </a:lnTo>
                  <a:lnTo>
                    <a:pt x="19547" y="8343"/>
                  </a:lnTo>
                  <a:lnTo>
                    <a:pt x="19395" y="8039"/>
                  </a:lnTo>
                  <a:close/>
                </a:path>
                <a:path w="46990" h="62230">
                  <a:moveTo>
                    <a:pt x="446" y="7443"/>
                  </a:moveTo>
                  <a:lnTo>
                    <a:pt x="357" y="7670"/>
                  </a:lnTo>
                  <a:lnTo>
                    <a:pt x="116" y="10007"/>
                  </a:lnTo>
                  <a:lnTo>
                    <a:pt x="0" y="12903"/>
                  </a:lnTo>
                  <a:lnTo>
                    <a:pt x="1551" y="22390"/>
                  </a:lnTo>
                  <a:lnTo>
                    <a:pt x="4116" y="39750"/>
                  </a:lnTo>
                  <a:lnTo>
                    <a:pt x="8257" y="42824"/>
                  </a:lnTo>
                  <a:lnTo>
                    <a:pt x="16969" y="41541"/>
                  </a:lnTo>
                  <a:lnTo>
                    <a:pt x="19743" y="38025"/>
                  </a:lnTo>
                  <a:lnTo>
                    <a:pt x="18854" y="36715"/>
                  </a:lnTo>
                  <a:lnTo>
                    <a:pt x="13318" y="28955"/>
                  </a:lnTo>
                  <a:lnTo>
                    <a:pt x="7037" y="22174"/>
                  </a:lnTo>
                  <a:lnTo>
                    <a:pt x="6352" y="21335"/>
                  </a:lnTo>
                  <a:lnTo>
                    <a:pt x="3824" y="17779"/>
                  </a:lnTo>
                  <a:lnTo>
                    <a:pt x="3075" y="16535"/>
                  </a:lnTo>
                  <a:lnTo>
                    <a:pt x="1957" y="14287"/>
                  </a:lnTo>
                  <a:lnTo>
                    <a:pt x="1424" y="12026"/>
                  </a:lnTo>
                  <a:lnTo>
                    <a:pt x="891" y="12026"/>
                  </a:lnTo>
                  <a:lnTo>
                    <a:pt x="560" y="10820"/>
                  </a:lnTo>
                  <a:lnTo>
                    <a:pt x="446" y="7443"/>
                  </a:lnTo>
                  <a:close/>
                </a:path>
                <a:path w="46990" h="62230">
                  <a:moveTo>
                    <a:pt x="37735" y="39989"/>
                  </a:moveTo>
                  <a:close/>
                </a:path>
                <a:path w="46990" h="62230">
                  <a:moveTo>
                    <a:pt x="37686" y="39916"/>
                  </a:moveTo>
                  <a:close/>
                </a:path>
                <a:path w="46990" h="62230">
                  <a:moveTo>
                    <a:pt x="19915" y="36715"/>
                  </a:moveTo>
                  <a:lnTo>
                    <a:pt x="18861" y="36715"/>
                  </a:lnTo>
                  <a:lnTo>
                    <a:pt x="19743" y="38025"/>
                  </a:lnTo>
                  <a:lnTo>
                    <a:pt x="20004" y="37693"/>
                  </a:lnTo>
                  <a:lnTo>
                    <a:pt x="19915" y="36715"/>
                  </a:lnTo>
                  <a:close/>
                </a:path>
                <a:path w="46990" h="62230">
                  <a:moveTo>
                    <a:pt x="19179" y="28536"/>
                  </a:moveTo>
                  <a:lnTo>
                    <a:pt x="13019" y="28536"/>
                  </a:lnTo>
                  <a:lnTo>
                    <a:pt x="13565" y="29222"/>
                  </a:lnTo>
                  <a:lnTo>
                    <a:pt x="18963" y="36868"/>
                  </a:lnTo>
                  <a:lnTo>
                    <a:pt x="18861" y="36715"/>
                  </a:lnTo>
                  <a:lnTo>
                    <a:pt x="19915" y="36715"/>
                  </a:lnTo>
                  <a:lnTo>
                    <a:pt x="19179" y="28536"/>
                  </a:lnTo>
                  <a:close/>
                </a:path>
                <a:path w="46990" h="62230">
                  <a:moveTo>
                    <a:pt x="18861" y="36715"/>
                  </a:moveTo>
                  <a:lnTo>
                    <a:pt x="18963" y="36868"/>
                  </a:lnTo>
                  <a:lnTo>
                    <a:pt x="18861" y="36715"/>
                  </a:lnTo>
                  <a:close/>
                </a:path>
                <a:path w="46990" h="62230">
                  <a:moveTo>
                    <a:pt x="13318" y="28955"/>
                  </a:moveTo>
                  <a:lnTo>
                    <a:pt x="13508" y="29222"/>
                  </a:lnTo>
                  <a:lnTo>
                    <a:pt x="13318" y="28955"/>
                  </a:lnTo>
                  <a:close/>
                </a:path>
                <a:path w="46990" h="62230">
                  <a:moveTo>
                    <a:pt x="13019" y="28536"/>
                  </a:moveTo>
                  <a:lnTo>
                    <a:pt x="13318" y="28955"/>
                  </a:lnTo>
                  <a:lnTo>
                    <a:pt x="13565" y="29222"/>
                  </a:lnTo>
                  <a:lnTo>
                    <a:pt x="13019" y="28536"/>
                  </a:lnTo>
                  <a:close/>
                </a:path>
                <a:path w="46990" h="62230">
                  <a:moveTo>
                    <a:pt x="17058" y="1777"/>
                  </a:moveTo>
                  <a:lnTo>
                    <a:pt x="5348" y="1777"/>
                  </a:lnTo>
                  <a:lnTo>
                    <a:pt x="1236" y="11232"/>
                  </a:lnTo>
                  <a:lnTo>
                    <a:pt x="13318" y="28955"/>
                  </a:lnTo>
                  <a:lnTo>
                    <a:pt x="13019" y="28536"/>
                  </a:lnTo>
                  <a:lnTo>
                    <a:pt x="19179" y="28536"/>
                  </a:lnTo>
                  <a:lnTo>
                    <a:pt x="18442" y="20256"/>
                  </a:lnTo>
                  <a:lnTo>
                    <a:pt x="18231" y="18719"/>
                  </a:lnTo>
                  <a:lnTo>
                    <a:pt x="11559" y="18719"/>
                  </a:lnTo>
                  <a:lnTo>
                    <a:pt x="8587" y="18592"/>
                  </a:lnTo>
                  <a:lnTo>
                    <a:pt x="15600" y="15199"/>
                  </a:lnTo>
                  <a:lnTo>
                    <a:pt x="16982" y="9626"/>
                  </a:lnTo>
                  <a:lnTo>
                    <a:pt x="19260" y="9626"/>
                  </a:lnTo>
                  <a:lnTo>
                    <a:pt x="18429" y="6108"/>
                  </a:lnTo>
                  <a:lnTo>
                    <a:pt x="19395" y="6108"/>
                  </a:lnTo>
                  <a:lnTo>
                    <a:pt x="19395" y="4114"/>
                  </a:lnTo>
                  <a:lnTo>
                    <a:pt x="17058" y="1777"/>
                  </a:lnTo>
                  <a:close/>
                </a:path>
                <a:path w="46990" h="62230">
                  <a:moveTo>
                    <a:pt x="1526" y="22263"/>
                  </a:moveTo>
                  <a:close/>
                </a:path>
                <a:path w="46990" h="62230">
                  <a:moveTo>
                    <a:pt x="24271" y="20497"/>
                  </a:moveTo>
                  <a:lnTo>
                    <a:pt x="24932" y="21653"/>
                  </a:lnTo>
                  <a:lnTo>
                    <a:pt x="24642" y="21016"/>
                  </a:lnTo>
                  <a:lnTo>
                    <a:pt x="24271" y="20497"/>
                  </a:lnTo>
                  <a:close/>
                </a:path>
                <a:path w="46990" h="62230">
                  <a:moveTo>
                    <a:pt x="24642" y="21016"/>
                  </a:moveTo>
                  <a:lnTo>
                    <a:pt x="24932" y="21653"/>
                  </a:lnTo>
                  <a:lnTo>
                    <a:pt x="25096" y="21653"/>
                  </a:lnTo>
                  <a:lnTo>
                    <a:pt x="24642" y="21016"/>
                  </a:lnTo>
                  <a:close/>
                </a:path>
                <a:path w="46990" h="62230">
                  <a:moveTo>
                    <a:pt x="24405" y="20497"/>
                  </a:moveTo>
                  <a:lnTo>
                    <a:pt x="24271" y="20497"/>
                  </a:lnTo>
                  <a:lnTo>
                    <a:pt x="24642" y="21016"/>
                  </a:lnTo>
                  <a:lnTo>
                    <a:pt x="24405" y="20497"/>
                  </a:lnTo>
                  <a:close/>
                </a:path>
                <a:path w="46990" h="62230">
                  <a:moveTo>
                    <a:pt x="15600" y="15199"/>
                  </a:moveTo>
                  <a:lnTo>
                    <a:pt x="8587" y="18592"/>
                  </a:lnTo>
                  <a:lnTo>
                    <a:pt x="11559" y="18719"/>
                  </a:lnTo>
                  <a:lnTo>
                    <a:pt x="12441" y="18389"/>
                  </a:lnTo>
                  <a:lnTo>
                    <a:pt x="9654" y="18389"/>
                  </a:lnTo>
                  <a:lnTo>
                    <a:pt x="15909" y="15875"/>
                  </a:lnTo>
                  <a:lnTo>
                    <a:pt x="15432" y="15875"/>
                  </a:lnTo>
                  <a:lnTo>
                    <a:pt x="15600" y="15199"/>
                  </a:lnTo>
                  <a:close/>
                </a:path>
                <a:path w="46990" h="62230">
                  <a:moveTo>
                    <a:pt x="17832" y="15836"/>
                  </a:moveTo>
                  <a:lnTo>
                    <a:pt x="16004" y="15836"/>
                  </a:lnTo>
                  <a:lnTo>
                    <a:pt x="13934" y="17830"/>
                  </a:lnTo>
                  <a:lnTo>
                    <a:pt x="11559" y="18719"/>
                  </a:lnTo>
                  <a:lnTo>
                    <a:pt x="18231" y="18719"/>
                  </a:lnTo>
                  <a:lnTo>
                    <a:pt x="18186" y="18389"/>
                  </a:lnTo>
                  <a:lnTo>
                    <a:pt x="15280" y="18389"/>
                  </a:lnTo>
                  <a:lnTo>
                    <a:pt x="17832" y="15836"/>
                  </a:lnTo>
                  <a:close/>
                </a:path>
                <a:path w="46990" h="62230">
                  <a:moveTo>
                    <a:pt x="16004" y="15836"/>
                  </a:moveTo>
                  <a:lnTo>
                    <a:pt x="9654" y="18389"/>
                  </a:lnTo>
                  <a:lnTo>
                    <a:pt x="12441" y="18389"/>
                  </a:lnTo>
                  <a:lnTo>
                    <a:pt x="13934" y="17830"/>
                  </a:lnTo>
                  <a:lnTo>
                    <a:pt x="16004" y="15836"/>
                  </a:lnTo>
                  <a:close/>
                </a:path>
                <a:path w="46990" h="62230">
                  <a:moveTo>
                    <a:pt x="17835" y="15834"/>
                  </a:moveTo>
                  <a:lnTo>
                    <a:pt x="15280" y="18389"/>
                  </a:lnTo>
                  <a:lnTo>
                    <a:pt x="18186" y="18389"/>
                  </a:lnTo>
                  <a:lnTo>
                    <a:pt x="17835" y="15834"/>
                  </a:lnTo>
                  <a:close/>
                </a:path>
                <a:path w="46990" h="62230">
                  <a:moveTo>
                    <a:pt x="16093" y="14960"/>
                  </a:moveTo>
                  <a:lnTo>
                    <a:pt x="15600" y="15199"/>
                  </a:lnTo>
                  <a:lnTo>
                    <a:pt x="15432" y="15875"/>
                  </a:lnTo>
                  <a:lnTo>
                    <a:pt x="16093" y="14960"/>
                  </a:lnTo>
                  <a:close/>
                </a:path>
                <a:path w="46990" h="62230">
                  <a:moveTo>
                    <a:pt x="17714" y="14960"/>
                  </a:moveTo>
                  <a:lnTo>
                    <a:pt x="16093" y="14960"/>
                  </a:lnTo>
                  <a:lnTo>
                    <a:pt x="15432" y="15875"/>
                  </a:lnTo>
                  <a:lnTo>
                    <a:pt x="15909" y="15875"/>
                  </a:lnTo>
                  <a:lnTo>
                    <a:pt x="17832" y="15836"/>
                  </a:lnTo>
                  <a:lnTo>
                    <a:pt x="17714" y="14960"/>
                  </a:lnTo>
                  <a:close/>
                </a:path>
                <a:path w="46990" h="62230">
                  <a:moveTo>
                    <a:pt x="19260" y="9626"/>
                  </a:moveTo>
                  <a:lnTo>
                    <a:pt x="16982" y="9626"/>
                  </a:lnTo>
                  <a:lnTo>
                    <a:pt x="17835" y="15834"/>
                  </a:lnTo>
                  <a:lnTo>
                    <a:pt x="19382" y="14287"/>
                  </a:lnTo>
                  <a:lnTo>
                    <a:pt x="19260" y="9626"/>
                  </a:lnTo>
                  <a:close/>
                </a:path>
                <a:path w="46990" h="62230">
                  <a:moveTo>
                    <a:pt x="16982" y="9626"/>
                  </a:moveTo>
                  <a:lnTo>
                    <a:pt x="15600" y="15199"/>
                  </a:lnTo>
                  <a:lnTo>
                    <a:pt x="16093" y="14960"/>
                  </a:lnTo>
                  <a:lnTo>
                    <a:pt x="17714" y="14960"/>
                  </a:lnTo>
                  <a:lnTo>
                    <a:pt x="16982" y="9626"/>
                  </a:lnTo>
                  <a:close/>
                </a:path>
                <a:path w="46990" h="62230">
                  <a:moveTo>
                    <a:pt x="20944" y="12903"/>
                  </a:moveTo>
                  <a:lnTo>
                    <a:pt x="21363" y="14020"/>
                  </a:lnTo>
                  <a:lnTo>
                    <a:pt x="21198" y="13460"/>
                  </a:lnTo>
                  <a:lnTo>
                    <a:pt x="20944" y="12903"/>
                  </a:lnTo>
                  <a:close/>
                </a:path>
                <a:path w="46990" h="62230">
                  <a:moveTo>
                    <a:pt x="21198" y="13460"/>
                  </a:moveTo>
                  <a:lnTo>
                    <a:pt x="21363" y="14020"/>
                  </a:lnTo>
                  <a:lnTo>
                    <a:pt x="21198" y="13460"/>
                  </a:lnTo>
                  <a:close/>
                </a:path>
                <a:path w="46990" h="62230">
                  <a:moveTo>
                    <a:pt x="21034" y="12903"/>
                  </a:moveTo>
                  <a:lnTo>
                    <a:pt x="21198" y="13460"/>
                  </a:lnTo>
                  <a:lnTo>
                    <a:pt x="21034" y="12903"/>
                  </a:lnTo>
                  <a:close/>
                </a:path>
                <a:path w="46990" h="62230">
                  <a:moveTo>
                    <a:pt x="992" y="6045"/>
                  </a:moveTo>
                  <a:lnTo>
                    <a:pt x="446" y="7443"/>
                  </a:lnTo>
                  <a:lnTo>
                    <a:pt x="560" y="10820"/>
                  </a:lnTo>
                  <a:lnTo>
                    <a:pt x="891" y="12026"/>
                  </a:lnTo>
                  <a:lnTo>
                    <a:pt x="1236" y="11232"/>
                  </a:lnTo>
                  <a:lnTo>
                    <a:pt x="992" y="10198"/>
                  </a:lnTo>
                  <a:lnTo>
                    <a:pt x="992" y="6045"/>
                  </a:lnTo>
                  <a:close/>
                </a:path>
                <a:path w="46990" h="62230">
                  <a:moveTo>
                    <a:pt x="1236" y="11232"/>
                  </a:moveTo>
                  <a:lnTo>
                    <a:pt x="891" y="12026"/>
                  </a:lnTo>
                  <a:lnTo>
                    <a:pt x="1424" y="12026"/>
                  </a:lnTo>
                  <a:lnTo>
                    <a:pt x="1236" y="11232"/>
                  </a:lnTo>
                  <a:close/>
                </a:path>
                <a:path w="46990" h="62230">
                  <a:moveTo>
                    <a:pt x="5348" y="1777"/>
                  </a:moveTo>
                  <a:lnTo>
                    <a:pt x="2999" y="3022"/>
                  </a:lnTo>
                  <a:lnTo>
                    <a:pt x="1538" y="4648"/>
                  </a:lnTo>
                  <a:lnTo>
                    <a:pt x="992" y="6045"/>
                  </a:lnTo>
                  <a:lnTo>
                    <a:pt x="992" y="10198"/>
                  </a:lnTo>
                  <a:lnTo>
                    <a:pt x="1236" y="11232"/>
                  </a:lnTo>
                  <a:lnTo>
                    <a:pt x="5348" y="1777"/>
                  </a:lnTo>
                  <a:close/>
                </a:path>
                <a:path w="46990" h="62230">
                  <a:moveTo>
                    <a:pt x="18429" y="6108"/>
                  </a:moveTo>
                  <a:lnTo>
                    <a:pt x="19395" y="10198"/>
                  </a:lnTo>
                  <a:lnTo>
                    <a:pt x="19395" y="8039"/>
                  </a:lnTo>
                  <a:lnTo>
                    <a:pt x="18429" y="6108"/>
                  </a:lnTo>
                  <a:close/>
                </a:path>
                <a:path w="46990" h="62230">
                  <a:moveTo>
                    <a:pt x="19395" y="6108"/>
                  </a:moveTo>
                  <a:lnTo>
                    <a:pt x="18429" y="6108"/>
                  </a:lnTo>
                  <a:lnTo>
                    <a:pt x="19395" y="8039"/>
                  </a:lnTo>
                  <a:lnTo>
                    <a:pt x="19395" y="6108"/>
                  </a:lnTo>
                  <a:close/>
                </a:path>
                <a:path w="46990" h="62230">
                  <a:moveTo>
                    <a:pt x="5120" y="0"/>
                  </a:moveTo>
                  <a:lnTo>
                    <a:pt x="4574" y="0"/>
                  </a:lnTo>
                  <a:lnTo>
                    <a:pt x="446" y="4114"/>
                  </a:lnTo>
                  <a:lnTo>
                    <a:pt x="446" y="7443"/>
                  </a:lnTo>
                  <a:lnTo>
                    <a:pt x="968" y="6108"/>
                  </a:lnTo>
                  <a:lnTo>
                    <a:pt x="992" y="4114"/>
                  </a:lnTo>
                  <a:lnTo>
                    <a:pt x="5120" y="0"/>
                  </a:lnTo>
                  <a:close/>
                </a:path>
                <a:path w="46990" h="62230">
                  <a:moveTo>
                    <a:pt x="15280" y="0"/>
                  </a:moveTo>
                  <a:lnTo>
                    <a:pt x="5120" y="0"/>
                  </a:lnTo>
                  <a:lnTo>
                    <a:pt x="992" y="4114"/>
                  </a:lnTo>
                  <a:lnTo>
                    <a:pt x="992" y="6045"/>
                  </a:lnTo>
                  <a:lnTo>
                    <a:pt x="1538" y="4648"/>
                  </a:lnTo>
                  <a:lnTo>
                    <a:pt x="2999" y="3022"/>
                  </a:lnTo>
                  <a:lnTo>
                    <a:pt x="5348" y="1777"/>
                  </a:lnTo>
                  <a:lnTo>
                    <a:pt x="17058" y="1777"/>
                  </a:lnTo>
                  <a:lnTo>
                    <a:pt x="15280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5088" y="5486"/>
              <a:ext cx="5029831" cy="66496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968723" y="1772170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6565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6565"/>
                  </a:lnTo>
                  <a:lnTo>
                    <a:pt x="1892" y="8458"/>
                  </a:lnTo>
                  <a:lnTo>
                    <a:pt x="6565" y="8458"/>
                  </a:lnTo>
                  <a:lnTo>
                    <a:pt x="8458" y="6565"/>
                  </a:lnTo>
                  <a:lnTo>
                    <a:pt x="8458" y="4229"/>
                  </a:lnTo>
                  <a:lnTo>
                    <a:pt x="8458" y="1892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3737" y="4813020"/>
            <a:ext cx="446474" cy="33611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88252" y="4895341"/>
            <a:ext cx="198371" cy="18615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4939" y="4780407"/>
            <a:ext cx="193076" cy="3262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51372" y="4730534"/>
            <a:ext cx="430053" cy="2581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214580" y="4711281"/>
            <a:ext cx="243590" cy="27556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96371" y="5232958"/>
            <a:ext cx="733951" cy="39669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81161" y="5203380"/>
            <a:ext cx="406602" cy="43778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176533" y="5222963"/>
            <a:ext cx="205883" cy="32110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094010" y="3507232"/>
            <a:ext cx="4004310" cy="1674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25400" marR="177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22</a:t>
            </a:r>
            <a:r>
              <a:rPr sz="1950" b="1" baseline="25641" dirty="0">
                <a:solidFill>
                  <a:srgbClr val="FF0000"/>
                </a:solidFill>
                <a:latin typeface="Arial"/>
                <a:cs typeface="Arial"/>
              </a:rPr>
              <a:t>nd</a:t>
            </a:r>
            <a:r>
              <a:rPr sz="1950" b="1" spc="82" baseline="256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August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References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3303" y="1147571"/>
            <a:ext cx="9262745" cy="151003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253365" algn="l"/>
                <a:tab pos="254000" algn="l"/>
              </a:tabLst>
            </a:pPr>
            <a:r>
              <a:rPr sz="2000" dirty="0">
                <a:latin typeface="Arial"/>
                <a:cs typeface="Arial"/>
              </a:rPr>
              <a:t>Power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Electronics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(3</a:t>
            </a:r>
            <a:r>
              <a:rPr sz="1950" baseline="25641" dirty="0">
                <a:latin typeface="Arial"/>
                <a:cs typeface="Arial"/>
              </a:rPr>
              <a:t>rd</a:t>
            </a:r>
            <a:r>
              <a:rPr sz="1950" spc="277" baseline="2564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Edition)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Cyril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W.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Lander</a:t>
            </a:r>
            <a:endParaRPr sz="2000">
              <a:latin typeface="Arial"/>
              <a:cs typeface="Arial"/>
            </a:endParaRPr>
          </a:p>
          <a:p>
            <a:pPr marL="254000" marR="17780" indent="-228600">
              <a:lnSpc>
                <a:spcPts val="2110"/>
              </a:lnSpc>
              <a:spcBef>
                <a:spcPts val="1105"/>
              </a:spcBef>
              <a:buChar char="•"/>
              <a:tabLst>
                <a:tab pos="253365" algn="l"/>
                <a:tab pos="254000" algn="l"/>
              </a:tabLst>
            </a:pPr>
            <a:r>
              <a:rPr sz="2000" dirty="0">
                <a:latin typeface="Arial"/>
                <a:cs typeface="Arial"/>
              </a:rPr>
              <a:t>Power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Electronics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10" dirty="0">
                <a:latin typeface="Arial"/>
                <a:cs typeface="Arial"/>
              </a:rPr>
              <a:t> Converters,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Applications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Design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Mohan,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Tore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M. </a:t>
            </a:r>
            <a:r>
              <a:rPr sz="2000" dirty="0">
                <a:latin typeface="Arial"/>
                <a:cs typeface="Arial"/>
              </a:rPr>
              <a:t>Undeland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William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130" dirty="0">
                <a:latin typeface="Arial"/>
                <a:cs typeface="Arial"/>
              </a:rPr>
              <a:t>P.</a:t>
            </a:r>
            <a:r>
              <a:rPr sz="2000" spc="-10" dirty="0">
                <a:latin typeface="Arial"/>
                <a:cs typeface="Arial"/>
              </a:rPr>
              <a:t> Robbins</a:t>
            </a:r>
            <a:endParaRPr sz="2000">
              <a:latin typeface="Arial"/>
              <a:cs typeface="Arial"/>
            </a:endParaRPr>
          </a:p>
          <a:p>
            <a:pPr marL="254000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53365" algn="l"/>
                <a:tab pos="254000" algn="l"/>
              </a:tabLst>
            </a:pPr>
            <a:r>
              <a:rPr sz="2000" dirty="0">
                <a:latin typeface="Arial"/>
                <a:cs typeface="Arial"/>
              </a:rPr>
              <a:t>Power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electronics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Essentials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Applications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L.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Umanand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45" y="1345958"/>
            <a:ext cx="4263189" cy="19642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383" y="3436721"/>
            <a:ext cx="1054337" cy="6274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3991" y="3526878"/>
            <a:ext cx="866432" cy="5431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9943" y="3498887"/>
            <a:ext cx="685317" cy="5084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42884" y="3627983"/>
            <a:ext cx="767432" cy="1760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4154" y="4689487"/>
            <a:ext cx="273900" cy="276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6948" y="5472976"/>
            <a:ext cx="438500" cy="552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4287" y="5948288"/>
            <a:ext cx="282651" cy="306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3655" y="4548314"/>
            <a:ext cx="485693" cy="2426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9831" y="4490034"/>
            <a:ext cx="243778" cy="2472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2511" y="4940350"/>
            <a:ext cx="487019" cy="20214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3921" y="5333225"/>
            <a:ext cx="568178" cy="25426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012248" y="5486"/>
            <a:ext cx="10513060" cy="6650355"/>
            <a:chOff x="1012248" y="5486"/>
            <a:chExt cx="10513060" cy="6650355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3294" y="39560"/>
              <a:ext cx="47358" cy="6209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52529" y="5486"/>
              <a:ext cx="6372529" cy="66499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968723" y="1772170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6565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6565"/>
                  </a:lnTo>
                  <a:lnTo>
                    <a:pt x="1892" y="8458"/>
                  </a:lnTo>
                  <a:lnTo>
                    <a:pt x="6565" y="8458"/>
                  </a:lnTo>
                  <a:lnTo>
                    <a:pt x="8458" y="6565"/>
                  </a:lnTo>
                  <a:lnTo>
                    <a:pt x="8458" y="4229"/>
                  </a:lnTo>
                  <a:lnTo>
                    <a:pt x="8458" y="1892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26851" y="3371392"/>
              <a:ext cx="1207351" cy="5443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1181" y="5130520"/>
              <a:ext cx="1014175" cy="28299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89166" y="53405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4262" y="0"/>
                  </a:moveTo>
                  <a:lnTo>
                    <a:pt x="4114" y="0"/>
                  </a:lnTo>
                  <a:lnTo>
                    <a:pt x="0" y="4114"/>
                  </a:lnTo>
                  <a:lnTo>
                    <a:pt x="0" y="14262"/>
                  </a:lnTo>
                  <a:lnTo>
                    <a:pt x="4114" y="18376"/>
                  </a:lnTo>
                  <a:lnTo>
                    <a:pt x="14262" y="18376"/>
                  </a:lnTo>
                  <a:lnTo>
                    <a:pt x="18376" y="14262"/>
                  </a:lnTo>
                  <a:lnTo>
                    <a:pt x="18376" y="9194"/>
                  </a:lnTo>
                  <a:lnTo>
                    <a:pt x="18376" y="4114"/>
                  </a:lnTo>
                  <a:lnTo>
                    <a:pt x="14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60648" y="4355045"/>
              <a:ext cx="845845" cy="28225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7918" y="4290377"/>
              <a:ext cx="664019" cy="6923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71939" y="4821529"/>
              <a:ext cx="808291" cy="20041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340186" y="508322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5290" y="0"/>
                  </a:moveTo>
                  <a:lnTo>
                    <a:pt x="4406" y="0"/>
                  </a:lnTo>
                  <a:lnTo>
                    <a:pt x="0" y="4406"/>
                  </a:lnTo>
                  <a:lnTo>
                    <a:pt x="0" y="15290"/>
                  </a:lnTo>
                  <a:lnTo>
                    <a:pt x="4406" y="19697"/>
                  </a:lnTo>
                  <a:lnTo>
                    <a:pt x="15290" y="19697"/>
                  </a:lnTo>
                  <a:lnTo>
                    <a:pt x="19697" y="15290"/>
                  </a:lnTo>
                  <a:lnTo>
                    <a:pt x="19697" y="9842"/>
                  </a:lnTo>
                  <a:lnTo>
                    <a:pt x="19697" y="4406"/>
                  </a:lnTo>
                  <a:lnTo>
                    <a:pt x="152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43798" y="4437151"/>
              <a:ext cx="1284410" cy="28225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35378" y="4833315"/>
              <a:ext cx="775538" cy="42073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5038" y="5343321"/>
              <a:ext cx="184657" cy="2211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75573" y="4754410"/>
              <a:ext cx="2965551" cy="12402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2248" y="5672145"/>
              <a:ext cx="1186515" cy="8773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4181" y="6328464"/>
              <a:ext cx="579493" cy="26707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18246" y="6182324"/>
              <a:ext cx="891221" cy="3428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16515" y="6088696"/>
              <a:ext cx="947305" cy="5181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82629" y="6127135"/>
              <a:ext cx="1159078" cy="442997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63643" y="6436507"/>
            <a:ext cx="242186" cy="5508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45" y="1345958"/>
            <a:ext cx="4263189" cy="196425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66388" y="5486"/>
            <a:ext cx="8526145" cy="5065395"/>
            <a:chOff x="3366388" y="5486"/>
            <a:chExt cx="8526145" cy="50653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288" y="1936292"/>
              <a:ext cx="324442" cy="2780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6194" y="544131"/>
              <a:ext cx="458355" cy="2797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88502" y="193319"/>
              <a:ext cx="1400810" cy="349885"/>
            </a:xfrm>
            <a:custGeom>
              <a:avLst/>
              <a:gdLst/>
              <a:ahLst/>
              <a:cxnLst/>
              <a:rect l="l" t="t" r="r" b="b"/>
              <a:pathLst>
                <a:path w="1400809" h="349884">
                  <a:moveTo>
                    <a:pt x="27927" y="135978"/>
                  </a:moveTo>
                  <a:lnTo>
                    <a:pt x="27914" y="135636"/>
                  </a:lnTo>
                  <a:lnTo>
                    <a:pt x="27876" y="135978"/>
                  </a:lnTo>
                  <a:close/>
                </a:path>
                <a:path w="1400809" h="349884">
                  <a:moveTo>
                    <a:pt x="31076" y="108597"/>
                  </a:moveTo>
                  <a:lnTo>
                    <a:pt x="16090" y="108597"/>
                  </a:lnTo>
                  <a:lnTo>
                    <a:pt x="15735" y="108597"/>
                  </a:lnTo>
                  <a:lnTo>
                    <a:pt x="16586" y="118452"/>
                  </a:lnTo>
                  <a:lnTo>
                    <a:pt x="16789" y="119608"/>
                  </a:lnTo>
                  <a:lnTo>
                    <a:pt x="21082" y="136004"/>
                  </a:lnTo>
                  <a:lnTo>
                    <a:pt x="21069" y="135648"/>
                  </a:lnTo>
                  <a:lnTo>
                    <a:pt x="21183" y="136385"/>
                  </a:lnTo>
                  <a:lnTo>
                    <a:pt x="21082" y="136004"/>
                  </a:lnTo>
                  <a:lnTo>
                    <a:pt x="21094" y="136385"/>
                  </a:lnTo>
                  <a:lnTo>
                    <a:pt x="21793" y="154368"/>
                  </a:lnTo>
                  <a:lnTo>
                    <a:pt x="22517" y="174879"/>
                  </a:lnTo>
                  <a:lnTo>
                    <a:pt x="23228" y="185940"/>
                  </a:lnTo>
                  <a:lnTo>
                    <a:pt x="23228" y="195719"/>
                  </a:lnTo>
                  <a:lnTo>
                    <a:pt x="24765" y="197256"/>
                  </a:lnTo>
                  <a:lnTo>
                    <a:pt x="28536" y="197256"/>
                  </a:lnTo>
                  <a:lnTo>
                    <a:pt x="30073" y="195719"/>
                  </a:lnTo>
                  <a:lnTo>
                    <a:pt x="30060" y="185915"/>
                  </a:lnTo>
                  <a:lnTo>
                    <a:pt x="30060" y="185699"/>
                  </a:lnTo>
                  <a:lnTo>
                    <a:pt x="29337" y="174536"/>
                  </a:lnTo>
                  <a:lnTo>
                    <a:pt x="28625" y="154355"/>
                  </a:lnTo>
                  <a:lnTo>
                    <a:pt x="27940" y="136385"/>
                  </a:lnTo>
                  <a:lnTo>
                    <a:pt x="27876" y="135978"/>
                  </a:lnTo>
                  <a:lnTo>
                    <a:pt x="27889" y="135648"/>
                  </a:lnTo>
                  <a:lnTo>
                    <a:pt x="27952" y="135382"/>
                  </a:lnTo>
                  <a:lnTo>
                    <a:pt x="30238" y="118452"/>
                  </a:lnTo>
                  <a:lnTo>
                    <a:pt x="31076" y="108597"/>
                  </a:lnTo>
                  <a:close/>
                </a:path>
                <a:path w="1400809" h="349884">
                  <a:moveTo>
                    <a:pt x="31280" y="106311"/>
                  </a:moveTo>
                  <a:lnTo>
                    <a:pt x="30835" y="102984"/>
                  </a:lnTo>
                  <a:lnTo>
                    <a:pt x="24269" y="84620"/>
                  </a:lnTo>
                  <a:lnTo>
                    <a:pt x="15405" y="62014"/>
                  </a:lnTo>
                  <a:lnTo>
                    <a:pt x="10604" y="59905"/>
                  </a:lnTo>
                  <a:lnTo>
                    <a:pt x="2108" y="63233"/>
                  </a:lnTo>
                  <a:lnTo>
                    <a:pt x="0" y="68033"/>
                  </a:lnTo>
                  <a:lnTo>
                    <a:pt x="8902" y="90716"/>
                  </a:lnTo>
                  <a:lnTo>
                    <a:pt x="15633" y="107480"/>
                  </a:lnTo>
                  <a:lnTo>
                    <a:pt x="15811" y="107480"/>
                  </a:lnTo>
                  <a:lnTo>
                    <a:pt x="31178" y="107480"/>
                  </a:lnTo>
                  <a:lnTo>
                    <a:pt x="31280" y="106311"/>
                  </a:lnTo>
                  <a:close/>
                </a:path>
                <a:path w="1400809" h="349884">
                  <a:moveTo>
                    <a:pt x="1370088" y="24777"/>
                  </a:moveTo>
                  <a:lnTo>
                    <a:pt x="1367866" y="22567"/>
                  </a:lnTo>
                  <a:lnTo>
                    <a:pt x="1362392" y="22567"/>
                  </a:lnTo>
                  <a:lnTo>
                    <a:pt x="1360170" y="24777"/>
                  </a:lnTo>
                  <a:lnTo>
                    <a:pt x="1360170" y="30264"/>
                  </a:lnTo>
                  <a:lnTo>
                    <a:pt x="1362392" y="32473"/>
                  </a:lnTo>
                  <a:lnTo>
                    <a:pt x="1367866" y="32473"/>
                  </a:lnTo>
                  <a:lnTo>
                    <a:pt x="1370088" y="30264"/>
                  </a:lnTo>
                  <a:lnTo>
                    <a:pt x="1370088" y="27520"/>
                  </a:lnTo>
                  <a:lnTo>
                    <a:pt x="1370088" y="24777"/>
                  </a:lnTo>
                  <a:close/>
                </a:path>
                <a:path w="1400809" h="349884">
                  <a:moveTo>
                    <a:pt x="1400606" y="236842"/>
                  </a:moveTo>
                  <a:lnTo>
                    <a:pt x="1400327" y="220929"/>
                  </a:lnTo>
                  <a:lnTo>
                    <a:pt x="1400327" y="220129"/>
                  </a:lnTo>
                  <a:lnTo>
                    <a:pt x="1399527" y="205562"/>
                  </a:lnTo>
                  <a:lnTo>
                    <a:pt x="1399413" y="203962"/>
                  </a:lnTo>
                  <a:lnTo>
                    <a:pt x="1397431" y="191465"/>
                  </a:lnTo>
                  <a:lnTo>
                    <a:pt x="1397076" y="189166"/>
                  </a:lnTo>
                  <a:lnTo>
                    <a:pt x="1394002" y="175209"/>
                  </a:lnTo>
                  <a:lnTo>
                    <a:pt x="1393964" y="175044"/>
                  </a:lnTo>
                  <a:lnTo>
                    <a:pt x="1393939" y="174917"/>
                  </a:lnTo>
                  <a:lnTo>
                    <a:pt x="1393913" y="174701"/>
                  </a:lnTo>
                  <a:lnTo>
                    <a:pt x="1391970" y="161112"/>
                  </a:lnTo>
                  <a:lnTo>
                    <a:pt x="1391958" y="160985"/>
                  </a:lnTo>
                  <a:lnTo>
                    <a:pt x="1391932" y="160807"/>
                  </a:lnTo>
                  <a:lnTo>
                    <a:pt x="1390713" y="148501"/>
                  </a:lnTo>
                  <a:lnTo>
                    <a:pt x="1390611" y="147751"/>
                  </a:lnTo>
                  <a:lnTo>
                    <a:pt x="1390599" y="147548"/>
                  </a:lnTo>
                  <a:lnTo>
                    <a:pt x="1390599" y="147066"/>
                  </a:lnTo>
                  <a:lnTo>
                    <a:pt x="1390599" y="101676"/>
                  </a:lnTo>
                  <a:lnTo>
                    <a:pt x="1390472" y="36487"/>
                  </a:lnTo>
                  <a:lnTo>
                    <a:pt x="1390319" y="17818"/>
                  </a:lnTo>
                  <a:lnTo>
                    <a:pt x="1390281" y="14122"/>
                  </a:lnTo>
                  <a:lnTo>
                    <a:pt x="1390281" y="13779"/>
                  </a:lnTo>
                  <a:lnTo>
                    <a:pt x="1390269" y="12065"/>
                  </a:lnTo>
                  <a:lnTo>
                    <a:pt x="1389316" y="10134"/>
                  </a:lnTo>
                  <a:lnTo>
                    <a:pt x="1384249" y="6146"/>
                  </a:lnTo>
                  <a:lnTo>
                    <a:pt x="1384122" y="6057"/>
                  </a:lnTo>
                  <a:lnTo>
                    <a:pt x="1383957" y="5905"/>
                  </a:lnTo>
                  <a:lnTo>
                    <a:pt x="1377365" y="0"/>
                  </a:lnTo>
                  <a:lnTo>
                    <a:pt x="1373809" y="203"/>
                  </a:lnTo>
                  <a:lnTo>
                    <a:pt x="1369822" y="4660"/>
                  </a:lnTo>
                  <a:lnTo>
                    <a:pt x="1369822" y="7912"/>
                  </a:lnTo>
                  <a:lnTo>
                    <a:pt x="1375448" y="14198"/>
                  </a:lnTo>
                  <a:lnTo>
                    <a:pt x="1375689" y="14579"/>
                  </a:lnTo>
                  <a:lnTo>
                    <a:pt x="1376667" y="16129"/>
                  </a:lnTo>
                  <a:lnTo>
                    <a:pt x="1376553" y="27800"/>
                  </a:lnTo>
                  <a:lnTo>
                    <a:pt x="1376502" y="36487"/>
                  </a:lnTo>
                  <a:lnTo>
                    <a:pt x="1376387" y="101663"/>
                  </a:lnTo>
                  <a:lnTo>
                    <a:pt x="1376413" y="148501"/>
                  </a:lnTo>
                  <a:lnTo>
                    <a:pt x="1377899" y="162547"/>
                  </a:lnTo>
                  <a:lnTo>
                    <a:pt x="1380210" y="177279"/>
                  </a:lnTo>
                  <a:lnTo>
                    <a:pt x="1380312" y="177825"/>
                  </a:lnTo>
                  <a:lnTo>
                    <a:pt x="1383652" y="191693"/>
                  </a:lnTo>
                  <a:lnTo>
                    <a:pt x="1383677" y="191833"/>
                  </a:lnTo>
                  <a:lnTo>
                    <a:pt x="1386243" y="205854"/>
                  </a:lnTo>
                  <a:lnTo>
                    <a:pt x="1386230" y="205562"/>
                  </a:lnTo>
                  <a:lnTo>
                    <a:pt x="1386319" y="206197"/>
                  </a:lnTo>
                  <a:lnTo>
                    <a:pt x="1386243" y="205854"/>
                  </a:lnTo>
                  <a:lnTo>
                    <a:pt x="1386281" y="206197"/>
                  </a:lnTo>
                  <a:lnTo>
                    <a:pt x="1387551" y="221018"/>
                  </a:lnTo>
                  <a:lnTo>
                    <a:pt x="1388694" y="236982"/>
                  </a:lnTo>
                  <a:lnTo>
                    <a:pt x="1389214" y="254825"/>
                  </a:lnTo>
                  <a:lnTo>
                    <a:pt x="1390408" y="277583"/>
                  </a:lnTo>
                  <a:lnTo>
                    <a:pt x="1390408" y="347383"/>
                  </a:lnTo>
                  <a:lnTo>
                    <a:pt x="1392301" y="349275"/>
                  </a:lnTo>
                  <a:lnTo>
                    <a:pt x="1397000" y="349275"/>
                  </a:lnTo>
                  <a:lnTo>
                    <a:pt x="1398892" y="347383"/>
                  </a:lnTo>
                  <a:lnTo>
                    <a:pt x="1398892" y="277583"/>
                  </a:lnTo>
                  <a:lnTo>
                    <a:pt x="1398892" y="277355"/>
                  </a:lnTo>
                  <a:lnTo>
                    <a:pt x="1400098" y="254825"/>
                  </a:lnTo>
                  <a:lnTo>
                    <a:pt x="1400606" y="236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3293" y="39560"/>
              <a:ext cx="47358" cy="620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4130" y="5486"/>
              <a:ext cx="6248332" cy="50653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68722" y="1772170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6565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6565"/>
                  </a:lnTo>
                  <a:lnTo>
                    <a:pt x="1892" y="8458"/>
                  </a:lnTo>
                  <a:lnTo>
                    <a:pt x="6565" y="8458"/>
                  </a:lnTo>
                  <a:lnTo>
                    <a:pt x="8458" y="6565"/>
                  </a:lnTo>
                  <a:lnTo>
                    <a:pt x="8458" y="4229"/>
                  </a:lnTo>
                  <a:lnTo>
                    <a:pt x="8458" y="1892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6851" y="3371392"/>
              <a:ext cx="1207351" cy="54434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2244" y="3315690"/>
              <a:ext cx="232044" cy="2190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9808" y="3409391"/>
              <a:ext cx="151523" cy="690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6388" y="4286656"/>
              <a:ext cx="1429372" cy="5063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5427" y="4268952"/>
              <a:ext cx="208153" cy="2084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58264" y="4803381"/>
              <a:ext cx="172871" cy="934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2877" y="4704842"/>
              <a:ext cx="609139" cy="21365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0825" y="4742573"/>
              <a:ext cx="259714" cy="19547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2383" y="3436721"/>
            <a:ext cx="1054337" cy="62748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63991" y="3526878"/>
            <a:ext cx="866432" cy="54311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749943" y="3498887"/>
            <a:ext cx="685317" cy="50840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42884" y="3627983"/>
            <a:ext cx="767432" cy="17603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5495" y="4540034"/>
            <a:ext cx="840285" cy="3473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30603" y="4427296"/>
            <a:ext cx="227723" cy="22326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942515" y="4406506"/>
            <a:ext cx="245376" cy="27486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416365" y="4315256"/>
            <a:ext cx="751974" cy="3124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23796" y="5406783"/>
            <a:ext cx="164757" cy="18993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4278947" y="5383733"/>
            <a:ext cx="4086225" cy="1211580"/>
            <a:chOff x="4278947" y="5383733"/>
            <a:chExt cx="4086225" cy="1211580"/>
          </a:xfrm>
        </p:grpSpPr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8947" y="5383733"/>
              <a:ext cx="340148" cy="20810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64238" y="5961024"/>
              <a:ext cx="1806575" cy="100965"/>
            </a:xfrm>
            <a:custGeom>
              <a:avLst/>
              <a:gdLst/>
              <a:ahLst/>
              <a:cxnLst/>
              <a:rect l="l" t="t" r="r" b="b"/>
              <a:pathLst>
                <a:path w="1806575" h="100964">
                  <a:moveTo>
                    <a:pt x="147535" y="5867"/>
                  </a:moveTo>
                  <a:lnTo>
                    <a:pt x="146316" y="4648"/>
                  </a:lnTo>
                  <a:lnTo>
                    <a:pt x="144106" y="2438"/>
                  </a:lnTo>
                  <a:lnTo>
                    <a:pt x="141300" y="2438"/>
                  </a:lnTo>
                  <a:lnTo>
                    <a:pt x="139585" y="1473"/>
                  </a:lnTo>
                  <a:lnTo>
                    <a:pt x="139420" y="1409"/>
                  </a:lnTo>
                  <a:lnTo>
                    <a:pt x="138861" y="1270"/>
                  </a:lnTo>
                  <a:lnTo>
                    <a:pt x="135788" y="508"/>
                  </a:lnTo>
                  <a:lnTo>
                    <a:pt x="133756" y="215"/>
                  </a:lnTo>
                  <a:lnTo>
                    <a:pt x="128028" y="0"/>
                  </a:lnTo>
                  <a:lnTo>
                    <a:pt x="127266" y="0"/>
                  </a:lnTo>
                  <a:lnTo>
                    <a:pt x="117894" y="342"/>
                  </a:lnTo>
                  <a:lnTo>
                    <a:pt x="91846" y="1270"/>
                  </a:lnTo>
                  <a:lnTo>
                    <a:pt x="91719" y="1270"/>
                  </a:lnTo>
                  <a:lnTo>
                    <a:pt x="76555" y="1473"/>
                  </a:lnTo>
                  <a:lnTo>
                    <a:pt x="76365" y="1473"/>
                  </a:lnTo>
                  <a:lnTo>
                    <a:pt x="61442" y="1409"/>
                  </a:lnTo>
                  <a:lnTo>
                    <a:pt x="48069" y="1409"/>
                  </a:lnTo>
                  <a:lnTo>
                    <a:pt x="12623" y="20205"/>
                  </a:lnTo>
                  <a:lnTo>
                    <a:pt x="17856" y="31775"/>
                  </a:lnTo>
                  <a:lnTo>
                    <a:pt x="24650" y="34366"/>
                  </a:lnTo>
                  <a:lnTo>
                    <a:pt x="39763" y="27635"/>
                  </a:lnTo>
                  <a:lnTo>
                    <a:pt x="40233" y="27432"/>
                  </a:lnTo>
                  <a:lnTo>
                    <a:pt x="41198" y="27139"/>
                  </a:lnTo>
                  <a:lnTo>
                    <a:pt x="49784" y="24536"/>
                  </a:lnTo>
                  <a:lnTo>
                    <a:pt x="61442" y="24536"/>
                  </a:lnTo>
                  <a:lnTo>
                    <a:pt x="107353" y="22999"/>
                  </a:lnTo>
                  <a:lnTo>
                    <a:pt x="134874" y="19862"/>
                  </a:lnTo>
                  <a:lnTo>
                    <a:pt x="135648" y="20637"/>
                  </a:lnTo>
                  <a:lnTo>
                    <a:pt x="144106" y="20637"/>
                  </a:lnTo>
                  <a:lnTo>
                    <a:pt x="146977" y="17754"/>
                  </a:lnTo>
                  <a:lnTo>
                    <a:pt x="147535" y="17208"/>
                  </a:lnTo>
                  <a:lnTo>
                    <a:pt x="147535" y="14325"/>
                  </a:lnTo>
                  <a:lnTo>
                    <a:pt x="147535" y="5867"/>
                  </a:lnTo>
                  <a:close/>
                </a:path>
                <a:path w="1806575" h="100964">
                  <a:moveTo>
                    <a:pt x="180873" y="73037"/>
                  </a:moveTo>
                  <a:lnTo>
                    <a:pt x="180797" y="72542"/>
                  </a:lnTo>
                  <a:lnTo>
                    <a:pt x="180200" y="68351"/>
                  </a:lnTo>
                  <a:lnTo>
                    <a:pt x="179362" y="62534"/>
                  </a:lnTo>
                  <a:lnTo>
                    <a:pt x="179082" y="60553"/>
                  </a:lnTo>
                  <a:lnTo>
                    <a:pt x="176441" y="58585"/>
                  </a:lnTo>
                  <a:lnTo>
                    <a:pt x="173304" y="56222"/>
                  </a:lnTo>
                  <a:lnTo>
                    <a:pt x="164541" y="57480"/>
                  </a:lnTo>
                  <a:lnTo>
                    <a:pt x="163766" y="57619"/>
                  </a:lnTo>
                  <a:lnTo>
                    <a:pt x="159004" y="58635"/>
                  </a:lnTo>
                  <a:lnTo>
                    <a:pt x="159308" y="58585"/>
                  </a:lnTo>
                  <a:lnTo>
                    <a:pt x="158724" y="58699"/>
                  </a:lnTo>
                  <a:lnTo>
                    <a:pt x="159004" y="58635"/>
                  </a:lnTo>
                  <a:lnTo>
                    <a:pt x="158623" y="58699"/>
                  </a:lnTo>
                  <a:lnTo>
                    <a:pt x="149936" y="60096"/>
                  </a:lnTo>
                  <a:lnTo>
                    <a:pt x="137401" y="62534"/>
                  </a:lnTo>
                  <a:lnTo>
                    <a:pt x="137121" y="62585"/>
                  </a:lnTo>
                  <a:lnTo>
                    <a:pt x="120891" y="65112"/>
                  </a:lnTo>
                  <a:lnTo>
                    <a:pt x="103632" y="68287"/>
                  </a:lnTo>
                  <a:lnTo>
                    <a:pt x="84823" y="70421"/>
                  </a:lnTo>
                  <a:lnTo>
                    <a:pt x="67843" y="72542"/>
                  </a:lnTo>
                  <a:lnTo>
                    <a:pt x="52819" y="74015"/>
                  </a:lnTo>
                  <a:lnTo>
                    <a:pt x="41363" y="75412"/>
                  </a:lnTo>
                  <a:lnTo>
                    <a:pt x="41148" y="75438"/>
                  </a:lnTo>
                  <a:lnTo>
                    <a:pt x="32727" y="76136"/>
                  </a:lnTo>
                  <a:lnTo>
                    <a:pt x="31686" y="76276"/>
                  </a:lnTo>
                  <a:lnTo>
                    <a:pt x="26060" y="77266"/>
                  </a:lnTo>
                  <a:lnTo>
                    <a:pt x="22250" y="77597"/>
                  </a:lnTo>
                  <a:lnTo>
                    <a:pt x="21501" y="77685"/>
                  </a:lnTo>
                  <a:lnTo>
                    <a:pt x="19685" y="77965"/>
                  </a:lnTo>
                  <a:lnTo>
                    <a:pt x="19265" y="77990"/>
                  </a:lnTo>
                  <a:lnTo>
                    <a:pt x="19265" y="97904"/>
                  </a:lnTo>
                  <a:lnTo>
                    <a:pt x="17424" y="98767"/>
                  </a:lnTo>
                  <a:lnTo>
                    <a:pt x="14922" y="99644"/>
                  </a:lnTo>
                  <a:lnTo>
                    <a:pt x="14249" y="99809"/>
                  </a:lnTo>
                  <a:lnTo>
                    <a:pt x="14922" y="99644"/>
                  </a:lnTo>
                  <a:lnTo>
                    <a:pt x="17513" y="98717"/>
                  </a:lnTo>
                  <a:lnTo>
                    <a:pt x="19265" y="97904"/>
                  </a:lnTo>
                  <a:lnTo>
                    <a:pt x="19265" y="77990"/>
                  </a:lnTo>
                  <a:lnTo>
                    <a:pt x="17640" y="78028"/>
                  </a:lnTo>
                  <a:lnTo>
                    <a:pt x="15201" y="78143"/>
                  </a:lnTo>
                  <a:lnTo>
                    <a:pt x="14046" y="77228"/>
                  </a:lnTo>
                  <a:lnTo>
                    <a:pt x="7315" y="78028"/>
                  </a:lnTo>
                  <a:lnTo>
                    <a:pt x="6324" y="79286"/>
                  </a:lnTo>
                  <a:lnTo>
                    <a:pt x="4749" y="79502"/>
                  </a:lnTo>
                  <a:lnTo>
                    <a:pt x="660" y="84912"/>
                  </a:lnTo>
                  <a:lnTo>
                    <a:pt x="838" y="86245"/>
                  </a:lnTo>
                  <a:lnTo>
                    <a:pt x="0" y="87325"/>
                  </a:lnTo>
                  <a:lnTo>
                    <a:pt x="812" y="94056"/>
                  </a:lnTo>
                  <a:lnTo>
                    <a:pt x="2057" y="95046"/>
                  </a:lnTo>
                  <a:lnTo>
                    <a:pt x="2286" y="96621"/>
                  </a:lnTo>
                  <a:lnTo>
                    <a:pt x="7696" y="100711"/>
                  </a:lnTo>
                  <a:lnTo>
                    <a:pt x="12090" y="100101"/>
                  </a:lnTo>
                  <a:lnTo>
                    <a:pt x="13830" y="100342"/>
                  </a:lnTo>
                  <a:lnTo>
                    <a:pt x="14770" y="100431"/>
                  </a:lnTo>
                  <a:lnTo>
                    <a:pt x="17894" y="100584"/>
                  </a:lnTo>
                  <a:lnTo>
                    <a:pt x="20408" y="100647"/>
                  </a:lnTo>
                  <a:lnTo>
                    <a:pt x="22199" y="100558"/>
                  </a:lnTo>
                  <a:lnTo>
                    <a:pt x="24257" y="100279"/>
                  </a:lnTo>
                  <a:lnTo>
                    <a:pt x="24447" y="100253"/>
                  </a:lnTo>
                  <a:lnTo>
                    <a:pt x="24892" y="100215"/>
                  </a:lnTo>
                  <a:lnTo>
                    <a:pt x="28460" y="99936"/>
                  </a:lnTo>
                  <a:lnTo>
                    <a:pt x="29527" y="99796"/>
                  </a:lnTo>
                  <a:lnTo>
                    <a:pt x="34886" y="98856"/>
                  </a:lnTo>
                  <a:lnTo>
                    <a:pt x="35128" y="98818"/>
                  </a:lnTo>
                  <a:lnTo>
                    <a:pt x="36195" y="98717"/>
                  </a:lnTo>
                  <a:lnTo>
                    <a:pt x="43688" y="98094"/>
                  </a:lnTo>
                  <a:lnTo>
                    <a:pt x="55321" y="96685"/>
                  </a:lnTo>
                  <a:lnTo>
                    <a:pt x="70370" y="95211"/>
                  </a:lnTo>
                  <a:lnTo>
                    <a:pt x="87515" y="93065"/>
                  </a:lnTo>
                  <a:lnTo>
                    <a:pt x="106591" y="90906"/>
                  </a:lnTo>
                  <a:lnTo>
                    <a:pt x="107378" y="90792"/>
                  </a:lnTo>
                  <a:lnTo>
                    <a:pt x="124726" y="87617"/>
                  </a:lnTo>
                  <a:lnTo>
                    <a:pt x="141325" y="85013"/>
                  </a:lnTo>
                  <a:lnTo>
                    <a:pt x="153949" y="82562"/>
                  </a:lnTo>
                  <a:lnTo>
                    <a:pt x="162915" y="81127"/>
                  </a:lnTo>
                  <a:lnTo>
                    <a:pt x="163512" y="81013"/>
                  </a:lnTo>
                  <a:lnTo>
                    <a:pt x="167881" y="80073"/>
                  </a:lnTo>
                  <a:lnTo>
                    <a:pt x="168135" y="80022"/>
                  </a:lnTo>
                  <a:lnTo>
                    <a:pt x="168732" y="79933"/>
                  </a:lnTo>
                  <a:lnTo>
                    <a:pt x="176530" y="78828"/>
                  </a:lnTo>
                  <a:lnTo>
                    <a:pt x="177088" y="78079"/>
                  </a:lnTo>
                  <a:lnTo>
                    <a:pt x="177177" y="77952"/>
                  </a:lnTo>
                  <a:lnTo>
                    <a:pt x="177622" y="77355"/>
                  </a:lnTo>
                  <a:lnTo>
                    <a:pt x="177723" y="77228"/>
                  </a:lnTo>
                  <a:lnTo>
                    <a:pt x="179082" y="75412"/>
                  </a:lnTo>
                  <a:lnTo>
                    <a:pt x="180873" y="73037"/>
                  </a:lnTo>
                  <a:close/>
                </a:path>
                <a:path w="1806575" h="100964">
                  <a:moveTo>
                    <a:pt x="1792478" y="22720"/>
                  </a:moveTo>
                  <a:lnTo>
                    <a:pt x="1791335" y="19227"/>
                  </a:lnTo>
                  <a:lnTo>
                    <a:pt x="1791144" y="16789"/>
                  </a:lnTo>
                  <a:lnTo>
                    <a:pt x="1790115" y="15494"/>
                  </a:lnTo>
                  <a:lnTo>
                    <a:pt x="1789557" y="13766"/>
                  </a:lnTo>
                  <a:lnTo>
                    <a:pt x="1784743" y="11328"/>
                  </a:lnTo>
                  <a:lnTo>
                    <a:pt x="1782749" y="11976"/>
                  </a:lnTo>
                  <a:lnTo>
                    <a:pt x="1782432" y="11899"/>
                  </a:lnTo>
                  <a:lnTo>
                    <a:pt x="1781810" y="11811"/>
                  </a:lnTo>
                  <a:lnTo>
                    <a:pt x="1779257" y="11442"/>
                  </a:lnTo>
                  <a:lnTo>
                    <a:pt x="1777136" y="11366"/>
                  </a:lnTo>
                  <a:lnTo>
                    <a:pt x="1773199" y="11671"/>
                  </a:lnTo>
                  <a:lnTo>
                    <a:pt x="1773199" y="21348"/>
                  </a:lnTo>
                  <a:lnTo>
                    <a:pt x="1768589" y="24422"/>
                  </a:lnTo>
                  <a:lnTo>
                    <a:pt x="1769338" y="23914"/>
                  </a:lnTo>
                  <a:lnTo>
                    <a:pt x="1773199" y="21348"/>
                  </a:lnTo>
                  <a:lnTo>
                    <a:pt x="1773199" y="11671"/>
                  </a:lnTo>
                  <a:lnTo>
                    <a:pt x="1771878" y="11772"/>
                  </a:lnTo>
                  <a:lnTo>
                    <a:pt x="1764487" y="11557"/>
                  </a:lnTo>
                  <a:lnTo>
                    <a:pt x="1763661" y="11569"/>
                  </a:lnTo>
                  <a:lnTo>
                    <a:pt x="1707896" y="16294"/>
                  </a:lnTo>
                  <a:lnTo>
                    <a:pt x="1669237" y="21043"/>
                  </a:lnTo>
                  <a:lnTo>
                    <a:pt x="1653184" y="23710"/>
                  </a:lnTo>
                  <a:lnTo>
                    <a:pt x="1635899" y="22466"/>
                  </a:lnTo>
                  <a:lnTo>
                    <a:pt x="1635036" y="22402"/>
                  </a:lnTo>
                  <a:lnTo>
                    <a:pt x="1634845" y="22364"/>
                  </a:lnTo>
                  <a:lnTo>
                    <a:pt x="1611045" y="18732"/>
                  </a:lnTo>
                  <a:lnTo>
                    <a:pt x="1605775" y="22593"/>
                  </a:lnTo>
                  <a:lnTo>
                    <a:pt x="1605699" y="22720"/>
                  </a:lnTo>
                  <a:lnTo>
                    <a:pt x="1603984" y="33997"/>
                  </a:lnTo>
                  <a:lnTo>
                    <a:pt x="1607883" y="39306"/>
                  </a:lnTo>
                  <a:lnTo>
                    <a:pt x="1632280" y="43091"/>
                  </a:lnTo>
                  <a:lnTo>
                    <a:pt x="1633118" y="43180"/>
                  </a:lnTo>
                  <a:lnTo>
                    <a:pt x="1652917" y="44627"/>
                  </a:lnTo>
                  <a:lnTo>
                    <a:pt x="1655394" y="44513"/>
                  </a:lnTo>
                  <a:lnTo>
                    <a:pt x="1672310" y="41694"/>
                  </a:lnTo>
                  <a:lnTo>
                    <a:pt x="1691970" y="39179"/>
                  </a:lnTo>
                  <a:lnTo>
                    <a:pt x="1742503" y="33731"/>
                  </a:lnTo>
                  <a:lnTo>
                    <a:pt x="1764690" y="31673"/>
                  </a:lnTo>
                  <a:lnTo>
                    <a:pt x="1765693" y="31635"/>
                  </a:lnTo>
                  <a:lnTo>
                    <a:pt x="1770278" y="31508"/>
                  </a:lnTo>
                  <a:lnTo>
                    <a:pt x="1771319" y="33070"/>
                  </a:lnTo>
                  <a:lnTo>
                    <a:pt x="1774812" y="33756"/>
                  </a:lnTo>
                  <a:lnTo>
                    <a:pt x="1780057" y="30238"/>
                  </a:lnTo>
                  <a:lnTo>
                    <a:pt x="1782432" y="29883"/>
                  </a:lnTo>
                  <a:lnTo>
                    <a:pt x="1783943" y="29527"/>
                  </a:lnTo>
                  <a:lnTo>
                    <a:pt x="1784591" y="29311"/>
                  </a:lnTo>
                  <a:lnTo>
                    <a:pt x="1788287" y="29019"/>
                  </a:lnTo>
                  <a:lnTo>
                    <a:pt x="1789366" y="27749"/>
                  </a:lnTo>
                  <a:lnTo>
                    <a:pt x="1790039" y="27533"/>
                  </a:lnTo>
                  <a:lnTo>
                    <a:pt x="1790738" y="26149"/>
                  </a:lnTo>
                  <a:lnTo>
                    <a:pt x="1791792" y="24917"/>
                  </a:lnTo>
                  <a:lnTo>
                    <a:pt x="1791728" y="24193"/>
                  </a:lnTo>
                  <a:lnTo>
                    <a:pt x="1791601" y="24422"/>
                  </a:lnTo>
                  <a:lnTo>
                    <a:pt x="1791601" y="22593"/>
                  </a:lnTo>
                  <a:lnTo>
                    <a:pt x="1791728" y="24193"/>
                  </a:lnTo>
                  <a:lnTo>
                    <a:pt x="1792478" y="22720"/>
                  </a:lnTo>
                  <a:close/>
                </a:path>
                <a:path w="1806575" h="100964">
                  <a:moveTo>
                    <a:pt x="1801698" y="84963"/>
                  </a:moveTo>
                  <a:lnTo>
                    <a:pt x="1784184" y="84975"/>
                  </a:lnTo>
                  <a:lnTo>
                    <a:pt x="1793328" y="85001"/>
                  </a:lnTo>
                  <a:lnTo>
                    <a:pt x="1795132" y="85013"/>
                  </a:lnTo>
                  <a:lnTo>
                    <a:pt x="1801660" y="85013"/>
                  </a:lnTo>
                  <a:close/>
                </a:path>
                <a:path w="1806575" h="100964">
                  <a:moveTo>
                    <a:pt x="1803895" y="66306"/>
                  </a:moveTo>
                  <a:lnTo>
                    <a:pt x="1801660" y="64058"/>
                  </a:lnTo>
                  <a:lnTo>
                    <a:pt x="1793354" y="64071"/>
                  </a:lnTo>
                  <a:lnTo>
                    <a:pt x="1783562" y="64109"/>
                  </a:lnTo>
                  <a:lnTo>
                    <a:pt x="1774926" y="64465"/>
                  </a:lnTo>
                  <a:lnTo>
                    <a:pt x="1763852" y="64820"/>
                  </a:lnTo>
                  <a:lnTo>
                    <a:pt x="1763102" y="64871"/>
                  </a:lnTo>
                  <a:lnTo>
                    <a:pt x="1749564" y="66306"/>
                  </a:lnTo>
                  <a:lnTo>
                    <a:pt x="1803895" y="66306"/>
                  </a:lnTo>
                  <a:close/>
                </a:path>
                <a:path w="1806575" h="100964">
                  <a:moveTo>
                    <a:pt x="1806346" y="68757"/>
                  </a:moveTo>
                  <a:lnTo>
                    <a:pt x="1803895" y="66306"/>
                  </a:lnTo>
                  <a:lnTo>
                    <a:pt x="1749425" y="66319"/>
                  </a:lnTo>
                  <a:lnTo>
                    <a:pt x="1718005" y="69164"/>
                  </a:lnTo>
                  <a:lnTo>
                    <a:pt x="1717548" y="69189"/>
                  </a:lnTo>
                  <a:lnTo>
                    <a:pt x="1687842" y="70612"/>
                  </a:lnTo>
                  <a:lnTo>
                    <a:pt x="1687347" y="70624"/>
                  </a:lnTo>
                  <a:lnTo>
                    <a:pt x="1659242" y="70700"/>
                  </a:lnTo>
                  <a:lnTo>
                    <a:pt x="1654327" y="70789"/>
                  </a:lnTo>
                  <a:lnTo>
                    <a:pt x="1653794" y="70815"/>
                  </a:lnTo>
                  <a:lnTo>
                    <a:pt x="1653794" y="72288"/>
                  </a:lnTo>
                  <a:lnTo>
                    <a:pt x="1652816" y="71958"/>
                  </a:lnTo>
                  <a:lnTo>
                    <a:pt x="1653794" y="72288"/>
                  </a:lnTo>
                  <a:lnTo>
                    <a:pt x="1653794" y="70815"/>
                  </a:lnTo>
                  <a:lnTo>
                    <a:pt x="1651101" y="70929"/>
                  </a:lnTo>
                  <a:lnTo>
                    <a:pt x="1649869" y="71031"/>
                  </a:lnTo>
                  <a:lnTo>
                    <a:pt x="1646694" y="70065"/>
                  </a:lnTo>
                  <a:lnTo>
                    <a:pt x="1643164" y="71932"/>
                  </a:lnTo>
                  <a:lnTo>
                    <a:pt x="1642287" y="72047"/>
                  </a:lnTo>
                  <a:lnTo>
                    <a:pt x="1641843" y="72631"/>
                  </a:lnTo>
                  <a:lnTo>
                    <a:pt x="1641208" y="72974"/>
                  </a:lnTo>
                  <a:lnTo>
                    <a:pt x="1640941" y="73825"/>
                  </a:lnTo>
                  <a:lnTo>
                    <a:pt x="1638541" y="77000"/>
                  </a:lnTo>
                  <a:lnTo>
                    <a:pt x="1638985" y="80213"/>
                  </a:lnTo>
                  <a:lnTo>
                    <a:pt x="1638033" y="83312"/>
                  </a:lnTo>
                  <a:lnTo>
                    <a:pt x="1639900" y="86829"/>
                  </a:lnTo>
                  <a:lnTo>
                    <a:pt x="1640027" y="87718"/>
                  </a:lnTo>
                  <a:lnTo>
                    <a:pt x="1640611" y="88176"/>
                  </a:lnTo>
                  <a:lnTo>
                    <a:pt x="1640954" y="88798"/>
                  </a:lnTo>
                  <a:lnTo>
                    <a:pt x="1641779" y="89052"/>
                  </a:lnTo>
                  <a:lnTo>
                    <a:pt x="1644980" y="91465"/>
                  </a:lnTo>
                  <a:lnTo>
                    <a:pt x="1649006" y="90906"/>
                  </a:lnTo>
                  <a:lnTo>
                    <a:pt x="1687868" y="91414"/>
                  </a:lnTo>
                  <a:lnTo>
                    <a:pt x="1702790" y="90703"/>
                  </a:lnTo>
                  <a:lnTo>
                    <a:pt x="1719389" y="89954"/>
                  </a:lnTo>
                  <a:lnTo>
                    <a:pt x="1751609" y="87071"/>
                  </a:lnTo>
                  <a:lnTo>
                    <a:pt x="1764779" y="85686"/>
                  </a:lnTo>
                  <a:lnTo>
                    <a:pt x="1764906" y="85674"/>
                  </a:lnTo>
                  <a:lnTo>
                    <a:pt x="1766138" y="85636"/>
                  </a:lnTo>
                  <a:lnTo>
                    <a:pt x="1784184" y="84975"/>
                  </a:lnTo>
                  <a:lnTo>
                    <a:pt x="1784426" y="84963"/>
                  </a:lnTo>
                  <a:lnTo>
                    <a:pt x="1801698" y="84963"/>
                  </a:lnTo>
                  <a:lnTo>
                    <a:pt x="1806346" y="80314"/>
                  </a:lnTo>
                  <a:lnTo>
                    <a:pt x="1806346" y="70624"/>
                  </a:lnTo>
                  <a:lnTo>
                    <a:pt x="1806346" y="69189"/>
                  </a:lnTo>
                  <a:lnTo>
                    <a:pt x="1806346" y="68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28895" y="5631109"/>
              <a:ext cx="3736226" cy="963759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721745" y="5341950"/>
            <a:ext cx="252069" cy="23506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218760" y="5421172"/>
            <a:ext cx="167652" cy="10698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69242" y="5249583"/>
            <a:ext cx="763730" cy="33065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917213" y="5906283"/>
            <a:ext cx="308685" cy="14980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45" y="1345958"/>
            <a:ext cx="4263189" cy="19642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383" y="3436721"/>
            <a:ext cx="1054337" cy="6274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3991" y="3526878"/>
            <a:ext cx="866432" cy="5431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9943" y="3498887"/>
            <a:ext cx="685317" cy="5084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42884" y="3627983"/>
            <a:ext cx="767432" cy="1760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26851" y="3371392"/>
            <a:ext cx="1207351" cy="54434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494980" y="5486"/>
            <a:ext cx="5030470" cy="6650355"/>
            <a:chOff x="6494980" y="5486"/>
            <a:chExt cx="5030470" cy="665035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3294" y="39560"/>
              <a:ext cx="47358" cy="620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4980" y="5486"/>
              <a:ext cx="5030078" cy="66499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968723" y="1772170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6565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6565"/>
                  </a:lnTo>
                  <a:lnTo>
                    <a:pt x="1892" y="8458"/>
                  </a:lnTo>
                  <a:lnTo>
                    <a:pt x="6565" y="8458"/>
                  </a:lnTo>
                  <a:lnTo>
                    <a:pt x="8458" y="6565"/>
                  </a:lnTo>
                  <a:lnTo>
                    <a:pt x="8458" y="4229"/>
                  </a:lnTo>
                  <a:lnTo>
                    <a:pt x="8458" y="1892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7236" y="4326153"/>
            <a:ext cx="624837" cy="2608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71370" y="4310354"/>
            <a:ext cx="584098" cy="19222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82811" y="4361497"/>
            <a:ext cx="168516" cy="7674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48266" y="4237723"/>
            <a:ext cx="938820" cy="22614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04314" y="4668430"/>
            <a:ext cx="355080" cy="22989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30222" y="4666665"/>
            <a:ext cx="509079" cy="24805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2687904" y="4774856"/>
            <a:ext cx="170815" cy="80645"/>
          </a:xfrm>
          <a:custGeom>
            <a:avLst/>
            <a:gdLst/>
            <a:ahLst/>
            <a:cxnLst/>
            <a:rect l="l" t="t" r="r" b="b"/>
            <a:pathLst>
              <a:path w="170814" h="80645">
                <a:moveTo>
                  <a:pt x="1397" y="21043"/>
                </a:moveTo>
                <a:lnTo>
                  <a:pt x="1155" y="14630"/>
                </a:lnTo>
                <a:lnTo>
                  <a:pt x="0" y="17081"/>
                </a:lnTo>
                <a:lnTo>
                  <a:pt x="1397" y="21043"/>
                </a:lnTo>
                <a:close/>
              </a:path>
              <a:path w="170814" h="80645">
                <a:moveTo>
                  <a:pt x="2184" y="12471"/>
                </a:moveTo>
                <a:lnTo>
                  <a:pt x="1130" y="13614"/>
                </a:lnTo>
                <a:lnTo>
                  <a:pt x="1155" y="14630"/>
                </a:lnTo>
                <a:lnTo>
                  <a:pt x="2184" y="12471"/>
                </a:lnTo>
                <a:close/>
              </a:path>
              <a:path w="170814" h="80645">
                <a:moveTo>
                  <a:pt x="13246" y="69557"/>
                </a:moveTo>
                <a:lnTo>
                  <a:pt x="13220" y="63322"/>
                </a:lnTo>
                <a:lnTo>
                  <a:pt x="12776" y="63842"/>
                </a:lnTo>
                <a:lnTo>
                  <a:pt x="13246" y="69557"/>
                </a:lnTo>
                <a:close/>
              </a:path>
              <a:path w="170814" h="80645">
                <a:moveTo>
                  <a:pt x="125501" y="3771"/>
                </a:moveTo>
                <a:lnTo>
                  <a:pt x="124879" y="3467"/>
                </a:lnTo>
                <a:lnTo>
                  <a:pt x="122262" y="2768"/>
                </a:lnTo>
                <a:lnTo>
                  <a:pt x="112649" y="2006"/>
                </a:lnTo>
                <a:lnTo>
                  <a:pt x="111899" y="1981"/>
                </a:lnTo>
                <a:lnTo>
                  <a:pt x="100368" y="2082"/>
                </a:lnTo>
                <a:lnTo>
                  <a:pt x="99314" y="2146"/>
                </a:lnTo>
                <a:lnTo>
                  <a:pt x="85356" y="3771"/>
                </a:lnTo>
                <a:lnTo>
                  <a:pt x="125501" y="3771"/>
                </a:lnTo>
                <a:close/>
              </a:path>
              <a:path w="170814" h="80645">
                <a:moveTo>
                  <a:pt x="138214" y="8089"/>
                </a:moveTo>
                <a:lnTo>
                  <a:pt x="138188" y="7467"/>
                </a:lnTo>
                <a:lnTo>
                  <a:pt x="136588" y="5867"/>
                </a:lnTo>
                <a:lnTo>
                  <a:pt x="136131" y="5410"/>
                </a:lnTo>
                <a:lnTo>
                  <a:pt x="128879" y="5410"/>
                </a:lnTo>
                <a:lnTo>
                  <a:pt x="125501" y="3771"/>
                </a:lnTo>
                <a:lnTo>
                  <a:pt x="85229" y="3784"/>
                </a:lnTo>
                <a:lnTo>
                  <a:pt x="70142" y="5334"/>
                </a:lnTo>
                <a:lnTo>
                  <a:pt x="55918" y="7391"/>
                </a:lnTo>
                <a:lnTo>
                  <a:pt x="42303" y="8089"/>
                </a:lnTo>
                <a:lnTo>
                  <a:pt x="39370" y="8178"/>
                </a:lnTo>
                <a:lnTo>
                  <a:pt x="38150" y="6108"/>
                </a:lnTo>
                <a:lnTo>
                  <a:pt x="35483" y="1600"/>
                </a:lnTo>
                <a:lnTo>
                  <a:pt x="30403" y="0"/>
                </a:lnTo>
                <a:lnTo>
                  <a:pt x="16344" y="6299"/>
                </a:lnTo>
                <a:lnTo>
                  <a:pt x="16027" y="6400"/>
                </a:lnTo>
                <a:lnTo>
                  <a:pt x="9880" y="8572"/>
                </a:lnTo>
                <a:lnTo>
                  <a:pt x="5676" y="8724"/>
                </a:lnTo>
                <a:lnTo>
                  <a:pt x="3822" y="10718"/>
                </a:lnTo>
                <a:lnTo>
                  <a:pt x="2870" y="11049"/>
                </a:lnTo>
                <a:lnTo>
                  <a:pt x="2184" y="12471"/>
                </a:lnTo>
                <a:lnTo>
                  <a:pt x="1346" y="14249"/>
                </a:lnTo>
                <a:lnTo>
                  <a:pt x="1231" y="16637"/>
                </a:lnTo>
                <a:lnTo>
                  <a:pt x="1397" y="21043"/>
                </a:lnTo>
                <a:lnTo>
                  <a:pt x="1549" y="25273"/>
                </a:lnTo>
                <a:lnTo>
                  <a:pt x="6451" y="29819"/>
                </a:lnTo>
                <a:lnTo>
                  <a:pt x="11938" y="29629"/>
                </a:lnTo>
                <a:lnTo>
                  <a:pt x="12877" y="29654"/>
                </a:lnTo>
                <a:lnTo>
                  <a:pt x="15760" y="29679"/>
                </a:lnTo>
                <a:lnTo>
                  <a:pt x="31292" y="29679"/>
                </a:lnTo>
                <a:lnTo>
                  <a:pt x="43167" y="29311"/>
                </a:lnTo>
                <a:lnTo>
                  <a:pt x="57429" y="28587"/>
                </a:lnTo>
                <a:lnTo>
                  <a:pt x="58445" y="28486"/>
                </a:lnTo>
                <a:lnTo>
                  <a:pt x="73228" y="26289"/>
                </a:lnTo>
                <a:lnTo>
                  <a:pt x="87858" y="24218"/>
                </a:lnTo>
                <a:lnTo>
                  <a:pt x="102209" y="21475"/>
                </a:lnTo>
                <a:lnTo>
                  <a:pt x="113538" y="19431"/>
                </a:lnTo>
                <a:lnTo>
                  <a:pt x="123329" y="17183"/>
                </a:lnTo>
                <a:lnTo>
                  <a:pt x="124879" y="16637"/>
                </a:lnTo>
                <a:lnTo>
                  <a:pt x="128879" y="14706"/>
                </a:lnTo>
                <a:lnTo>
                  <a:pt x="136131" y="14706"/>
                </a:lnTo>
                <a:lnTo>
                  <a:pt x="136588" y="14249"/>
                </a:lnTo>
                <a:lnTo>
                  <a:pt x="138214" y="12623"/>
                </a:lnTo>
                <a:lnTo>
                  <a:pt x="138214" y="8089"/>
                </a:lnTo>
                <a:close/>
              </a:path>
              <a:path w="170814" h="80645">
                <a:moveTo>
                  <a:pt x="170408" y="66586"/>
                </a:moveTo>
                <a:lnTo>
                  <a:pt x="169494" y="61785"/>
                </a:lnTo>
                <a:lnTo>
                  <a:pt x="169367" y="61099"/>
                </a:lnTo>
                <a:lnTo>
                  <a:pt x="168427" y="60452"/>
                </a:lnTo>
                <a:lnTo>
                  <a:pt x="160566" y="60388"/>
                </a:lnTo>
                <a:lnTo>
                  <a:pt x="168313" y="60375"/>
                </a:lnTo>
                <a:lnTo>
                  <a:pt x="166763" y="59296"/>
                </a:lnTo>
                <a:lnTo>
                  <a:pt x="160426" y="60388"/>
                </a:lnTo>
                <a:lnTo>
                  <a:pt x="154012" y="60718"/>
                </a:lnTo>
                <a:lnTo>
                  <a:pt x="141922" y="61747"/>
                </a:lnTo>
                <a:lnTo>
                  <a:pt x="130403" y="61722"/>
                </a:lnTo>
                <a:lnTo>
                  <a:pt x="117017" y="59436"/>
                </a:lnTo>
                <a:lnTo>
                  <a:pt x="116344" y="59347"/>
                </a:lnTo>
                <a:lnTo>
                  <a:pt x="102793" y="58153"/>
                </a:lnTo>
                <a:lnTo>
                  <a:pt x="102133" y="58115"/>
                </a:lnTo>
                <a:lnTo>
                  <a:pt x="90385" y="57835"/>
                </a:lnTo>
                <a:lnTo>
                  <a:pt x="86664" y="57746"/>
                </a:lnTo>
                <a:lnTo>
                  <a:pt x="70866" y="57835"/>
                </a:lnTo>
                <a:lnTo>
                  <a:pt x="55460" y="57810"/>
                </a:lnTo>
                <a:lnTo>
                  <a:pt x="40462" y="57835"/>
                </a:lnTo>
                <a:lnTo>
                  <a:pt x="39497" y="57200"/>
                </a:lnTo>
                <a:lnTo>
                  <a:pt x="29337" y="57531"/>
                </a:lnTo>
                <a:lnTo>
                  <a:pt x="29337" y="79857"/>
                </a:lnTo>
                <a:lnTo>
                  <a:pt x="25374" y="80314"/>
                </a:lnTo>
                <a:lnTo>
                  <a:pt x="29057" y="79883"/>
                </a:lnTo>
                <a:lnTo>
                  <a:pt x="29337" y="79857"/>
                </a:lnTo>
                <a:lnTo>
                  <a:pt x="29337" y="57531"/>
                </a:lnTo>
                <a:lnTo>
                  <a:pt x="27165" y="57594"/>
                </a:lnTo>
                <a:lnTo>
                  <a:pt x="23901" y="57873"/>
                </a:lnTo>
                <a:lnTo>
                  <a:pt x="18237" y="57886"/>
                </a:lnTo>
                <a:lnTo>
                  <a:pt x="17741" y="58381"/>
                </a:lnTo>
                <a:lnTo>
                  <a:pt x="17373" y="58407"/>
                </a:lnTo>
                <a:lnTo>
                  <a:pt x="15367" y="60782"/>
                </a:lnTo>
                <a:lnTo>
                  <a:pt x="13220" y="62941"/>
                </a:lnTo>
                <a:lnTo>
                  <a:pt x="13220" y="63322"/>
                </a:lnTo>
                <a:lnTo>
                  <a:pt x="13246" y="69227"/>
                </a:lnTo>
                <a:lnTo>
                  <a:pt x="13766" y="75831"/>
                </a:lnTo>
                <a:lnTo>
                  <a:pt x="13246" y="69557"/>
                </a:lnTo>
                <a:lnTo>
                  <a:pt x="13271" y="75349"/>
                </a:lnTo>
                <a:lnTo>
                  <a:pt x="18326" y="80365"/>
                </a:lnTo>
                <a:lnTo>
                  <a:pt x="24599" y="80340"/>
                </a:lnTo>
                <a:lnTo>
                  <a:pt x="42113" y="80378"/>
                </a:lnTo>
                <a:lnTo>
                  <a:pt x="87172" y="79705"/>
                </a:lnTo>
                <a:lnTo>
                  <a:pt x="130822" y="72161"/>
                </a:lnTo>
                <a:lnTo>
                  <a:pt x="142227" y="72136"/>
                </a:lnTo>
                <a:lnTo>
                  <a:pt x="142684" y="72110"/>
                </a:lnTo>
                <a:lnTo>
                  <a:pt x="144907" y="71907"/>
                </a:lnTo>
                <a:lnTo>
                  <a:pt x="154774" y="71005"/>
                </a:lnTo>
                <a:lnTo>
                  <a:pt x="161239" y="70612"/>
                </a:lnTo>
                <a:lnTo>
                  <a:pt x="161886" y="70523"/>
                </a:lnTo>
                <a:lnTo>
                  <a:pt x="168605" y="69253"/>
                </a:lnTo>
                <a:lnTo>
                  <a:pt x="170408" y="66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065957" y="4643259"/>
            <a:ext cx="311251" cy="42879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04691" y="4654397"/>
            <a:ext cx="500812" cy="25490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31756" y="4502264"/>
            <a:ext cx="1035429" cy="67226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08696" y="5458624"/>
            <a:ext cx="576809" cy="48210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06431" y="5549020"/>
            <a:ext cx="622875" cy="20157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670075" y="5550852"/>
            <a:ext cx="2329180" cy="1101090"/>
            <a:chOff x="1670075" y="5550852"/>
            <a:chExt cx="2329180" cy="1101090"/>
          </a:xfrm>
        </p:grpSpPr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5880" y="5550852"/>
              <a:ext cx="302729" cy="2617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70075" y="5855916"/>
              <a:ext cx="2328565" cy="79545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977299" y="5604167"/>
            <a:ext cx="180098" cy="849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371702" y="5531688"/>
            <a:ext cx="188641" cy="14931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635336" y="5472112"/>
            <a:ext cx="370330" cy="22171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22725" y="6115042"/>
            <a:ext cx="303192" cy="1981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45" y="1345958"/>
            <a:ext cx="4263189" cy="19642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383" y="3436721"/>
            <a:ext cx="1054337" cy="6274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04962" y="3526878"/>
            <a:ext cx="1552575" cy="920115"/>
            <a:chOff x="1704962" y="3526878"/>
            <a:chExt cx="1552575" cy="9201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3991" y="3526878"/>
              <a:ext cx="866432" cy="5431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62" y="4107078"/>
              <a:ext cx="1552181" cy="33986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49943" y="3498887"/>
            <a:ext cx="685317" cy="5084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42884" y="3627983"/>
            <a:ext cx="767432" cy="1760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26851" y="3371392"/>
            <a:ext cx="1207351" cy="54434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494980" y="5486"/>
            <a:ext cx="5030470" cy="6650355"/>
            <a:chOff x="6494980" y="5486"/>
            <a:chExt cx="5030470" cy="665035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3294" y="39560"/>
              <a:ext cx="47358" cy="620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4980" y="5486"/>
              <a:ext cx="5030078" cy="66499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968723" y="1772170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6565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6565"/>
                  </a:lnTo>
                  <a:lnTo>
                    <a:pt x="1892" y="8458"/>
                  </a:lnTo>
                  <a:lnTo>
                    <a:pt x="6565" y="8458"/>
                  </a:lnTo>
                  <a:lnTo>
                    <a:pt x="8458" y="6565"/>
                  </a:lnTo>
                  <a:lnTo>
                    <a:pt x="8458" y="4229"/>
                  </a:lnTo>
                  <a:lnTo>
                    <a:pt x="8458" y="1892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2267" y="4263186"/>
            <a:ext cx="339771" cy="23202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9997" y="4207218"/>
            <a:ext cx="603230" cy="2895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0519" y="4766881"/>
            <a:ext cx="241578" cy="3493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80280" y="4609795"/>
            <a:ext cx="687597" cy="31375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57904" y="4659071"/>
            <a:ext cx="1106364" cy="16673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82702" y="5273827"/>
            <a:ext cx="208536" cy="261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70293" y="5102428"/>
            <a:ext cx="1178177" cy="35445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513304" y="4517339"/>
            <a:ext cx="2326005" cy="1205865"/>
            <a:chOff x="2513304" y="4517339"/>
            <a:chExt cx="2326005" cy="1205865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77203" y="4517339"/>
              <a:ext cx="1561750" cy="6960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3304" y="4993233"/>
              <a:ext cx="1158334" cy="43413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83013" y="5383970"/>
              <a:ext cx="1073746" cy="339090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814457" y="5795172"/>
            <a:ext cx="215265" cy="27305"/>
          </a:xfrm>
          <a:custGeom>
            <a:avLst/>
            <a:gdLst/>
            <a:ahLst/>
            <a:cxnLst/>
            <a:rect l="l" t="t" r="r" b="b"/>
            <a:pathLst>
              <a:path w="215265" h="27304">
                <a:moveTo>
                  <a:pt x="20456" y="23600"/>
                </a:moveTo>
                <a:lnTo>
                  <a:pt x="35015" y="26737"/>
                </a:lnTo>
                <a:lnTo>
                  <a:pt x="39836" y="23620"/>
                </a:lnTo>
                <a:lnTo>
                  <a:pt x="20456" y="23600"/>
                </a:lnTo>
                <a:close/>
              </a:path>
              <a:path w="215265" h="27304">
                <a:moveTo>
                  <a:pt x="209943" y="23468"/>
                </a:moveTo>
                <a:lnTo>
                  <a:pt x="203625" y="23583"/>
                </a:lnTo>
                <a:lnTo>
                  <a:pt x="209729" y="23676"/>
                </a:lnTo>
                <a:lnTo>
                  <a:pt x="209943" y="23468"/>
                </a:lnTo>
                <a:close/>
              </a:path>
              <a:path w="215265" h="27304">
                <a:moveTo>
                  <a:pt x="4961" y="23014"/>
                </a:moveTo>
                <a:lnTo>
                  <a:pt x="5610" y="23643"/>
                </a:lnTo>
                <a:lnTo>
                  <a:pt x="11272" y="23545"/>
                </a:lnTo>
                <a:lnTo>
                  <a:pt x="4961" y="23014"/>
                </a:lnTo>
                <a:close/>
              </a:path>
              <a:path w="215265" h="27304">
                <a:moveTo>
                  <a:pt x="40530" y="22492"/>
                </a:moveTo>
                <a:lnTo>
                  <a:pt x="16645" y="22492"/>
                </a:lnTo>
                <a:lnTo>
                  <a:pt x="16324" y="22610"/>
                </a:lnTo>
                <a:lnTo>
                  <a:pt x="18487" y="22799"/>
                </a:lnTo>
                <a:lnTo>
                  <a:pt x="17124" y="22860"/>
                </a:lnTo>
                <a:lnTo>
                  <a:pt x="20456" y="23600"/>
                </a:lnTo>
                <a:lnTo>
                  <a:pt x="39836" y="23620"/>
                </a:lnTo>
                <a:lnTo>
                  <a:pt x="40360" y="23281"/>
                </a:lnTo>
                <a:lnTo>
                  <a:pt x="40530" y="22492"/>
                </a:lnTo>
                <a:close/>
              </a:path>
              <a:path w="215265" h="27304">
                <a:moveTo>
                  <a:pt x="144018" y="1385"/>
                </a:moveTo>
                <a:lnTo>
                  <a:pt x="13883" y="1416"/>
                </a:lnTo>
                <a:lnTo>
                  <a:pt x="11934" y="1446"/>
                </a:lnTo>
                <a:lnTo>
                  <a:pt x="12858" y="1527"/>
                </a:lnTo>
                <a:lnTo>
                  <a:pt x="15120" y="2033"/>
                </a:lnTo>
                <a:lnTo>
                  <a:pt x="16055" y="2094"/>
                </a:lnTo>
                <a:lnTo>
                  <a:pt x="18487" y="2204"/>
                </a:lnTo>
                <a:lnTo>
                  <a:pt x="20552" y="2510"/>
                </a:lnTo>
                <a:lnTo>
                  <a:pt x="26607" y="4018"/>
                </a:lnTo>
                <a:lnTo>
                  <a:pt x="39446" y="7377"/>
                </a:lnTo>
                <a:lnTo>
                  <a:pt x="42656" y="12593"/>
                </a:lnTo>
                <a:lnTo>
                  <a:pt x="40360" y="23281"/>
                </a:lnTo>
                <a:lnTo>
                  <a:pt x="39836" y="23620"/>
                </a:lnTo>
                <a:lnTo>
                  <a:pt x="119898" y="23618"/>
                </a:lnTo>
                <a:lnTo>
                  <a:pt x="192989" y="23602"/>
                </a:lnTo>
                <a:lnTo>
                  <a:pt x="203625" y="23583"/>
                </a:lnTo>
                <a:lnTo>
                  <a:pt x="201978" y="23543"/>
                </a:lnTo>
                <a:lnTo>
                  <a:pt x="200454" y="23401"/>
                </a:lnTo>
                <a:lnTo>
                  <a:pt x="187739" y="12344"/>
                </a:lnTo>
                <a:lnTo>
                  <a:pt x="193968" y="1402"/>
                </a:lnTo>
                <a:lnTo>
                  <a:pt x="192980" y="1402"/>
                </a:lnTo>
                <a:lnTo>
                  <a:pt x="144018" y="1385"/>
                </a:lnTo>
                <a:close/>
              </a:path>
              <a:path w="215265" h="27304">
                <a:moveTo>
                  <a:pt x="17124" y="22860"/>
                </a:moveTo>
                <a:lnTo>
                  <a:pt x="15120" y="22970"/>
                </a:lnTo>
                <a:lnTo>
                  <a:pt x="12858" y="23475"/>
                </a:lnTo>
                <a:lnTo>
                  <a:pt x="12238" y="23529"/>
                </a:lnTo>
                <a:lnTo>
                  <a:pt x="11272" y="23545"/>
                </a:lnTo>
                <a:lnTo>
                  <a:pt x="14022" y="23588"/>
                </a:lnTo>
                <a:lnTo>
                  <a:pt x="20456" y="23600"/>
                </a:lnTo>
                <a:lnTo>
                  <a:pt x="17124" y="22860"/>
                </a:lnTo>
                <a:close/>
              </a:path>
              <a:path w="215265" h="27304">
                <a:moveTo>
                  <a:pt x="193968" y="1402"/>
                </a:moveTo>
                <a:lnTo>
                  <a:pt x="187873" y="12109"/>
                </a:lnTo>
                <a:lnTo>
                  <a:pt x="187807" y="12593"/>
                </a:lnTo>
                <a:lnTo>
                  <a:pt x="189510" y="18801"/>
                </a:lnTo>
                <a:lnTo>
                  <a:pt x="203989" y="23582"/>
                </a:lnTo>
                <a:lnTo>
                  <a:pt x="209943" y="23468"/>
                </a:lnTo>
                <a:lnTo>
                  <a:pt x="212395" y="21090"/>
                </a:lnTo>
                <a:lnTo>
                  <a:pt x="214768" y="18625"/>
                </a:lnTo>
                <a:lnTo>
                  <a:pt x="214744" y="6353"/>
                </a:lnTo>
                <a:lnTo>
                  <a:pt x="212368" y="3893"/>
                </a:lnTo>
                <a:lnTo>
                  <a:pt x="211522" y="3075"/>
                </a:lnTo>
                <a:lnTo>
                  <a:pt x="204609" y="3075"/>
                </a:lnTo>
                <a:lnTo>
                  <a:pt x="197678" y="2146"/>
                </a:lnTo>
                <a:lnTo>
                  <a:pt x="199405" y="1789"/>
                </a:lnTo>
                <a:lnTo>
                  <a:pt x="200454" y="1602"/>
                </a:lnTo>
                <a:lnTo>
                  <a:pt x="201516" y="1503"/>
                </a:lnTo>
                <a:lnTo>
                  <a:pt x="201322" y="1405"/>
                </a:lnTo>
                <a:lnTo>
                  <a:pt x="193968" y="1402"/>
                </a:lnTo>
                <a:close/>
              </a:path>
              <a:path w="215265" h="27304">
                <a:moveTo>
                  <a:pt x="11934" y="1446"/>
                </a:moveTo>
                <a:lnTo>
                  <a:pt x="5731" y="1544"/>
                </a:lnTo>
                <a:lnTo>
                  <a:pt x="3267" y="3612"/>
                </a:lnTo>
                <a:lnTo>
                  <a:pt x="1024" y="5926"/>
                </a:lnTo>
                <a:lnTo>
                  <a:pt x="482" y="12109"/>
                </a:lnTo>
                <a:lnTo>
                  <a:pt x="568" y="17614"/>
                </a:lnTo>
                <a:lnTo>
                  <a:pt x="11272" y="23545"/>
                </a:lnTo>
                <a:lnTo>
                  <a:pt x="12238" y="23529"/>
                </a:lnTo>
                <a:lnTo>
                  <a:pt x="12904" y="23465"/>
                </a:lnTo>
                <a:lnTo>
                  <a:pt x="14847" y="23031"/>
                </a:lnTo>
                <a:lnTo>
                  <a:pt x="14527" y="23031"/>
                </a:lnTo>
                <a:lnTo>
                  <a:pt x="14380" y="23018"/>
                </a:lnTo>
                <a:lnTo>
                  <a:pt x="14767" y="22970"/>
                </a:lnTo>
                <a:lnTo>
                  <a:pt x="16003" y="22656"/>
                </a:lnTo>
                <a:lnTo>
                  <a:pt x="15786" y="22564"/>
                </a:lnTo>
                <a:lnTo>
                  <a:pt x="16366" y="22564"/>
                </a:lnTo>
                <a:lnTo>
                  <a:pt x="16645" y="22492"/>
                </a:lnTo>
                <a:lnTo>
                  <a:pt x="40530" y="22492"/>
                </a:lnTo>
                <a:lnTo>
                  <a:pt x="42656" y="12593"/>
                </a:lnTo>
                <a:lnTo>
                  <a:pt x="39446" y="7377"/>
                </a:lnTo>
                <a:lnTo>
                  <a:pt x="26607" y="4018"/>
                </a:lnTo>
                <a:lnTo>
                  <a:pt x="20552" y="2510"/>
                </a:lnTo>
                <a:lnTo>
                  <a:pt x="16600" y="2499"/>
                </a:lnTo>
                <a:lnTo>
                  <a:pt x="14541" y="2002"/>
                </a:lnTo>
                <a:lnTo>
                  <a:pt x="14380" y="1985"/>
                </a:lnTo>
                <a:lnTo>
                  <a:pt x="14577" y="1985"/>
                </a:lnTo>
                <a:lnTo>
                  <a:pt x="14847" y="1972"/>
                </a:lnTo>
                <a:lnTo>
                  <a:pt x="12858" y="1527"/>
                </a:lnTo>
                <a:lnTo>
                  <a:pt x="11934" y="1446"/>
                </a:lnTo>
                <a:close/>
              </a:path>
              <a:path w="215265" h="27304">
                <a:moveTo>
                  <a:pt x="212395" y="21090"/>
                </a:moveTo>
                <a:lnTo>
                  <a:pt x="209943" y="23468"/>
                </a:lnTo>
                <a:lnTo>
                  <a:pt x="210108" y="23465"/>
                </a:lnTo>
                <a:lnTo>
                  <a:pt x="212395" y="21090"/>
                </a:lnTo>
                <a:close/>
              </a:path>
              <a:path w="215265" h="27304">
                <a:moveTo>
                  <a:pt x="15120" y="22970"/>
                </a:moveTo>
                <a:lnTo>
                  <a:pt x="14527" y="23031"/>
                </a:lnTo>
                <a:lnTo>
                  <a:pt x="14847" y="23031"/>
                </a:lnTo>
                <a:lnTo>
                  <a:pt x="15120" y="22970"/>
                </a:lnTo>
                <a:close/>
              </a:path>
              <a:path w="215265" h="27304">
                <a:moveTo>
                  <a:pt x="14645" y="23001"/>
                </a:moveTo>
                <a:lnTo>
                  <a:pt x="14380" y="23018"/>
                </a:lnTo>
                <a:lnTo>
                  <a:pt x="14577" y="23018"/>
                </a:lnTo>
                <a:close/>
              </a:path>
              <a:path w="215265" h="27304">
                <a:moveTo>
                  <a:pt x="2649" y="20774"/>
                </a:moveTo>
                <a:lnTo>
                  <a:pt x="4491" y="22970"/>
                </a:lnTo>
                <a:lnTo>
                  <a:pt x="4961" y="23014"/>
                </a:lnTo>
                <a:lnTo>
                  <a:pt x="2649" y="20774"/>
                </a:lnTo>
                <a:close/>
              </a:path>
              <a:path w="215265" h="27304">
                <a:moveTo>
                  <a:pt x="15313" y="22927"/>
                </a:moveTo>
                <a:lnTo>
                  <a:pt x="14797" y="22991"/>
                </a:lnTo>
                <a:lnTo>
                  <a:pt x="15120" y="22970"/>
                </a:lnTo>
                <a:lnTo>
                  <a:pt x="15313" y="22927"/>
                </a:lnTo>
                <a:close/>
              </a:path>
              <a:path w="215265" h="27304">
                <a:moveTo>
                  <a:pt x="16095" y="22632"/>
                </a:moveTo>
                <a:lnTo>
                  <a:pt x="14721" y="22982"/>
                </a:lnTo>
                <a:lnTo>
                  <a:pt x="15427" y="22901"/>
                </a:lnTo>
                <a:lnTo>
                  <a:pt x="15812" y="22799"/>
                </a:lnTo>
                <a:lnTo>
                  <a:pt x="16201" y="22656"/>
                </a:lnTo>
                <a:close/>
              </a:path>
              <a:path w="215265" h="27304">
                <a:moveTo>
                  <a:pt x="16201" y="22656"/>
                </a:moveTo>
                <a:lnTo>
                  <a:pt x="15610" y="22860"/>
                </a:lnTo>
                <a:lnTo>
                  <a:pt x="15120" y="22970"/>
                </a:lnTo>
                <a:lnTo>
                  <a:pt x="15996" y="22913"/>
                </a:lnTo>
                <a:lnTo>
                  <a:pt x="17124" y="22860"/>
                </a:lnTo>
                <a:lnTo>
                  <a:pt x="16201" y="22656"/>
                </a:lnTo>
                <a:close/>
              </a:path>
              <a:path w="215265" h="27304">
                <a:moveTo>
                  <a:pt x="16324" y="22610"/>
                </a:moveTo>
                <a:lnTo>
                  <a:pt x="17124" y="22860"/>
                </a:lnTo>
                <a:lnTo>
                  <a:pt x="18487" y="22799"/>
                </a:lnTo>
                <a:lnTo>
                  <a:pt x="16324" y="22610"/>
                </a:lnTo>
                <a:close/>
              </a:path>
              <a:path w="215265" h="27304">
                <a:moveTo>
                  <a:pt x="15786" y="22564"/>
                </a:moveTo>
                <a:lnTo>
                  <a:pt x="16095" y="22632"/>
                </a:lnTo>
                <a:lnTo>
                  <a:pt x="15786" y="22564"/>
                </a:lnTo>
                <a:close/>
              </a:path>
              <a:path w="215265" h="27304">
                <a:moveTo>
                  <a:pt x="16645" y="22492"/>
                </a:moveTo>
                <a:lnTo>
                  <a:pt x="16366" y="22564"/>
                </a:lnTo>
                <a:lnTo>
                  <a:pt x="16645" y="22492"/>
                </a:lnTo>
                <a:close/>
              </a:path>
              <a:path w="215265" h="27304">
                <a:moveTo>
                  <a:pt x="16366" y="22564"/>
                </a:moveTo>
                <a:lnTo>
                  <a:pt x="15786" y="22564"/>
                </a:lnTo>
                <a:lnTo>
                  <a:pt x="16218" y="22601"/>
                </a:lnTo>
                <a:lnTo>
                  <a:pt x="16366" y="22564"/>
                </a:lnTo>
                <a:close/>
              </a:path>
              <a:path w="215265" h="27304">
                <a:moveTo>
                  <a:pt x="214768" y="18625"/>
                </a:moveTo>
                <a:lnTo>
                  <a:pt x="212395" y="21090"/>
                </a:lnTo>
                <a:lnTo>
                  <a:pt x="214755" y="18801"/>
                </a:lnTo>
                <a:lnTo>
                  <a:pt x="214768" y="18625"/>
                </a:lnTo>
                <a:close/>
              </a:path>
              <a:path w="215265" h="27304">
                <a:moveTo>
                  <a:pt x="579" y="18305"/>
                </a:moveTo>
                <a:lnTo>
                  <a:pt x="612" y="18801"/>
                </a:lnTo>
                <a:lnTo>
                  <a:pt x="2649" y="20774"/>
                </a:lnTo>
                <a:lnTo>
                  <a:pt x="579" y="18305"/>
                </a:lnTo>
                <a:close/>
              </a:path>
              <a:path w="215265" h="27304">
                <a:moveTo>
                  <a:pt x="214861" y="12466"/>
                </a:moveTo>
                <a:lnTo>
                  <a:pt x="214768" y="18625"/>
                </a:lnTo>
                <a:lnTo>
                  <a:pt x="214975" y="18409"/>
                </a:lnTo>
                <a:lnTo>
                  <a:pt x="214861" y="12466"/>
                </a:lnTo>
                <a:close/>
              </a:path>
              <a:path w="215265" h="27304">
                <a:moveTo>
                  <a:pt x="482" y="12109"/>
                </a:moveTo>
                <a:lnTo>
                  <a:pt x="0" y="17614"/>
                </a:lnTo>
                <a:lnTo>
                  <a:pt x="579" y="18305"/>
                </a:lnTo>
                <a:lnTo>
                  <a:pt x="482" y="12109"/>
                </a:lnTo>
                <a:close/>
              </a:path>
              <a:path w="215265" h="27304">
                <a:moveTo>
                  <a:pt x="214744" y="6353"/>
                </a:moveTo>
                <a:lnTo>
                  <a:pt x="214861" y="12466"/>
                </a:lnTo>
                <a:lnTo>
                  <a:pt x="214951" y="6567"/>
                </a:lnTo>
                <a:lnTo>
                  <a:pt x="214744" y="6353"/>
                </a:lnTo>
                <a:close/>
              </a:path>
              <a:path w="215265" h="27304">
                <a:moveTo>
                  <a:pt x="1024" y="5926"/>
                </a:moveTo>
                <a:lnTo>
                  <a:pt x="403" y="6567"/>
                </a:lnTo>
                <a:lnTo>
                  <a:pt x="482" y="12109"/>
                </a:lnTo>
                <a:lnTo>
                  <a:pt x="1024" y="5926"/>
                </a:lnTo>
                <a:close/>
              </a:path>
              <a:path w="215265" h="27304">
                <a:moveTo>
                  <a:pt x="212368" y="3893"/>
                </a:moveTo>
                <a:lnTo>
                  <a:pt x="214744" y="6353"/>
                </a:lnTo>
                <a:lnTo>
                  <a:pt x="214741" y="6187"/>
                </a:lnTo>
                <a:lnTo>
                  <a:pt x="212368" y="3893"/>
                </a:lnTo>
                <a:close/>
              </a:path>
              <a:path w="215265" h="27304">
                <a:moveTo>
                  <a:pt x="3267" y="3612"/>
                </a:moveTo>
                <a:lnTo>
                  <a:pt x="1065" y="5459"/>
                </a:lnTo>
                <a:lnTo>
                  <a:pt x="1024" y="5926"/>
                </a:lnTo>
                <a:lnTo>
                  <a:pt x="3267" y="3612"/>
                </a:lnTo>
                <a:close/>
              </a:path>
              <a:path w="215265" h="27304">
                <a:moveTo>
                  <a:pt x="209927" y="1534"/>
                </a:moveTo>
                <a:lnTo>
                  <a:pt x="212368" y="3893"/>
                </a:lnTo>
                <a:lnTo>
                  <a:pt x="210092" y="1537"/>
                </a:lnTo>
                <a:lnTo>
                  <a:pt x="209927" y="1534"/>
                </a:lnTo>
                <a:close/>
              </a:path>
              <a:path w="215265" h="27304">
                <a:moveTo>
                  <a:pt x="5731" y="1544"/>
                </a:moveTo>
                <a:lnTo>
                  <a:pt x="5264" y="1551"/>
                </a:lnTo>
                <a:lnTo>
                  <a:pt x="3267" y="3612"/>
                </a:lnTo>
                <a:lnTo>
                  <a:pt x="5731" y="1544"/>
                </a:lnTo>
                <a:close/>
              </a:path>
              <a:path w="215265" h="27304">
                <a:moveTo>
                  <a:pt x="201516" y="1503"/>
                </a:moveTo>
                <a:lnTo>
                  <a:pt x="200454" y="1602"/>
                </a:lnTo>
                <a:lnTo>
                  <a:pt x="199405" y="1789"/>
                </a:lnTo>
                <a:lnTo>
                  <a:pt x="197893" y="2101"/>
                </a:lnTo>
                <a:lnTo>
                  <a:pt x="204609" y="3075"/>
                </a:lnTo>
                <a:lnTo>
                  <a:pt x="201516" y="1503"/>
                </a:lnTo>
                <a:close/>
              </a:path>
              <a:path w="215265" h="27304">
                <a:moveTo>
                  <a:pt x="203741" y="1418"/>
                </a:moveTo>
                <a:lnTo>
                  <a:pt x="202125" y="1446"/>
                </a:lnTo>
                <a:lnTo>
                  <a:pt x="201516" y="1503"/>
                </a:lnTo>
                <a:lnTo>
                  <a:pt x="204609" y="3075"/>
                </a:lnTo>
                <a:lnTo>
                  <a:pt x="211522" y="3075"/>
                </a:lnTo>
                <a:lnTo>
                  <a:pt x="209927" y="1534"/>
                </a:lnTo>
                <a:lnTo>
                  <a:pt x="203741" y="1418"/>
                </a:lnTo>
                <a:close/>
              </a:path>
              <a:path w="215265" h="27304">
                <a:moveTo>
                  <a:pt x="14721" y="2021"/>
                </a:moveTo>
                <a:lnTo>
                  <a:pt x="16645" y="2510"/>
                </a:lnTo>
                <a:lnTo>
                  <a:pt x="15626" y="2146"/>
                </a:lnTo>
                <a:lnTo>
                  <a:pt x="15313" y="2076"/>
                </a:lnTo>
                <a:lnTo>
                  <a:pt x="14721" y="2021"/>
                </a:lnTo>
                <a:close/>
              </a:path>
              <a:path w="215265" h="27304">
                <a:moveTo>
                  <a:pt x="15120" y="2033"/>
                </a:moveTo>
                <a:lnTo>
                  <a:pt x="15694" y="2161"/>
                </a:lnTo>
                <a:lnTo>
                  <a:pt x="16645" y="2510"/>
                </a:lnTo>
                <a:lnTo>
                  <a:pt x="20552" y="2510"/>
                </a:lnTo>
                <a:lnTo>
                  <a:pt x="18487" y="2204"/>
                </a:lnTo>
                <a:lnTo>
                  <a:pt x="15120" y="2033"/>
                </a:lnTo>
                <a:close/>
              </a:path>
              <a:path w="215265" h="27304">
                <a:moveTo>
                  <a:pt x="16055" y="2094"/>
                </a:moveTo>
                <a:lnTo>
                  <a:pt x="16223" y="2101"/>
                </a:lnTo>
                <a:lnTo>
                  <a:pt x="16055" y="2094"/>
                </a:lnTo>
                <a:close/>
              </a:path>
              <a:path w="215265" h="27304">
                <a:moveTo>
                  <a:pt x="15996" y="2090"/>
                </a:moveTo>
                <a:close/>
              </a:path>
              <a:path w="215265" h="27304">
                <a:moveTo>
                  <a:pt x="14797" y="2012"/>
                </a:moveTo>
                <a:lnTo>
                  <a:pt x="15232" y="2076"/>
                </a:lnTo>
                <a:lnTo>
                  <a:pt x="14797" y="2012"/>
                </a:lnTo>
                <a:close/>
              </a:path>
              <a:path w="215265" h="27304">
                <a:moveTo>
                  <a:pt x="14847" y="1972"/>
                </a:moveTo>
                <a:lnTo>
                  <a:pt x="14527" y="1972"/>
                </a:lnTo>
                <a:lnTo>
                  <a:pt x="15120" y="2033"/>
                </a:lnTo>
                <a:lnTo>
                  <a:pt x="14847" y="1972"/>
                </a:lnTo>
                <a:close/>
              </a:path>
              <a:path w="215265" h="27304">
                <a:moveTo>
                  <a:pt x="14577" y="1985"/>
                </a:moveTo>
                <a:lnTo>
                  <a:pt x="14380" y="1985"/>
                </a:lnTo>
                <a:lnTo>
                  <a:pt x="14645" y="2002"/>
                </a:lnTo>
                <a:close/>
              </a:path>
              <a:path w="215265" h="27304">
                <a:moveTo>
                  <a:pt x="6423" y="963"/>
                </a:moveTo>
                <a:lnTo>
                  <a:pt x="5731" y="1544"/>
                </a:lnTo>
                <a:lnTo>
                  <a:pt x="11934" y="1446"/>
                </a:lnTo>
                <a:lnTo>
                  <a:pt x="6423" y="963"/>
                </a:lnTo>
                <a:close/>
              </a:path>
              <a:path w="215265" h="27304">
                <a:moveTo>
                  <a:pt x="209712" y="1327"/>
                </a:moveTo>
                <a:lnTo>
                  <a:pt x="203741" y="1418"/>
                </a:lnTo>
                <a:lnTo>
                  <a:pt x="209927" y="1534"/>
                </a:lnTo>
                <a:lnTo>
                  <a:pt x="209712" y="1327"/>
                </a:lnTo>
                <a:close/>
              </a:path>
              <a:path w="215265" h="27304">
                <a:moveTo>
                  <a:pt x="201322" y="1405"/>
                </a:moveTo>
                <a:lnTo>
                  <a:pt x="201516" y="1503"/>
                </a:lnTo>
                <a:lnTo>
                  <a:pt x="202168" y="1442"/>
                </a:lnTo>
                <a:lnTo>
                  <a:pt x="203741" y="1418"/>
                </a:lnTo>
                <a:lnTo>
                  <a:pt x="201322" y="1405"/>
                </a:lnTo>
                <a:close/>
              </a:path>
              <a:path w="215265" h="27304">
                <a:moveTo>
                  <a:pt x="198558" y="0"/>
                </a:moveTo>
                <a:lnTo>
                  <a:pt x="193986" y="1371"/>
                </a:lnTo>
                <a:lnTo>
                  <a:pt x="201322" y="1405"/>
                </a:lnTo>
                <a:lnTo>
                  <a:pt x="198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5818" y="5643162"/>
            <a:ext cx="708486" cy="25820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058695" y="5692284"/>
            <a:ext cx="868616" cy="3596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45" y="1345958"/>
            <a:ext cx="4263189" cy="19642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2850" y="877392"/>
            <a:ext cx="205354" cy="2448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128662" y="963878"/>
            <a:ext cx="146685" cy="88265"/>
          </a:xfrm>
          <a:custGeom>
            <a:avLst/>
            <a:gdLst/>
            <a:ahLst/>
            <a:cxnLst/>
            <a:rect l="l" t="t" r="r" b="b"/>
            <a:pathLst>
              <a:path w="146684" h="88265">
                <a:moveTo>
                  <a:pt x="7899" y="24485"/>
                </a:moveTo>
                <a:lnTo>
                  <a:pt x="5334" y="22923"/>
                </a:lnTo>
                <a:lnTo>
                  <a:pt x="7708" y="24523"/>
                </a:lnTo>
                <a:lnTo>
                  <a:pt x="7899" y="24485"/>
                </a:lnTo>
                <a:close/>
              </a:path>
              <a:path w="146684" h="88265">
                <a:moveTo>
                  <a:pt x="134543" y="80530"/>
                </a:moveTo>
                <a:lnTo>
                  <a:pt x="134150" y="80048"/>
                </a:lnTo>
                <a:lnTo>
                  <a:pt x="133921" y="79756"/>
                </a:lnTo>
                <a:lnTo>
                  <a:pt x="132499" y="77978"/>
                </a:lnTo>
                <a:lnTo>
                  <a:pt x="123037" y="76923"/>
                </a:lnTo>
                <a:lnTo>
                  <a:pt x="114401" y="76212"/>
                </a:lnTo>
                <a:lnTo>
                  <a:pt x="98513" y="74790"/>
                </a:lnTo>
                <a:lnTo>
                  <a:pt x="98234" y="74764"/>
                </a:lnTo>
                <a:lnTo>
                  <a:pt x="86461" y="73253"/>
                </a:lnTo>
                <a:lnTo>
                  <a:pt x="84937" y="73063"/>
                </a:lnTo>
                <a:lnTo>
                  <a:pt x="84734" y="72986"/>
                </a:lnTo>
                <a:lnTo>
                  <a:pt x="77685" y="70434"/>
                </a:lnTo>
                <a:lnTo>
                  <a:pt x="39966" y="61429"/>
                </a:lnTo>
                <a:lnTo>
                  <a:pt x="25768" y="59918"/>
                </a:lnTo>
                <a:lnTo>
                  <a:pt x="17043" y="59918"/>
                </a:lnTo>
                <a:lnTo>
                  <a:pt x="12611" y="64363"/>
                </a:lnTo>
                <a:lnTo>
                  <a:pt x="12611" y="75323"/>
                </a:lnTo>
                <a:lnTo>
                  <a:pt x="17056" y="79756"/>
                </a:lnTo>
                <a:lnTo>
                  <a:pt x="22529" y="79756"/>
                </a:lnTo>
                <a:lnTo>
                  <a:pt x="25234" y="79756"/>
                </a:lnTo>
                <a:lnTo>
                  <a:pt x="28994" y="80073"/>
                </a:lnTo>
                <a:lnTo>
                  <a:pt x="29159" y="80086"/>
                </a:lnTo>
                <a:lnTo>
                  <a:pt x="37401" y="81127"/>
                </a:lnTo>
                <a:lnTo>
                  <a:pt x="46774" y="82537"/>
                </a:lnTo>
                <a:lnTo>
                  <a:pt x="57264" y="83947"/>
                </a:lnTo>
                <a:lnTo>
                  <a:pt x="57950" y="84010"/>
                </a:lnTo>
                <a:lnTo>
                  <a:pt x="68821" y="84670"/>
                </a:lnTo>
                <a:lnTo>
                  <a:pt x="70154" y="84645"/>
                </a:lnTo>
                <a:lnTo>
                  <a:pt x="83680" y="83324"/>
                </a:lnTo>
                <a:lnTo>
                  <a:pt x="97320" y="85064"/>
                </a:lnTo>
                <a:lnTo>
                  <a:pt x="122034" y="87210"/>
                </a:lnTo>
                <a:lnTo>
                  <a:pt x="131356" y="88252"/>
                </a:lnTo>
                <a:lnTo>
                  <a:pt x="133908" y="86207"/>
                </a:lnTo>
                <a:lnTo>
                  <a:pt x="134239" y="83235"/>
                </a:lnTo>
                <a:lnTo>
                  <a:pt x="134480" y="81089"/>
                </a:lnTo>
                <a:lnTo>
                  <a:pt x="134543" y="80530"/>
                </a:lnTo>
                <a:close/>
              </a:path>
              <a:path w="146684" h="88265">
                <a:moveTo>
                  <a:pt x="146431" y="15786"/>
                </a:moveTo>
                <a:lnTo>
                  <a:pt x="111417" y="4165"/>
                </a:lnTo>
                <a:lnTo>
                  <a:pt x="111213" y="4152"/>
                </a:lnTo>
                <a:lnTo>
                  <a:pt x="111086" y="4127"/>
                </a:lnTo>
                <a:lnTo>
                  <a:pt x="47205" y="0"/>
                </a:lnTo>
                <a:lnTo>
                  <a:pt x="31673" y="508"/>
                </a:lnTo>
                <a:lnTo>
                  <a:pt x="31673" y="18427"/>
                </a:lnTo>
                <a:lnTo>
                  <a:pt x="18961" y="21869"/>
                </a:lnTo>
                <a:lnTo>
                  <a:pt x="19837" y="21602"/>
                </a:lnTo>
                <a:lnTo>
                  <a:pt x="31673" y="18427"/>
                </a:lnTo>
                <a:lnTo>
                  <a:pt x="31673" y="508"/>
                </a:lnTo>
                <a:lnTo>
                  <a:pt x="28168" y="609"/>
                </a:lnTo>
                <a:lnTo>
                  <a:pt x="27520" y="165"/>
                </a:lnTo>
                <a:lnTo>
                  <a:pt x="22250" y="863"/>
                </a:lnTo>
                <a:lnTo>
                  <a:pt x="18046" y="1066"/>
                </a:lnTo>
                <a:lnTo>
                  <a:pt x="16840" y="1193"/>
                </a:lnTo>
                <a:lnTo>
                  <a:pt x="12534" y="1917"/>
                </a:lnTo>
                <a:lnTo>
                  <a:pt x="11010" y="2171"/>
                </a:lnTo>
                <a:lnTo>
                  <a:pt x="5321" y="2324"/>
                </a:lnTo>
                <a:lnTo>
                  <a:pt x="774" y="7112"/>
                </a:lnTo>
                <a:lnTo>
                  <a:pt x="825" y="8839"/>
                </a:lnTo>
                <a:lnTo>
                  <a:pt x="0" y="10185"/>
                </a:lnTo>
                <a:lnTo>
                  <a:pt x="1320" y="15722"/>
                </a:lnTo>
                <a:lnTo>
                  <a:pt x="2222" y="20510"/>
                </a:lnTo>
                <a:lnTo>
                  <a:pt x="2311" y="20866"/>
                </a:lnTo>
                <a:lnTo>
                  <a:pt x="2603" y="21069"/>
                </a:lnTo>
                <a:lnTo>
                  <a:pt x="2667" y="21285"/>
                </a:lnTo>
                <a:lnTo>
                  <a:pt x="5334" y="22923"/>
                </a:lnTo>
                <a:lnTo>
                  <a:pt x="5549" y="23050"/>
                </a:lnTo>
                <a:lnTo>
                  <a:pt x="7899" y="24485"/>
                </a:lnTo>
                <a:lnTo>
                  <a:pt x="8242" y="24688"/>
                </a:lnTo>
                <a:lnTo>
                  <a:pt x="13830" y="23342"/>
                </a:lnTo>
                <a:lnTo>
                  <a:pt x="14058" y="23291"/>
                </a:lnTo>
                <a:lnTo>
                  <a:pt x="14859" y="23050"/>
                </a:lnTo>
                <a:lnTo>
                  <a:pt x="17348" y="22326"/>
                </a:lnTo>
                <a:lnTo>
                  <a:pt x="14058" y="23291"/>
                </a:lnTo>
                <a:lnTo>
                  <a:pt x="17729" y="22402"/>
                </a:lnTo>
                <a:lnTo>
                  <a:pt x="17881" y="22237"/>
                </a:lnTo>
                <a:lnTo>
                  <a:pt x="19519" y="21958"/>
                </a:lnTo>
                <a:lnTo>
                  <a:pt x="19697" y="21932"/>
                </a:lnTo>
                <a:lnTo>
                  <a:pt x="21653" y="21831"/>
                </a:lnTo>
                <a:lnTo>
                  <a:pt x="20256" y="21844"/>
                </a:lnTo>
                <a:lnTo>
                  <a:pt x="21653" y="21831"/>
                </a:lnTo>
                <a:lnTo>
                  <a:pt x="26289" y="21602"/>
                </a:lnTo>
                <a:lnTo>
                  <a:pt x="35877" y="21247"/>
                </a:lnTo>
                <a:lnTo>
                  <a:pt x="47358" y="20866"/>
                </a:lnTo>
                <a:lnTo>
                  <a:pt x="73406" y="20231"/>
                </a:lnTo>
                <a:lnTo>
                  <a:pt x="86283" y="19608"/>
                </a:lnTo>
                <a:lnTo>
                  <a:pt x="110299" y="17538"/>
                </a:lnTo>
                <a:lnTo>
                  <a:pt x="120116" y="18529"/>
                </a:lnTo>
                <a:lnTo>
                  <a:pt x="129438" y="20586"/>
                </a:lnTo>
                <a:lnTo>
                  <a:pt x="134099" y="21844"/>
                </a:lnTo>
                <a:lnTo>
                  <a:pt x="139573" y="24180"/>
                </a:lnTo>
                <a:lnTo>
                  <a:pt x="143522" y="22606"/>
                </a:lnTo>
                <a:lnTo>
                  <a:pt x="143789" y="21958"/>
                </a:lnTo>
                <a:lnTo>
                  <a:pt x="143929" y="21640"/>
                </a:lnTo>
                <a:lnTo>
                  <a:pt x="144411" y="20510"/>
                </a:lnTo>
                <a:lnTo>
                  <a:pt x="145249" y="18554"/>
                </a:lnTo>
                <a:lnTo>
                  <a:pt x="145300" y="18427"/>
                </a:lnTo>
                <a:lnTo>
                  <a:pt x="145707" y="17475"/>
                </a:lnTo>
                <a:lnTo>
                  <a:pt x="146431" y="15786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7691" y="866279"/>
            <a:ext cx="564235" cy="2056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2146" y="875728"/>
            <a:ext cx="182422" cy="1860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80227" y="1316786"/>
            <a:ext cx="284313" cy="1988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192239" y="1406296"/>
            <a:ext cx="170180" cy="107950"/>
          </a:xfrm>
          <a:custGeom>
            <a:avLst/>
            <a:gdLst/>
            <a:ahLst/>
            <a:cxnLst/>
            <a:rect l="l" t="t" r="r" b="b"/>
            <a:pathLst>
              <a:path w="170179" h="107950">
                <a:moveTo>
                  <a:pt x="143103" y="88011"/>
                </a:moveTo>
                <a:lnTo>
                  <a:pt x="140690" y="85598"/>
                </a:lnTo>
                <a:lnTo>
                  <a:pt x="86868" y="85509"/>
                </a:lnTo>
                <a:lnTo>
                  <a:pt x="84950" y="85166"/>
                </a:lnTo>
                <a:lnTo>
                  <a:pt x="71043" y="82689"/>
                </a:lnTo>
                <a:lnTo>
                  <a:pt x="69494" y="82550"/>
                </a:lnTo>
                <a:lnTo>
                  <a:pt x="56896" y="82524"/>
                </a:lnTo>
                <a:lnTo>
                  <a:pt x="56032" y="82550"/>
                </a:lnTo>
                <a:lnTo>
                  <a:pt x="37553" y="84124"/>
                </a:lnTo>
                <a:lnTo>
                  <a:pt x="29260" y="85191"/>
                </a:lnTo>
                <a:lnTo>
                  <a:pt x="29578" y="85166"/>
                </a:lnTo>
                <a:lnTo>
                  <a:pt x="13106" y="86779"/>
                </a:lnTo>
                <a:lnTo>
                  <a:pt x="8966" y="91833"/>
                </a:lnTo>
                <a:lnTo>
                  <a:pt x="10083" y="103187"/>
                </a:lnTo>
                <a:lnTo>
                  <a:pt x="15138" y="107327"/>
                </a:lnTo>
                <a:lnTo>
                  <a:pt x="31927" y="105638"/>
                </a:lnTo>
                <a:lnTo>
                  <a:pt x="40106" y="104571"/>
                </a:lnTo>
                <a:lnTo>
                  <a:pt x="58597" y="102412"/>
                </a:lnTo>
                <a:lnTo>
                  <a:pt x="71412" y="100152"/>
                </a:lnTo>
                <a:lnTo>
                  <a:pt x="86969" y="96685"/>
                </a:lnTo>
                <a:lnTo>
                  <a:pt x="140601" y="96685"/>
                </a:lnTo>
                <a:lnTo>
                  <a:pt x="140741" y="96545"/>
                </a:lnTo>
                <a:lnTo>
                  <a:pt x="143103" y="94183"/>
                </a:lnTo>
                <a:lnTo>
                  <a:pt x="143103" y="88011"/>
                </a:lnTo>
                <a:close/>
              </a:path>
              <a:path w="170179" h="107950">
                <a:moveTo>
                  <a:pt x="170053" y="3441"/>
                </a:moveTo>
                <a:lnTo>
                  <a:pt x="168325" y="1714"/>
                </a:lnTo>
                <a:lnTo>
                  <a:pt x="167576" y="965"/>
                </a:lnTo>
                <a:lnTo>
                  <a:pt x="144068" y="977"/>
                </a:lnTo>
                <a:lnTo>
                  <a:pt x="130429" y="1676"/>
                </a:lnTo>
                <a:lnTo>
                  <a:pt x="114566" y="38"/>
                </a:lnTo>
                <a:lnTo>
                  <a:pt x="113538" y="0"/>
                </a:lnTo>
                <a:lnTo>
                  <a:pt x="59067" y="4800"/>
                </a:lnTo>
                <a:lnTo>
                  <a:pt x="2997" y="21348"/>
                </a:lnTo>
                <a:lnTo>
                  <a:pt x="0" y="27330"/>
                </a:lnTo>
                <a:lnTo>
                  <a:pt x="3683" y="38417"/>
                </a:lnTo>
                <a:lnTo>
                  <a:pt x="9664" y="41414"/>
                </a:lnTo>
                <a:lnTo>
                  <a:pt x="31229" y="34213"/>
                </a:lnTo>
                <a:lnTo>
                  <a:pt x="47942" y="28981"/>
                </a:lnTo>
                <a:lnTo>
                  <a:pt x="97751" y="18846"/>
                </a:lnTo>
                <a:lnTo>
                  <a:pt x="115252" y="15735"/>
                </a:lnTo>
                <a:lnTo>
                  <a:pt x="130822" y="12750"/>
                </a:lnTo>
                <a:lnTo>
                  <a:pt x="132562" y="12649"/>
                </a:lnTo>
                <a:lnTo>
                  <a:pt x="144640" y="12026"/>
                </a:lnTo>
                <a:lnTo>
                  <a:pt x="167576" y="12026"/>
                </a:lnTo>
                <a:lnTo>
                  <a:pt x="170053" y="9550"/>
                </a:lnTo>
                <a:lnTo>
                  <a:pt x="170053" y="3441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52499" y="1269695"/>
            <a:ext cx="494563" cy="2344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43340" y="802297"/>
            <a:ext cx="392023" cy="21361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86607" y="739140"/>
            <a:ext cx="798918" cy="24663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44051" y="1220482"/>
            <a:ext cx="440784" cy="2599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79559" y="1308633"/>
            <a:ext cx="157937" cy="849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77603" y="1191437"/>
            <a:ext cx="725919" cy="2940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33913" y="1233576"/>
            <a:ext cx="354774" cy="15506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70044" y="1194295"/>
            <a:ext cx="368414" cy="1964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12395" y="2063153"/>
            <a:ext cx="180844" cy="19692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898625" y="2136533"/>
            <a:ext cx="154940" cy="94615"/>
          </a:xfrm>
          <a:custGeom>
            <a:avLst/>
            <a:gdLst/>
            <a:ahLst/>
            <a:cxnLst/>
            <a:rect l="l" t="t" r="r" b="b"/>
            <a:pathLst>
              <a:path w="154940" h="94614">
                <a:moveTo>
                  <a:pt x="2184" y="83489"/>
                </a:moveTo>
                <a:lnTo>
                  <a:pt x="1231" y="80746"/>
                </a:lnTo>
                <a:lnTo>
                  <a:pt x="1244" y="81051"/>
                </a:lnTo>
                <a:lnTo>
                  <a:pt x="1841" y="82981"/>
                </a:lnTo>
                <a:lnTo>
                  <a:pt x="2184" y="83489"/>
                </a:lnTo>
                <a:close/>
              </a:path>
              <a:path w="154940" h="94614">
                <a:moveTo>
                  <a:pt x="150482" y="71170"/>
                </a:moveTo>
                <a:lnTo>
                  <a:pt x="148094" y="69100"/>
                </a:lnTo>
                <a:lnTo>
                  <a:pt x="139280" y="69735"/>
                </a:lnTo>
                <a:lnTo>
                  <a:pt x="131165" y="70104"/>
                </a:lnTo>
                <a:lnTo>
                  <a:pt x="116763" y="71170"/>
                </a:lnTo>
                <a:lnTo>
                  <a:pt x="150482" y="71170"/>
                </a:lnTo>
                <a:close/>
              </a:path>
              <a:path w="154940" h="94614">
                <a:moveTo>
                  <a:pt x="152095" y="79984"/>
                </a:moveTo>
                <a:lnTo>
                  <a:pt x="151523" y="72072"/>
                </a:lnTo>
                <a:lnTo>
                  <a:pt x="150901" y="71539"/>
                </a:lnTo>
                <a:lnTo>
                  <a:pt x="150495" y="71183"/>
                </a:lnTo>
                <a:lnTo>
                  <a:pt x="116484" y="71183"/>
                </a:lnTo>
                <a:lnTo>
                  <a:pt x="101993" y="71526"/>
                </a:lnTo>
                <a:lnTo>
                  <a:pt x="72580" y="69481"/>
                </a:lnTo>
                <a:lnTo>
                  <a:pt x="58826" y="69176"/>
                </a:lnTo>
                <a:lnTo>
                  <a:pt x="15570" y="69215"/>
                </a:lnTo>
                <a:lnTo>
                  <a:pt x="13055" y="67983"/>
                </a:lnTo>
                <a:lnTo>
                  <a:pt x="9448" y="69215"/>
                </a:lnTo>
                <a:lnTo>
                  <a:pt x="5626" y="69215"/>
                </a:lnTo>
                <a:lnTo>
                  <a:pt x="3644" y="71196"/>
                </a:lnTo>
                <a:lnTo>
                  <a:pt x="2755" y="71501"/>
                </a:lnTo>
                <a:lnTo>
                  <a:pt x="2171" y="72682"/>
                </a:lnTo>
                <a:lnTo>
                  <a:pt x="1219" y="73634"/>
                </a:lnTo>
                <a:lnTo>
                  <a:pt x="1219" y="74625"/>
                </a:lnTo>
                <a:lnTo>
                  <a:pt x="0" y="77101"/>
                </a:lnTo>
                <a:lnTo>
                  <a:pt x="1231" y="80746"/>
                </a:lnTo>
                <a:lnTo>
                  <a:pt x="1219" y="77279"/>
                </a:lnTo>
                <a:lnTo>
                  <a:pt x="1346" y="81051"/>
                </a:lnTo>
                <a:lnTo>
                  <a:pt x="2184" y="83489"/>
                </a:lnTo>
                <a:lnTo>
                  <a:pt x="3124" y="86233"/>
                </a:lnTo>
                <a:lnTo>
                  <a:pt x="5080" y="87642"/>
                </a:lnTo>
                <a:lnTo>
                  <a:pt x="6858" y="88900"/>
                </a:lnTo>
                <a:lnTo>
                  <a:pt x="5080" y="87642"/>
                </a:lnTo>
                <a:lnTo>
                  <a:pt x="6451" y="89141"/>
                </a:lnTo>
                <a:lnTo>
                  <a:pt x="12827" y="94526"/>
                </a:lnTo>
                <a:lnTo>
                  <a:pt x="18084" y="94081"/>
                </a:lnTo>
                <a:lnTo>
                  <a:pt x="22428" y="88938"/>
                </a:lnTo>
                <a:lnTo>
                  <a:pt x="28702" y="88950"/>
                </a:lnTo>
                <a:lnTo>
                  <a:pt x="58826" y="88950"/>
                </a:lnTo>
                <a:lnTo>
                  <a:pt x="72136" y="88658"/>
                </a:lnTo>
                <a:lnTo>
                  <a:pt x="87020" y="87642"/>
                </a:lnTo>
                <a:lnTo>
                  <a:pt x="102184" y="85877"/>
                </a:lnTo>
                <a:lnTo>
                  <a:pt x="104140" y="85826"/>
                </a:lnTo>
                <a:lnTo>
                  <a:pt x="117094" y="85521"/>
                </a:lnTo>
                <a:lnTo>
                  <a:pt x="132029" y="84429"/>
                </a:lnTo>
                <a:lnTo>
                  <a:pt x="140119" y="84061"/>
                </a:lnTo>
                <a:lnTo>
                  <a:pt x="149110" y="83413"/>
                </a:lnTo>
                <a:lnTo>
                  <a:pt x="152095" y="79984"/>
                </a:lnTo>
                <a:close/>
              </a:path>
              <a:path w="154940" h="94614">
                <a:moveTo>
                  <a:pt x="154914" y="9220"/>
                </a:moveTo>
                <a:lnTo>
                  <a:pt x="154609" y="7340"/>
                </a:lnTo>
                <a:lnTo>
                  <a:pt x="153441" y="3835"/>
                </a:lnTo>
                <a:lnTo>
                  <a:pt x="151409" y="2374"/>
                </a:lnTo>
                <a:lnTo>
                  <a:pt x="151168" y="2197"/>
                </a:lnTo>
                <a:lnTo>
                  <a:pt x="146431" y="2197"/>
                </a:lnTo>
                <a:lnTo>
                  <a:pt x="142062" y="1117"/>
                </a:lnTo>
                <a:lnTo>
                  <a:pt x="140766" y="914"/>
                </a:lnTo>
                <a:lnTo>
                  <a:pt x="139471" y="838"/>
                </a:lnTo>
                <a:lnTo>
                  <a:pt x="130429" y="304"/>
                </a:lnTo>
                <a:lnTo>
                  <a:pt x="116395" y="0"/>
                </a:lnTo>
                <a:lnTo>
                  <a:pt x="115760" y="12"/>
                </a:lnTo>
                <a:lnTo>
                  <a:pt x="99529" y="838"/>
                </a:lnTo>
                <a:lnTo>
                  <a:pt x="64617" y="1981"/>
                </a:lnTo>
                <a:lnTo>
                  <a:pt x="47269" y="2768"/>
                </a:lnTo>
                <a:lnTo>
                  <a:pt x="30429" y="4165"/>
                </a:lnTo>
                <a:lnTo>
                  <a:pt x="7899" y="6629"/>
                </a:lnTo>
                <a:lnTo>
                  <a:pt x="3594" y="11988"/>
                </a:lnTo>
                <a:lnTo>
                  <a:pt x="4902" y="23926"/>
                </a:lnTo>
                <a:lnTo>
                  <a:pt x="10261" y="28232"/>
                </a:lnTo>
                <a:lnTo>
                  <a:pt x="32651" y="25806"/>
                </a:lnTo>
                <a:lnTo>
                  <a:pt x="49149" y="24307"/>
                </a:lnTo>
                <a:lnTo>
                  <a:pt x="101206" y="19710"/>
                </a:lnTo>
                <a:lnTo>
                  <a:pt x="116916" y="17703"/>
                </a:lnTo>
                <a:lnTo>
                  <a:pt x="117322" y="17653"/>
                </a:lnTo>
                <a:lnTo>
                  <a:pt x="117017" y="17703"/>
                </a:lnTo>
                <a:lnTo>
                  <a:pt x="117551" y="17653"/>
                </a:lnTo>
                <a:lnTo>
                  <a:pt x="130848" y="16687"/>
                </a:lnTo>
                <a:lnTo>
                  <a:pt x="141274" y="15316"/>
                </a:lnTo>
                <a:lnTo>
                  <a:pt x="142062" y="15163"/>
                </a:lnTo>
                <a:lnTo>
                  <a:pt x="143814" y="14732"/>
                </a:lnTo>
                <a:lnTo>
                  <a:pt x="145694" y="16598"/>
                </a:lnTo>
                <a:lnTo>
                  <a:pt x="152247" y="16598"/>
                </a:lnTo>
                <a:lnTo>
                  <a:pt x="154762" y="14084"/>
                </a:lnTo>
                <a:lnTo>
                  <a:pt x="154901" y="13944"/>
                </a:lnTo>
                <a:lnTo>
                  <a:pt x="154914" y="922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73490" y="1876488"/>
            <a:ext cx="214833" cy="20034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96739" y="2159977"/>
            <a:ext cx="1749950" cy="43801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47711" y="2878010"/>
            <a:ext cx="189191" cy="8925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394890" y="2770339"/>
            <a:ext cx="102921" cy="18422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590838" y="2877299"/>
            <a:ext cx="45156" cy="3817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756578" y="2749169"/>
            <a:ext cx="142098" cy="16957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013531" y="2729979"/>
            <a:ext cx="461341" cy="2168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32458" y="3360077"/>
            <a:ext cx="512013" cy="25699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8197469" y="3500678"/>
            <a:ext cx="138430" cy="92075"/>
          </a:xfrm>
          <a:custGeom>
            <a:avLst/>
            <a:gdLst/>
            <a:ahLst/>
            <a:cxnLst/>
            <a:rect l="l" t="t" r="r" b="b"/>
            <a:pathLst>
              <a:path w="138429" h="92075">
                <a:moveTo>
                  <a:pt x="1600" y="86220"/>
                </a:moveTo>
                <a:lnTo>
                  <a:pt x="1574" y="78016"/>
                </a:lnTo>
                <a:lnTo>
                  <a:pt x="0" y="81051"/>
                </a:lnTo>
                <a:lnTo>
                  <a:pt x="1600" y="86220"/>
                </a:lnTo>
                <a:close/>
              </a:path>
              <a:path w="138429" h="92075">
                <a:moveTo>
                  <a:pt x="1955" y="87350"/>
                </a:moveTo>
                <a:lnTo>
                  <a:pt x="1600" y="86220"/>
                </a:lnTo>
                <a:lnTo>
                  <a:pt x="1612" y="87007"/>
                </a:lnTo>
                <a:lnTo>
                  <a:pt x="1955" y="87350"/>
                </a:lnTo>
                <a:close/>
              </a:path>
              <a:path w="138429" h="92075">
                <a:moveTo>
                  <a:pt x="2844" y="88226"/>
                </a:moveTo>
                <a:lnTo>
                  <a:pt x="1955" y="87350"/>
                </a:lnTo>
                <a:lnTo>
                  <a:pt x="2120" y="87845"/>
                </a:lnTo>
                <a:lnTo>
                  <a:pt x="2844" y="88226"/>
                </a:lnTo>
                <a:close/>
              </a:path>
              <a:path w="138429" h="92075">
                <a:moveTo>
                  <a:pt x="118999" y="7391"/>
                </a:moveTo>
                <a:lnTo>
                  <a:pt x="116509" y="4902"/>
                </a:lnTo>
                <a:lnTo>
                  <a:pt x="102184" y="4838"/>
                </a:lnTo>
                <a:lnTo>
                  <a:pt x="93814" y="3581"/>
                </a:lnTo>
                <a:lnTo>
                  <a:pt x="81737" y="2362"/>
                </a:lnTo>
                <a:lnTo>
                  <a:pt x="68821" y="1587"/>
                </a:lnTo>
                <a:lnTo>
                  <a:pt x="55092" y="660"/>
                </a:lnTo>
                <a:lnTo>
                  <a:pt x="41808" y="12"/>
                </a:lnTo>
                <a:lnTo>
                  <a:pt x="41071" y="0"/>
                </a:lnTo>
                <a:lnTo>
                  <a:pt x="8407" y="850"/>
                </a:lnTo>
                <a:lnTo>
                  <a:pt x="3479" y="6083"/>
                </a:lnTo>
                <a:lnTo>
                  <a:pt x="3860" y="18592"/>
                </a:lnTo>
                <a:lnTo>
                  <a:pt x="9093" y="23520"/>
                </a:lnTo>
                <a:lnTo>
                  <a:pt x="15748" y="23317"/>
                </a:lnTo>
                <a:lnTo>
                  <a:pt x="41871" y="21107"/>
                </a:lnTo>
                <a:lnTo>
                  <a:pt x="55270" y="20434"/>
                </a:lnTo>
                <a:lnTo>
                  <a:pt x="68884" y="19519"/>
                </a:lnTo>
                <a:lnTo>
                  <a:pt x="82067" y="18732"/>
                </a:lnTo>
                <a:lnTo>
                  <a:pt x="93472" y="17576"/>
                </a:lnTo>
                <a:lnTo>
                  <a:pt x="102184" y="16281"/>
                </a:lnTo>
                <a:lnTo>
                  <a:pt x="116446" y="16281"/>
                </a:lnTo>
                <a:lnTo>
                  <a:pt x="118999" y="13716"/>
                </a:lnTo>
                <a:lnTo>
                  <a:pt x="118999" y="7391"/>
                </a:lnTo>
                <a:close/>
              </a:path>
              <a:path w="138429" h="92075">
                <a:moveTo>
                  <a:pt x="137833" y="56210"/>
                </a:moveTo>
                <a:lnTo>
                  <a:pt x="137223" y="55346"/>
                </a:lnTo>
                <a:lnTo>
                  <a:pt x="135877" y="53454"/>
                </a:lnTo>
                <a:lnTo>
                  <a:pt x="133934" y="50723"/>
                </a:lnTo>
                <a:lnTo>
                  <a:pt x="130136" y="50101"/>
                </a:lnTo>
                <a:lnTo>
                  <a:pt x="125183" y="53619"/>
                </a:lnTo>
                <a:lnTo>
                  <a:pt x="124764" y="53848"/>
                </a:lnTo>
                <a:lnTo>
                  <a:pt x="121704" y="55524"/>
                </a:lnTo>
                <a:lnTo>
                  <a:pt x="121462" y="55626"/>
                </a:lnTo>
                <a:lnTo>
                  <a:pt x="113614" y="58877"/>
                </a:lnTo>
                <a:lnTo>
                  <a:pt x="113880" y="58801"/>
                </a:lnTo>
                <a:lnTo>
                  <a:pt x="105079" y="61722"/>
                </a:lnTo>
                <a:lnTo>
                  <a:pt x="93726" y="61887"/>
                </a:lnTo>
                <a:lnTo>
                  <a:pt x="92862" y="61925"/>
                </a:lnTo>
                <a:lnTo>
                  <a:pt x="80098" y="63373"/>
                </a:lnTo>
                <a:lnTo>
                  <a:pt x="67068" y="64808"/>
                </a:lnTo>
                <a:lnTo>
                  <a:pt x="52997" y="67068"/>
                </a:lnTo>
                <a:lnTo>
                  <a:pt x="52463" y="67144"/>
                </a:lnTo>
                <a:lnTo>
                  <a:pt x="40982" y="68427"/>
                </a:lnTo>
                <a:lnTo>
                  <a:pt x="40678" y="68453"/>
                </a:lnTo>
                <a:lnTo>
                  <a:pt x="40386" y="68478"/>
                </a:lnTo>
                <a:lnTo>
                  <a:pt x="31838" y="68986"/>
                </a:lnTo>
                <a:lnTo>
                  <a:pt x="31838" y="83223"/>
                </a:lnTo>
                <a:lnTo>
                  <a:pt x="29133" y="86956"/>
                </a:lnTo>
                <a:lnTo>
                  <a:pt x="31153" y="84150"/>
                </a:lnTo>
                <a:lnTo>
                  <a:pt x="31838" y="83223"/>
                </a:lnTo>
                <a:lnTo>
                  <a:pt x="31838" y="68986"/>
                </a:lnTo>
                <a:lnTo>
                  <a:pt x="31076" y="69037"/>
                </a:lnTo>
                <a:lnTo>
                  <a:pt x="31076" y="78613"/>
                </a:lnTo>
                <a:lnTo>
                  <a:pt x="30899" y="78016"/>
                </a:lnTo>
                <a:lnTo>
                  <a:pt x="31076" y="78613"/>
                </a:lnTo>
                <a:lnTo>
                  <a:pt x="31076" y="69037"/>
                </a:lnTo>
                <a:lnTo>
                  <a:pt x="29006" y="69151"/>
                </a:lnTo>
                <a:lnTo>
                  <a:pt x="28867" y="69151"/>
                </a:lnTo>
                <a:lnTo>
                  <a:pt x="28740" y="69151"/>
                </a:lnTo>
                <a:lnTo>
                  <a:pt x="26581" y="69227"/>
                </a:lnTo>
                <a:lnTo>
                  <a:pt x="25336" y="66916"/>
                </a:lnTo>
                <a:lnTo>
                  <a:pt x="22034" y="65722"/>
                </a:lnTo>
                <a:lnTo>
                  <a:pt x="22034" y="87617"/>
                </a:lnTo>
                <a:lnTo>
                  <a:pt x="20739" y="88188"/>
                </a:lnTo>
                <a:lnTo>
                  <a:pt x="19697" y="88226"/>
                </a:lnTo>
                <a:lnTo>
                  <a:pt x="20764" y="88163"/>
                </a:lnTo>
                <a:lnTo>
                  <a:pt x="22034" y="87617"/>
                </a:lnTo>
                <a:lnTo>
                  <a:pt x="22034" y="65722"/>
                </a:lnTo>
                <a:lnTo>
                  <a:pt x="19367" y="64757"/>
                </a:lnTo>
                <a:lnTo>
                  <a:pt x="9779" y="68580"/>
                </a:lnTo>
                <a:lnTo>
                  <a:pt x="8204" y="69519"/>
                </a:lnTo>
                <a:lnTo>
                  <a:pt x="6604" y="69519"/>
                </a:lnTo>
                <a:lnTo>
                  <a:pt x="1574" y="74587"/>
                </a:lnTo>
                <a:lnTo>
                  <a:pt x="1574" y="78016"/>
                </a:lnTo>
                <a:lnTo>
                  <a:pt x="1587" y="81051"/>
                </a:lnTo>
                <a:lnTo>
                  <a:pt x="1714" y="86550"/>
                </a:lnTo>
                <a:lnTo>
                  <a:pt x="1955" y="87350"/>
                </a:lnTo>
                <a:lnTo>
                  <a:pt x="2781" y="88163"/>
                </a:lnTo>
                <a:lnTo>
                  <a:pt x="6654" y="92024"/>
                </a:lnTo>
                <a:lnTo>
                  <a:pt x="11010" y="91998"/>
                </a:lnTo>
                <a:lnTo>
                  <a:pt x="17195" y="91998"/>
                </a:lnTo>
                <a:lnTo>
                  <a:pt x="55549" y="89395"/>
                </a:lnTo>
                <a:lnTo>
                  <a:pt x="96761" y="78981"/>
                </a:lnTo>
                <a:lnTo>
                  <a:pt x="108115" y="73571"/>
                </a:lnTo>
                <a:lnTo>
                  <a:pt x="108343" y="73469"/>
                </a:lnTo>
                <a:lnTo>
                  <a:pt x="108889" y="73279"/>
                </a:lnTo>
                <a:lnTo>
                  <a:pt x="117729" y="70345"/>
                </a:lnTo>
                <a:lnTo>
                  <a:pt x="120599" y="69151"/>
                </a:lnTo>
                <a:lnTo>
                  <a:pt x="122186" y="68478"/>
                </a:lnTo>
                <a:lnTo>
                  <a:pt x="122313" y="68427"/>
                </a:lnTo>
                <a:lnTo>
                  <a:pt x="125399" y="67144"/>
                </a:lnTo>
                <a:lnTo>
                  <a:pt x="134785" y="61709"/>
                </a:lnTo>
                <a:lnTo>
                  <a:pt x="105930" y="61722"/>
                </a:lnTo>
                <a:lnTo>
                  <a:pt x="134785" y="61709"/>
                </a:lnTo>
                <a:lnTo>
                  <a:pt x="137198" y="59994"/>
                </a:lnTo>
                <a:lnTo>
                  <a:pt x="137388" y="58801"/>
                </a:lnTo>
                <a:lnTo>
                  <a:pt x="137833" y="5621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667698" y="3313429"/>
            <a:ext cx="471995" cy="42104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276408" y="3279063"/>
            <a:ext cx="489141" cy="279222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9838509" y="3181591"/>
            <a:ext cx="1210945" cy="558165"/>
            <a:chOff x="9838509" y="3181591"/>
            <a:chExt cx="1210945" cy="558165"/>
          </a:xfrm>
        </p:grpSpPr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38509" y="3193656"/>
              <a:ext cx="1015354" cy="54554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91050" y="3181591"/>
              <a:ext cx="158356" cy="48420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246998" y="4055655"/>
            <a:ext cx="195694" cy="9043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57894" y="3969270"/>
            <a:ext cx="111721" cy="17701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956499" y="4056850"/>
            <a:ext cx="36244" cy="4643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078335" y="3973563"/>
            <a:ext cx="151150" cy="18568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304121" y="4012349"/>
            <a:ext cx="376251" cy="17399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662811" y="4627384"/>
            <a:ext cx="363839" cy="367474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8235924" y="4738801"/>
            <a:ext cx="138430" cy="23495"/>
          </a:xfrm>
          <a:custGeom>
            <a:avLst/>
            <a:gdLst/>
            <a:ahLst/>
            <a:cxnLst/>
            <a:rect l="l" t="t" r="r" b="b"/>
            <a:pathLst>
              <a:path w="138429" h="23495">
                <a:moveTo>
                  <a:pt x="38214" y="0"/>
                </a:moveTo>
                <a:lnTo>
                  <a:pt x="37045" y="25"/>
                </a:lnTo>
                <a:lnTo>
                  <a:pt x="22174" y="1066"/>
                </a:lnTo>
                <a:lnTo>
                  <a:pt x="4000" y="3174"/>
                </a:lnTo>
                <a:lnTo>
                  <a:pt x="0" y="8229"/>
                </a:lnTo>
                <a:lnTo>
                  <a:pt x="1295" y="19367"/>
                </a:lnTo>
                <a:lnTo>
                  <a:pt x="6311" y="23367"/>
                </a:lnTo>
                <a:lnTo>
                  <a:pt x="24260" y="21348"/>
                </a:lnTo>
                <a:lnTo>
                  <a:pt x="38240" y="20218"/>
                </a:lnTo>
                <a:lnTo>
                  <a:pt x="53720" y="19494"/>
                </a:lnTo>
                <a:lnTo>
                  <a:pt x="70853" y="17945"/>
                </a:lnTo>
                <a:lnTo>
                  <a:pt x="71539" y="17843"/>
                </a:lnTo>
                <a:lnTo>
                  <a:pt x="88964" y="14719"/>
                </a:lnTo>
                <a:lnTo>
                  <a:pt x="88506" y="14719"/>
                </a:lnTo>
                <a:lnTo>
                  <a:pt x="89319" y="14655"/>
                </a:lnTo>
                <a:lnTo>
                  <a:pt x="136118" y="14655"/>
                </a:lnTo>
                <a:lnTo>
                  <a:pt x="138125" y="12661"/>
                </a:lnTo>
                <a:lnTo>
                  <a:pt x="138125" y="7569"/>
                </a:lnTo>
                <a:lnTo>
                  <a:pt x="136131" y="5575"/>
                </a:lnTo>
                <a:lnTo>
                  <a:pt x="89319" y="5575"/>
                </a:lnTo>
                <a:lnTo>
                  <a:pt x="88506" y="5499"/>
                </a:lnTo>
                <a:lnTo>
                  <a:pt x="88895" y="5499"/>
                </a:lnTo>
                <a:lnTo>
                  <a:pt x="71539" y="2374"/>
                </a:lnTo>
                <a:lnTo>
                  <a:pt x="70853" y="2285"/>
                </a:lnTo>
                <a:lnTo>
                  <a:pt x="53301" y="698"/>
                </a:lnTo>
                <a:lnTo>
                  <a:pt x="38214" y="0"/>
                </a:lnTo>
                <a:close/>
              </a:path>
              <a:path w="138429" h="23495">
                <a:moveTo>
                  <a:pt x="89319" y="14655"/>
                </a:moveTo>
                <a:lnTo>
                  <a:pt x="88506" y="14719"/>
                </a:lnTo>
                <a:lnTo>
                  <a:pt x="88964" y="14719"/>
                </a:lnTo>
                <a:lnTo>
                  <a:pt x="89319" y="14655"/>
                </a:lnTo>
                <a:close/>
              </a:path>
              <a:path w="138429" h="23495">
                <a:moveTo>
                  <a:pt x="136118" y="14655"/>
                </a:moveTo>
                <a:lnTo>
                  <a:pt x="89319" y="14655"/>
                </a:lnTo>
                <a:lnTo>
                  <a:pt x="88964" y="14719"/>
                </a:lnTo>
                <a:lnTo>
                  <a:pt x="136055" y="14719"/>
                </a:lnTo>
                <a:close/>
              </a:path>
              <a:path w="138429" h="23495">
                <a:moveTo>
                  <a:pt x="88895" y="5499"/>
                </a:moveTo>
                <a:lnTo>
                  <a:pt x="88506" y="5499"/>
                </a:lnTo>
                <a:lnTo>
                  <a:pt x="89319" y="5575"/>
                </a:lnTo>
                <a:lnTo>
                  <a:pt x="88895" y="5499"/>
                </a:lnTo>
                <a:close/>
              </a:path>
              <a:path w="138429" h="23495">
                <a:moveTo>
                  <a:pt x="136055" y="5499"/>
                </a:moveTo>
                <a:lnTo>
                  <a:pt x="88895" y="5499"/>
                </a:lnTo>
                <a:lnTo>
                  <a:pt x="89319" y="5575"/>
                </a:lnTo>
                <a:lnTo>
                  <a:pt x="136131" y="557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37511" y="4819497"/>
            <a:ext cx="151130" cy="32384"/>
          </a:xfrm>
          <a:custGeom>
            <a:avLst/>
            <a:gdLst/>
            <a:ahLst/>
            <a:cxnLst/>
            <a:rect l="l" t="t" r="r" b="b"/>
            <a:pathLst>
              <a:path w="151129" h="32385">
                <a:moveTo>
                  <a:pt x="35223" y="27113"/>
                </a:moveTo>
                <a:lnTo>
                  <a:pt x="60147" y="31775"/>
                </a:lnTo>
                <a:lnTo>
                  <a:pt x="62801" y="31851"/>
                </a:lnTo>
                <a:lnTo>
                  <a:pt x="85962" y="28892"/>
                </a:lnTo>
                <a:lnTo>
                  <a:pt x="86359" y="28841"/>
                </a:lnTo>
                <a:lnTo>
                  <a:pt x="86827" y="28841"/>
                </a:lnTo>
                <a:lnTo>
                  <a:pt x="107340" y="27787"/>
                </a:lnTo>
                <a:lnTo>
                  <a:pt x="114437" y="27152"/>
                </a:lnTo>
                <a:lnTo>
                  <a:pt x="35636" y="27152"/>
                </a:lnTo>
                <a:lnTo>
                  <a:pt x="35223" y="27113"/>
                </a:lnTo>
                <a:close/>
              </a:path>
              <a:path w="151129" h="32385">
                <a:moveTo>
                  <a:pt x="86827" y="28841"/>
                </a:moveTo>
                <a:lnTo>
                  <a:pt x="86359" y="28841"/>
                </a:lnTo>
                <a:lnTo>
                  <a:pt x="86045" y="28881"/>
                </a:lnTo>
                <a:lnTo>
                  <a:pt x="86827" y="28841"/>
                </a:lnTo>
                <a:close/>
              </a:path>
              <a:path w="151129" h="32385">
                <a:moveTo>
                  <a:pt x="34823" y="27038"/>
                </a:moveTo>
                <a:lnTo>
                  <a:pt x="35223" y="27113"/>
                </a:lnTo>
                <a:lnTo>
                  <a:pt x="35636" y="27152"/>
                </a:lnTo>
                <a:lnTo>
                  <a:pt x="34823" y="27038"/>
                </a:lnTo>
                <a:close/>
              </a:path>
              <a:path w="151129" h="32385">
                <a:moveTo>
                  <a:pt x="115714" y="27038"/>
                </a:moveTo>
                <a:lnTo>
                  <a:pt x="34823" y="27038"/>
                </a:lnTo>
                <a:lnTo>
                  <a:pt x="35636" y="27152"/>
                </a:lnTo>
                <a:lnTo>
                  <a:pt x="114437" y="27152"/>
                </a:lnTo>
                <a:lnTo>
                  <a:pt x="115714" y="27038"/>
                </a:lnTo>
                <a:close/>
              </a:path>
              <a:path w="151129" h="32385">
                <a:moveTo>
                  <a:pt x="16375" y="2956"/>
                </a:moveTo>
                <a:lnTo>
                  <a:pt x="20764" y="8089"/>
                </a:lnTo>
                <a:lnTo>
                  <a:pt x="21132" y="8547"/>
                </a:lnTo>
                <a:lnTo>
                  <a:pt x="26288" y="15405"/>
                </a:lnTo>
                <a:lnTo>
                  <a:pt x="26454" y="19011"/>
                </a:lnTo>
                <a:lnTo>
                  <a:pt x="22390" y="25666"/>
                </a:lnTo>
                <a:lnTo>
                  <a:pt x="22160" y="25722"/>
                </a:lnTo>
                <a:lnTo>
                  <a:pt x="23025" y="25946"/>
                </a:lnTo>
                <a:lnTo>
                  <a:pt x="35223" y="27113"/>
                </a:lnTo>
                <a:lnTo>
                  <a:pt x="34823" y="27038"/>
                </a:lnTo>
                <a:lnTo>
                  <a:pt x="115714" y="27038"/>
                </a:lnTo>
                <a:lnTo>
                  <a:pt x="127211" y="26009"/>
                </a:lnTo>
                <a:lnTo>
                  <a:pt x="137210" y="25654"/>
                </a:lnTo>
                <a:lnTo>
                  <a:pt x="137731" y="25615"/>
                </a:lnTo>
                <a:lnTo>
                  <a:pt x="148031" y="24472"/>
                </a:lnTo>
                <a:lnTo>
                  <a:pt x="150787" y="21031"/>
                </a:lnTo>
                <a:lnTo>
                  <a:pt x="150124" y="15074"/>
                </a:lnTo>
                <a:lnTo>
                  <a:pt x="63728" y="15074"/>
                </a:lnTo>
                <a:lnTo>
                  <a:pt x="61772" y="14833"/>
                </a:lnTo>
                <a:lnTo>
                  <a:pt x="62731" y="14833"/>
                </a:lnTo>
                <a:lnTo>
                  <a:pt x="38684" y="9017"/>
                </a:lnTo>
                <a:lnTo>
                  <a:pt x="37731" y="8839"/>
                </a:lnTo>
                <a:lnTo>
                  <a:pt x="30444" y="7874"/>
                </a:lnTo>
                <a:lnTo>
                  <a:pt x="27685" y="7874"/>
                </a:lnTo>
                <a:lnTo>
                  <a:pt x="25171" y="7175"/>
                </a:lnTo>
                <a:lnTo>
                  <a:pt x="26079" y="7175"/>
                </a:lnTo>
                <a:lnTo>
                  <a:pt x="16375" y="2956"/>
                </a:lnTo>
                <a:close/>
              </a:path>
              <a:path w="151129" h="32385">
                <a:moveTo>
                  <a:pt x="5553" y="18922"/>
                </a:moveTo>
                <a:lnTo>
                  <a:pt x="8034" y="21031"/>
                </a:lnTo>
                <a:lnTo>
                  <a:pt x="9080" y="21793"/>
                </a:lnTo>
                <a:lnTo>
                  <a:pt x="17386" y="26873"/>
                </a:lnTo>
                <a:lnTo>
                  <a:pt x="22160" y="25722"/>
                </a:lnTo>
                <a:lnTo>
                  <a:pt x="20180" y="25209"/>
                </a:lnTo>
                <a:lnTo>
                  <a:pt x="5553" y="18922"/>
                </a:lnTo>
                <a:close/>
              </a:path>
              <a:path w="151129" h="32385">
                <a:moveTo>
                  <a:pt x="9010" y="224"/>
                </a:moveTo>
                <a:lnTo>
                  <a:pt x="7808" y="700"/>
                </a:lnTo>
                <a:lnTo>
                  <a:pt x="2791" y="4988"/>
                </a:lnTo>
                <a:lnTo>
                  <a:pt x="253" y="10820"/>
                </a:lnTo>
                <a:lnTo>
                  <a:pt x="1025" y="14153"/>
                </a:lnTo>
                <a:lnTo>
                  <a:pt x="3872" y="17482"/>
                </a:lnTo>
                <a:lnTo>
                  <a:pt x="5553" y="18922"/>
                </a:lnTo>
                <a:lnTo>
                  <a:pt x="20180" y="25209"/>
                </a:lnTo>
                <a:lnTo>
                  <a:pt x="22160" y="25722"/>
                </a:lnTo>
                <a:lnTo>
                  <a:pt x="22390" y="25666"/>
                </a:lnTo>
                <a:lnTo>
                  <a:pt x="26454" y="19011"/>
                </a:lnTo>
                <a:lnTo>
                  <a:pt x="26288" y="15405"/>
                </a:lnTo>
                <a:lnTo>
                  <a:pt x="9010" y="224"/>
                </a:lnTo>
                <a:close/>
              </a:path>
              <a:path w="151129" h="32385">
                <a:moveTo>
                  <a:pt x="3872" y="17482"/>
                </a:moveTo>
                <a:lnTo>
                  <a:pt x="4343" y="18033"/>
                </a:lnTo>
                <a:lnTo>
                  <a:pt x="5553" y="18922"/>
                </a:lnTo>
                <a:lnTo>
                  <a:pt x="3872" y="17482"/>
                </a:lnTo>
                <a:close/>
              </a:path>
              <a:path w="151129" h="32385">
                <a:moveTo>
                  <a:pt x="1025" y="14153"/>
                </a:moveTo>
                <a:lnTo>
                  <a:pt x="1282" y="15265"/>
                </a:lnTo>
                <a:lnTo>
                  <a:pt x="3872" y="17482"/>
                </a:lnTo>
                <a:lnTo>
                  <a:pt x="1025" y="14153"/>
                </a:lnTo>
                <a:close/>
              </a:path>
              <a:path w="151129" h="32385">
                <a:moveTo>
                  <a:pt x="61772" y="14833"/>
                </a:moveTo>
                <a:lnTo>
                  <a:pt x="63728" y="15074"/>
                </a:lnTo>
                <a:lnTo>
                  <a:pt x="62754" y="14839"/>
                </a:lnTo>
                <a:lnTo>
                  <a:pt x="61772" y="14833"/>
                </a:lnTo>
                <a:close/>
              </a:path>
              <a:path w="151129" h="32385">
                <a:moveTo>
                  <a:pt x="62754" y="14839"/>
                </a:moveTo>
                <a:lnTo>
                  <a:pt x="63728" y="15074"/>
                </a:lnTo>
                <a:lnTo>
                  <a:pt x="150124" y="15074"/>
                </a:lnTo>
                <a:lnTo>
                  <a:pt x="85128" y="14986"/>
                </a:lnTo>
                <a:lnTo>
                  <a:pt x="85392" y="14972"/>
                </a:lnTo>
                <a:lnTo>
                  <a:pt x="62754" y="14839"/>
                </a:lnTo>
                <a:close/>
              </a:path>
              <a:path w="151129" h="32385">
                <a:moveTo>
                  <a:pt x="85392" y="14972"/>
                </a:moveTo>
                <a:lnTo>
                  <a:pt x="85128" y="14986"/>
                </a:lnTo>
                <a:lnTo>
                  <a:pt x="85521" y="14973"/>
                </a:lnTo>
                <a:lnTo>
                  <a:pt x="85392" y="14972"/>
                </a:lnTo>
                <a:close/>
              </a:path>
              <a:path w="151129" h="32385">
                <a:moveTo>
                  <a:pt x="149994" y="13906"/>
                </a:moveTo>
                <a:lnTo>
                  <a:pt x="106362" y="13906"/>
                </a:lnTo>
                <a:lnTo>
                  <a:pt x="85392" y="14972"/>
                </a:lnTo>
                <a:lnTo>
                  <a:pt x="85521" y="14973"/>
                </a:lnTo>
                <a:lnTo>
                  <a:pt x="85128" y="14986"/>
                </a:lnTo>
                <a:lnTo>
                  <a:pt x="150114" y="14986"/>
                </a:lnTo>
                <a:lnTo>
                  <a:pt x="149994" y="13906"/>
                </a:lnTo>
                <a:close/>
              </a:path>
              <a:path w="151129" h="32385">
                <a:moveTo>
                  <a:pt x="62731" y="14833"/>
                </a:moveTo>
                <a:lnTo>
                  <a:pt x="61772" y="14833"/>
                </a:lnTo>
                <a:lnTo>
                  <a:pt x="62754" y="14839"/>
                </a:lnTo>
                <a:close/>
              </a:path>
              <a:path w="151129" h="32385">
                <a:moveTo>
                  <a:pt x="2791" y="4988"/>
                </a:moveTo>
                <a:lnTo>
                  <a:pt x="469" y="6972"/>
                </a:lnTo>
                <a:lnTo>
                  <a:pt x="0" y="12954"/>
                </a:lnTo>
                <a:lnTo>
                  <a:pt x="1025" y="14153"/>
                </a:lnTo>
                <a:lnTo>
                  <a:pt x="253" y="10820"/>
                </a:lnTo>
                <a:lnTo>
                  <a:pt x="2791" y="4988"/>
                </a:lnTo>
                <a:close/>
              </a:path>
              <a:path w="151129" h="32385">
                <a:moveTo>
                  <a:pt x="136613" y="11738"/>
                </a:moveTo>
                <a:lnTo>
                  <a:pt x="126263" y="12128"/>
                </a:lnTo>
                <a:lnTo>
                  <a:pt x="106108" y="13919"/>
                </a:lnTo>
                <a:lnTo>
                  <a:pt x="106362" y="13906"/>
                </a:lnTo>
                <a:lnTo>
                  <a:pt x="149994" y="13906"/>
                </a:lnTo>
                <a:lnTo>
                  <a:pt x="149936" y="13385"/>
                </a:lnTo>
                <a:lnTo>
                  <a:pt x="147937" y="11785"/>
                </a:lnTo>
                <a:lnTo>
                  <a:pt x="136194" y="11785"/>
                </a:lnTo>
                <a:lnTo>
                  <a:pt x="136613" y="11738"/>
                </a:lnTo>
                <a:close/>
              </a:path>
              <a:path w="151129" h="32385">
                <a:moveTo>
                  <a:pt x="147874" y="11734"/>
                </a:moveTo>
                <a:lnTo>
                  <a:pt x="136675" y="11738"/>
                </a:lnTo>
                <a:lnTo>
                  <a:pt x="136194" y="11785"/>
                </a:lnTo>
                <a:lnTo>
                  <a:pt x="147937" y="11785"/>
                </a:lnTo>
                <a:close/>
              </a:path>
              <a:path w="151129" h="32385">
                <a:moveTo>
                  <a:pt x="146494" y="10629"/>
                </a:moveTo>
                <a:lnTo>
                  <a:pt x="136613" y="11738"/>
                </a:lnTo>
                <a:lnTo>
                  <a:pt x="147874" y="11734"/>
                </a:lnTo>
                <a:lnTo>
                  <a:pt x="146494" y="10629"/>
                </a:lnTo>
                <a:close/>
              </a:path>
              <a:path w="151129" h="32385">
                <a:moveTo>
                  <a:pt x="25171" y="7175"/>
                </a:moveTo>
                <a:lnTo>
                  <a:pt x="27685" y="7874"/>
                </a:lnTo>
                <a:lnTo>
                  <a:pt x="26477" y="7348"/>
                </a:lnTo>
                <a:lnTo>
                  <a:pt x="25171" y="7175"/>
                </a:lnTo>
                <a:close/>
              </a:path>
              <a:path w="151129" h="32385">
                <a:moveTo>
                  <a:pt x="26477" y="7348"/>
                </a:moveTo>
                <a:lnTo>
                  <a:pt x="27685" y="7874"/>
                </a:lnTo>
                <a:lnTo>
                  <a:pt x="30444" y="7874"/>
                </a:lnTo>
                <a:lnTo>
                  <a:pt x="26477" y="7348"/>
                </a:lnTo>
                <a:close/>
              </a:path>
              <a:path w="151129" h="32385">
                <a:moveTo>
                  <a:pt x="26079" y="7175"/>
                </a:moveTo>
                <a:lnTo>
                  <a:pt x="25171" y="7175"/>
                </a:lnTo>
                <a:lnTo>
                  <a:pt x="26477" y="7348"/>
                </a:lnTo>
                <a:lnTo>
                  <a:pt x="26079" y="7175"/>
                </a:lnTo>
                <a:close/>
              </a:path>
              <a:path w="151129" h="32385">
                <a:moveTo>
                  <a:pt x="7808" y="700"/>
                </a:moveTo>
                <a:lnTo>
                  <a:pt x="4000" y="2209"/>
                </a:lnTo>
                <a:lnTo>
                  <a:pt x="2791" y="4988"/>
                </a:lnTo>
                <a:lnTo>
                  <a:pt x="7808" y="700"/>
                </a:lnTo>
                <a:close/>
              </a:path>
              <a:path w="151129" h="32385">
                <a:moveTo>
                  <a:pt x="10329" y="327"/>
                </a:moveTo>
                <a:lnTo>
                  <a:pt x="16375" y="2956"/>
                </a:lnTo>
                <a:lnTo>
                  <a:pt x="14401" y="647"/>
                </a:lnTo>
                <a:lnTo>
                  <a:pt x="10329" y="327"/>
                </a:lnTo>
                <a:close/>
              </a:path>
              <a:path w="151129" h="32385">
                <a:moveTo>
                  <a:pt x="8420" y="177"/>
                </a:moveTo>
                <a:lnTo>
                  <a:pt x="7808" y="700"/>
                </a:lnTo>
                <a:lnTo>
                  <a:pt x="9010" y="224"/>
                </a:lnTo>
                <a:lnTo>
                  <a:pt x="8420" y="177"/>
                </a:lnTo>
                <a:close/>
              </a:path>
              <a:path w="151129" h="32385">
                <a:moveTo>
                  <a:pt x="9575" y="0"/>
                </a:moveTo>
                <a:lnTo>
                  <a:pt x="9010" y="224"/>
                </a:lnTo>
                <a:lnTo>
                  <a:pt x="10329" y="327"/>
                </a:lnTo>
                <a:lnTo>
                  <a:pt x="957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8754135" y="4560138"/>
            <a:ext cx="765810" cy="618490"/>
            <a:chOff x="8754135" y="4560138"/>
            <a:chExt cx="765810" cy="618490"/>
          </a:xfrm>
        </p:grpSpPr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54135" y="4560138"/>
              <a:ext cx="765517" cy="2247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10459" y="4816271"/>
              <a:ext cx="693064" cy="361911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8227352" y="5623750"/>
            <a:ext cx="189865" cy="114300"/>
          </a:xfrm>
          <a:custGeom>
            <a:avLst/>
            <a:gdLst/>
            <a:ahLst/>
            <a:cxnLst/>
            <a:rect l="l" t="t" r="r" b="b"/>
            <a:pathLst>
              <a:path w="189865" h="114300">
                <a:moveTo>
                  <a:pt x="174536" y="3009"/>
                </a:moveTo>
                <a:lnTo>
                  <a:pt x="174434" y="2349"/>
                </a:lnTo>
                <a:lnTo>
                  <a:pt x="173926" y="1993"/>
                </a:lnTo>
                <a:lnTo>
                  <a:pt x="171183" y="0"/>
                </a:lnTo>
                <a:lnTo>
                  <a:pt x="159194" y="1930"/>
                </a:lnTo>
                <a:lnTo>
                  <a:pt x="158724" y="1993"/>
                </a:lnTo>
                <a:lnTo>
                  <a:pt x="158965" y="1955"/>
                </a:lnTo>
                <a:lnTo>
                  <a:pt x="146278" y="3009"/>
                </a:lnTo>
                <a:lnTo>
                  <a:pt x="174536" y="3009"/>
                </a:lnTo>
                <a:close/>
              </a:path>
              <a:path w="189865" h="114300">
                <a:moveTo>
                  <a:pt x="174815" y="4787"/>
                </a:moveTo>
                <a:lnTo>
                  <a:pt x="174536" y="3009"/>
                </a:lnTo>
                <a:lnTo>
                  <a:pt x="146138" y="3022"/>
                </a:lnTo>
                <a:lnTo>
                  <a:pt x="123139" y="4787"/>
                </a:lnTo>
                <a:lnTo>
                  <a:pt x="174815" y="4787"/>
                </a:lnTo>
                <a:close/>
              </a:path>
              <a:path w="189865" h="114300">
                <a:moveTo>
                  <a:pt x="175539" y="9271"/>
                </a:moveTo>
                <a:lnTo>
                  <a:pt x="174942" y="5562"/>
                </a:lnTo>
                <a:lnTo>
                  <a:pt x="174815" y="4813"/>
                </a:lnTo>
                <a:lnTo>
                  <a:pt x="122872" y="4813"/>
                </a:lnTo>
                <a:lnTo>
                  <a:pt x="103136" y="5499"/>
                </a:lnTo>
                <a:lnTo>
                  <a:pt x="85394" y="3098"/>
                </a:lnTo>
                <a:lnTo>
                  <a:pt x="84328" y="3022"/>
                </a:lnTo>
                <a:lnTo>
                  <a:pt x="71564" y="2743"/>
                </a:lnTo>
                <a:lnTo>
                  <a:pt x="61849" y="2692"/>
                </a:lnTo>
                <a:lnTo>
                  <a:pt x="60820" y="2743"/>
                </a:lnTo>
                <a:lnTo>
                  <a:pt x="2819" y="17500"/>
                </a:lnTo>
                <a:lnTo>
                  <a:pt x="0" y="23063"/>
                </a:lnTo>
                <a:lnTo>
                  <a:pt x="3314" y="33235"/>
                </a:lnTo>
                <a:lnTo>
                  <a:pt x="8610" y="36068"/>
                </a:lnTo>
                <a:lnTo>
                  <a:pt x="29578" y="30226"/>
                </a:lnTo>
                <a:lnTo>
                  <a:pt x="42532" y="26162"/>
                </a:lnTo>
                <a:lnTo>
                  <a:pt x="42811" y="26073"/>
                </a:lnTo>
                <a:lnTo>
                  <a:pt x="43434" y="25933"/>
                </a:lnTo>
                <a:lnTo>
                  <a:pt x="48412" y="24828"/>
                </a:lnTo>
                <a:lnTo>
                  <a:pt x="48590" y="24790"/>
                </a:lnTo>
                <a:lnTo>
                  <a:pt x="48983" y="24714"/>
                </a:lnTo>
                <a:lnTo>
                  <a:pt x="54216" y="23850"/>
                </a:lnTo>
                <a:lnTo>
                  <a:pt x="54419" y="23812"/>
                </a:lnTo>
                <a:lnTo>
                  <a:pt x="55245" y="23749"/>
                </a:lnTo>
                <a:lnTo>
                  <a:pt x="62230" y="23164"/>
                </a:lnTo>
                <a:lnTo>
                  <a:pt x="69126" y="23126"/>
                </a:lnTo>
                <a:lnTo>
                  <a:pt x="71564" y="23126"/>
                </a:lnTo>
                <a:lnTo>
                  <a:pt x="72326" y="23088"/>
                </a:lnTo>
                <a:lnTo>
                  <a:pt x="84874" y="22098"/>
                </a:lnTo>
                <a:lnTo>
                  <a:pt x="86118" y="21907"/>
                </a:lnTo>
                <a:lnTo>
                  <a:pt x="103517" y="18186"/>
                </a:lnTo>
                <a:lnTo>
                  <a:pt x="106934" y="18046"/>
                </a:lnTo>
                <a:lnTo>
                  <a:pt x="123850" y="17449"/>
                </a:lnTo>
                <a:lnTo>
                  <a:pt x="160248" y="14566"/>
                </a:lnTo>
                <a:lnTo>
                  <a:pt x="160718" y="14503"/>
                </a:lnTo>
                <a:lnTo>
                  <a:pt x="173177" y="12522"/>
                </a:lnTo>
                <a:lnTo>
                  <a:pt x="175539" y="9271"/>
                </a:lnTo>
                <a:close/>
              </a:path>
              <a:path w="189865" h="114300">
                <a:moveTo>
                  <a:pt x="187502" y="95770"/>
                </a:moveTo>
                <a:lnTo>
                  <a:pt x="185953" y="94640"/>
                </a:lnTo>
                <a:lnTo>
                  <a:pt x="178625" y="95770"/>
                </a:lnTo>
                <a:lnTo>
                  <a:pt x="187502" y="95770"/>
                </a:lnTo>
                <a:close/>
              </a:path>
              <a:path w="189865" h="114300">
                <a:moveTo>
                  <a:pt x="188468" y="96481"/>
                </a:moveTo>
                <a:lnTo>
                  <a:pt x="187502" y="95770"/>
                </a:lnTo>
                <a:lnTo>
                  <a:pt x="178536" y="95783"/>
                </a:lnTo>
                <a:lnTo>
                  <a:pt x="171551" y="96481"/>
                </a:lnTo>
                <a:lnTo>
                  <a:pt x="188468" y="96481"/>
                </a:lnTo>
                <a:close/>
              </a:path>
              <a:path w="189865" h="114300">
                <a:moveTo>
                  <a:pt x="188836" y="97548"/>
                </a:moveTo>
                <a:lnTo>
                  <a:pt x="188709" y="96659"/>
                </a:lnTo>
                <a:lnTo>
                  <a:pt x="188468" y="96481"/>
                </a:lnTo>
                <a:lnTo>
                  <a:pt x="171437" y="96494"/>
                </a:lnTo>
                <a:lnTo>
                  <a:pt x="157784" y="97548"/>
                </a:lnTo>
                <a:lnTo>
                  <a:pt x="188836" y="97548"/>
                </a:lnTo>
                <a:close/>
              </a:path>
              <a:path w="189865" h="114300">
                <a:moveTo>
                  <a:pt x="189598" y="102527"/>
                </a:moveTo>
                <a:lnTo>
                  <a:pt x="188912" y="98031"/>
                </a:lnTo>
                <a:lnTo>
                  <a:pt x="188836" y="97561"/>
                </a:lnTo>
                <a:lnTo>
                  <a:pt x="157505" y="97561"/>
                </a:lnTo>
                <a:lnTo>
                  <a:pt x="144767" y="97891"/>
                </a:lnTo>
                <a:lnTo>
                  <a:pt x="137922" y="96367"/>
                </a:lnTo>
                <a:lnTo>
                  <a:pt x="87744" y="92862"/>
                </a:lnTo>
                <a:lnTo>
                  <a:pt x="79794" y="92862"/>
                </a:lnTo>
                <a:lnTo>
                  <a:pt x="79260" y="92252"/>
                </a:lnTo>
                <a:lnTo>
                  <a:pt x="79197" y="91401"/>
                </a:lnTo>
                <a:lnTo>
                  <a:pt x="77317" y="87769"/>
                </a:lnTo>
                <a:lnTo>
                  <a:pt x="77647" y="86245"/>
                </a:lnTo>
                <a:lnTo>
                  <a:pt x="76123" y="83883"/>
                </a:lnTo>
                <a:lnTo>
                  <a:pt x="76123" y="93319"/>
                </a:lnTo>
                <a:lnTo>
                  <a:pt x="76034" y="93713"/>
                </a:lnTo>
                <a:lnTo>
                  <a:pt x="76022" y="93281"/>
                </a:lnTo>
                <a:lnTo>
                  <a:pt x="76123" y="83883"/>
                </a:lnTo>
                <a:lnTo>
                  <a:pt x="74142" y="80810"/>
                </a:lnTo>
                <a:lnTo>
                  <a:pt x="72618" y="80479"/>
                </a:lnTo>
                <a:lnTo>
                  <a:pt x="71742" y="79197"/>
                </a:lnTo>
                <a:lnTo>
                  <a:pt x="65379" y="77990"/>
                </a:lnTo>
                <a:lnTo>
                  <a:pt x="64338" y="78701"/>
                </a:lnTo>
                <a:lnTo>
                  <a:pt x="63119" y="78435"/>
                </a:lnTo>
                <a:lnTo>
                  <a:pt x="57683" y="81940"/>
                </a:lnTo>
                <a:lnTo>
                  <a:pt x="56540" y="87210"/>
                </a:lnTo>
                <a:lnTo>
                  <a:pt x="53670" y="98463"/>
                </a:lnTo>
                <a:lnTo>
                  <a:pt x="56680" y="103898"/>
                </a:lnTo>
                <a:lnTo>
                  <a:pt x="63792" y="106184"/>
                </a:lnTo>
                <a:lnTo>
                  <a:pt x="69265" y="112420"/>
                </a:lnTo>
                <a:lnTo>
                  <a:pt x="72123" y="113715"/>
                </a:lnTo>
                <a:lnTo>
                  <a:pt x="87744" y="113715"/>
                </a:lnTo>
                <a:lnTo>
                  <a:pt x="129959" y="111925"/>
                </a:lnTo>
                <a:lnTo>
                  <a:pt x="144843" y="108673"/>
                </a:lnTo>
                <a:lnTo>
                  <a:pt x="149123" y="108546"/>
                </a:lnTo>
                <a:lnTo>
                  <a:pt x="158330" y="108292"/>
                </a:lnTo>
                <a:lnTo>
                  <a:pt x="172491" y="107200"/>
                </a:lnTo>
                <a:lnTo>
                  <a:pt x="173863" y="107061"/>
                </a:lnTo>
                <a:lnTo>
                  <a:pt x="179984" y="106451"/>
                </a:lnTo>
                <a:lnTo>
                  <a:pt x="187604" y="105270"/>
                </a:lnTo>
                <a:lnTo>
                  <a:pt x="188518" y="104025"/>
                </a:lnTo>
                <a:lnTo>
                  <a:pt x="189598" y="102527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638006" y="5539981"/>
            <a:ext cx="371524" cy="28320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134817" y="5559958"/>
            <a:ext cx="182384" cy="25921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483275" y="3363086"/>
            <a:ext cx="5928995" cy="3445510"/>
            <a:chOff x="483275" y="3363086"/>
            <a:chExt cx="5928995" cy="3445510"/>
          </a:xfrm>
        </p:grpSpPr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3275" y="3363086"/>
              <a:ext cx="5494220" cy="344530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86882" y="3848836"/>
              <a:ext cx="281418" cy="21004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00026" y="5053876"/>
              <a:ext cx="329357" cy="2295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67249" y="5930326"/>
              <a:ext cx="344640" cy="239355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348526" y="3835095"/>
            <a:ext cx="262796" cy="22746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405206" y="5046560"/>
            <a:ext cx="238175" cy="233921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480617" y="5918649"/>
            <a:ext cx="494907" cy="2814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AC-DC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45" y="1345958"/>
            <a:ext cx="4263189" cy="19642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2850" y="877392"/>
            <a:ext cx="205354" cy="2448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128662" y="963878"/>
            <a:ext cx="146685" cy="88265"/>
          </a:xfrm>
          <a:custGeom>
            <a:avLst/>
            <a:gdLst/>
            <a:ahLst/>
            <a:cxnLst/>
            <a:rect l="l" t="t" r="r" b="b"/>
            <a:pathLst>
              <a:path w="146684" h="88265">
                <a:moveTo>
                  <a:pt x="7899" y="24485"/>
                </a:moveTo>
                <a:lnTo>
                  <a:pt x="5334" y="22923"/>
                </a:lnTo>
                <a:lnTo>
                  <a:pt x="7708" y="24523"/>
                </a:lnTo>
                <a:lnTo>
                  <a:pt x="7899" y="24485"/>
                </a:lnTo>
                <a:close/>
              </a:path>
              <a:path w="146684" h="88265">
                <a:moveTo>
                  <a:pt x="134543" y="80530"/>
                </a:moveTo>
                <a:lnTo>
                  <a:pt x="134150" y="80048"/>
                </a:lnTo>
                <a:lnTo>
                  <a:pt x="133921" y="79756"/>
                </a:lnTo>
                <a:lnTo>
                  <a:pt x="132499" y="77978"/>
                </a:lnTo>
                <a:lnTo>
                  <a:pt x="123037" y="76923"/>
                </a:lnTo>
                <a:lnTo>
                  <a:pt x="114401" y="76212"/>
                </a:lnTo>
                <a:lnTo>
                  <a:pt x="98513" y="74790"/>
                </a:lnTo>
                <a:lnTo>
                  <a:pt x="98234" y="74764"/>
                </a:lnTo>
                <a:lnTo>
                  <a:pt x="86461" y="73253"/>
                </a:lnTo>
                <a:lnTo>
                  <a:pt x="84937" y="73063"/>
                </a:lnTo>
                <a:lnTo>
                  <a:pt x="84734" y="72986"/>
                </a:lnTo>
                <a:lnTo>
                  <a:pt x="77685" y="70434"/>
                </a:lnTo>
                <a:lnTo>
                  <a:pt x="39966" y="61429"/>
                </a:lnTo>
                <a:lnTo>
                  <a:pt x="25768" y="59918"/>
                </a:lnTo>
                <a:lnTo>
                  <a:pt x="17043" y="59918"/>
                </a:lnTo>
                <a:lnTo>
                  <a:pt x="12611" y="64363"/>
                </a:lnTo>
                <a:lnTo>
                  <a:pt x="12611" y="75323"/>
                </a:lnTo>
                <a:lnTo>
                  <a:pt x="17056" y="79756"/>
                </a:lnTo>
                <a:lnTo>
                  <a:pt x="22529" y="79756"/>
                </a:lnTo>
                <a:lnTo>
                  <a:pt x="25234" y="79756"/>
                </a:lnTo>
                <a:lnTo>
                  <a:pt x="28994" y="80073"/>
                </a:lnTo>
                <a:lnTo>
                  <a:pt x="29159" y="80086"/>
                </a:lnTo>
                <a:lnTo>
                  <a:pt x="37401" y="81127"/>
                </a:lnTo>
                <a:lnTo>
                  <a:pt x="46774" y="82537"/>
                </a:lnTo>
                <a:lnTo>
                  <a:pt x="57264" y="83947"/>
                </a:lnTo>
                <a:lnTo>
                  <a:pt x="57950" y="84010"/>
                </a:lnTo>
                <a:lnTo>
                  <a:pt x="68821" y="84670"/>
                </a:lnTo>
                <a:lnTo>
                  <a:pt x="70154" y="84645"/>
                </a:lnTo>
                <a:lnTo>
                  <a:pt x="83680" y="83324"/>
                </a:lnTo>
                <a:lnTo>
                  <a:pt x="97320" y="85064"/>
                </a:lnTo>
                <a:lnTo>
                  <a:pt x="122034" y="87210"/>
                </a:lnTo>
                <a:lnTo>
                  <a:pt x="131356" y="88252"/>
                </a:lnTo>
                <a:lnTo>
                  <a:pt x="133908" y="86207"/>
                </a:lnTo>
                <a:lnTo>
                  <a:pt x="134239" y="83235"/>
                </a:lnTo>
                <a:lnTo>
                  <a:pt x="134480" y="81089"/>
                </a:lnTo>
                <a:lnTo>
                  <a:pt x="134543" y="80530"/>
                </a:lnTo>
                <a:close/>
              </a:path>
              <a:path w="146684" h="88265">
                <a:moveTo>
                  <a:pt x="146431" y="15786"/>
                </a:moveTo>
                <a:lnTo>
                  <a:pt x="111417" y="4165"/>
                </a:lnTo>
                <a:lnTo>
                  <a:pt x="111213" y="4152"/>
                </a:lnTo>
                <a:lnTo>
                  <a:pt x="111086" y="4127"/>
                </a:lnTo>
                <a:lnTo>
                  <a:pt x="47205" y="0"/>
                </a:lnTo>
                <a:lnTo>
                  <a:pt x="31673" y="508"/>
                </a:lnTo>
                <a:lnTo>
                  <a:pt x="31673" y="18427"/>
                </a:lnTo>
                <a:lnTo>
                  <a:pt x="18961" y="21869"/>
                </a:lnTo>
                <a:lnTo>
                  <a:pt x="19837" y="21602"/>
                </a:lnTo>
                <a:lnTo>
                  <a:pt x="31673" y="18427"/>
                </a:lnTo>
                <a:lnTo>
                  <a:pt x="31673" y="508"/>
                </a:lnTo>
                <a:lnTo>
                  <a:pt x="28168" y="609"/>
                </a:lnTo>
                <a:lnTo>
                  <a:pt x="27520" y="165"/>
                </a:lnTo>
                <a:lnTo>
                  <a:pt x="22250" y="863"/>
                </a:lnTo>
                <a:lnTo>
                  <a:pt x="18046" y="1066"/>
                </a:lnTo>
                <a:lnTo>
                  <a:pt x="16840" y="1193"/>
                </a:lnTo>
                <a:lnTo>
                  <a:pt x="12534" y="1917"/>
                </a:lnTo>
                <a:lnTo>
                  <a:pt x="11010" y="2171"/>
                </a:lnTo>
                <a:lnTo>
                  <a:pt x="5321" y="2324"/>
                </a:lnTo>
                <a:lnTo>
                  <a:pt x="774" y="7112"/>
                </a:lnTo>
                <a:lnTo>
                  <a:pt x="825" y="8839"/>
                </a:lnTo>
                <a:lnTo>
                  <a:pt x="0" y="10185"/>
                </a:lnTo>
                <a:lnTo>
                  <a:pt x="1320" y="15722"/>
                </a:lnTo>
                <a:lnTo>
                  <a:pt x="2222" y="20510"/>
                </a:lnTo>
                <a:lnTo>
                  <a:pt x="2311" y="20866"/>
                </a:lnTo>
                <a:lnTo>
                  <a:pt x="2603" y="21069"/>
                </a:lnTo>
                <a:lnTo>
                  <a:pt x="2667" y="21285"/>
                </a:lnTo>
                <a:lnTo>
                  <a:pt x="5334" y="22923"/>
                </a:lnTo>
                <a:lnTo>
                  <a:pt x="5549" y="23050"/>
                </a:lnTo>
                <a:lnTo>
                  <a:pt x="7899" y="24485"/>
                </a:lnTo>
                <a:lnTo>
                  <a:pt x="8242" y="24688"/>
                </a:lnTo>
                <a:lnTo>
                  <a:pt x="13830" y="23342"/>
                </a:lnTo>
                <a:lnTo>
                  <a:pt x="14058" y="23291"/>
                </a:lnTo>
                <a:lnTo>
                  <a:pt x="14859" y="23050"/>
                </a:lnTo>
                <a:lnTo>
                  <a:pt x="17348" y="22326"/>
                </a:lnTo>
                <a:lnTo>
                  <a:pt x="14058" y="23291"/>
                </a:lnTo>
                <a:lnTo>
                  <a:pt x="17729" y="22402"/>
                </a:lnTo>
                <a:lnTo>
                  <a:pt x="17881" y="22237"/>
                </a:lnTo>
                <a:lnTo>
                  <a:pt x="19519" y="21958"/>
                </a:lnTo>
                <a:lnTo>
                  <a:pt x="19697" y="21932"/>
                </a:lnTo>
                <a:lnTo>
                  <a:pt x="21653" y="21831"/>
                </a:lnTo>
                <a:lnTo>
                  <a:pt x="20256" y="21844"/>
                </a:lnTo>
                <a:lnTo>
                  <a:pt x="21653" y="21831"/>
                </a:lnTo>
                <a:lnTo>
                  <a:pt x="26289" y="21602"/>
                </a:lnTo>
                <a:lnTo>
                  <a:pt x="35877" y="21247"/>
                </a:lnTo>
                <a:lnTo>
                  <a:pt x="47358" y="20866"/>
                </a:lnTo>
                <a:lnTo>
                  <a:pt x="73406" y="20231"/>
                </a:lnTo>
                <a:lnTo>
                  <a:pt x="86283" y="19608"/>
                </a:lnTo>
                <a:lnTo>
                  <a:pt x="110299" y="17538"/>
                </a:lnTo>
                <a:lnTo>
                  <a:pt x="120116" y="18529"/>
                </a:lnTo>
                <a:lnTo>
                  <a:pt x="129438" y="20586"/>
                </a:lnTo>
                <a:lnTo>
                  <a:pt x="134099" y="21844"/>
                </a:lnTo>
                <a:lnTo>
                  <a:pt x="139573" y="24180"/>
                </a:lnTo>
                <a:lnTo>
                  <a:pt x="143522" y="22606"/>
                </a:lnTo>
                <a:lnTo>
                  <a:pt x="143789" y="21958"/>
                </a:lnTo>
                <a:lnTo>
                  <a:pt x="143929" y="21640"/>
                </a:lnTo>
                <a:lnTo>
                  <a:pt x="144411" y="20510"/>
                </a:lnTo>
                <a:lnTo>
                  <a:pt x="145249" y="18554"/>
                </a:lnTo>
                <a:lnTo>
                  <a:pt x="145300" y="18427"/>
                </a:lnTo>
                <a:lnTo>
                  <a:pt x="145707" y="17475"/>
                </a:lnTo>
                <a:lnTo>
                  <a:pt x="146431" y="15786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7691" y="866279"/>
            <a:ext cx="564235" cy="2056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2146" y="875728"/>
            <a:ext cx="182422" cy="1860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80227" y="1316786"/>
            <a:ext cx="284313" cy="1988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192239" y="1406296"/>
            <a:ext cx="170180" cy="107950"/>
          </a:xfrm>
          <a:custGeom>
            <a:avLst/>
            <a:gdLst/>
            <a:ahLst/>
            <a:cxnLst/>
            <a:rect l="l" t="t" r="r" b="b"/>
            <a:pathLst>
              <a:path w="170179" h="107950">
                <a:moveTo>
                  <a:pt x="143103" y="88011"/>
                </a:moveTo>
                <a:lnTo>
                  <a:pt x="140690" y="85598"/>
                </a:lnTo>
                <a:lnTo>
                  <a:pt x="86868" y="85509"/>
                </a:lnTo>
                <a:lnTo>
                  <a:pt x="84950" y="85166"/>
                </a:lnTo>
                <a:lnTo>
                  <a:pt x="71043" y="82689"/>
                </a:lnTo>
                <a:lnTo>
                  <a:pt x="69494" y="82550"/>
                </a:lnTo>
                <a:lnTo>
                  <a:pt x="56896" y="82524"/>
                </a:lnTo>
                <a:lnTo>
                  <a:pt x="56032" y="82550"/>
                </a:lnTo>
                <a:lnTo>
                  <a:pt x="37553" y="84124"/>
                </a:lnTo>
                <a:lnTo>
                  <a:pt x="29260" y="85191"/>
                </a:lnTo>
                <a:lnTo>
                  <a:pt x="29578" y="85166"/>
                </a:lnTo>
                <a:lnTo>
                  <a:pt x="13106" y="86779"/>
                </a:lnTo>
                <a:lnTo>
                  <a:pt x="8966" y="91833"/>
                </a:lnTo>
                <a:lnTo>
                  <a:pt x="10083" y="103187"/>
                </a:lnTo>
                <a:lnTo>
                  <a:pt x="15138" y="107327"/>
                </a:lnTo>
                <a:lnTo>
                  <a:pt x="31927" y="105638"/>
                </a:lnTo>
                <a:lnTo>
                  <a:pt x="40106" y="104571"/>
                </a:lnTo>
                <a:lnTo>
                  <a:pt x="58597" y="102412"/>
                </a:lnTo>
                <a:lnTo>
                  <a:pt x="71412" y="100152"/>
                </a:lnTo>
                <a:lnTo>
                  <a:pt x="86969" y="96685"/>
                </a:lnTo>
                <a:lnTo>
                  <a:pt x="140601" y="96685"/>
                </a:lnTo>
                <a:lnTo>
                  <a:pt x="140741" y="96545"/>
                </a:lnTo>
                <a:lnTo>
                  <a:pt x="143103" y="94183"/>
                </a:lnTo>
                <a:lnTo>
                  <a:pt x="143103" y="88011"/>
                </a:lnTo>
                <a:close/>
              </a:path>
              <a:path w="170179" h="107950">
                <a:moveTo>
                  <a:pt x="170053" y="3441"/>
                </a:moveTo>
                <a:lnTo>
                  <a:pt x="168325" y="1714"/>
                </a:lnTo>
                <a:lnTo>
                  <a:pt x="167576" y="965"/>
                </a:lnTo>
                <a:lnTo>
                  <a:pt x="144068" y="977"/>
                </a:lnTo>
                <a:lnTo>
                  <a:pt x="130429" y="1676"/>
                </a:lnTo>
                <a:lnTo>
                  <a:pt x="114566" y="38"/>
                </a:lnTo>
                <a:lnTo>
                  <a:pt x="113538" y="0"/>
                </a:lnTo>
                <a:lnTo>
                  <a:pt x="59067" y="4800"/>
                </a:lnTo>
                <a:lnTo>
                  <a:pt x="2997" y="21348"/>
                </a:lnTo>
                <a:lnTo>
                  <a:pt x="0" y="27330"/>
                </a:lnTo>
                <a:lnTo>
                  <a:pt x="3683" y="38417"/>
                </a:lnTo>
                <a:lnTo>
                  <a:pt x="9664" y="41414"/>
                </a:lnTo>
                <a:lnTo>
                  <a:pt x="31229" y="34213"/>
                </a:lnTo>
                <a:lnTo>
                  <a:pt x="47942" y="28981"/>
                </a:lnTo>
                <a:lnTo>
                  <a:pt x="97751" y="18846"/>
                </a:lnTo>
                <a:lnTo>
                  <a:pt x="115252" y="15735"/>
                </a:lnTo>
                <a:lnTo>
                  <a:pt x="130822" y="12750"/>
                </a:lnTo>
                <a:lnTo>
                  <a:pt x="132562" y="12649"/>
                </a:lnTo>
                <a:lnTo>
                  <a:pt x="144640" y="12026"/>
                </a:lnTo>
                <a:lnTo>
                  <a:pt x="167576" y="12026"/>
                </a:lnTo>
                <a:lnTo>
                  <a:pt x="170053" y="9550"/>
                </a:lnTo>
                <a:lnTo>
                  <a:pt x="170053" y="3441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52499" y="1269695"/>
            <a:ext cx="494563" cy="2344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43340" y="802297"/>
            <a:ext cx="392023" cy="21361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86607" y="739140"/>
            <a:ext cx="798918" cy="24663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44051" y="1220482"/>
            <a:ext cx="440784" cy="2599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79559" y="1308633"/>
            <a:ext cx="157937" cy="849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77603" y="1191437"/>
            <a:ext cx="725919" cy="2940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33913" y="1233576"/>
            <a:ext cx="354774" cy="15506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70044" y="1194295"/>
            <a:ext cx="368414" cy="1964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12395" y="2063153"/>
            <a:ext cx="180844" cy="19692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898625" y="2136533"/>
            <a:ext cx="154940" cy="94615"/>
          </a:xfrm>
          <a:custGeom>
            <a:avLst/>
            <a:gdLst/>
            <a:ahLst/>
            <a:cxnLst/>
            <a:rect l="l" t="t" r="r" b="b"/>
            <a:pathLst>
              <a:path w="154940" h="94614">
                <a:moveTo>
                  <a:pt x="2184" y="83489"/>
                </a:moveTo>
                <a:lnTo>
                  <a:pt x="1231" y="80746"/>
                </a:lnTo>
                <a:lnTo>
                  <a:pt x="1244" y="81051"/>
                </a:lnTo>
                <a:lnTo>
                  <a:pt x="1841" y="82981"/>
                </a:lnTo>
                <a:lnTo>
                  <a:pt x="2184" y="83489"/>
                </a:lnTo>
                <a:close/>
              </a:path>
              <a:path w="154940" h="94614">
                <a:moveTo>
                  <a:pt x="150482" y="71170"/>
                </a:moveTo>
                <a:lnTo>
                  <a:pt x="148094" y="69100"/>
                </a:lnTo>
                <a:lnTo>
                  <a:pt x="139280" y="69735"/>
                </a:lnTo>
                <a:lnTo>
                  <a:pt x="131165" y="70104"/>
                </a:lnTo>
                <a:lnTo>
                  <a:pt x="116763" y="71170"/>
                </a:lnTo>
                <a:lnTo>
                  <a:pt x="150482" y="71170"/>
                </a:lnTo>
                <a:close/>
              </a:path>
              <a:path w="154940" h="94614">
                <a:moveTo>
                  <a:pt x="152095" y="79984"/>
                </a:moveTo>
                <a:lnTo>
                  <a:pt x="151523" y="72072"/>
                </a:lnTo>
                <a:lnTo>
                  <a:pt x="150901" y="71539"/>
                </a:lnTo>
                <a:lnTo>
                  <a:pt x="150495" y="71183"/>
                </a:lnTo>
                <a:lnTo>
                  <a:pt x="116484" y="71183"/>
                </a:lnTo>
                <a:lnTo>
                  <a:pt x="101993" y="71526"/>
                </a:lnTo>
                <a:lnTo>
                  <a:pt x="72580" y="69481"/>
                </a:lnTo>
                <a:lnTo>
                  <a:pt x="58826" y="69176"/>
                </a:lnTo>
                <a:lnTo>
                  <a:pt x="15570" y="69215"/>
                </a:lnTo>
                <a:lnTo>
                  <a:pt x="13055" y="67983"/>
                </a:lnTo>
                <a:lnTo>
                  <a:pt x="9448" y="69215"/>
                </a:lnTo>
                <a:lnTo>
                  <a:pt x="5626" y="69215"/>
                </a:lnTo>
                <a:lnTo>
                  <a:pt x="3644" y="71196"/>
                </a:lnTo>
                <a:lnTo>
                  <a:pt x="2755" y="71501"/>
                </a:lnTo>
                <a:lnTo>
                  <a:pt x="2171" y="72682"/>
                </a:lnTo>
                <a:lnTo>
                  <a:pt x="1219" y="73634"/>
                </a:lnTo>
                <a:lnTo>
                  <a:pt x="1219" y="74625"/>
                </a:lnTo>
                <a:lnTo>
                  <a:pt x="0" y="77101"/>
                </a:lnTo>
                <a:lnTo>
                  <a:pt x="1231" y="80746"/>
                </a:lnTo>
                <a:lnTo>
                  <a:pt x="1219" y="77279"/>
                </a:lnTo>
                <a:lnTo>
                  <a:pt x="1346" y="81051"/>
                </a:lnTo>
                <a:lnTo>
                  <a:pt x="2184" y="83489"/>
                </a:lnTo>
                <a:lnTo>
                  <a:pt x="3124" y="86233"/>
                </a:lnTo>
                <a:lnTo>
                  <a:pt x="5080" y="87642"/>
                </a:lnTo>
                <a:lnTo>
                  <a:pt x="6858" y="88900"/>
                </a:lnTo>
                <a:lnTo>
                  <a:pt x="5080" y="87642"/>
                </a:lnTo>
                <a:lnTo>
                  <a:pt x="6451" y="89141"/>
                </a:lnTo>
                <a:lnTo>
                  <a:pt x="12827" y="94526"/>
                </a:lnTo>
                <a:lnTo>
                  <a:pt x="18084" y="94081"/>
                </a:lnTo>
                <a:lnTo>
                  <a:pt x="22428" y="88938"/>
                </a:lnTo>
                <a:lnTo>
                  <a:pt x="28702" y="88950"/>
                </a:lnTo>
                <a:lnTo>
                  <a:pt x="58826" y="88950"/>
                </a:lnTo>
                <a:lnTo>
                  <a:pt x="72136" y="88658"/>
                </a:lnTo>
                <a:lnTo>
                  <a:pt x="87020" y="87642"/>
                </a:lnTo>
                <a:lnTo>
                  <a:pt x="102184" y="85877"/>
                </a:lnTo>
                <a:lnTo>
                  <a:pt x="104140" y="85826"/>
                </a:lnTo>
                <a:lnTo>
                  <a:pt x="117094" y="85521"/>
                </a:lnTo>
                <a:lnTo>
                  <a:pt x="132029" y="84429"/>
                </a:lnTo>
                <a:lnTo>
                  <a:pt x="140119" y="84061"/>
                </a:lnTo>
                <a:lnTo>
                  <a:pt x="149110" y="83413"/>
                </a:lnTo>
                <a:lnTo>
                  <a:pt x="152095" y="79984"/>
                </a:lnTo>
                <a:close/>
              </a:path>
              <a:path w="154940" h="94614">
                <a:moveTo>
                  <a:pt x="154914" y="9220"/>
                </a:moveTo>
                <a:lnTo>
                  <a:pt x="154609" y="7340"/>
                </a:lnTo>
                <a:lnTo>
                  <a:pt x="153441" y="3835"/>
                </a:lnTo>
                <a:lnTo>
                  <a:pt x="151409" y="2374"/>
                </a:lnTo>
                <a:lnTo>
                  <a:pt x="151168" y="2197"/>
                </a:lnTo>
                <a:lnTo>
                  <a:pt x="146431" y="2197"/>
                </a:lnTo>
                <a:lnTo>
                  <a:pt x="142062" y="1117"/>
                </a:lnTo>
                <a:lnTo>
                  <a:pt x="140766" y="914"/>
                </a:lnTo>
                <a:lnTo>
                  <a:pt x="139471" y="838"/>
                </a:lnTo>
                <a:lnTo>
                  <a:pt x="130429" y="304"/>
                </a:lnTo>
                <a:lnTo>
                  <a:pt x="116395" y="0"/>
                </a:lnTo>
                <a:lnTo>
                  <a:pt x="115760" y="12"/>
                </a:lnTo>
                <a:lnTo>
                  <a:pt x="99529" y="838"/>
                </a:lnTo>
                <a:lnTo>
                  <a:pt x="64617" y="1981"/>
                </a:lnTo>
                <a:lnTo>
                  <a:pt x="47269" y="2768"/>
                </a:lnTo>
                <a:lnTo>
                  <a:pt x="30429" y="4165"/>
                </a:lnTo>
                <a:lnTo>
                  <a:pt x="7899" y="6629"/>
                </a:lnTo>
                <a:lnTo>
                  <a:pt x="3594" y="11988"/>
                </a:lnTo>
                <a:lnTo>
                  <a:pt x="4902" y="23926"/>
                </a:lnTo>
                <a:lnTo>
                  <a:pt x="10261" y="28232"/>
                </a:lnTo>
                <a:lnTo>
                  <a:pt x="32651" y="25806"/>
                </a:lnTo>
                <a:lnTo>
                  <a:pt x="49149" y="24307"/>
                </a:lnTo>
                <a:lnTo>
                  <a:pt x="101206" y="19710"/>
                </a:lnTo>
                <a:lnTo>
                  <a:pt x="116916" y="17703"/>
                </a:lnTo>
                <a:lnTo>
                  <a:pt x="117322" y="17653"/>
                </a:lnTo>
                <a:lnTo>
                  <a:pt x="117017" y="17703"/>
                </a:lnTo>
                <a:lnTo>
                  <a:pt x="117551" y="17653"/>
                </a:lnTo>
                <a:lnTo>
                  <a:pt x="130848" y="16687"/>
                </a:lnTo>
                <a:lnTo>
                  <a:pt x="141274" y="15316"/>
                </a:lnTo>
                <a:lnTo>
                  <a:pt x="142062" y="15163"/>
                </a:lnTo>
                <a:lnTo>
                  <a:pt x="143814" y="14732"/>
                </a:lnTo>
                <a:lnTo>
                  <a:pt x="145694" y="16598"/>
                </a:lnTo>
                <a:lnTo>
                  <a:pt x="152247" y="16598"/>
                </a:lnTo>
                <a:lnTo>
                  <a:pt x="154762" y="14084"/>
                </a:lnTo>
                <a:lnTo>
                  <a:pt x="154901" y="13944"/>
                </a:lnTo>
                <a:lnTo>
                  <a:pt x="154914" y="922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73490" y="1876488"/>
            <a:ext cx="214833" cy="20034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96739" y="2159977"/>
            <a:ext cx="1749950" cy="43801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47711" y="2878010"/>
            <a:ext cx="189191" cy="8925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394890" y="2770339"/>
            <a:ext cx="102921" cy="18422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590838" y="2877299"/>
            <a:ext cx="45156" cy="3817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756578" y="2749169"/>
            <a:ext cx="142098" cy="16957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013531" y="2729979"/>
            <a:ext cx="461341" cy="2168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32458" y="3360077"/>
            <a:ext cx="512013" cy="25699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8197469" y="3500678"/>
            <a:ext cx="138430" cy="92075"/>
          </a:xfrm>
          <a:custGeom>
            <a:avLst/>
            <a:gdLst/>
            <a:ahLst/>
            <a:cxnLst/>
            <a:rect l="l" t="t" r="r" b="b"/>
            <a:pathLst>
              <a:path w="138429" h="92075">
                <a:moveTo>
                  <a:pt x="1600" y="86220"/>
                </a:moveTo>
                <a:lnTo>
                  <a:pt x="1574" y="78016"/>
                </a:lnTo>
                <a:lnTo>
                  <a:pt x="0" y="81051"/>
                </a:lnTo>
                <a:lnTo>
                  <a:pt x="1600" y="86220"/>
                </a:lnTo>
                <a:close/>
              </a:path>
              <a:path w="138429" h="92075">
                <a:moveTo>
                  <a:pt x="1955" y="87350"/>
                </a:moveTo>
                <a:lnTo>
                  <a:pt x="1600" y="86220"/>
                </a:lnTo>
                <a:lnTo>
                  <a:pt x="1612" y="87007"/>
                </a:lnTo>
                <a:lnTo>
                  <a:pt x="1955" y="87350"/>
                </a:lnTo>
                <a:close/>
              </a:path>
              <a:path w="138429" h="92075">
                <a:moveTo>
                  <a:pt x="2844" y="88226"/>
                </a:moveTo>
                <a:lnTo>
                  <a:pt x="1955" y="87350"/>
                </a:lnTo>
                <a:lnTo>
                  <a:pt x="2120" y="87845"/>
                </a:lnTo>
                <a:lnTo>
                  <a:pt x="2844" y="88226"/>
                </a:lnTo>
                <a:close/>
              </a:path>
              <a:path w="138429" h="92075">
                <a:moveTo>
                  <a:pt x="118999" y="7391"/>
                </a:moveTo>
                <a:lnTo>
                  <a:pt x="116509" y="4902"/>
                </a:lnTo>
                <a:lnTo>
                  <a:pt x="102184" y="4838"/>
                </a:lnTo>
                <a:lnTo>
                  <a:pt x="93814" y="3581"/>
                </a:lnTo>
                <a:lnTo>
                  <a:pt x="81737" y="2362"/>
                </a:lnTo>
                <a:lnTo>
                  <a:pt x="68821" y="1587"/>
                </a:lnTo>
                <a:lnTo>
                  <a:pt x="55092" y="660"/>
                </a:lnTo>
                <a:lnTo>
                  <a:pt x="41808" y="12"/>
                </a:lnTo>
                <a:lnTo>
                  <a:pt x="41071" y="0"/>
                </a:lnTo>
                <a:lnTo>
                  <a:pt x="8407" y="850"/>
                </a:lnTo>
                <a:lnTo>
                  <a:pt x="3479" y="6083"/>
                </a:lnTo>
                <a:lnTo>
                  <a:pt x="3860" y="18592"/>
                </a:lnTo>
                <a:lnTo>
                  <a:pt x="9093" y="23520"/>
                </a:lnTo>
                <a:lnTo>
                  <a:pt x="15748" y="23317"/>
                </a:lnTo>
                <a:lnTo>
                  <a:pt x="41871" y="21107"/>
                </a:lnTo>
                <a:lnTo>
                  <a:pt x="55270" y="20434"/>
                </a:lnTo>
                <a:lnTo>
                  <a:pt x="68884" y="19519"/>
                </a:lnTo>
                <a:lnTo>
                  <a:pt x="82067" y="18732"/>
                </a:lnTo>
                <a:lnTo>
                  <a:pt x="93472" y="17576"/>
                </a:lnTo>
                <a:lnTo>
                  <a:pt x="102184" y="16281"/>
                </a:lnTo>
                <a:lnTo>
                  <a:pt x="116446" y="16281"/>
                </a:lnTo>
                <a:lnTo>
                  <a:pt x="118999" y="13716"/>
                </a:lnTo>
                <a:lnTo>
                  <a:pt x="118999" y="7391"/>
                </a:lnTo>
                <a:close/>
              </a:path>
              <a:path w="138429" h="92075">
                <a:moveTo>
                  <a:pt x="137833" y="56210"/>
                </a:moveTo>
                <a:lnTo>
                  <a:pt x="137223" y="55346"/>
                </a:lnTo>
                <a:lnTo>
                  <a:pt x="135877" y="53454"/>
                </a:lnTo>
                <a:lnTo>
                  <a:pt x="133934" y="50723"/>
                </a:lnTo>
                <a:lnTo>
                  <a:pt x="130136" y="50101"/>
                </a:lnTo>
                <a:lnTo>
                  <a:pt x="125183" y="53619"/>
                </a:lnTo>
                <a:lnTo>
                  <a:pt x="124764" y="53848"/>
                </a:lnTo>
                <a:lnTo>
                  <a:pt x="121704" y="55524"/>
                </a:lnTo>
                <a:lnTo>
                  <a:pt x="121462" y="55626"/>
                </a:lnTo>
                <a:lnTo>
                  <a:pt x="113614" y="58877"/>
                </a:lnTo>
                <a:lnTo>
                  <a:pt x="113880" y="58801"/>
                </a:lnTo>
                <a:lnTo>
                  <a:pt x="105079" y="61722"/>
                </a:lnTo>
                <a:lnTo>
                  <a:pt x="93726" y="61887"/>
                </a:lnTo>
                <a:lnTo>
                  <a:pt x="92862" y="61925"/>
                </a:lnTo>
                <a:lnTo>
                  <a:pt x="80098" y="63373"/>
                </a:lnTo>
                <a:lnTo>
                  <a:pt x="67068" y="64808"/>
                </a:lnTo>
                <a:lnTo>
                  <a:pt x="52997" y="67068"/>
                </a:lnTo>
                <a:lnTo>
                  <a:pt x="52463" y="67144"/>
                </a:lnTo>
                <a:lnTo>
                  <a:pt x="40982" y="68427"/>
                </a:lnTo>
                <a:lnTo>
                  <a:pt x="40678" y="68453"/>
                </a:lnTo>
                <a:lnTo>
                  <a:pt x="40386" y="68478"/>
                </a:lnTo>
                <a:lnTo>
                  <a:pt x="31838" y="68986"/>
                </a:lnTo>
                <a:lnTo>
                  <a:pt x="31838" y="83223"/>
                </a:lnTo>
                <a:lnTo>
                  <a:pt x="29133" y="86956"/>
                </a:lnTo>
                <a:lnTo>
                  <a:pt x="31153" y="84150"/>
                </a:lnTo>
                <a:lnTo>
                  <a:pt x="31838" y="83223"/>
                </a:lnTo>
                <a:lnTo>
                  <a:pt x="31838" y="68986"/>
                </a:lnTo>
                <a:lnTo>
                  <a:pt x="31076" y="69037"/>
                </a:lnTo>
                <a:lnTo>
                  <a:pt x="31076" y="78613"/>
                </a:lnTo>
                <a:lnTo>
                  <a:pt x="30899" y="78016"/>
                </a:lnTo>
                <a:lnTo>
                  <a:pt x="31076" y="78613"/>
                </a:lnTo>
                <a:lnTo>
                  <a:pt x="31076" y="69037"/>
                </a:lnTo>
                <a:lnTo>
                  <a:pt x="29006" y="69151"/>
                </a:lnTo>
                <a:lnTo>
                  <a:pt x="28867" y="69151"/>
                </a:lnTo>
                <a:lnTo>
                  <a:pt x="28740" y="69151"/>
                </a:lnTo>
                <a:lnTo>
                  <a:pt x="26581" y="69227"/>
                </a:lnTo>
                <a:lnTo>
                  <a:pt x="25336" y="66916"/>
                </a:lnTo>
                <a:lnTo>
                  <a:pt x="22034" y="65722"/>
                </a:lnTo>
                <a:lnTo>
                  <a:pt x="22034" y="87617"/>
                </a:lnTo>
                <a:lnTo>
                  <a:pt x="20739" y="88188"/>
                </a:lnTo>
                <a:lnTo>
                  <a:pt x="19697" y="88226"/>
                </a:lnTo>
                <a:lnTo>
                  <a:pt x="20764" y="88163"/>
                </a:lnTo>
                <a:lnTo>
                  <a:pt x="22034" y="87617"/>
                </a:lnTo>
                <a:lnTo>
                  <a:pt x="22034" y="65722"/>
                </a:lnTo>
                <a:lnTo>
                  <a:pt x="19367" y="64757"/>
                </a:lnTo>
                <a:lnTo>
                  <a:pt x="9779" y="68580"/>
                </a:lnTo>
                <a:lnTo>
                  <a:pt x="8204" y="69519"/>
                </a:lnTo>
                <a:lnTo>
                  <a:pt x="6604" y="69519"/>
                </a:lnTo>
                <a:lnTo>
                  <a:pt x="1574" y="74587"/>
                </a:lnTo>
                <a:lnTo>
                  <a:pt x="1574" y="78016"/>
                </a:lnTo>
                <a:lnTo>
                  <a:pt x="1587" y="81051"/>
                </a:lnTo>
                <a:lnTo>
                  <a:pt x="1714" y="86550"/>
                </a:lnTo>
                <a:lnTo>
                  <a:pt x="1955" y="87350"/>
                </a:lnTo>
                <a:lnTo>
                  <a:pt x="2781" y="88163"/>
                </a:lnTo>
                <a:lnTo>
                  <a:pt x="6654" y="92024"/>
                </a:lnTo>
                <a:lnTo>
                  <a:pt x="11010" y="91998"/>
                </a:lnTo>
                <a:lnTo>
                  <a:pt x="17195" y="91998"/>
                </a:lnTo>
                <a:lnTo>
                  <a:pt x="55549" y="89395"/>
                </a:lnTo>
                <a:lnTo>
                  <a:pt x="96761" y="78981"/>
                </a:lnTo>
                <a:lnTo>
                  <a:pt x="108115" y="73571"/>
                </a:lnTo>
                <a:lnTo>
                  <a:pt x="108343" y="73469"/>
                </a:lnTo>
                <a:lnTo>
                  <a:pt x="108889" y="73279"/>
                </a:lnTo>
                <a:lnTo>
                  <a:pt x="117729" y="70345"/>
                </a:lnTo>
                <a:lnTo>
                  <a:pt x="120599" y="69151"/>
                </a:lnTo>
                <a:lnTo>
                  <a:pt x="122186" y="68478"/>
                </a:lnTo>
                <a:lnTo>
                  <a:pt x="122313" y="68427"/>
                </a:lnTo>
                <a:lnTo>
                  <a:pt x="125399" y="67144"/>
                </a:lnTo>
                <a:lnTo>
                  <a:pt x="134785" y="61709"/>
                </a:lnTo>
                <a:lnTo>
                  <a:pt x="105930" y="61722"/>
                </a:lnTo>
                <a:lnTo>
                  <a:pt x="134785" y="61709"/>
                </a:lnTo>
                <a:lnTo>
                  <a:pt x="137198" y="59994"/>
                </a:lnTo>
                <a:lnTo>
                  <a:pt x="137388" y="58801"/>
                </a:lnTo>
                <a:lnTo>
                  <a:pt x="137833" y="5621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667698" y="3313429"/>
            <a:ext cx="471995" cy="42104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276408" y="3279063"/>
            <a:ext cx="489141" cy="279222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9838509" y="3181591"/>
            <a:ext cx="1210945" cy="558165"/>
            <a:chOff x="9838509" y="3181591"/>
            <a:chExt cx="1210945" cy="558165"/>
          </a:xfrm>
        </p:grpSpPr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38509" y="3193656"/>
              <a:ext cx="1015354" cy="54554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91050" y="3181591"/>
              <a:ext cx="158356" cy="48420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246998" y="4055655"/>
            <a:ext cx="195694" cy="9043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57894" y="3969270"/>
            <a:ext cx="111721" cy="17701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956499" y="4056850"/>
            <a:ext cx="36244" cy="4643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078335" y="3973563"/>
            <a:ext cx="151150" cy="18568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304121" y="4012349"/>
            <a:ext cx="376251" cy="17399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662811" y="4627384"/>
            <a:ext cx="363839" cy="367474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8235924" y="4738801"/>
            <a:ext cx="138430" cy="23495"/>
          </a:xfrm>
          <a:custGeom>
            <a:avLst/>
            <a:gdLst/>
            <a:ahLst/>
            <a:cxnLst/>
            <a:rect l="l" t="t" r="r" b="b"/>
            <a:pathLst>
              <a:path w="138429" h="23495">
                <a:moveTo>
                  <a:pt x="38214" y="0"/>
                </a:moveTo>
                <a:lnTo>
                  <a:pt x="37045" y="25"/>
                </a:lnTo>
                <a:lnTo>
                  <a:pt x="22174" y="1066"/>
                </a:lnTo>
                <a:lnTo>
                  <a:pt x="4000" y="3174"/>
                </a:lnTo>
                <a:lnTo>
                  <a:pt x="0" y="8229"/>
                </a:lnTo>
                <a:lnTo>
                  <a:pt x="1295" y="19367"/>
                </a:lnTo>
                <a:lnTo>
                  <a:pt x="6311" y="23367"/>
                </a:lnTo>
                <a:lnTo>
                  <a:pt x="24260" y="21348"/>
                </a:lnTo>
                <a:lnTo>
                  <a:pt x="38240" y="20218"/>
                </a:lnTo>
                <a:lnTo>
                  <a:pt x="53720" y="19494"/>
                </a:lnTo>
                <a:lnTo>
                  <a:pt x="70853" y="17945"/>
                </a:lnTo>
                <a:lnTo>
                  <a:pt x="71539" y="17843"/>
                </a:lnTo>
                <a:lnTo>
                  <a:pt x="88964" y="14719"/>
                </a:lnTo>
                <a:lnTo>
                  <a:pt x="88506" y="14719"/>
                </a:lnTo>
                <a:lnTo>
                  <a:pt x="89319" y="14655"/>
                </a:lnTo>
                <a:lnTo>
                  <a:pt x="136118" y="14655"/>
                </a:lnTo>
                <a:lnTo>
                  <a:pt x="138125" y="12661"/>
                </a:lnTo>
                <a:lnTo>
                  <a:pt x="138125" y="7569"/>
                </a:lnTo>
                <a:lnTo>
                  <a:pt x="136131" y="5575"/>
                </a:lnTo>
                <a:lnTo>
                  <a:pt x="89319" y="5575"/>
                </a:lnTo>
                <a:lnTo>
                  <a:pt x="88506" y="5499"/>
                </a:lnTo>
                <a:lnTo>
                  <a:pt x="88895" y="5499"/>
                </a:lnTo>
                <a:lnTo>
                  <a:pt x="71539" y="2374"/>
                </a:lnTo>
                <a:lnTo>
                  <a:pt x="70853" y="2285"/>
                </a:lnTo>
                <a:lnTo>
                  <a:pt x="53301" y="698"/>
                </a:lnTo>
                <a:lnTo>
                  <a:pt x="38214" y="0"/>
                </a:lnTo>
                <a:close/>
              </a:path>
              <a:path w="138429" h="23495">
                <a:moveTo>
                  <a:pt x="89319" y="14655"/>
                </a:moveTo>
                <a:lnTo>
                  <a:pt x="88506" y="14719"/>
                </a:lnTo>
                <a:lnTo>
                  <a:pt x="88964" y="14719"/>
                </a:lnTo>
                <a:lnTo>
                  <a:pt x="89319" y="14655"/>
                </a:lnTo>
                <a:close/>
              </a:path>
              <a:path w="138429" h="23495">
                <a:moveTo>
                  <a:pt x="136118" y="14655"/>
                </a:moveTo>
                <a:lnTo>
                  <a:pt x="89319" y="14655"/>
                </a:lnTo>
                <a:lnTo>
                  <a:pt x="88964" y="14719"/>
                </a:lnTo>
                <a:lnTo>
                  <a:pt x="136055" y="14719"/>
                </a:lnTo>
                <a:close/>
              </a:path>
              <a:path w="138429" h="23495">
                <a:moveTo>
                  <a:pt x="88895" y="5499"/>
                </a:moveTo>
                <a:lnTo>
                  <a:pt x="88506" y="5499"/>
                </a:lnTo>
                <a:lnTo>
                  <a:pt x="89319" y="5575"/>
                </a:lnTo>
                <a:lnTo>
                  <a:pt x="88895" y="5499"/>
                </a:lnTo>
                <a:close/>
              </a:path>
              <a:path w="138429" h="23495">
                <a:moveTo>
                  <a:pt x="136055" y="5499"/>
                </a:moveTo>
                <a:lnTo>
                  <a:pt x="88895" y="5499"/>
                </a:lnTo>
                <a:lnTo>
                  <a:pt x="89319" y="5575"/>
                </a:lnTo>
                <a:lnTo>
                  <a:pt x="136131" y="557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37511" y="4819497"/>
            <a:ext cx="151130" cy="32384"/>
          </a:xfrm>
          <a:custGeom>
            <a:avLst/>
            <a:gdLst/>
            <a:ahLst/>
            <a:cxnLst/>
            <a:rect l="l" t="t" r="r" b="b"/>
            <a:pathLst>
              <a:path w="151129" h="32385">
                <a:moveTo>
                  <a:pt x="35223" y="27113"/>
                </a:moveTo>
                <a:lnTo>
                  <a:pt x="60147" y="31775"/>
                </a:lnTo>
                <a:lnTo>
                  <a:pt x="62801" y="31851"/>
                </a:lnTo>
                <a:lnTo>
                  <a:pt x="85962" y="28892"/>
                </a:lnTo>
                <a:lnTo>
                  <a:pt x="86359" y="28841"/>
                </a:lnTo>
                <a:lnTo>
                  <a:pt x="86827" y="28841"/>
                </a:lnTo>
                <a:lnTo>
                  <a:pt x="107340" y="27787"/>
                </a:lnTo>
                <a:lnTo>
                  <a:pt x="114437" y="27152"/>
                </a:lnTo>
                <a:lnTo>
                  <a:pt x="35636" y="27152"/>
                </a:lnTo>
                <a:lnTo>
                  <a:pt x="35223" y="27113"/>
                </a:lnTo>
                <a:close/>
              </a:path>
              <a:path w="151129" h="32385">
                <a:moveTo>
                  <a:pt x="86827" y="28841"/>
                </a:moveTo>
                <a:lnTo>
                  <a:pt x="86359" y="28841"/>
                </a:lnTo>
                <a:lnTo>
                  <a:pt x="86045" y="28881"/>
                </a:lnTo>
                <a:lnTo>
                  <a:pt x="86827" y="28841"/>
                </a:lnTo>
                <a:close/>
              </a:path>
              <a:path w="151129" h="32385">
                <a:moveTo>
                  <a:pt x="34823" y="27038"/>
                </a:moveTo>
                <a:lnTo>
                  <a:pt x="35223" y="27113"/>
                </a:lnTo>
                <a:lnTo>
                  <a:pt x="35636" y="27152"/>
                </a:lnTo>
                <a:lnTo>
                  <a:pt x="34823" y="27038"/>
                </a:lnTo>
                <a:close/>
              </a:path>
              <a:path w="151129" h="32385">
                <a:moveTo>
                  <a:pt x="115714" y="27038"/>
                </a:moveTo>
                <a:lnTo>
                  <a:pt x="34823" y="27038"/>
                </a:lnTo>
                <a:lnTo>
                  <a:pt x="35636" y="27152"/>
                </a:lnTo>
                <a:lnTo>
                  <a:pt x="114437" y="27152"/>
                </a:lnTo>
                <a:lnTo>
                  <a:pt x="115714" y="27038"/>
                </a:lnTo>
                <a:close/>
              </a:path>
              <a:path w="151129" h="32385">
                <a:moveTo>
                  <a:pt x="16375" y="2956"/>
                </a:moveTo>
                <a:lnTo>
                  <a:pt x="20764" y="8089"/>
                </a:lnTo>
                <a:lnTo>
                  <a:pt x="21132" y="8547"/>
                </a:lnTo>
                <a:lnTo>
                  <a:pt x="26288" y="15405"/>
                </a:lnTo>
                <a:lnTo>
                  <a:pt x="26454" y="19011"/>
                </a:lnTo>
                <a:lnTo>
                  <a:pt x="22390" y="25666"/>
                </a:lnTo>
                <a:lnTo>
                  <a:pt x="22160" y="25722"/>
                </a:lnTo>
                <a:lnTo>
                  <a:pt x="23025" y="25946"/>
                </a:lnTo>
                <a:lnTo>
                  <a:pt x="35223" y="27113"/>
                </a:lnTo>
                <a:lnTo>
                  <a:pt x="34823" y="27038"/>
                </a:lnTo>
                <a:lnTo>
                  <a:pt x="115714" y="27038"/>
                </a:lnTo>
                <a:lnTo>
                  <a:pt x="127211" y="26009"/>
                </a:lnTo>
                <a:lnTo>
                  <a:pt x="137210" y="25654"/>
                </a:lnTo>
                <a:lnTo>
                  <a:pt x="137731" y="25615"/>
                </a:lnTo>
                <a:lnTo>
                  <a:pt x="148031" y="24472"/>
                </a:lnTo>
                <a:lnTo>
                  <a:pt x="150787" y="21031"/>
                </a:lnTo>
                <a:lnTo>
                  <a:pt x="150124" y="15074"/>
                </a:lnTo>
                <a:lnTo>
                  <a:pt x="63728" y="15074"/>
                </a:lnTo>
                <a:lnTo>
                  <a:pt x="61772" y="14833"/>
                </a:lnTo>
                <a:lnTo>
                  <a:pt x="62731" y="14833"/>
                </a:lnTo>
                <a:lnTo>
                  <a:pt x="38684" y="9017"/>
                </a:lnTo>
                <a:lnTo>
                  <a:pt x="37731" y="8839"/>
                </a:lnTo>
                <a:lnTo>
                  <a:pt x="30444" y="7874"/>
                </a:lnTo>
                <a:lnTo>
                  <a:pt x="27685" y="7874"/>
                </a:lnTo>
                <a:lnTo>
                  <a:pt x="25171" y="7175"/>
                </a:lnTo>
                <a:lnTo>
                  <a:pt x="26079" y="7175"/>
                </a:lnTo>
                <a:lnTo>
                  <a:pt x="16375" y="2956"/>
                </a:lnTo>
                <a:close/>
              </a:path>
              <a:path w="151129" h="32385">
                <a:moveTo>
                  <a:pt x="5553" y="18922"/>
                </a:moveTo>
                <a:lnTo>
                  <a:pt x="8034" y="21031"/>
                </a:lnTo>
                <a:lnTo>
                  <a:pt x="9080" y="21793"/>
                </a:lnTo>
                <a:lnTo>
                  <a:pt x="17386" y="26873"/>
                </a:lnTo>
                <a:lnTo>
                  <a:pt x="22160" y="25722"/>
                </a:lnTo>
                <a:lnTo>
                  <a:pt x="20180" y="25209"/>
                </a:lnTo>
                <a:lnTo>
                  <a:pt x="5553" y="18922"/>
                </a:lnTo>
                <a:close/>
              </a:path>
              <a:path w="151129" h="32385">
                <a:moveTo>
                  <a:pt x="9010" y="224"/>
                </a:moveTo>
                <a:lnTo>
                  <a:pt x="7808" y="700"/>
                </a:lnTo>
                <a:lnTo>
                  <a:pt x="2791" y="4988"/>
                </a:lnTo>
                <a:lnTo>
                  <a:pt x="253" y="10820"/>
                </a:lnTo>
                <a:lnTo>
                  <a:pt x="1025" y="14153"/>
                </a:lnTo>
                <a:lnTo>
                  <a:pt x="3872" y="17482"/>
                </a:lnTo>
                <a:lnTo>
                  <a:pt x="5553" y="18922"/>
                </a:lnTo>
                <a:lnTo>
                  <a:pt x="20180" y="25209"/>
                </a:lnTo>
                <a:lnTo>
                  <a:pt x="22160" y="25722"/>
                </a:lnTo>
                <a:lnTo>
                  <a:pt x="22390" y="25666"/>
                </a:lnTo>
                <a:lnTo>
                  <a:pt x="26454" y="19011"/>
                </a:lnTo>
                <a:lnTo>
                  <a:pt x="26288" y="15405"/>
                </a:lnTo>
                <a:lnTo>
                  <a:pt x="9010" y="224"/>
                </a:lnTo>
                <a:close/>
              </a:path>
              <a:path w="151129" h="32385">
                <a:moveTo>
                  <a:pt x="3872" y="17482"/>
                </a:moveTo>
                <a:lnTo>
                  <a:pt x="4343" y="18033"/>
                </a:lnTo>
                <a:lnTo>
                  <a:pt x="5553" y="18922"/>
                </a:lnTo>
                <a:lnTo>
                  <a:pt x="3872" y="17482"/>
                </a:lnTo>
                <a:close/>
              </a:path>
              <a:path w="151129" h="32385">
                <a:moveTo>
                  <a:pt x="1025" y="14153"/>
                </a:moveTo>
                <a:lnTo>
                  <a:pt x="1282" y="15265"/>
                </a:lnTo>
                <a:lnTo>
                  <a:pt x="3872" y="17482"/>
                </a:lnTo>
                <a:lnTo>
                  <a:pt x="1025" y="14153"/>
                </a:lnTo>
                <a:close/>
              </a:path>
              <a:path w="151129" h="32385">
                <a:moveTo>
                  <a:pt x="61772" y="14833"/>
                </a:moveTo>
                <a:lnTo>
                  <a:pt x="63728" y="15074"/>
                </a:lnTo>
                <a:lnTo>
                  <a:pt x="62754" y="14839"/>
                </a:lnTo>
                <a:lnTo>
                  <a:pt x="61772" y="14833"/>
                </a:lnTo>
                <a:close/>
              </a:path>
              <a:path w="151129" h="32385">
                <a:moveTo>
                  <a:pt x="62754" y="14839"/>
                </a:moveTo>
                <a:lnTo>
                  <a:pt x="63728" y="15074"/>
                </a:lnTo>
                <a:lnTo>
                  <a:pt x="150124" y="15074"/>
                </a:lnTo>
                <a:lnTo>
                  <a:pt x="85128" y="14986"/>
                </a:lnTo>
                <a:lnTo>
                  <a:pt x="85392" y="14972"/>
                </a:lnTo>
                <a:lnTo>
                  <a:pt x="62754" y="14839"/>
                </a:lnTo>
                <a:close/>
              </a:path>
              <a:path w="151129" h="32385">
                <a:moveTo>
                  <a:pt x="85392" y="14972"/>
                </a:moveTo>
                <a:lnTo>
                  <a:pt x="85128" y="14986"/>
                </a:lnTo>
                <a:lnTo>
                  <a:pt x="85521" y="14973"/>
                </a:lnTo>
                <a:lnTo>
                  <a:pt x="85392" y="14972"/>
                </a:lnTo>
                <a:close/>
              </a:path>
              <a:path w="151129" h="32385">
                <a:moveTo>
                  <a:pt x="149994" y="13906"/>
                </a:moveTo>
                <a:lnTo>
                  <a:pt x="106362" y="13906"/>
                </a:lnTo>
                <a:lnTo>
                  <a:pt x="85392" y="14972"/>
                </a:lnTo>
                <a:lnTo>
                  <a:pt x="85521" y="14973"/>
                </a:lnTo>
                <a:lnTo>
                  <a:pt x="85128" y="14986"/>
                </a:lnTo>
                <a:lnTo>
                  <a:pt x="150114" y="14986"/>
                </a:lnTo>
                <a:lnTo>
                  <a:pt x="149994" y="13906"/>
                </a:lnTo>
                <a:close/>
              </a:path>
              <a:path w="151129" h="32385">
                <a:moveTo>
                  <a:pt x="62731" y="14833"/>
                </a:moveTo>
                <a:lnTo>
                  <a:pt x="61772" y="14833"/>
                </a:lnTo>
                <a:lnTo>
                  <a:pt x="62754" y="14839"/>
                </a:lnTo>
                <a:close/>
              </a:path>
              <a:path w="151129" h="32385">
                <a:moveTo>
                  <a:pt x="2791" y="4988"/>
                </a:moveTo>
                <a:lnTo>
                  <a:pt x="469" y="6972"/>
                </a:lnTo>
                <a:lnTo>
                  <a:pt x="0" y="12954"/>
                </a:lnTo>
                <a:lnTo>
                  <a:pt x="1025" y="14153"/>
                </a:lnTo>
                <a:lnTo>
                  <a:pt x="253" y="10820"/>
                </a:lnTo>
                <a:lnTo>
                  <a:pt x="2791" y="4988"/>
                </a:lnTo>
                <a:close/>
              </a:path>
              <a:path w="151129" h="32385">
                <a:moveTo>
                  <a:pt x="136613" y="11738"/>
                </a:moveTo>
                <a:lnTo>
                  <a:pt x="126263" y="12128"/>
                </a:lnTo>
                <a:lnTo>
                  <a:pt x="106108" y="13919"/>
                </a:lnTo>
                <a:lnTo>
                  <a:pt x="106362" y="13906"/>
                </a:lnTo>
                <a:lnTo>
                  <a:pt x="149994" y="13906"/>
                </a:lnTo>
                <a:lnTo>
                  <a:pt x="149936" y="13385"/>
                </a:lnTo>
                <a:lnTo>
                  <a:pt x="147937" y="11785"/>
                </a:lnTo>
                <a:lnTo>
                  <a:pt x="136194" y="11785"/>
                </a:lnTo>
                <a:lnTo>
                  <a:pt x="136613" y="11738"/>
                </a:lnTo>
                <a:close/>
              </a:path>
              <a:path w="151129" h="32385">
                <a:moveTo>
                  <a:pt x="147874" y="11734"/>
                </a:moveTo>
                <a:lnTo>
                  <a:pt x="136675" y="11738"/>
                </a:lnTo>
                <a:lnTo>
                  <a:pt x="136194" y="11785"/>
                </a:lnTo>
                <a:lnTo>
                  <a:pt x="147937" y="11785"/>
                </a:lnTo>
                <a:close/>
              </a:path>
              <a:path w="151129" h="32385">
                <a:moveTo>
                  <a:pt x="146494" y="10629"/>
                </a:moveTo>
                <a:lnTo>
                  <a:pt x="136613" y="11738"/>
                </a:lnTo>
                <a:lnTo>
                  <a:pt x="147874" y="11734"/>
                </a:lnTo>
                <a:lnTo>
                  <a:pt x="146494" y="10629"/>
                </a:lnTo>
                <a:close/>
              </a:path>
              <a:path w="151129" h="32385">
                <a:moveTo>
                  <a:pt x="25171" y="7175"/>
                </a:moveTo>
                <a:lnTo>
                  <a:pt x="27685" y="7874"/>
                </a:lnTo>
                <a:lnTo>
                  <a:pt x="26477" y="7348"/>
                </a:lnTo>
                <a:lnTo>
                  <a:pt x="25171" y="7175"/>
                </a:lnTo>
                <a:close/>
              </a:path>
              <a:path w="151129" h="32385">
                <a:moveTo>
                  <a:pt x="26477" y="7348"/>
                </a:moveTo>
                <a:lnTo>
                  <a:pt x="27685" y="7874"/>
                </a:lnTo>
                <a:lnTo>
                  <a:pt x="30444" y="7874"/>
                </a:lnTo>
                <a:lnTo>
                  <a:pt x="26477" y="7348"/>
                </a:lnTo>
                <a:close/>
              </a:path>
              <a:path w="151129" h="32385">
                <a:moveTo>
                  <a:pt x="26079" y="7175"/>
                </a:moveTo>
                <a:lnTo>
                  <a:pt x="25171" y="7175"/>
                </a:lnTo>
                <a:lnTo>
                  <a:pt x="26477" y="7348"/>
                </a:lnTo>
                <a:lnTo>
                  <a:pt x="26079" y="7175"/>
                </a:lnTo>
                <a:close/>
              </a:path>
              <a:path w="151129" h="32385">
                <a:moveTo>
                  <a:pt x="7808" y="700"/>
                </a:moveTo>
                <a:lnTo>
                  <a:pt x="4000" y="2209"/>
                </a:lnTo>
                <a:lnTo>
                  <a:pt x="2791" y="4988"/>
                </a:lnTo>
                <a:lnTo>
                  <a:pt x="7808" y="700"/>
                </a:lnTo>
                <a:close/>
              </a:path>
              <a:path w="151129" h="32385">
                <a:moveTo>
                  <a:pt x="10329" y="327"/>
                </a:moveTo>
                <a:lnTo>
                  <a:pt x="16375" y="2956"/>
                </a:lnTo>
                <a:lnTo>
                  <a:pt x="14401" y="647"/>
                </a:lnTo>
                <a:lnTo>
                  <a:pt x="10329" y="327"/>
                </a:lnTo>
                <a:close/>
              </a:path>
              <a:path w="151129" h="32385">
                <a:moveTo>
                  <a:pt x="8420" y="177"/>
                </a:moveTo>
                <a:lnTo>
                  <a:pt x="7808" y="700"/>
                </a:lnTo>
                <a:lnTo>
                  <a:pt x="9010" y="224"/>
                </a:lnTo>
                <a:lnTo>
                  <a:pt x="8420" y="177"/>
                </a:lnTo>
                <a:close/>
              </a:path>
              <a:path w="151129" h="32385">
                <a:moveTo>
                  <a:pt x="9575" y="0"/>
                </a:moveTo>
                <a:lnTo>
                  <a:pt x="9010" y="224"/>
                </a:lnTo>
                <a:lnTo>
                  <a:pt x="10329" y="327"/>
                </a:lnTo>
                <a:lnTo>
                  <a:pt x="9575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8754135" y="4560138"/>
            <a:ext cx="765810" cy="618490"/>
            <a:chOff x="8754135" y="4560138"/>
            <a:chExt cx="765810" cy="618490"/>
          </a:xfrm>
        </p:grpSpPr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54135" y="4560138"/>
              <a:ext cx="765517" cy="2247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10459" y="4816271"/>
              <a:ext cx="693064" cy="361911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8227352" y="5623750"/>
            <a:ext cx="189865" cy="114300"/>
          </a:xfrm>
          <a:custGeom>
            <a:avLst/>
            <a:gdLst/>
            <a:ahLst/>
            <a:cxnLst/>
            <a:rect l="l" t="t" r="r" b="b"/>
            <a:pathLst>
              <a:path w="189865" h="114300">
                <a:moveTo>
                  <a:pt x="174536" y="3009"/>
                </a:moveTo>
                <a:lnTo>
                  <a:pt x="174434" y="2349"/>
                </a:lnTo>
                <a:lnTo>
                  <a:pt x="173926" y="1993"/>
                </a:lnTo>
                <a:lnTo>
                  <a:pt x="171183" y="0"/>
                </a:lnTo>
                <a:lnTo>
                  <a:pt x="159194" y="1930"/>
                </a:lnTo>
                <a:lnTo>
                  <a:pt x="158724" y="1993"/>
                </a:lnTo>
                <a:lnTo>
                  <a:pt x="158965" y="1955"/>
                </a:lnTo>
                <a:lnTo>
                  <a:pt x="146278" y="3009"/>
                </a:lnTo>
                <a:lnTo>
                  <a:pt x="174536" y="3009"/>
                </a:lnTo>
                <a:close/>
              </a:path>
              <a:path w="189865" h="114300">
                <a:moveTo>
                  <a:pt x="174815" y="4787"/>
                </a:moveTo>
                <a:lnTo>
                  <a:pt x="174536" y="3009"/>
                </a:lnTo>
                <a:lnTo>
                  <a:pt x="146138" y="3022"/>
                </a:lnTo>
                <a:lnTo>
                  <a:pt x="123139" y="4787"/>
                </a:lnTo>
                <a:lnTo>
                  <a:pt x="174815" y="4787"/>
                </a:lnTo>
                <a:close/>
              </a:path>
              <a:path w="189865" h="114300">
                <a:moveTo>
                  <a:pt x="175539" y="9271"/>
                </a:moveTo>
                <a:lnTo>
                  <a:pt x="174942" y="5562"/>
                </a:lnTo>
                <a:lnTo>
                  <a:pt x="174815" y="4813"/>
                </a:lnTo>
                <a:lnTo>
                  <a:pt x="122872" y="4813"/>
                </a:lnTo>
                <a:lnTo>
                  <a:pt x="103136" y="5499"/>
                </a:lnTo>
                <a:lnTo>
                  <a:pt x="85394" y="3098"/>
                </a:lnTo>
                <a:lnTo>
                  <a:pt x="84328" y="3022"/>
                </a:lnTo>
                <a:lnTo>
                  <a:pt x="71564" y="2743"/>
                </a:lnTo>
                <a:lnTo>
                  <a:pt x="61849" y="2692"/>
                </a:lnTo>
                <a:lnTo>
                  <a:pt x="60820" y="2743"/>
                </a:lnTo>
                <a:lnTo>
                  <a:pt x="2819" y="17500"/>
                </a:lnTo>
                <a:lnTo>
                  <a:pt x="0" y="23063"/>
                </a:lnTo>
                <a:lnTo>
                  <a:pt x="3314" y="33235"/>
                </a:lnTo>
                <a:lnTo>
                  <a:pt x="8610" y="36068"/>
                </a:lnTo>
                <a:lnTo>
                  <a:pt x="29578" y="30226"/>
                </a:lnTo>
                <a:lnTo>
                  <a:pt x="42532" y="26162"/>
                </a:lnTo>
                <a:lnTo>
                  <a:pt x="42811" y="26073"/>
                </a:lnTo>
                <a:lnTo>
                  <a:pt x="43434" y="25933"/>
                </a:lnTo>
                <a:lnTo>
                  <a:pt x="48412" y="24828"/>
                </a:lnTo>
                <a:lnTo>
                  <a:pt x="48590" y="24790"/>
                </a:lnTo>
                <a:lnTo>
                  <a:pt x="48983" y="24714"/>
                </a:lnTo>
                <a:lnTo>
                  <a:pt x="54216" y="23850"/>
                </a:lnTo>
                <a:lnTo>
                  <a:pt x="54419" y="23812"/>
                </a:lnTo>
                <a:lnTo>
                  <a:pt x="55245" y="23749"/>
                </a:lnTo>
                <a:lnTo>
                  <a:pt x="62230" y="23164"/>
                </a:lnTo>
                <a:lnTo>
                  <a:pt x="69126" y="23126"/>
                </a:lnTo>
                <a:lnTo>
                  <a:pt x="71564" y="23126"/>
                </a:lnTo>
                <a:lnTo>
                  <a:pt x="72326" y="23088"/>
                </a:lnTo>
                <a:lnTo>
                  <a:pt x="84874" y="22098"/>
                </a:lnTo>
                <a:lnTo>
                  <a:pt x="86118" y="21907"/>
                </a:lnTo>
                <a:lnTo>
                  <a:pt x="103517" y="18186"/>
                </a:lnTo>
                <a:lnTo>
                  <a:pt x="106934" y="18046"/>
                </a:lnTo>
                <a:lnTo>
                  <a:pt x="123850" y="17449"/>
                </a:lnTo>
                <a:lnTo>
                  <a:pt x="160248" y="14566"/>
                </a:lnTo>
                <a:lnTo>
                  <a:pt x="160718" y="14503"/>
                </a:lnTo>
                <a:lnTo>
                  <a:pt x="173177" y="12522"/>
                </a:lnTo>
                <a:lnTo>
                  <a:pt x="175539" y="9271"/>
                </a:lnTo>
                <a:close/>
              </a:path>
              <a:path w="189865" h="114300">
                <a:moveTo>
                  <a:pt x="187502" y="95770"/>
                </a:moveTo>
                <a:lnTo>
                  <a:pt x="185953" y="94640"/>
                </a:lnTo>
                <a:lnTo>
                  <a:pt x="178625" y="95770"/>
                </a:lnTo>
                <a:lnTo>
                  <a:pt x="187502" y="95770"/>
                </a:lnTo>
                <a:close/>
              </a:path>
              <a:path w="189865" h="114300">
                <a:moveTo>
                  <a:pt x="188468" y="96481"/>
                </a:moveTo>
                <a:lnTo>
                  <a:pt x="187502" y="95770"/>
                </a:lnTo>
                <a:lnTo>
                  <a:pt x="178536" y="95783"/>
                </a:lnTo>
                <a:lnTo>
                  <a:pt x="171551" y="96481"/>
                </a:lnTo>
                <a:lnTo>
                  <a:pt x="188468" y="96481"/>
                </a:lnTo>
                <a:close/>
              </a:path>
              <a:path w="189865" h="114300">
                <a:moveTo>
                  <a:pt x="188836" y="97548"/>
                </a:moveTo>
                <a:lnTo>
                  <a:pt x="188709" y="96659"/>
                </a:lnTo>
                <a:lnTo>
                  <a:pt x="188468" y="96481"/>
                </a:lnTo>
                <a:lnTo>
                  <a:pt x="171437" y="96494"/>
                </a:lnTo>
                <a:lnTo>
                  <a:pt x="157784" y="97548"/>
                </a:lnTo>
                <a:lnTo>
                  <a:pt x="188836" y="97548"/>
                </a:lnTo>
                <a:close/>
              </a:path>
              <a:path w="189865" h="114300">
                <a:moveTo>
                  <a:pt x="189598" y="102527"/>
                </a:moveTo>
                <a:lnTo>
                  <a:pt x="188912" y="98031"/>
                </a:lnTo>
                <a:lnTo>
                  <a:pt x="188836" y="97561"/>
                </a:lnTo>
                <a:lnTo>
                  <a:pt x="157505" y="97561"/>
                </a:lnTo>
                <a:lnTo>
                  <a:pt x="144767" y="97891"/>
                </a:lnTo>
                <a:lnTo>
                  <a:pt x="137922" y="96367"/>
                </a:lnTo>
                <a:lnTo>
                  <a:pt x="87744" y="92862"/>
                </a:lnTo>
                <a:lnTo>
                  <a:pt x="79794" y="92862"/>
                </a:lnTo>
                <a:lnTo>
                  <a:pt x="79260" y="92252"/>
                </a:lnTo>
                <a:lnTo>
                  <a:pt x="79197" y="91401"/>
                </a:lnTo>
                <a:lnTo>
                  <a:pt x="77317" y="87769"/>
                </a:lnTo>
                <a:lnTo>
                  <a:pt x="77647" y="86245"/>
                </a:lnTo>
                <a:lnTo>
                  <a:pt x="76123" y="83883"/>
                </a:lnTo>
                <a:lnTo>
                  <a:pt x="76123" y="93319"/>
                </a:lnTo>
                <a:lnTo>
                  <a:pt x="76034" y="93713"/>
                </a:lnTo>
                <a:lnTo>
                  <a:pt x="76022" y="93281"/>
                </a:lnTo>
                <a:lnTo>
                  <a:pt x="76123" y="83883"/>
                </a:lnTo>
                <a:lnTo>
                  <a:pt x="74142" y="80810"/>
                </a:lnTo>
                <a:lnTo>
                  <a:pt x="72618" y="80479"/>
                </a:lnTo>
                <a:lnTo>
                  <a:pt x="71742" y="79197"/>
                </a:lnTo>
                <a:lnTo>
                  <a:pt x="65379" y="77990"/>
                </a:lnTo>
                <a:lnTo>
                  <a:pt x="64338" y="78701"/>
                </a:lnTo>
                <a:lnTo>
                  <a:pt x="63119" y="78435"/>
                </a:lnTo>
                <a:lnTo>
                  <a:pt x="57683" y="81940"/>
                </a:lnTo>
                <a:lnTo>
                  <a:pt x="56540" y="87210"/>
                </a:lnTo>
                <a:lnTo>
                  <a:pt x="53670" y="98463"/>
                </a:lnTo>
                <a:lnTo>
                  <a:pt x="56680" y="103898"/>
                </a:lnTo>
                <a:lnTo>
                  <a:pt x="63792" y="106184"/>
                </a:lnTo>
                <a:lnTo>
                  <a:pt x="69265" y="112420"/>
                </a:lnTo>
                <a:lnTo>
                  <a:pt x="72123" y="113715"/>
                </a:lnTo>
                <a:lnTo>
                  <a:pt x="87744" y="113715"/>
                </a:lnTo>
                <a:lnTo>
                  <a:pt x="129959" y="111925"/>
                </a:lnTo>
                <a:lnTo>
                  <a:pt x="144843" y="108673"/>
                </a:lnTo>
                <a:lnTo>
                  <a:pt x="149123" y="108546"/>
                </a:lnTo>
                <a:lnTo>
                  <a:pt x="158330" y="108292"/>
                </a:lnTo>
                <a:lnTo>
                  <a:pt x="172491" y="107200"/>
                </a:lnTo>
                <a:lnTo>
                  <a:pt x="173863" y="107061"/>
                </a:lnTo>
                <a:lnTo>
                  <a:pt x="179984" y="106451"/>
                </a:lnTo>
                <a:lnTo>
                  <a:pt x="187604" y="105270"/>
                </a:lnTo>
                <a:lnTo>
                  <a:pt x="188518" y="104025"/>
                </a:lnTo>
                <a:lnTo>
                  <a:pt x="189598" y="102527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638006" y="5539981"/>
            <a:ext cx="371524" cy="28320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134817" y="5559958"/>
            <a:ext cx="182384" cy="25921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702739" y="3455113"/>
            <a:ext cx="5071745" cy="3173095"/>
            <a:chOff x="702739" y="3455113"/>
            <a:chExt cx="5071745" cy="3173095"/>
          </a:xfrm>
        </p:grpSpPr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2739" y="3455113"/>
              <a:ext cx="5071275" cy="317254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34967" y="4517186"/>
              <a:ext cx="700735" cy="18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dirty="0"/>
              <a:t>Single</a:t>
            </a:r>
            <a:r>
              <a:rPr sz="3600" spc="-40" dirty="0"/>
              <a:t> </a:t>
            </a:r>
            <a:r>
              <a:rPr sz="3600" dirty="0"/>
              <a:t>Phase</a:t>
            </a:r>
            <a:r>
              <a:rPr sz="3600" spc="-25" dirty="0"/>
              <a:t> </a:t>
            </a: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5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Wave</a:t>
            </a:r>
            <a:r>
              <a:rPr sz="2000" b="0" spc="-40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Rectifier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2785" y="1424012"/>
            <a:ext cx="4500245" cy="1609090"/>
            <a:chOff x="3082785" y="1424012"/>
            <a:chExt cx="4500245" cy="1609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2785" y="1424012"/>
              <a:ext cx="4065346" cy="16087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4377" y="2035835"/>
              <a:ext cx="398564" cy="25374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81518" y="663257"/>
            <a:ext cx="3535845" cy="3040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5611" y="3940670"/>
            <a:ext cx="339788" cy="2018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62758" y="3995711"/>
            <a:ext cx="164934" cy="10641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35173" y="3936377"/>
            <a:ext cx="620636" cy="2385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06876" y="3773144"/>
            <a:ext cx="721410" cy="318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78324" y="3842575"/>
            <a:ext cx="830708" cy="2867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46854" y="3416262"/>
            <a:ext cx="376094" cy="44950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25839" y="4283270"/>
            <a:ext cx="3910177" cy="1524328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526134" y="4791011"/>
            <a:ext cx="229235" cy="40005"/>
          </a:xfrm>
          <a:custGeom>
            <a:avLst/>
            <a:gdLst/>
            <a:ahLst/>
            <a:cxnLst/>
            <a:rect l="l" t="t" r="r" b="b"/>
            <a:pathLst>
              <a:path w="229234" h="40004">
                <a:moveTo>
                  <a:pt x="191706" y="0"/>
                </a:moveTo>
                <a:lnTo>
                  <a:pt x="108534" y="5816"/>
                </a:lnTo>
                <a:lnTo>
                  <a:pt x="58991" y="10909"/>
                </a:lnTo>
                <a:lnTo>
                  <a:pt x="3644" y="19761"/>
                </a:lnTo>
                <a:lnTo>
                  <a:pt x="0" y="25247"/>
                </a:lnTo>
                <a:lnTo>
                  <a:pt x="2235" y="36321"/>
                </a:lnTo>
                <a:lnTo>
                  <a:pt x="7404" y="39941"/>
                </a:lnTo>
                <a:lnTo>
                  <a:pt x="40758" y="34823"/>
                </a:lnTo>
                <a:lnTo>
                  <a:pt x="61462" y="32359"/>
                </a:lnTo>
                <a:lnTo>
                  <a:pt x="85534" y="29857"/>
                </a:lnTo>
                <a:lnTo>
                  <a:pt x="110693" y="27343"/>
                </a:lnTo>
                <a:lnTo>
                  <a:pt x="135051" y="25196"/>
                </a:lnTo>
                <a:lnTo>
                  <a:pt x="157632" y="23406"/>
                </a:lnTo>
                <a:lnTo>
                  <a:pt x="176123" y="22351"/>
                </a:lnTo>
                <a:lnTo>
                  <a:pt x="175983" y="22351"/>
                </a:lnTo>
                <a:lnTo>
                  <a:pt x="192176" y="21640"/>
                </a:lnTo>
                <a:lnTo>
                  <a:pt x="191706" y="21640"/>
                </a:lnTo>
                <a:lnTo>
                  <a:pt x="224294" y="21602"/>
                </a:lnTo>
                <a:lnTo>
                  <a:pt x="229120" y="16776"/>
                </a:lnTo>
                <a:lnTo>
                  <a:pt x="229120" y="4864"/>
                </a:lnTo>
                <a:lnTo>
                  <a:pt x="224294" y="38"/>
                </a:lnTo>
                <a:lnTo>
                  <a:pt x="191706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98993" y="4697107"/>
            <a:ext cx="347129" cy="2013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51925" y="4609007"/>
            <a:ext cx="828027" cy="2854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00146" y="4610544"/>
            <a:ext cx="969606" cy="24453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632592" y="4512729"/>
            <a:ext cx="679513" cy="46930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30952" y="4593691"/>
            <a:ext cx="365125" cy="2202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337812" y="5398299"/>
            <a:ext cx="1419517" cy="480202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910118" y="4982705"/>
            <a:ext cx="1539875" cy="1268730"/>
            <a:chOff x="7910118" y="4982705"/>
            <a:chExt cx="1539875" cy="1268730"/>
          </a:xfrm>
        </p:grpSpPr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10118" y="4982705"/>
              <a:ext cx="1138732" cy="5003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52803" y="5461622"/>
              <a:ext cx="1496669" cy="789592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556613" y="5700152"/>
            <a:ext cx="256692" cy="3273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542056" y="5466245"/>
            <a:ext cx="545452" cy="2880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dirty="0"/>
              <a:t>Single</a:t>
            </a:r>
            <a:r>
              <a:rPr sz="3600" spc="-40" dirty="0"/>
              <a:t> </a:t>
            </a:r>
            <a:r>
              <a:rPr sz="3600" dirty="0"/>
              <a:t>Phase</a:t>
            </a:r>
            <a:r>
              <a:rPr sz="3600" spc="-25" dirty="0"/>
              <a:t> </a:t>
            </a:r>
            <a:r>
              <a:rPr sz="3600" spc="-10" dirty="0"/>
              <a:t>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-4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Wave</a:t>
            </a:r>
            <a:r>
              <a:rPr sz="2000" b="0" spc="-3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Centre</a:t>
            </a:r>
            <a:r>
              <a:rPr sz="2000" b="0" spc="-70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Tapped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7305" y="3254159"/>
            <a:ext cx="376034" cy="2646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004" y="1330617"/>
            <a:ext cx="5291102" cy="18315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928332" y="515061"/>
            <a:ext cx="4031615" cy="3388360"/>
            <a:chOff x="6928332" y="515061"/>
            <a:chExt cx="4031615" cy="3388360"/>
          </a:xfrm>
        </p:grpSpPr>
        <p:sp>
          <p:nvSpPr>
            <p:cNvPr id="6" name="object 6"/>
            <p:cNvSpPr/>
            <p:nvPr/>
          </p:nvSpPr>
          <p:spPr>
            <a:xfrm>
              <a:off x="8708390" y="641134"/>
              <a:ext cx="18415" cy="88900"/>
            </a:xfrm>
            <a:custGeom>
              <a:avLst/>
              <a:gdLst/>
              <a:ahLst/>
              <a:cxnLst/>
              <a:rect l="l" t="t" r="r" b="b"/>
              <a:pathLst>
                <a:path w="18415" h="88900">
                  <a:moveTo>
                    <a:pt x="15697" y="53632"/>
                  </a:moveTo>
                  <a:lnTo>
                    <a:pt x="4076" y="53632"/>
                  </a:lnTo>
                  <a:lnTo>
                    <a:pt x="4076" y="85826"/>
                  </a:lnTo>
                  <a:lnTo>
                    <a:pt x="6680" y="88430"/>
                  </a:lnTo>
                  <a:lnTo>
                    <a:pt x="13093" y="88430"/>
                  </a:lnTo>
                  <a:lnTo>
                    <a:pt x="15697" y="85826"/>
                  </a:lnTo>
                  <a:lnTo>
                    <a:pt x="15697" y="53632"/>
                  </a:lnTo>
                  <a:close/>
                </a:path>
                <a:path w="18415" h="88900">
                  <a:moveTo>
                    <a:pt x="4076" y="53221"/>
                  </a:moveTo>
                  <a:lnTo>
                    <a:pt x="4076" y="53632"/>
                  </a:lnTo>
                  <a:lnTo>
                    <a:pt x="4076" y="53221"/>
                  </a:lnTo>
                  <a:close/>
                </a:path>
                <a:path w="18415" h="88900">
                  <a:moveTo>
                    <a:pt x="15697" y="52743"/>
                  </a:moveTo>
                  <a:lnTo>
                    <a:pt x="4076" y="52743"/>
                  </a:lnTo>
                  <a:lnTo>
                    <a:pt x="4140" y="53632"/>
                  </a:lnTo>
                  <a:lnTo>
                    <a:pt x="15620" y="53632"/>
                  </a:lnTo>
                  <a:lnTo>
                    <a:pt x="15697" y="52743"/>
                  </a:lnTo>
                  <a:close/>
                </a:path>
                <a:path w="18415" h="88900">
                  <a:moveTo>
                    <a:pt x="15697" y="53147"/>
                  </a:moveTo>
                  <a:lnTo>
                    <a:pt x="15620" y="53632"/>
                  </a:lnTo>
                  <a:lnTo>
                    <a:pt x="15697" y="53147"/>
                  </a:lnTo>
                  <a:close/>
                </a:path>
                <a:path w="18415" h="88900">
                  <a:moveTo>
                    <a:pt x="17970" y="23215"/>
                  </a:moveTo>
                  <a:lnTo>
                    <a:pt x="1803" y="23215"/>
                  </a:lnTo>
                  <a:lnTo>
                    <a:pt x="1841" y="23977"/>
                  </a:lnTo>
                  <a:lnTo>
                    <a:pt x="1803" y="29171"/>
                  </a:lnTo>
                  <a:lnTo>
                    <a:pt x="1993" y="36512"/>
                  </a:lnTo>
                  <a:lnTo>
                    <a:pt x="2654" y="44018"/>
                  </a:lnTo>
                  <a:lnTo>
                    <a:pt x="4076" y="53221"/>
                  </a:lnTo>
                  <a:lnTo>
                    <a:pt x="4076" y="52743"/>
                  </a:lnTo>
                  <a:lnTo>
                    <a:pt x="15760" y="52743"/>
                  </a:lnTo>
                  <a:lnTo>
                    <a:pt x="17056" y="44500"/>
                  </a:lnTo>
                  <a:lnTo>
                    <a:pt x="17767" y="36512"/>
                  </a:lnTo>
                  <a:lnTo>
                    <a:pt x="17965" y="29171"/>
                  </a:lnTo>
                  <a:lnTo>
                    <a:pt x="17970" y="23215"/>
                  </a:lnTo>
                  <a:close/>
                </a:path>
                <a:path w="18415" h="88900">
                  <a:moveTo>
                    <a:pt x="15760" y="52743"/>
                  </a:moveTo>
                  <a:lnTo>
                    <a:pt x="15697" y="53147"/>
                  </a:lnTo>
                  <a:lnTo>
                    <a:pt x="15760" y="52743"/>
                  </a:lnTo>
                  <a:close/>
                </a:path>
                <a:path w="18415" h="88900">
                  <a:moveTo>
                    <a:pt x="1803" y="23572"/>
                  </a:moveTo>
                  <a:lnTo>
                    <a:pt x="1803" y="23977"/>
                  </a:lnTo>
                  <a:lnTo>
                    <a:pt x="1803" y="23572"/>
                  </a:lnTo>
                  <a:close/>
                </a:path>
                <a:path w="18415" h="88900">
                  <a:moveTo>
                    <a:pt x="12039" y="0"/>
                  </a:moveTo>
                  <a:lnTo>
                    <a:pt x="3213" y="901"/>
                  </a:lnTo>
                  <a:lnTo>
                    <a:pt x="0" y="4838"/>
                  </a:lnTo>
                  <a:lnTo>
                    <a:pt x="1142" y="16446"/>
                  </a:lnTo>
                  <a:lnTo>
                    <a:pt x="1803" y="23572"/>
                  </a:lnTo>
                  <a:lnTo>
                    <a:pt x="1803" y="23215"/>
                  </a:lnTo>
                  <a:lnTo>
                    <a:pt x="17970" y="23215"/>
                  </a:lnTo>
                  <a:lnTo>
                    <a:pt x="17919" y="22440"/>
                  </a:lnTo>
                  <a:lnTo>
                    <a:pt x="17183" y="14833"/>
                  </a:lnTo>
                  <a:lnTo>
                    <a:pt x="16001" y="3213"/>
                  </a:lnTo>
                  <a:lnTo>
                    <a:pt x="12039" y="0"/>
                  </a:lnTo>
                  <a:close/>
                </a:path>
                <a:path w="18415" h="88900">
                  <a:moveTo>
                    <a:pt x="1130" y="16408"/>
                  </a:move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8332" y="515061"/>
              <a:ext cx="4031068" cy="33879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8693" y="534987"/>
              <a:ext cx="257632" cy="2444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982442" y="599045"/>
              <a:ext cx="25400" cy="136525"/>
            </a:xfrm>
            <a:custGeom>
              <a:avLst/>
              <a:gdLst/>
              <a:ahLst/>
              <a:cxnLst/>
              <a:rect l="l" t="t" r="r" b="b"/>
              <a:pathLst>
                <a:path w="25400" h="136525">
                  <a:moveTo>
                    <a:pt x="24892" y="133210"/>
                  </a:moveTo>
                  <a:lnTo>
                    <a:pt x="24460" y="124866"/>
                  </a:lnTo>
                  <a:lnTo>
                    <a:pt x="24358" y="123151"/>
                  </a:lnTo>
                  <a:lnTo>
                    <a:pt x="23012" y="114249"/>
                  </a:lnTo>
                  <a:lnTo>
                    <a:pt x="22961" y="114020"/>
                  </a:lnTo>
                  <a:lnTo>
                    <a:pt x="22948" y="113741"/>
                  </a:lnTo>
                  <a:lnTo>
                    <a:pt x="21615" y="93294"/>
                  </a:lnTo>
                  <a:lnTo>
                    <a:pt x="21551" y="92176"/>
                  </a:lnTo>
                  <a:lnTo>
                    <a:pt x="19405" y="65138"/>
                  </a:lnTo>
                  <a:lnTo>
                    <a:pt x="16154" y="21272"/>
                  </a:lnTo>
                  <a:lnTo>
                    <a:pt x="19075" y="21272"/>
                  </a:lnTo>
                  <a:lnTo>
                    <a:pt x="21272" y="19062"/>
                  </a:lnTo>
                  <a:lnTo>
                    <a:pt x="21272" y="16344"/>
                  </a:lnTo>
                  <a:lnTo>
                    <a:pt x="21272" y="13627"/>
                  </a:lnTo>
                  <a:lnTo>
                    <a:pt x="19075" y="11430"/>
                  </a:lnTo>
                  <a:lnTo>
                    <a:pt x="15430" y="11430"/>
                  </a:lnTo>
                  <a:lnTo>
                    <a:pt x="14820" y="3060"/>
                  </a:lnTo>
                  <a:lnTo>
                    <a:pt x="11252" y="0"/>
                  </a:lnTo>
                  <a:lnTo>
                    <a:pt x="3073" y="596"/>
                  </a:lnTo>
                  <a:lnTo>
                    <a:pt x="0" y="4165"/>
                  </a:lnTo>
                  <a:lnTo>
                    <a:pt x="317" y="8382"/>
                  </a:lnTo>
                  <a:lnTo>
                    <a:pt x="3213" y="37211"/>
                  </a:lnTo>
                  <a:lnTo>
                    <a:pt x="6108" y="66332"/>
                  </a:lnTo>
                  <a:lnTo>
                    <a:pt x="9004" y="93345"/>
                  </a:lnTo>
                  <a:lnTo>
                    <a:pt x="11176" y="115214"/>
                  </a:lnTo>
                  <a:lnTo>
                    <a:pt x="11303" y="115976"/>
                  </a:lnTo>
                  <a:lnTo>
                    <a:pt x="13449" y="125222"/>
                  </a:lnTo>
                  <a:lnTo>
                    <a:pt x="14935" y="134467"/>
                  </a:lnTo>
                  <a:lnTo>
                    <a:pt x="17589" y="136398"/>
                  </a:lnTo>
                  <a:lnTo>
                    <a:pt x="23025" y="135521"/>
                  </a:lnTo>
                  <a:lnTo>
                    <a:pt x="24892" y="13321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20926" y="4424819"/>
            <a:ext cx="344170" cy="30480"/>
          </a:xfrm>
          <a:custGeom>
            <a:avLst/>
            <a:gdLst/>
            <a:ahLst/>
            <a:cxnLst/>
            <a:rect l="l" t="t" r="r" b="b"/>
            <a:pathLst>
              <a:path w="344169" h="30479">
                <a:moveTo>
                  <a:pt x="47282" y="2920"/>
                </a:moveTo>
                <a:lnTo>
                  <a:pt x="45550" y="3035"/>
                </a:lnTo>
                <a:lnTo>
                  <a:pt x="26708" y="5600"/>
                </a:lnTo>
                <a:lnTo>
                  <a:pt x="3975" y="9182"/>
                </a:lnTo>
                <a:lnTo>
                  <a:pt x="0" y="14643"/>
                </a:lnTo>
                <a:lnTo>
                  <a:pt x="1816" y="26238"/>
                </a:lnTo>
                <a:lnTo>
                  <a:pt x="7175" y="30213"/>
                </a:lnTo>
                <a:lnTo>
                  <a:pt x="29915" y="27012"/>
                </a:lnTo>
                <a:lnTo>
                  <a:pt x="47755" y="24640"/>
                </a:lnTo>
                <a:lnTo>
                  <a:pt x="46913" y="24625"/>
                </a:lnTo>
                <a:lnTo>
                  <a:pt x="48539" y="24536"/>
                </a:lnTo>
                <a:lnTo>
                  <a:pt x="282357" y="24536"/>
                </a:lnTo>
                <a:lnTo>
                  <a:pt x="301980" y="23901"/>
                </a:lnTo>
                <a:lnTo>
                  <a:pt x="324874" y="23270"/>
                </a:lnTo>
                <a:lnTo>
                  <a:pt x="324535" y="23266"/>
                </a:lnTo>
                <a:lnTo>
                  <a:pt x="325817" y="23266"/>
                </a:lnTo>
                <a:lnTo>
                  <a:pt x="321061" y="19113"/>
                </a:lnTo>
                <a:lnTo>
                  <a:pt x="320949" y="18033"/>
                </a:lnTo>
                <a:lnTo>
                  <a:pt x="320826" y="17614"/>
                </a:lnTo>
                <a:lnTo>
                  <a:pt x="318713" y="16823"/>
                </a:lnTo>
                <a:lnTo>
                  <a:pt x="312331" y="14986"/>
                </a:lnTo>
                <a:lnTo>
                  <a:pt x="309956" y="10718"/>
                </a:lnTo>
                <a:lnTo>
                  <a:pt x="312032" y="3429"/>
                </a:lnTo>
                <a:lnTo>
                  <a:pt x="155105" y="3429"/>
                </a:lnTo>
                <a:lnTo>
                  <a:pt x="67983" y="3263"/>
                </a:lnTo>
                <a:lnTo>
                  <a:pt x="68153" y="3263"/>
                </a:lnTo>
                <a:lnTo>
                  <a:pt x="47282" y="2920"/>
                </a:lnTo>
                <a:close/>
              </a:path>
              <a:path w="344169" h="30479">
                <a:moveTo>
                  <a:pt x="282357" y="24536"/>
                </a:moveTo>
                <a:lnTo>
                  <a:pt x="48443" y="24549"/>
                </a:lnTo>
                <a:lnTo>
                  <a:pt x="47755" y="24640"/>
                </a:lnTo>
                <a:lnTo>
                  <a:pt x="67792" y="25006"/>
                </a:lnTo>
                <a:lnTo>
                  <a:pt x="122694" y="25044"/>
                </a:lnTo>
                <a:lnTo>
                  <a:pt x="155162" y="24841"/>
                </a:lnTo>
                <a:lnTo>
                  <a:pt x="259671" y="24841"/>
                </a:lnTo>
                <a:lnTo>
                  <a:pt x="282357" y="24536"/>
                </a:lnTo>
                <a:close/>
              </a:path>
              <a:path w="344169" h="30479">
                <a:moveTo>
                  <a:pt x="259671" y="24841"/>
                </a:moveTo>
                <a:lnTo>
                  <a:pt x="155162" y="24841"/>
                </a:lnTo>
                <a:lnTo>
                  <a:pt x="254825" y="24904"/>
                </a:lnTo>
                <a:lnTo>
                  <a:pt x="259671" y="24841"/>
                </a:lnTo>
                <a:close/>
              </a:path>
              <a:path w="344169" h="30479">
                <a:moveTo>
                  <a:pt x="48539" y="24536"/>
                </a:moveTo>
                <a:lnTo>
                  <a:pt x="46913" y="24625"/>
                </a:lnTo>
                <a:lnTo>
                  <a:pt x="47755" y="24640"/>
                </a:lnTo>
                <a:lnTo>
                  <a:pt x="48539" y="24536"/>
                </a:lnTo>
                <a:close/>
              </a:path>
              <a:path w="344169" h="30479">
                <a:moveTo>
                  <a:pt x="325837" y="23284"/>
                </a:moveTo>
                <a:lnTo>
                  <a:pt x="326224" y="23621"/>
                </a:lnTo>
                <a:lnTo>
                  <a:pt x="330243" y="23354"/>
                </a:lnTo>
                <a:lnTo>
                  <a:pt x="329069" y="23329"/>
                </a:lnTo>
                <a:lnTo>
                  <a:pt x="329222" y="23329"/>
                </a:lnTo>
                <a:lnTo>
                  <a:pt x="325837" y="23284"/>
                </a:lnTo>
                <a:close/>
              </a:path>
              <a:path w="344169" h="30479">
                <a:moveTo>
                  <a:pt x="331416" y="23276"/>
                </a:moveTo>
                <a:lnTo>
                  <a:pt x="330243" y="23354"/>
                </a:lnTo>
                <a:lnTo>
                  <a:pt x="330873" y="23368"/>
                </a:lnTo>
                <a:lnTo>
                  <a:pt x="331416" y="23276"/>
                </a:lnTo>
                <a:close/>
              </a:path>
              <a:path w="344169" h="30479">
                <a:moveTo>
                  <a:pt x="320924" y="17651"/>
                </a:moveTo>
                <a:lnTo>
                  <a:pt x="321061" y="19113"/>
                </a:lnTo>
                <a:lnTo>
                  <a:pt x="325837" y="23284"/>
                </a:lnTo>
                <a:lnTo>
                  <a:pt x="329222" y="23329"/>
                </a:lnTo>
                <a:lnTo>
                  <a:pt x="329069" y="23329"/>
                </a:lnTo>
                <a:lnTo>
                  <a:pt x="341489" y="19113"/>
                </a:lnTo>
                <a:lnTo>
                  <a:pt x="326389" y="19113"/>
                </a:lnTo>
                <a:lnTo>
                  <a:pt x="322071" y="18033"/>
                </a:lnTo>
                <a:lnTo>
                  <a:pt x="320924" y="17651"/>
                </a:lnTo>
                <a:close/>
              </a:path>
              <a:path w="344169" h="30479">
                <a:moveTo>
                  <a:pt x="325817" y="23266"/>
                </a:moveTo>
                <a:lnTo>
                  <a:pt x="324874" y="23270"/>
                </a:lnTo>
                <a:lnTo>
                  <a:pt x="325837" y="23284"/>
                </a:lnTo>
                <a:close/>
              </a:path>
              <a:path w="344169" h="30479">
                <a:moveTo>
                  <a:pt x="340021" y="20794"/>
                </a:moveTo>
                <a:lnTo>
                  <a:pt x="335025" y="22669"/>
                </a:lnTo>
                <a:lnTo>
                  <a:pt x="331416" y="23276"/>
                </a:lnTo>
                <a:lnTo>
                  <a:pt x="338251" y="22821"/>
                </a:lnTo>
                <a:lnTo>
                  <a:pt x="340021" y="20794"/>
                </a:lnTo>
                <a:close/>
              </a:path>
              <a:path w="344169" h="30479">
                <a:moveTo>
                  <a:pt x="341683" y="18891"/>
                </a:moveTo>
                <a:lnTo>
                  <a:pt x="340021" y="20794"/>
                </a:lnTo>
                <a:lnTo>
                  <a:pt x="340982" y="20434"/>
                </a:lnTo>
                <a:lnTo>
                  <a:pt x="341683" y="18891"/>
                </a:lnTo>
                <a:close/>
              </a:path>
              <a:path w="344169" h="30479">
                <a:moveTo>
                  <a:pt x="320560" y="12128"/>
                </a:moveTo>
                <a:lnTo>
                  <a:pt x="320924" y="17651"/>
                </a:lnTo>
                <a:lnTo>
                  <a:pt x="322071" y="18033"/>
                </a:lnTo>
                <a:lnTo>
                  <a:pt x="326389" y="19113"/>
                </a:lnTo>
                <a:lnTo>
                  <a:pt x="320560" y="12128"/>
                </a:lnTo>
                <a:close/>
              </a:path>
              <a:path w="344169" h="30479">
                <a:moveTo>
                  <a:pt x="342432" y="12128"/>
                </a:moveTo>
                <a:lnTo>
                  <a:pt x="320560" y="12128"/>
                </a:lnTo>
                <a:lnTo>
                  <a:pt x="326389" y="19113"/>
                </a:lnTo>
                <a:lnTo>
                  <a:pt x="341489" y="19113"/>
                </a:lnTo>
                <a:lnTo>
                  <a:pt x="341683" y="18891"/>
                </a:lnTo>
                <a:lnTo>
                  <a:pt x="342685" y="16687"/>
                </a:lnTo>
                <a:lnTo>
                  <a:pt x="342567" y="14147"/>
                </a:lnTo>
                <a:lnTo>
                  <a:pt x="342432" y="12128"/>
                </a:lnTo>
                <a:close/>
              </a:path>
              <a:path w="344169" h="30479">
                <a:moveTo>
                  <a:pt x="342730" y="16589"/>
                </a:moveTo>
                <a:lnTo>
                  <a:pt x="341683" y="18891"/>
                </a:lnTo>
                <a:lnTo>
                  <a:pt x="342766" y="17651"/>
                </a:lnTo>
                <a:lnTo>
                  <a:pt x="342730" y="16589"/>
                </a:lnTo>
                <a:close/>
              </a:path>
              <a:path w="344169" h="30479">
                <a:moveTo>
                  <a:pt x="320860" y="16687"/>
                </a:moveTo>
                <a:lnTo>
                  <a:pt x="318350" y="16687"/>
                </a:lnTo>
                <a:lnTo>
                  <a:pt x="318947" y="16891"/>
                </a:lnTo>
                <a:lnTo>
                  <a:pt x="320924" y="17651"/>
                </a:lnTo>
                <a:lnTo>
                  <a:pt x="320860" y="16687"/>
                </a:lnTo>
                <a:close/>
              </a:path>
              <a:path w="344169" h="30479">
                <a:moveTo>
                  <a:pt x="318713" y="16823"/>
                </a:moveTo>
                <a:lnTo>
                  <a:pt x="318893" y="16891"/>
                </a:lnTo>
                <a:lnTo>
                  <a:pt x="318713" y="16823"/>
                </a:lnTo>
                <a:close/>
              </a:path>
              <a:path w="344169" h="30479">
                <a:moveTo>
                  <a:pt x="315695" y="1843"/>
                </a:moveTo>
                <a:lnTo>
                  <a:pt x="313398" y="1901"/>
                </a:lnTo>
                <a:lnTo>
                  <a:pt x="312293" y="2514"/>
                </a:lnTo>
                <a:lnTo>
                  <a:pt x="309956" y="10718"/>
                </a:lnTo>
                <a:lnTo>
                  <a:pt x="312331" y="14986"/>
                </a:lnTo>
                <a:lnTo>
                  <a:pt x="318713" y="16823"/>
                </a:lnTo>
                <a:lnTo>
                  <a:pt x="318350" y="16687"/>
                </a:lnTo>
                <a:lnTo>
                  <a:pt x="320860" y="16687"/>
                </a:lnTo>
                <a:lnTo>
                  <a:pt x="320560" y="12128"/>
                </a:lnTo>
                <a:lnTo>
                  <a:pt x="342432" y="12128"/>
                </a:lnTo>
                <a:lnTo>
                  <a:pt x="342291" y="10014"/>
                </a:lnTo>
                <a:lnTo>
                  <a:pt x="341489" y="7874"/>
                </a:lnTo>
                <a:lnTo>
                  <a:pt x="321500" y="7874"/>
                </a:lnTo>
                <a:lnTo>
                  <a:pt x="323214" y="4787"/>
                </a:lnTo>
                <a:lnTo>
                  <a:pt x="325234" y="3035"/>
                </a:lnTo>
                <a:lnTo>
                  <a:pt x="325538" y="2920"/>
                </a:lnTo>
                <a:lnTo>
                  <a:pt x="323749" y="2209"/>
                </a:lnTo>
                <a:lnTo>
                  <a:pt x="323100" y="1993"/>
                </a:lnTo>
                <a:lnTo>
                  <a:pt x="322608" y="1854"/>
                </a:lnTo>
                <a:lnTo>
                  <a:pt x="315480" y="1854"/>
                </a:lnTo>
                <a:lnTo>
                  <a:pt x="315695" y="1843"/>
                </a:lnTo>
                <a:close/>
              </a:path>
              <a:path w="344169" h="30479">
                <a:moveTo>
                  <a:pt x="342291" y="10014"/>
                </a:moveTo>
                <a:lnTo>
                  <a:pt x="342730" y="16589"/>
                </a:lnTo>
                <a:lnTo>
                  <a:pt x="343839" y="14147"/>
                </a:lnTo>
                <a:lnTo>
                  <a:pt x="342291" y="10014"/>
                </a:lnTo>
                <a:close/>
              </a:path>
              <a:path w="344169" h="30479">
                <a:moveTo>
                  <a:pt x="340444" y="5083"/>
                </a:moveTo>
                <a:lnTo>
                  <a:pt x="342291" y="10014"/>
                </a:lnTo>
                <a:lnTo>
                  <a:pt x="342112" y="7327"/>
                </a:lnTo>
                <a:lnTo>
                  <a:pt x="340444" y="5083"/>
                </a:lnTo>
                <a:close/>
              </a:path>
              <a:path w="344169" h="30479">
                <a:moveTo>
                  <a:pt x="325591" y="2901"/>
                </a:moveTo>
                <a:lnTo>
                  <a:pt x="325234" y="3035"/>
                </a:lnTo>
                <a:lnTo>
                  <a:pt x="323214" y="4787"/>
                </a:lnTo>
                <a:lnTo>
                  <a:pt x="321500" y="7874"/>
                </a:lnTo>
                <a:lnTo>
                  <a:pt x="330149" y="4114"/>
                </a:lnTo>
                <a:lnTo>
                  <a:pt x="326888" y="3301"/>
                </a:lnTo>
                <a:lnTo>
                  <a:pt x="326656" y="3301"/>
                </a:lnTo>
                <a:lnTo>
                  <a:pt x="325818" y="3035"/>
                </a:lnTo>
                <a:lnTo>
                  <a:pt x="325947" y="3035"/>
                </a:lnTo>
                <a:lnTo>
                  <a:pt x="325591" y="2901"/>
                </a:lnTo>
                <a:close/>
              </a:path>
              <a:path w="344169" h="30479">
                <a:moveTo>
                  <a:pt x="330873" y="1295"/>
                </a:moveTo>
                <a:lnTo>
                  <a:pt x="329790" y="1325"/>
                </a:lnTo>
                <a:lnTo>
                  <a:pt x="325708" y="2857"/>
                </a:lnTo>
                <a:lnTo>
                  <a:pt x="326201" y="3130"/>
                </a:lnTo>
                <a:lnTo>
                  <a:pt x="330149" y="4114"/>
                </a:lnTo>
                <a:lnTo>
                  <a:pt x="321500" y="7874"/>
                </a:lnTo>
                <a:lnTo>
                  <a:pt x="341489" y="7874"/>
                </a:lnTo>
                <a:lnTo>
                  <a:pt x="340444" y="5083"/>
                </a:lnTo>
                <a:lnTo>
                  <a:pt x="339356" y="3619"/>
                </a:lnTo>
                <a:lnTo>
                  <a:pt x="335025" y="1993"/>
                </a:lnTo>
                <a:lnTo>
                  <a:pt x="330873" y="1295"/>
                </a:lnTo>
                <a:close/>
              </a:path>
              <a:path w="344169" h="30479">
                <a:moveTo>
                  <a:pt x="336174" y="1295"/>
                </a:moveTo>
                <a:lnTo>
                  <a:pt x="330873" y="1295"/>
                </a:lnTo>
                <a:lnTo>
                  <a:pt x="335025" y="1993"/>
                </a:lnTo>
                <a:lnTo>
                  <a:pt x="339356" y="3619"/>
                </a:lnTo>
                <a:lnTo>
                  <a:pt x="340444" y="5083"/>
                </a:lnTo>
                <a:lnTo>
                  <a:pt x="339610" y="2857"/>
                </a:lnTo>
                <a:lnTo>
                  <a:pt x="336174" y="1295"/>
                </a:lnTo>
                <a:close/>
              </a:path>
              <a:path w="344169" h="30479">
                <a:moveTo>
                  <a:pt x="155162" y="3428"/>
                </a:moveTo>
                <a:close/>
              </a:path>
              <a:path w="344169" h="30479">
                <a:moveTo>
                  <a:pt x="281673" y="2997"/>
                </a:moveTo>
                <a:lnTo>
                  <a:pt x="254685" y="3365"/>
                </a:lnTo>
                <a:lnTo>
                  <a:pt x="155162" y="3428"/>
                </a:lnTo>
                <a:lnTo>
                  <a:pt x="312032" y="3429"/>
                </a:lnTo>
                <a:lnTo>
                  <a:pt x="312151" y="3009"/>
                </a:lnTo>
                <a:lnTo>
                  <a:pt x="281393" y="3009"/>
                </a:lnTo>
                <a:lnTo>
                  <a:pt x="281673" y="2997"/>
                </a:lnTo>
                <a:close/>
              </a:path>
              <a:path w="344169" h="30479">
                <a:moveTo>
                  <a:pt x="325818" y="3035"/>
                </a:moveTo>
                <a:lnTo>
                  <a:pt x="326656" y="3301"/>
                </a:lnTo>
                <a:lnTo>
                  <a:pt x="326201" y="3130"/>
                </a:lnTo>
                <a:lnTo>
                  <a:pt x="325818" y="3035"/>
                </a:lnTo>
                <a:close/>
              </a:path>
              <a:path w="344169" h="30479">
                <a:moveTo>
                  <a:pt x="326201" y="3130"/>
                </a:moveTo>
                <a:lnTo>
                  <a:pt x="326656" y="3301"/>
                </a:lnTo>
                <a:lnTo>
                  <a:pt x="326888" y="3301"/>
                </a:lnTo>
                <a:lnTo>
                  <a:pt x="326201" y="3130"/>
                </a:lnTo>
                <a:close/>
              </a:path>
              <a:path w="344169" h="30479">
                <a:moveTo>
                  <a:pt x="68153" y="3263"/>
                </a:moveTo>
                <a:lnTo>
                  <a:pt x="67983" y="3263"/>
                </a:lnTo>
                <a:lnTo>
                  <a:pt x="68160" y="3263"/>
                </a:lnTo>
                <a:close/>
              </a:path>
              <a:path w="344169" h="30479">
                <a:moveTo>
                  <a:pt x="122770" y="3225"/>
                </a:moveTo>
                <a:lnTo>
                  <a:pt x="68153" y="3263"/>
                </a:lnTo>
                <a:lnTo>
                  <a:pt x="128845" y="3263"/>
                </a:lnTo>
                <a:lnTo>
                  <a:pt x="122770" y="3225"/>
                </a:lnTo>
                <a:close/>
              </a:path>
              <a:path w="344169" h="30479">
                <a:moveTo>
                  <a:pt x="325947" y="3035"/>
                </a:moveTo>
                <a:lnTo>
                  <a:pt x="325818" y="3035"/>
                </a:lnTo>
                <a:lnTo>
                  <a:pt x="326201" y="3130"/>
                </a:lnTo>
                <a:lnTo>
                  <a:pt x="325947" y="3035"/>
                </a:lnTo>
                <a:close/>
              </a:path>
              <a:path w="344169" h="30479">
                <a:moveTo>
                  <a:pt x="313398" y="1901"/>
                </a:moveTo>
                <a:lnTo>
                  <a:pt x="301193" y="2209"/>
                </a:lnTo>
                <a:lnTo>
                  <a:pt x="281393" y="3009"/>
                </a:lnTo>
                <a:lnTo>
                  <a:pt x="312151" y="3009"/>
                </a:lnTo>
                <a:lnTo>
                  <a:pt x="312293" y="2514"/>
                </a:lnTo>
                <a:lnTo>
                  <a:pt x="313398" y="1901"/>
                </a:lnTo>
                <a:close/>
              </a:path>
              <a:path w="344169" h="30479">
                <a:moveTo>
                  <a:pt x="329790" y="1325"/>
                </a:moveTo>
                <a:lnTo>
                  <a:pt x="329069" y="1346"/>
                </a:lnTo>
                <a:lnTo>
                  <a:pt x="329222" y="1346"/>
                </a:lnTo>
                <a:lnTo>
                  <a:pt x="324116" y="1409"/>
                </a:lnTo>
                <a:lnTo>
                  <a:pt x="321515" y="1543"/>
                </a:lnTo>
                <a:lnTo>
                  <a:pt x="323189" y="2019"/>
                </a:lnTo>
                <a:lnTo>
                  <a:pt x="323786" y="2222"/>
                </a:lnTo>
                <a:lnTo>
                  <a:pt x="325591" y="2901"/>
                </a:lnTo>
                <a:lnTo>
                  <a:pt x="329790" y="1325"/>
                </a:lnTo>
                <a:close/>
              </a:path>
              <a:path w="344169" h="30479">
                <a:moveTo>
                  <a:pt x="316572" y="139"/>
                </a:moveTo>
                <a:lnTo>
                  <a:pt x="313398" y="1901"/>
                </a:lnTo>
                <a:lnTo>
                  <a:pt x="315727" y="1841"/>
                </a:lnTo>
                <a:lnTo>
                  <a:pt x="321515" y="1543"/>
                </a:lnTo>
                <a:lnTo>
                  <a:pt x="316572" y="139"/>
                </a:lnTo>
                <a:close/>
              </a:path>
              <a:path w="344169" h="30479">
                <a:moveTo>
                  <a:pt x="322563" y="1841"/>
                </a:moveTo>
                <a:lnTo>
                  <a:pt x="315480" y="1854"/>
                </a:lnTo>
                <a:lnTo>
                  <a:pt x="322608" y="1854"/>
                </a:lnTo>
                <a:close/>
              </a:path>
              <a:path w="344169" h="30479">
                <a:moveTo>
                  <a:pt x="321515" y="1543"/>
                </a:moveTo>
                <a:lnTo>
                  <a:pt x="315695" y="1843"/>
                </a:lnTo>
                <a:lnTo>
                  <a:pt x="322563" y="1841"/>
                </a:lnTo>
                <a:lnTo>
                  <a:pt x="321515" y="1543"/>
                </a:lnTo>
                <a:close/>
              </a:path>
              <a:path w="344169" h="30479">
                <a:moveTo>
                  <a:pt x="333324" y="0"/>
                </a:moveTo>
                <a:lnTo>
                  <a:pt x="329790" y="1325"/>
                </a:lnTo>
                <a:lnTo>
                  <a:pt x="330873" y="1295"/>
                </a:lnTo>
                <a:lnTo>
                  <a:pt x="336174" y="1295"/>
                </a:lnTo>
                <a:lnTo>
                  <a:pt x="333324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6691" y="4150918"/>
            <a:ext cx="975436" cy="38647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90963" y="4092460"/>
            <a:ext cx="1177988" cy="3327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50891" y="3972623"/>
            <a:ext cx="352018" cy="5638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04611" y="4068571"/>
            <a:ext cx="932210" cy="2492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68566" y="3972928"/>
            <a:ext cx="1236179" cy="35170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10009" y="4968405"/>
            <a:ext cx="345019" cy="3042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13717" y="4708537"/>
            <a:ext cx="863047" cy="438531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913837" y="4717173"/>
            <a:ext cx="2966085" cy="1626235"/>
            <a:chOff x="2913837" y="4717173"/>
            <a:chExt cx="2966085" cy="1626235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55721" y="4717173"/>
              <a:ext cx="574243" cy="2482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74045" y="4794097"/>
              <a:ext cx="505561" cy="327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0133" y="5226138"/>
              <a:ext cx="272427" cy="29780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00868" y="5196258"/>
              <a:ext cx="736330" cy="8632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08715" y="5132997"/>
              <a:ext cx="1370990" cy="9224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13837" y="5969553"/>
              <a:ext cx="600036" cy="37338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16221" y="4770856"/>
            <a:ext cx="605751" cy="13801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92737" y="4624400"/>
            <a:ext cx="345859" cy="24356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14623" y="4587456"/>
            <a:ext cx="1062280" cy="41831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99396" y="4678705"/>
            <a:ext cx="390344" cy="28909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377351" y="4475086"/>
            <a:ext cx="967104" cy="388315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670926" y="5567476"/>
            <a:ext cx="226060" cy="61594"/>
          </a:xfrm>
          <a:custGeom>
            <a:avLst/>
            <a:gdLst/>
            <a:ahLst/>
            <a:cxnLst/>
            <a:rect l="l" t="t" r="r" b="b"/>
            <a:pathLst>
              <a:path w="226060" h="61595">
                <a:moveTo>
                  <a:pt x="206844" y="44858"/>
                </a:moveTo>
                <a:lnTo>
                  <a:pt x="202069" y="48046"/>
                </a:lnTo>
                <a:lnTo>
                  <a:pt x="201066" y="53045"/>
                </a:lnTo>
                <a:lnTo>
                  <a:pt x="205994" y="60439"/>
                </a:lnTo>
                <a:lnTo>
                  <a:pt x="210997" y="61438"/>
                </a:lnTo>
                <a:lnTo>
                  <a:pt x="217433" y="57146"/>
                </a:lnTo>
                <a:lnTo>
                  <a:pt x="214503" y="57146"/>
                </a:lnTo>
                <a:lnTo>
                  <a:pt x="214602" y="56995"/>
                </a:lnTo>
                <a:lnTo>
                  <a:pt x="210921" y="56989"/>
                </a:lnTo>
                <a:lnTo>
                  <a:pt x="212345" y="56989"/>
                </a:lnTo>
                <a:lnTo>
                  <a:pt x="208029" y="54999"/>
                </a:lnTo>
                <a:lnTo>
                  <a:pt x="205193" y="54999"/>
                </a:lnTo>
                <a:lnTo>
                  <a:pt x="203339" y="52837"/>
                </a:lnTo>
                <a:lnTo>
                  <a:pt x="204397" y="52837"/>
                </a:lnTo>
                <a:lnTo>
                  <a:pt x="203926" y="51556"/>
                </a:lnTo>
                <a:lnTo>
                  <a:pt x="203263" y="51556"/>
                </a:lnTo>
                <a:lnTo>
                  <a:pt x="203263" y="49757"/>
                </a:lnTo>
                <a:lnTo>
                  <a:pt x="204225" y="49757"/>
                </a:lnTo>
                <a:lnTo>
                  <a:pt x="206844" y="44858"/>
                </a:lnTo>
                <a:close/>
              </a:path>
              <a:path w="226060" h="61595">
                <a:moveTo>
                  <a:pt x="219354" y="49757"/>
                </a:moveTo>
                <a:lnTo>
                  <a:pt x="214503" y="57146"/>
                </a:lnTo>
                <a:lnTo>
                  <a:pt x="218795" y="55291"/>
                </a:lnTo>
                <a:lnTo>
                  <a:pt x="219354" y="54248"/>
                </a:lnTo>
                <a:lnTo>
                  <a:pt x="219354" y="49757"/>
                </a:lnTo>
                <a:close/>
              </a:path>
              <a:path w="226060" h="61595">
                <a:moveTo>
                  <a:pt x="218795" y="55291"/>
                </a:moveTo>
                <a:lnTo>
                  <a:pt x="214503" y="57146"/>
                </a:lnTo>
                <a:lnTo>
                  <a:pt x="217433" y="57146"/>
                </a:lnTo>
                <a:lnTo>
                  <a:pt x="218008" y="56762"/>
                </a:lnTo>
                <a:lnTo>
                  <a:pt x="218795" y="55291"/>
                </a:lnTo>
                <a:close/>
              </a:path>
              <a:path w="226060" h="61595">
                <a:moveTo>
                  <a:pt x="212345" y="56989"/>
                </a:moveTo>
                <a:lnTo>
                  <a:pt x="210921" y="56989"/>
                </a:lnTo>
                <a:lnTo>
                  <a:pt x="212356" y="56995"/>
                </a:lnTo>
                <a:close/>
              </a:path>
              <a:path w="226060" h="61595">
                <a:moveTo>
                  <a:pt x="225272" y="44858"/>
                </a:moveTo>
                <a:lnTo>
                  <a:pt x="206844" y="44858"/>
                </a:lnTo>
                <a:lnTo>
                  <a:pt x="203655" y="50823"/>
                </a:lnTo>
                <a:lnTo>
                  <a:pt x="204613" y="53424"/>
                </a:lnTo>
                <a:lnTo>
                  <a:pt x="212356" y="56995"/>
                </a:lnTo>
                <a:lnTo>
                  <a:pt x="214602" y="56995"/>
                </a:lnTo>
                <a:lnTo>
                  <a:pt x="219354" y="49757"/>
                </a:lnTo>
                <a:lnTo>
                  <a:pt x="224603" y="49757"/>
                </a:lnTo>
                <a:lnTo>
                  <a:pt x="225933" y="46389"/>
                </a:lnTo>
                <a:lnTo>
                  <a:pt x="225272" y="44858"/>
                </a:lnTo>
                <a:close/>
              </a:path>
              <a:path w="226060" h="61595">
                <a:moveTo>
                  <a:pt x="202959" y="55886"/>
                </a:moveTo>
                <a:lnTo>
                  <a:pt x="71729" y="55886"/>
                </a:lnTo>
                <a:lnTo>
                  <a:pt x="71894" y="55893"/>
                </a:lnTo>
                <a:lnTo>
                  <a:pt x="92608" y="56968"/>
                </a:lnTo>
                <a:lnTo>
                  <a:pt x="93230" y="56984"/>
                </a:lnTo>
                <a:lnTo>
                  <a:pt x="136791" y="56991"/>
                </a:lnTo>
                <a:lnTo>
                  <a:pt x="203696" y="56991"/>
                </a:lnTo>
                <a:lnTo>
                  <a:pt x="202959" y="55886"/>
                </a:lnTo>
                <a:close/>
              </a:path>
              <a:path w="226060" h="61595">
                <a:moveTo>
                  <a:pt x="210921" y="56989"/>
                </a:moveTo>
                <a:lnTo>
                  <a:pt x="211280" y="56991"/>
                </a:lnTo>
                <a:lnTo>
                  <a:pt x="210921" y="56989"/>
                </a:lnTo>
                <a:close/>
              </a:path>
              <a:path w="226060" h="61595">
                <a:moveTo>
                  <a:pt x="71823" y="55891"/>
                </a:moveTo>
                <a:close/>
              </a:path>
              <a:path w="226060" h="61595">
                <a:moveTo>
                  <a:pt x="9582" y="47021"/>
                </a:moveTo>
                <a:lnTo>
                  <a:pt x="52057" y="55076"/>
                </a:lnTo>
                <a:lnTo>
                  <a:pt x="71823" y="55891"/>
                </a:lnTo>
                <a:lnTo>
                  <a:pt x="202959" y="55886"/>
                </a:lnTo>
                <a:lnTo>
                  <a:pt x="201066" y="53045"/>
                </a:lnTo>
                <a:lnTo>
                  <a:pt x="202069" y="48046"/>
                </a:lnTo>
                <a:lnTo>
                  <a:pt x="203315" y="47214"/>
                </a:lnTo>
                <a:lnTo>
                  <a:pt x="10325" y="47214"/>
                </a:lnTo>
                <a:lnTo>
                  <a:pt x="9582" y="47021"/>
                </a:lnTo>
                <a:close/>
              </a:path>
              <a:path w="226060" h="61595">
                <a:moveTo>
                  <a:pt x="224603" y="49757"/>
                </a:moveTo>
                <a:lnTo>
                  <a:pt x="219354" y="49757"/>
                </a:lnTo>
                <a:lnTo>
                  <a:pt x="219354" y="54248"/>
                </a:lnTo>
                <a:lnTo>
                  <a:pt x="218795" y="55291"/>
                </a:lnTo>
                <a:lnTo>
                  <a:pt x="223164" y="53403"/>
                </a:lnTo>
                <a:lnTo>
                  <a:pt x="224603" y="49757"/>
                </a:lnTo>
                <a:close/>
              </a:path>
              <a:path w="226060" h="61595">
                <a:moveTo>
                  <a:pt x="203339" y="52837"/>
                </a:moveTo>
                <a:lnTo>
                  <a:pt x="205193" y="54999"/>
                </a:lnTo>
                <a:lnTo>
                  <a:pt x="204613" y="53424"/>
                </a:lnTo>
                <a:lnTo>
                  <a:pt x="203339" y="52837"/>
                </a:lnTo>
                <a:close/>
              </a:path>
              <a:path w="226060" h="61595">
                <a:moveTo>
                  <a:pt x="204613" y="53424"/>
                </a:moveTo>
                <a:lnTo>
                  <a:pt x="205193" y="54999"/>
                </a:lnTo>
                <a:lnTo>
                  <a:pt x="208029" y="54999"/>
                </a:lnTo>
                <a:lnTo>
                  <a:pt x="204613" y="53424"/>
                </a:lnTo>
                <a:close/>
              </a:path>
              <a:path w="226060" h="61595">
                <a:moveTo>
                  <a:pt x="204397" y="52837"/>
                </a:moveTo>
                <a:lnTo>
                  <a:pt x="203339" y="52837"/>
                </a:lnTo>
                <a:lnTo>
                  <a:pt x="204613" y="53424"/>
                </a:lnTo>
                <a:lnTo>
                  <a:pt x="204397" y="52837"/>
                </a:lnTo>
                <a:close/>
              </a:path>
              <a:path w="226060" h="61595">
                <a:moveTo>
                  <a:pt x="203263" y="49757"/>
                </a:moveTo>
                <a:lnTo>
                  <a:pt x="203263" y="51556"/>
                </a:lnTo>
                <a:lnTo>
                  <a:pt x="203655" y="50823"/>
                </a:lnTo>
                <a:lnTo>
                  <a:pt x="203263" y="49757"/>
                </a:lnTo>
                <a:close/>
              </a:path>
              <a:path w="226060" h="61595">
                <a:moveTo>
                  <a:pt x="203655" y="50823"/>
                </a:moveTo>
                <a:lnTo>
                  <a:pt x="203263" y="51556"/>
                </a:lnTo>
                <a:lnTo>
                  <a:pt x="203926" y="51556"/>
                </a:lnTo>
                <a:lnTo>
                  <a:pt x="203655" y="50823"/>
                </a:lnTo>
                <a:close/>
              </a:path>
              <a:path w="226060" h="61595">
                <a:moveTo>
                  <a:pt x="204225" y="49757"/>
                </a:moveTo>
                <a:lnTo>
                  <a:pt x="203263" y="49757"/>
                </a:lnTo>
                <a:lnTo>
                  <a:pt x="203655" y="50823"/>
                </a:lnTo>
                <a:lnTo>
                  <a:pt x="204225" y="49757"/>
                </a:lnTo>
                <a:close/>
              </a:path>
              <a:path w="226060" h="61595">
                <a:moveTo>
                  <a:pt x="8890" y="46744"/>
                </a:moveTo>
                <a:lnTo>
                  <a:pt x="9582" y="47021"/>
                </a:lnTo>
                <a:lnTo>
                  <a:pt x="10325" y="47214"/>
                </a:lnTo>
                <a:lnTo>
                  <a:pt x="8890" y="46744"/>
                </a:lnTo>
                <a:close/>
              </a:path>
              <a:path w="226060" h="61595">
                <a:moveTo>
                  <a:pt x="204019" y="46744"/>
                </a:moveTo>
                <a:lnTo>
                  <a:pt x="8890" y="46744"/>
                </a:lnTo>
                <a:lnTo>
                  <a:pt x="10325" y="47214"/>
                </a:lnTo>
                <a:lnTo>
                  <a:pt x="203315" y="47214"/>
                </a:lnTo>
                <a:lnTo>
                  <a:pt x="204019" y="46744"/>
                </a:lnTo>
                <a:close/>
              </a:path>
              <a:path w="226060" h="61595">
                <a:moveTo>
                  <a:pt x="9002" y="22344"/>
                </a:moveTo>
                <a:lnTo>
                  <a:pt x="0" y="40760"/>
                </a:lnTo>
                <a:lnTo>
                  <a:pt x="3657" y="45482"/>
                </a:lnTo>
                <a:lnTo>
                  <a:pt x="9582" y="47021"/>
                </a:lnTo>
                <a:lnTo>
                  <a:pt x="8890" y="46744"/>
                </a:lnTo>
                <a:lnTo>
                  <a:pt x="204019" y="46744"/>
                </a:lnTo>
                <a:lnTo>
                  <a:pt x="206844" y="44858"/>
                </a:lnTo>
                <a:lnTo>
                  <a:pt x="225272" y="44858"/>
                </a:lnTo>
                <a:lnTo>
                  <a:pt x="225166" y="44613"/>
                </a:lnTo>
                <a:lnTo>
                  <a:pt x="16662" y="44613"/>
                </a:lnTo>
                <a:lnTo>
                  <a:pt x="17790" y="44085"/>
                </a:lnTo>
                <a:lnTo>
                  <a:pt x="22842" y="34222"/>
                </a:lnTo>
                <a:lnTo>
                  <a:pt x="14643" y="23818"/>
                </a:lnTo>
                <a:lnTo>
                  <a:pt x="59494" y="23818"/>
                </a:lnTo>
                <a:lnTo>
                  <a:pt x="61300" y="22957"/>
                </a:lnTo>
                <a:lnTo>
                  <a:pt x="7912" y="22957"/>
                </a:lnTo>
                <a:lnTo>
                  <a:pt x="9002" y="22344"/>
                </a:lnTo>
                <a:close/>
              </a:path>
              <a:path w="226060" h="61595">
                <a:moveTo>
                  <a:pt x="17790" y="44085"/>
                </a:moveTo>
                <a:lnTo>
                  <a:pt x="16662" y="44613"/>
                </a:lnTo>
                <a:lnTo>
                  <a:pt x="17729" y="44221"/>
                </a:lnTo>
                <a:lnTo>
                  <a:pt x="17790" y="44085"/>
                </a:lnTo>
                <a:close/>
              </a:path>
              <a:path w="226060" h="61595">
                <a:moveTo>
                  <a:pt x="46807" y="30360"/>
                </a:moveTo>
                <a:lnTo>
                  <a:pt x="45783" y="30360"/>
                </a:lnTo>
                <a:lnTo>
                  <a:pt x="33185" y="36498"/>
                </a:lnTo>
                <a:lnTo>
                  <a:pt x="28688" y="38591"/>
                </a:lnTo>
                <a:lnTo>
                  <a:pt x="25069" y="40581"/>
                </a:lnTo>
                <a:lnTo>
                  <a:pt x="24231" y="40998"/>
                </a:lnTo>
                <a:lnTo>
                  <a:pt x="21528" y="42216"/>
                </a:lnTo>
                <a:lnTo>
                  <a:pt x="19570" y="43356"/>
                </a:lnTo>
                <a:lnTo>
                  <a:pt x="17729" y="44221"/>
                </a:lnTo>
                <a:lnTo>
                  <a:pt x="16662" y="44613"/>
                </a:lnTo>
                <a:lnTo>
                  <a:pt x="225166" y="44613"/>
                </a:lnTo>
                <a:lnTo>
                  <a:pt x="221437" y="35974"/>
                </a:lnTo>
                <a:lnTo>
                  <a:pt x="217177" y="33185"/>
                </a:lnTo>
                <a:lnTo>
                  <a:pt x="93840" y="33185"/>
                </a:lnTo>
                <a:lnTo>
                  <a:pt x="93230" y="33169"/>
                </a:lnTo>
                <a:lnTo>
                  <a:pt x="93544" y="33169"/>
                </a:lnTo>
                <a:lnTo>
                  <a:pt x="72809" y="32100"/>
                </a:lnTo>
                <a:lnTo>
                  <a:pt x="56602" y="31478"/>
                </a:lnTo>
                <a:lnTo>
                  <a:pt x="55194" y="31478"/>
                </a:lnTo>
                <a:lnTo>
                  <a:pt x="54089" y="31381"/>
                </a:lnTo>
                <a:lnTo>
                  <a:pt x="54469" y="31381"/>
                </a:lnTo>
                <a:lnTo>
                  <a:pt x="46807" y="30360"/>
                </a:lnTo>
                <a:close/>
              </a:path>
              <a:path w="226060" h="61595">
                <a:moveTo>
                  <a:pt x="18440" y="43780"/>
                </a:moveTo>
                <a:lnTo>
                  <a:pt x="17790" y="44085"/>
                </a:lnTo>
                <a:lnTo>
                  <a:pt x="18440" y="43780"/>
                </a:lnTo>
                <a:close/>
              </a:path>
              <a:path w="226060" h="61595">
                <a:moveTo>
                  <a:pt x="18667" y="43780"/>
                </a:moveTo>
                <a:lnTo>
                  <a:pt x="18440" y="43780"/>
                </a:lnTo>
                <a:lnTo>
                  <a:pt x="17741" y="44180"/>
                </a:lnTo>
                <a:lnTo>
                  <a:pt x="18667" y="43780"/>
                </a:lnTo>
                <a:close/>
              </a:path>
              <a:path w="226060" h="61595">
                <a:moveTo>
                  <a:pt x="22842" y="34222"/>
                </a:moveTo>
                <a:lnTo>
                  <a:pt x="17790" y="44085"/>
                </a:lnTo>
                <a:lnTo>
                  <a:pt x="18440" y="43780"/>
                </a:lnTo>
                <a:lnTo>
                  <a:pt x="18667" y="43780"/>
                </a:lnTo>
                <a:lnTo>
                  <a:pt x="19570" y="43356"/>
                </a:lnTo>
                <a:lnTo>
                  <a:pt x="21123" y="42452"/>
                </a:lnTo>
                <a:lnTo>
                  <a:pt x="22072" y="41899"/>
                </a:lnTo>
                <a:lnTo>
                  <a:pt x="22231" y="41899"/>
                </a:lnTo>
                <a:lnTo>
                  <a:pt x="24231" y="40998"/>
                </a:lnTo>
                <a:lnTo>
                  <a:pt x="25069" y="40581"/>
                </a:lnTo>
                <a:lnTo>
                  <a:pt x="28377" y="38762"/>
                </a:lnTo>
                <a:lnTo>
                  <a:pt x="29019" y="38409"/>
                </a:lnTo>
                <a:lnTo>
                  <a:pt x="33185" y="36498"/>
                </a:lnTo>
                <a:lnTo>
                  <a:pt x="34929" y="35648"/>
                </a:lnTo>
                <a:lnTo>
                  <a:pt x="23710" y="35648"/>
                </a:lnTo>
                <a:lnTo>
                  <a:pt x="23683" y="35289"/>
                </a:lnTo>
                <a:lnTo>
                  <a:pt x="22842" y="34222"/>
                </a:lnTo>
                <a:close/>
              </a:path>
              <a:path w="226060" h="61595">
                <a:moveTo>
                  <a:pt x="22072" y="41899"/>
                </a:moveTo>
                <a:lnTo>
                  <a:pt x="21005" y="42452"/>
                </a:lnTo>
                <a:lnTo>
                  <a:pt x="21528" y="42216"/>
                </a:lnTo>
                <a:lnTo>
                  <a:pt x="22072" y="41899"/>
                </a:lnTo>
                <a:close/>
              </a:path>
              <a:path w="226060" h="61595">
                <a:moveTo>
                  <a:pt x="21528" y="42216"/>
                </a:moveTo>
                <a:lnTo>
                  <a:pt x="21005" y="42452"/>
                </a:lnTo>
                <a:lnTo>
                  <a:pt x="21528" y="42216"/>
                </a:lnTo>
                <a:close/>
              </a:path>
              <a:path w="226060" h="61595">
                <a:moveTo>
                  <a:pt x="22231" y="41899"/>
                </a:moveTo>
                <a:lnTo>
                  <a:pt x="22072" y="41899"/>
                </a:lnTo>
                <a:lnTo>
                  <a:pt x="21528" y="42216"/>
                </a:lnTo>
                <a:lnTo>
                  <a:pt x="22231" y="41899"/>
                </a:lnTo>
                <a:close/>
              </a:path>
              <a:path w="226060" h="61595">
                <a:moveTo>
                  <a:pt x="29019" y="38409"/>
                </a:moveTo>
                <a:lnTo>
                  <a:pt x="28321" y="38762"/>
                </a:lnTo>
                <a:lnTo>
                  <a:pt x="28688" y="38591"/>
                </a:lnTo>
                <a:lnTo>
                  <a:pt x="29019" y="38409"/>
                </a:lnTo>
                <a:close/>
              </a:path>
              <a:path w="226060" h="61595">
                <a:moveTo>
                  <a:pt x="28688" y="38591"/>
                </a:moveTo>
                <a:lnTo>
                  <a:pt x="28321" y="38762"/>
                </a:lnTo>
                <a:lnTo>
                  <a:pt x="28688" y="38591"/>
                </a:lnTo>
                <a:close/>
              </a:path>
              <a:path w="226060" h="61595">
                <a:moveTo>
                  <a:pt x="29079" y="38409"/>
                </a:moveTo>
                <a:lnTo>
                  <a:pt x="28688" y="38591"/>
                </a:lnTo>
                <a:lnTo>
                  <a:pt x="29079" y="38409"/>
                </a:lnTo>
                <a:close/>
              </a:path>
              <a:path w="226060" h="61595">
                <a:moveTo>
                  <a:pt x="0" y="35289"/>
                </a:moveTo>
                <a:lnTo>
                  <a:pt x="0" y="35648"/>
                </a:lnTo>
                <a:lnTo>
                  <a:pt x="0" y="35289"/>
                </a:lnTo>
                <a:close/>
              </a:path>
              <a:path w="226060" h="61595">
                <a:moveTo>
                  <a:pt x="41031" y="32675"/>
                </a:moveTo>
                <a:lnTo>
                  <a:pt x="23634" y="32675"/>
                </a:lnTo>
                <a:lnTo>
                  <a:pt x="23736" y="35356"/>
                </a:lnTo>
                <a:lnTo>
                  <a:pt x="23710" y="35648"/>
                </a:lnTo>
                <a:lnTo>
                  <a:pt x="34929" y="35648"/>
                </a:lnTo>
                <a:lnTo>
                  <a:pt x="41031" y="32675"/>
                </a:lnTo>
                <a:close/>
              </a:path>
              <a:path w="226060" h="61595">
                <a:moveTo>
                  <a:pt x="23634" y="32675"/>
                </a:moveTo>
                <a:lnTo>
                  <a:pt x="22842" y="34222"/>
                </a:lnTo>
                <a:lnTo>
                  <a:pt x="23722" y="35339"/>
                </a:lnTo>
                <a:lnTo>
                  <a:pt x="23634" y="32675"/>
                </a:lnTo>
                <a:close/>
              </a:path>
              <a:path w="226060" h="61595">
                <a:moveTo>
                  <a:pt x="14643" y="23818"/>
                </a:moveTo>
                <a:lnTo>
                  <a:pt x="22842" y="34222"/>
                </a:lnTo>
                <a:lnTo>
                  <a:pt x="23634" y="32675"/>
                </a:lnTo>
                <a:lnTo>
                  <a:pt x="41031" y="32675"/>
                </a:lnTo>
                <a:lnTo>
                  <a:pt x="45694" y="30403"/>
                </a:lnTo>
                <a:lnTo>
                  <a:pt x="45998" y="30252"/>
                </a:lnTo>
                <a:lnTo>
                  <a:pt x="39001" y="29320"/>
                </a:lnTo>
                <a:lnTo>
                  <a:pt x="27254" y="27237"/>
                </a:lnTo>
                <a:lnTo>
                  <a:pt x="22112" y="26123"/>
                </a:lnTo>
                <a:lnTo>
                  <a:pt x="21310" y="26123"/>
                </a:lnTo>
                <a:lnTo>
                  <a:pt x="19405" y="25540"/>
                </a:lnTo>
                <a:lnTo>
                  <a:pt x="19854" y="25540"/>
                </a:lnTo>
                <a:lnTo>
                  <a:pt x="17716" y="24684"/>
                </a:lnTo>
                <a:lnTo>
                  <a:pt x="16078" y="24165"/>
                </a:lnTo>
                <a:lnTo>
                  <a:pt x="14643" y="23818"/>
                </a:lnTo>
                <a:close/>
              </a:path>
              <a:path w="226060" h="61595">
                <a:moveTo>
                  <a:pt x="93544" y="33169"/>
                </a:moveTo>
                <a:lnTo>
                  <a:pt x="93230" y="33169"/>
                </a:lnTo>
                <a:lnTo>
                  <a:pt x="93840" y="33185"/>
                </a:lnTo>
                <a:lnTo>
                  <a:pt x="93544" y="33169"/>
                </a:lnTo>
                <a:close/>
              </a:path>
              <a:path w="226060" h="61595">
                <a:moveTo>
                  <a:pt x="217119" y="33146"/>
                </a:moveTo>
                <a:lnTo>
                  <a:pt x="210921" y="33163"/>
                </a:lnTo>
                <a:lnTo>
                  <a:pt x="93544" y="33169"/>
                </a:lnTo>
                <a:lnTo>
                  <a:pt x="93840" y="33185"/>
                </a:lnTo>
                <a:lnTo>
                  <a:pt x="217177" y="33185"/>
                </a:lnTo>
                <a:close/>
              </a:path>
              <a:path w="226060" h="61595">
                <a:moveTo>
                  <a:pt x="54089" y="31381"/>
                </a:moveTo>
                <a:lnTo>
                  <a:pt x="55194" y="31478"/>
                </a:lnTo>
                <a:lnTo>
                  <a:pt x="54623" y="31402"/>
                </a:lnTo>
                <a:lnTo>
                  <a:pt x="54089" y="31381"/>
                </a:lnTo>
                <a:close/>
              </a:path>
              <a:path w="226060" h="61595">
                <a:moveTo>
                  <a:pt x="54623" y="31402"/>
                </a:moveTo>
                <a:lnTo>
                  <a:pt x="55194" y="31478"/>
                </a:lnTo>
                <a:lnTo>
                  <a:pt x="56602" y="31478"/>
                </a:lnTo>
                <a:lnTo>
                  <a:pt x="54623" y="31402"/>
                </a:lnTo>
                <a:close/>
              </a:path>
              <a:path w="226060" h="61595">
                <a:moveTo>
                  <a:pt x="54469" y="31381"/>
                </a:moveTo>
                <a:lnTo>
                  <a:pt x="54089" y="31381"/>
                </a:lnTo>
                <a:lnTo>
                  <a:pt x="54623" y="31402"/>
                </a:lnTo>
                <a:lnTo>
                  <a:pt x="54469" y="31381"/>
                </a:lnTo>
                <a:close/>
              </a:path>
              <a:path w="226060" h="61595">
                <a:moveTo>
                  <a:pt x="45998" y="30252"/>
                </a:moveTo>
                <a:lnTo>
                  <a:pt x="45681" y="30403"/>
                </a:lnTo>
                <a:lnTo>
                  <a:pt x="46807" y="30360"/>
                </a:lnTo>
                <a:lnTo>
                  <a:pt x="45998" y="30252"/>
                </a:lnTo>
                <a:close/>
              </a:path>
              <a:path w="226060" h="61595">
                <a:moveTo>
                  <a:pt x="59494" y="23818"/>
                </a:moveTo>
                <a:lnTo>
                  <a:pt x="14643" y="23818"/>
                </a:lnTo>
                <a:lnTo>
                  <a:pt x="16078" y="24165"/>
                </a:lnTo>
                <a:lnTo>
                  <a:pt x="17716" y="24684"/>
                </a:lnTo>
                <a:lnTo>
                  <a:pt x="20377" y="25750"/>
                </a:lnTo>
                <a:lnTo>
                  <a:pt x="27424" y="27267"/>
                </a:lnTo>
                <a:lnTo>
                  <a:pt x="39260" y="29354"/>
                </a:lnTo>
                <a:lnTo>
                  <a:pt x="45998" y="30252"/>
                </a:lnTo>
                <a:lnTo>
                  <a:pt x="59494" y="23818"/>
                </a:lnTo>
                <a:close/>
              </a:path>
              <a:path w="226060" h="61595">
                <a:moveTo>
                  <a:pt x="39260" y="29354"/>
                </a:moveTo>
                <a:lnTo>
                  <a:pt x="39497" y="29396"/>
                </a:lnTo>
                <a:lnTo>
                  <a:pt x="39260" y="29354"/>
                </a:lnTo>
                <a:close/>
              </a:path>
              <a:path w="226060" h="61595">
                <a:moveTo>
                  <a:pt x="39064" y="29320"/>
                </a:moveTo>
                <a:lnTo>
                  <a:pt x="39260" y="29354"/>
                </a:lnTo>
                <a:lnTo>
                  <a:pt x="39064" y="29320"/>
                </a:lnTo>
                <a:close/>
              </a:path>
              <a:path w="226060" h="61595">
                <a:moveTo>
                  <a:pt x="27424" y="27267"/>
                </a:moveTo>
                <a:lnTo>
                  <a:pt x="27686" y="27324"/>
                </a:lnTo>
                <a:lnTo>
                  <a:pt x="27424" y="27267"/>
                </a:lnTo>
                <a:close/>
              </a:path>
              <a:path w="226060" h="61595">
                <a:moveTo>
                  <a:pt x="27284" y="27237"/>
                </a:moveTo>
                <a:lnTo>
                  <a:pt x="27424" y="27267"/>
                </a:lnTo>
                <a:lnTo>
                  <a:pt x="27284" y="27237"/>
                </a:lnTo>
                <a:close/>
              </a:path>
              <a:path w="226060" h="61595">
                <a:moveTo>
                  <a:pt x="19405" y="25540"/>
                </a:moveTo>
                <a:lnTo>
                  <a:pt x="21310" y="26123"/>
                </a:lnTo>
                <a:lnTo>
                  <a:pt x="20377" y="25750"/>
                </a:lnTo>
                <a:lnTo>
                  <a:pt x="19405" y="25540"/>
                </a:lnTo>
                <a:close/>
              </a:path>
              <a:path w="226060" h="61595">
                <a:moveTo>
                  <a:pt x="20377" y="25750"/>
                </a:moveTo>
                <a:lnTo>
                  <a:pt x="21310" y="26123"/>
                </a:lnTo>
                <a:lnTo>
                  <a:pt x="22112" y="26123"/>
                </a:lnTo>
                <a:lnTo>
                  <a:pt x="20377" y="25750"/>
                </a:lnTo>
                <a:close/>
              </a:path>
              <a:path w="226060" h="61595">
                <a:moveTo>
                  <a:pt x="19854" y="25540"/>
                </a:moveTo>
                <a:lnTo>
                  <a:pt x="19405" y="25540"/>
                </a:lnTo>
                <a:lnTo>
                  <a:pt x="20377" y="25750"/>
                </a:lnTo>
                <a:lnTo>
                  <a:pt x="19854" y="25540"/>
                </a:lnTo>
                <a:close/>
              </a:path>
              <a:path w="226060" h="61595">
                <a:moveTo>
                  <a:pt x="10299" y="21943"/>
                </a:moveTo>
                <a:lnTo>
                  <a:pt x="9002" y="22344"/>
                </a:lnTo>
                <a:lnTo>
                  <a:pt x="7912" y="22957"/>
                </a:lnTo>
                <a:lnTo>
                  <a:pt x="10299" y="21943"/>
                </a:lnTo>
                <a:close/>
              </a:path>
              <a:path w="226060" h="61595">
                <a:moveTo>
                  <a:pt x="63429" y="21943"/>
                </a:moveTo>
                <a:lnTo>
                  <a:pt x="10299" y="21943"/>
                </a:lnTo>
                <a:lnTo>
                  <a:pt x="7912" y="22957"/>
                </a:lnTo>
                <a:lnTo>
                  <a:pt x="61300" y="22957"/>
                </a:lnTo>
                <a:lnTo>
                  <a:pt x="63429" y="21943"/>
                </a:lnTo>
                <a:close/>
              </a:path>
              <a:path w="226060" h="61595">
                <a:moveTo>
                  <a:pt x="66474" y="19596"/>
                </a:moveTo>
                <a:lnTo>
                  <a:pt x="14719" y="19596"/>
                </a:lnTo>
                <a:lnTo>
                  <a:pt x="13855" y="20015"/>
                </a:lnTo>
                <a:lnTo>
                  <a:pt x="11468" y="21018"/>
                </a:lnTo>
                <a:lnTo>
                  <a:pt x="10439" y="21535"/>
                </a:lnTo>
                <a:lnTo>
                  <a:pt x="9002" y="22344"/>
                </a:lnTo>
                <a:lnTo>
                  <a:pt x="10299" y="21943"/>
                </a:lnTo>
                <a:lnTo>
                  <a:pt x="63429" y="21943"/>
                </a:lnTo>
                <a:lnTo>
                  <a:pt x="66090" y="20674"/>
                </a:lnTo>
                <a:lnTo>
                  <a:pt x="66474" y="19596"/>
                </a:lnTo>
                <a:close/>
              </a:path>
              <a:path w="226060" h="61595">
                <a:moveTo>
                  <a:pt x="14251" y="19800"/>
                </a:moveTo>
                <a:lnTo>
                  <a:pt x="13761" y="20015"/>
                </a:lnTo>
                <a:lnTo>
                  <a:pt x="14251" y="19800"/>
                </a:lnTo>
                <a:close/>
              </a:path>
              <a:path w="226060" h="61595">
                <a:moveTo>
                  <a:pt x="14719" y="19596"/>
                </a:moveTo>
                <a:lnTo>
                  <a:pt x="14251" y="19800"/>
                </a:lnTo>
                <a:lnTo>
                  <a:pt x="13855" y="20015"/>
                </a:lnTo>
                <a:lnTo>
                  <a:pt x="14719" y="19596"/>
                </a:lnTo>
                <a:close/>
              </a:path>
              <a:path w="226060" h="61595">
                <a:moveTo>
                  <a:pt x="67973" y="15379"/>
                </a:moveTo>
                <a:lnTo>
                  <a:pt x="23202" y="15379"/>
                </a:lnTo>
                <a:lnTo>
                  <a:pt x="18516" y="17525"/>
                </a:lnTo>
                <a:lnTo>
                  <a:pt x="17818" y="17868"/>
                </a:lnTo>
                <a:lnTo>
                  <a:pt x="14251" y="19800"/>
                </a:lnTo>
                <a:lnTo>
                  <a:pt x="14719" y="19596"/>
                </a:lnTo>
                <a:lnTo>
                  <a:pt x="66474" y="19596"/>
                </a:lnTo>
                <a:lnTo>
                  <a:pt x="67973" y="15379"/>
                </a:lnTo>
                <a:close/>
              </a:path>
              <a:path w="226060" h="61595">
                <a:moveTo>
                  <a:pt x="56413" y="0"/>
                </a:moveTo>
                <a:lnTo>
                  <a:pt x="35585" y="9385"/>
                </a:lnTo>
                <a:lnTo>
                  <a:pt x="22974" y="15481"/>
                </a:lnTo>
                <a:lnTo>
                  <a:pt x="23202" y="15379"/>
                </a:lnTo>
                <a:lnTo>
                  <a:pt x="67973" y="15379"/>
                </a:lnTo>
                <a:lnTo>
                  <a:pt x="68529" y="13817"/>
                </a:lnTo>
                <a:lnTo>
                  <a:pt x="63106" y="2463"/>
                </a:lnTo>
                <a:lnTo>
                  <a:pt x="56413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188641" y="5447652"/>
            <a:ext cx="509104" cy="26272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2310" y="5344045"/>
            <a:ext cx="582485" cy="327931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6278613" y="5207228"/>
            <a:ext cx="1040765" cy="450215"/>
            <a:chOff x="6278613" y="5207228"/>
            <a:chExt cx="1040765" cy="450215"/>
          </a:xfrm>
        </p:grpSpPr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78613" y="5207228"/>
              <a:ext cx="696887" cy="22407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09343" y="5299208"/>
              <a:ext cx="310034" cy="35814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87106" y="5169979"/>
            <a:ext cx="420759" cy="23722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399468" y="5084470"/>
            <a:ext cx="1020769" cy="3150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238545" y="5868839"/>
            <a:ext cx="288284" cy="3008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dirty="0"/>
              <a:t>Three</a:t>
            </a:r>
            <a:r>
              <a:rPr sz="3600" spc="-15" dirty="0"/>
              <a:t> </a:t>
            </a:r>
            <a:r>
              <a:rPr sz="3600" dirty="0"/>
              <a:t>Phase</a:t>
            </a:r>
            <a:r>
              <a:rPr sz="3600" spc="-10" dirty="0"/>
              <a:t> 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wave </a:t>
            </a:r>
            <a:r>
              <a:rPr sz="2000" b="0" spc="-10" dirty="0">
                <a:latin typeface="Arial"/>
                <a:cs typeface="Arial"/>
              </a:rPr>
              <a:t>rectifier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4906" y="1511592"/>
            <a:ext cx="4443095" cy="4848860"/>
            <a:chOff x="484906" y="1511592"/>
            <a:chExt cx="4443095" cy="4848860"/>
          </a:xfrm>
        </p:grpSpPr>
        <p:sp>
          <p:nvSpPr>
            <p:cNvPr id="4" name="object 4"/>
            <p:cNvSpPr/>
            <p:nvPr/>
          </p:nvSpPr>
          <p:spPr>
            <a:xfrm>
              <a:off x="578305" y="4046778"/>
              <a:ext cx="113664" cy="32384"/>
            </a:xfrm>
            <a:custGeom>
              <a:avLst/>
              <a:gdLst/>
              <a:ahLst/>
              <a:cxnLst/>
              <a:rect l="l" t="t" r="r" b="b"/>
              <a:pathLst>
                <a:path w="113665" h="32385">
                  <a:moveTo>
                    <a:pt x="96495" y="22554"/>
                  </a:moveTo>
                  <a:lnTo>
                    <a:pt x="94055" y="22560"/>
                  </a:lnTo>
                  <a:lnTo>
                    <a:pt x="93601" y="23863"/>
                  </a:lnTo>
                  <a:lnTo>
                    <a:pt x="92596" y="26885"/>
                  </a:lnTo>
                  <a:lnTo>
                    <a:pt x="94214" y="30111"/>
                  </a:lnTo>
                  <a:lnTo>
                    <a:pt x="100197" y="32105"/>
                  </a:lnTo>
                  <a:lnTo>
                    <a:pt x="103427" y="30492"/>
                  </a:lnTo>
                  <a:lnTo>
                    <a:pt x="104536" y="27165"/>
                  </a:lnTo>
                  <a:lnTo>
                    <a:pt x="104786" y="26415"/>
                  </a:lnTo>
                  <a:lnTo>
                    <a:pt x="105556" y="25006"/>
                  </a:lnTo>
                  <a:lnTo>
                    <a:pt x="106008" y="23736"/>
                  </a:lnTo>
                  <a:lnTo>
                    <a:pt x="104659" y="23736"/>
                  </a:lnTo>
                  <a:lnTo>
                    <a:pt x="105127" y="22999"/>
                  </a:lnTo>
                  <a:lnTo>
                    <a:pt x="96888" y="22999"/>
                  </a:lnTo>
                  <a:lnTo>
                    <a:pt x="96495" y="22554"/>
                  </a:lnTo>
                  <a:close/>
                </a:path>
                <a:path w="113665" h="32385">
                  <a:moveTo>
                    <a:pt x="104786" y="26415"/>
                  </a:moveTo>
                  <a:lnTo>
                    <a:pt x="104476" y="27165"/>
                  </a:lnTo>
                  <a:lnTo>
                    <a:pt x="104656" y="26804"/>
                  </a:lnTo>
                  <a:lnTo>
                    <a:pt x="104786" y="26415"/>
                  </a:lnTo>
                  <a:close/>
                </a:path>
                <a:path w="113665" h="32385">
                  <a:moveTo>
                    <a:pt x="104656" y="26804"/>
                  </a:moveTo>
                  <a:lnTo>
                    <a:pt x="104476" y="27165"/>
                  </a:lnTo>
                  <a:lnTo>
                    <a:pt x="104656" y="26804"/>
                  </a:lnTo>
                  <a:close/>
                </a:path>
                <a:path w="113665" h="32385">
                  <a:moveTo>
                    <a:pt x="104851" y="26415"/>
                  </a:moveTo>
                  <a:lnTo>
                    <a:pt x="104656" y="26804"/>
                  </a:lnTo>
                  <a:lnTo>
                    <a:pt x="104851" y="26415"/>
                  </a:lnTo>
                  <a:close/>
                </a:path>
                <a:path w="113665" h="32385">
                  <a:moveTo>
                    <a:pt x="74171" y="0"/>
                  </a:moveTo>
                  <a:lnTo>
                    <a:pt x="52925" y="12"/>
                  </a:lnTo>
                  <a:lnTo>
                    <a:pt x="41125" y="12"/>
                  </a:lnTo>
                  <a:lnTo>
                    <a:pt x="26449" y="381"/>
                  </a:lnTo>
                  <a:lnTo>
                    <a:pt x="4773" y="1460"/>
                  </a:lnTo>
                  <a:lnTo>
                    <a:pt x="0" y="6731"/>
                  </a:lnTo>
                  <a:lnTo>
                    <a:pt x="614" y="19100"/>
                  </a:lnTo>
                  <a:lnTo>
                    <a:pt x="5843" y="23863"/>
                  </a:lnTo>
                  <a:lnTo>
                    <a:pt x="27496" y="22936"/>
                  </a:lnTo>
                  <a:lnTo>
                    <a:pt x="27288" y="22936"/>
                  </a:lnTo>
                  <a:lnTo>
                    <a:pt x="41689" y="22580"/>
                  </a:lnTo>
                  <a:lnTo>
                    <a:pt x="90750" y="22567"/>
                  </a:lnTo>
                  <a:lnTo>
                    <a:pt x="94055" y="22560"/>
                  </a:lnTo>
                  <a:lnTo>
                    <a:pt x="94261" y="22059"/>
                  </a:lnTo>
                  <a:lnTo>
                    <a:pt x="94912" y="20758"/>
                  </a:lnTo>
                  <a:lnTo>
                    <a:pt x="91638" y="17043"/>
                  </a:lnTo>
                  <a:lnTo>
                    <a:pt x="90636" y="14401"/>
                  </a:lnTo>
                  <a:lnTo>
                    <a:pt x="90636" y="11290"/>
                  </a:lnTo>
                  <a:lnTo>
                    <a:pt x="113141" y="11290"/>
                  </a:lnTo>
                  <a:lnTo>
                    <a:pt x="113141" y="5080"/>
                  </a:lnTo>
                  <a:lnTo>
                    <a:pt x="108116" y="50"/>
                  </a:lnTo>
                  <a:lnTo>
                    <a:pt x="74171" y="0"/>
                  </a:lnTo>
                  <a:close/>
                </a:path>
                <a:path w="113665" h="32385">
                  <a:moveTo>
                    <a:pt x="106742" y="20459"/>
                  </a:moveTo>
                  <a:lnTo>
                    <a:pt x="104659" y="23736"/>
                  </a:lnTo>
                  <a:lnTo>
                    <a:pt x="106294" y="22472"/>
                  </a:lnTo>
                  <a:lnTo>
                    <a:pt x="106742" y="20459"/>
                  </a:lnTo>
                  <a:close/>
                </a:path>
                <a:path w="113665" h="32385">
                  <a:moveTo>
                    <a:pt x="106294" y="22472"/>
                  </a:moveTo>
                  <a:lnTo>
                    <a:pt x="104659" y="23736"/>
                  </a:lnTo>
                  <a:lnTo>
                    <a:pt x="106008" y="23736"/>
                  </a:lnTo>
                  <a:lnTo>
                    <a:pt x="106294" y="22472"/>
                  </a:lnTo>
                  <a:close/>
                </a:path>
                <a:path w="113665" h="32385">
                  <a:moveTo>
                    <a:pt x="96773" y="22553"/>
                  </a:moveTo>
                  <a:lnTo>
                    <a:pt x="96495" y="22554"/>
                  </a:lnTo>
                  <a:lnTo>
                    <a:pt x="96888" y="22999"/>
                  </a:lnTo>
                  <a:lnTo>
                    <a:pt x="96773" y="22553"/>
                  </a:lnTo>
                  <a:close/>
                </a:path>
                <a:path w="113665" h="32385">
                  <a:moveTo>
                    <a:pt x="113141" y="11290"/>
                  </a:moveTo>
                  <a:lnTo>
                    <a:pt x="90636" y="11290"/>
                  </a:lnTo>
                  <a:lnTo>
                    <a:pt x="101634" y="22542"/>
                  </a:lnTo>
                  <a:lnTo>
                    <a:pt x="96773" y="22553"/>
                  </a:lnTo>
                  <a:lnTo>
                    <a:pt x="96888" y="22999"/>
                  </a:lnTo>
                  <a:lnTo>
                    <a:pt x="105127" y="22999"/>
                  </a:lnTo>
                  <a:lnTo>
                    <a:pt x="106742" y="20459"/>
                  </a:lnTo>
                  <a:lnTo>
                    <a:pt x="108897" y="20459"/>
                  </a:lnTo>
                  <a:lnTo>
                    <a:pt x="111526" y="18427"/>
                  </a:lnTo>
                  <a:lnTo>
                    <a:pt x="113141" y="15138"/>
                  </a:lnTo>
                  <a:lnTo>
                    <a:pt x="113141" y="11290"/>
                  </a:lnTo>
                  <a:close/>
                </a:path>
                <a:path w="113665" h="32385">
                  <a:moveTo>
                    <a:pt x="94912" y="20758"/>
                  </a:moveTo>
                  <a:lnTo>
                    <a:pt x="94261" y="22059"/>
                  </a:lnTo>
                  <a:lnTo>
                    <a:pt x="94055" y="22560"/>
                  </a:lnTo>
                  <a:lnTo>
                    <a:pt x="96495" y="22554"/>
                  </a:lnTo>
                  <a:lnTo>
                    <a:pt x="95321" y="21221"/>
                  </a:lnTo>
                  <a:lnTo>
                    <a:pt x="94875" y="21221"/>
                  </a:lnTo>
                  <a:lnTo>
                    <a:pt x="94912" y="20758"/>
                  </a:lnTo>
                  <a:close/>
                </a:path>
                <a:path w="113665" h="32385">
                  <a:moveTo>
                    <a:pt x="96088" y="19900"/>
                  </a:moveTo>
                  <a:lnTo>
                    <a:pt x="95341" y="19900"/>
                  </a:lnTo>
                  <a:lnTo>
                    <a:pt x="95002" y="20860"/>
                  </a:lnTo>
                  <a:lnTo>
                    <a:pt x="96495" y="22554"/>
                  </a:lnTo>
                  <a:lnTo>
                    <a:pt x="96773" y="22553"/>
                  </a:lnTo>
                  <a:lnTo>
                    <a:pt x="96088" y="19900"/>
                  </a:lnTo>
                  <a:close/>
                </a:path>
                <a:path w="113665" h="32385">
                  <a:moveTo>
                    <a:pt x="97177" y="17983"/>
                  </a:moveTo>
                  <a:lnTo>
                    <a:pt x="95594" y="17983"/>
                  </a:lnTo>
                  <a:lnTo>
                    <a:pt x="96773" y="22553"/>
                  </a:lnTo>
                  <a:lnTo>
                    <a:pt x="101603" y="22542"/>
                  </a:lnTo>
                  <a:lnTo>
                    <a:pt x="97177" y="17983"/>
                  </a:lnTo>
                  <a:close/>
                </a:path>
                <a:path w="113665" h="32385">
                  <a:moveTo>
                    <a:pt x="108897" y="20459"/>
                  </a:moveTo>
                  <a:lnTo>
                    <a:pt x="106742" y="20459"/>
                  </a:lnTo>
                  <a:lnTo>
                    <a:pt x="106294" y="22472"/>
                  </a:lnTo>
                  <a:lnTo>
                    <a:pt x="108897" y="20459"/>
                  </a:lnTo>
                  <a:close/>
                </a:path>
                <a:path w="113665" h="32385">
                  <a:moveTo>
                    <a:pt x="95002" y="20860"/>
                  </a:moveTo>
                  <a:lnTo>
                    <a:pt x="94875" y="21221"/>
                  </a:lnTo>
                  <a:lnTo>
                    <a:pt x="95321" y="21221"/>
                  </a:lnTo>
                  <a:lnTo>
                    <a:pt x="95002" y="20860"/>
                  </a:lnTo>
                  <a:close/>
                </a:path>
                <a:path w="113665" h="32385">
                  <a:moveTo>
                    <a:pt x="95341" y="19900"/>
                  </a:moveTo>
                  <a:lnTo>
                    <a:pt x="95062" y="20459"/>
                  </a:lnTo>
                  <a:lnTo>
                    <a:pt x="95002" y="20860"/>
                  </a:lnTo>
                  <a:lnTo>
                    <a:pt x="95341" y="19900"/>
                  </a:lnTo>
                  <a:close/>
                </a:path>
                <a:path w="113665" h="32385">
                  <a:moveTo>
                    <a:pt x="90636" y="11290"/>
                  </a:moveTo>
                  <a:lnTo>
                    <a:pt x="90636" y="14401"/>
                  </a:lnTo>
                  <a:lnTo>
                    <a:pt x="91638" y="17043"/>
                  </a:lnTo>
                  <a:lnTo>
                    <a:pt x="94912" y="20758"/>
                  </a:lnTo>
                  <a:lnTo>
                    <a:pt x="95044" y="20459"/>
                  </a:lnTo>
                  <a:lnTo>
                    <a:pt x="95594" y="17983"/>
                  </a:lnTo>
                  <a:lnTo>
                    <a:pt x="97177" y="17983"/>
                  </a:lnTo>
                  <a:lnTo>
                    <a:pt x="90636" y="11290"/>
                  </a:lnTo>
                  <a:close/>
                </a:path>
                <a:path w="113665" h="32385">
                  <a:moveTo>
                    <a:pt x="95594" y="17983"/>
                  </a:moveTo>
                  <a:lnTo>
                    <a:pt x="95030" y="20522"/>
                  </a:lnTo>
                  <a:lnTo>
                    <a:pt x="95341" y="19900"/>
                  </a:lnTo>
                  <a:lnTo>
                    <a:pt x="96088" y="19900"/>
                  </a:lnTo>
                  <a:lnTo>
                    <a:pt x="95594" y="17983"/>
                  </a:lnTo>
                  <a:close/>
                </a:path>
                <a:path w="113665" h="32385">
                  <a:moveTo>
                    <a:pt x="108103" y="38"/>
                  </a:moveTo>
                  <a:lnTo>
                    <a:pt x="101634" y="50"/>
                  </a:lnTo>
                  <a:lnTo>
                    <a:pt x="108116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06" y="4143578"/>
              <a:ext cx="65717" cy="305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74477" y="2025421"/>
              <a:ext cx="154305" cy="281305"/>
            </a:xfrm>
            <a:custGeom>
              <a:avLst/>
              <a:gdLst/>
              <a:ahLst/>
              <a:cxnLst/>
              <a:rect l="l" t="t" r="r" b="b"/>
              <a:pathLst>
                <a:path w="154304" h="281305">
                  <a:moveTo>
                    <a:pt x="153644" y="67551"/>
                  </a:moveTo>
                  <a:lnTo>
                    <a:pt x="105422" y="67564"/>
                  </a:lnTo>
                  <a:lnTo>
                    <a:pt x="105206" y="67576"/>
                  </a:lnTo>
                  <a:lnTo>
                    <a:pt x="74485" y="69405"/>
                  </a:lnTo>
                  <a:lnTo>
                    <a:pt x="74523" y="42595"/>
                  </a:lnTo>
                  <a:lnTo>
                    <a:pt x="74523" y="39878"/>
                  </a:lnTo>
                  <a:lnTo>
                    <a:pt x="77127" y="39217"/>
                  </a:lnTo>
                  <a:lnTo>
                    <a:pt x="80733" y="33223"/>
                  </a:lnTo>
                  <a:lnTo>
                    <a:pt x="80492" y="32321"/>
                  </a:lnTo>
                  <a:lnTo>
                    <a:pt x="78308" y="23583"/>
                  </a:lnTo>
                  <a:lnTo>
                    <a:pt x="77089" y="18656"/>
                  </a:lnTo>
                  <a:lnTo>
                    <a:pt x="76771" y="17614"/>
                  </a:lnTo>
                  <a:lnTo>
                    <a:pt x="76149" y="15862"/>
                  </a:lnTo>
                  <a:lnTo>
                    <a:pt x="76034" y="15544"/>
                  </a:lnTo>
                  <a:lnTo>
                    <a:pt x="74472" y="10617"/>
                  </a:lnTo>
                  <a:lnTo>
                    <a:pt x="74460" y="6197"/>
                  </a:lnTo>
                  <a:lnTo>
                    <a:pt x="72466" y="4229"/>
                  </a:lnTo>
                  <a:lnTo>
                    <a:pt x="72148" y="3213"/>
                  </a:lnTo>
                  <a:lnTo>
                    <a:pt x="70662" y="2451"/>
                  </a:lnTo>
                  <a:lnTo>
                    <a:pt x="69507" y="1295"/>
                  </a:lnTo>
                  <a:lnTo>
                    <a:pt x="68453" y="1308"/>
                  </a:lnTo>
                  <a:lnTo>
                    <a:pt x="65963" y="0"/>
                  </a:lnTo>
                  <a:lnTo>
                    <a:pt x="61760" y="1333"/>
                  </a:lnTo>
                  <a:lnTo>
                    <a:pt x="57340" y="1346"/>
                  </a:lnTo>
                  <a:lnTo>
                    <a:pt x="55791" y="2908"/>
                  </a:lnTo>
                  <a:lnTo>
                    <a:pt x="55791" y="24612"/>
                  </a:lnTo>
                  <a:lnTo>
                    <a:pt x="55702" y="24358"/>
                  </a:lnTo>
                  <a:lnTo>
                    <a:pt x="52641" y="14592"/>
                  </a:lnTo>
                  <a:lnTo>
                    <a:pt x="55130" y="22491"/>
                  </a:lnTo>
                  <a:lnTo>
                    <a:pt x="55702" y="24358"/>
                  </a:lnTo>
                  <a:lnTo>
                    <a:pt x="55626" y="24015"/>
                  </a:lnTo>
                  <a:lnTo>
                    <a:pt x="55791" y="24612"/>
                  </a:lnTo>
                  <a:lnTo>
                    <a:pt x="55791" y="2908"/>
                  </a:lnTo>
                  <a:lnTo>
                    <a:pt x="52527" y="6197"/>
                  </a:lnTo>
                  <a:lnTo>
                    <a:pt x="52514" y="7467"/>
                  </a:lnTo>
                  <a:lnTo>
                    <a:pt x="52463" y="11938"/>
                  </a:lnTo>
                  <a:lnTo>
                    <a:pt x="52463" y="12598"/>
                  </a:lnTo>
                  <a:lnTo>
                    <a:pt x="52463" y="13398"/>
                  </a:lnTo>
                  <a:lnTo>
                    <a:pt x="52489" y="70370"/>
                  </a:lnTo>
                  <a:lnTo>
                    <a:pt x="50101" y="70459"/>
                  </a:lnTo>
                  <a:lnTo>
                    <a:pt x="34429" y="70802"/>
                  </a:lnTo>
                  <a:lnTo>
                    <a:pt x="33388" y="70878"/>
                  </a:lnTo>
                  <a:lnTo>
                    <a:pt x="21145" y="72313"/>
                  </a:lnTo>
                  <a:lnTo>
                    <a:pt x="20167" y="72478"/>
                  </a:lnTo>
                  <a:lnTo>
                    <a:pt x="3797" y="75920"/>
                  </a:lnTo>
                  <a:lnTo>
                    <a:pt x="0" y="81737"/>
                  </a:lnTo>
                  <a:lnTo>
                    <a:pt x="2489" y="93573"/>
                  </a:lnTo>
                  <a:lnTo>
                    <a:pt x="8267" y="97370"/>
                  </a:lnTo>
                  <a:lnTo>
                    <a:pt x="23888" y="94195"/>
                  </a:lnTo>
                  <a:lnTo>
                    <a:pt x="24117" y="94157"/>
                  </a:lnTo>
                  <a:lnTo>
                    <a:pt x="25006" y="94043"/>
                  </a:lnTo>
                  <a:lnTo>
                    <a:pt x="35318" y="92824"/>
                  </a:lnTo>
                  <a:lnTo>
                    <a:pt x="38125" y="92748"/>
                  </a:lnTo>
                  <a:lnTo>
                    <a:pt x="51409" y="92430"/>
                  </a:lnTo>
                  <a:lnTo>
                    <a:pt x="52565" y="92341"/>
                  </a:lnTo>
                  <a:lnTo>
                    <a:pt x="53086" y="115011"/>
                  </a:lnTo>
                  <a:lnTo>
                    <a:pt x="53162" y="116103"/>
                  </a:lnTo>
                  <a:lnTo>
                    <a:pt x="56324" y="143840"/>
                  </a:lnTo>
                  <a:lnTo>
                    <a:pt x="62204" y="176415"/>
                  </a:lnTo>
                  <a:lnTo>
                    <a:pt x="62268" y="176707"/>
                  </a:lnTo>
                  <a:lnTo>
                    <a:pt x="62204" y="176415"/>
                  </a:lnTo>
                  <a:lnTo>
                    <a:pt x="62242" y="176707"/>
                  </a:lnTo>
                  <a:lnTo>
                    <a:pt x="65582" y="209118"/>
                  </a:lnTo>
                  <a:lnTo>
                    <a:pt x="69659" y="244386"/>
                  </a:lnTo>
                  <a:lnTo>
                    <a:pt x="71234" y="263105"/>
                  </a:lnTo>
                  <a:lnTo>
                    <a:pt x="73101" y="279019"/>
                  </a:lnTo>
                  <a:lnTo>
                    <a:pt x="75463" y="280885"/>
                  </a:lnTo>
                  <a:lnTo>
                    <a:pt x="80645" y="280276"/>
                  </a:lnTo>
                  <a:lnTo>
                    <a:pt x="82499" y="277964"/>
                  </a:lnTo>
                  <a:lnTo>
                    <a:pt x="80949" y="262191"/>
                  </a:lnTo>
                  <a:lnTo>
                    <a:pt x="80937" y="262051"/>
                  </a:lnTo>
                  <a:lnTo>
                    <a:pt x="79679" y="244233"/>
                  </a:lnTo>
                  <a:lnTo>
                    <a:pt x="79616" y="243268"/>
                  </a:lnTo>
                  <a:lnTo>
                    <a:pt x="75768" y="207975"/>
                  </a:lnTo>
                  <a:lnTo>
                    <a:pt x="72758" y="176314"/>
                  </a:lnTo>
                  <a:lnTo>
                    <a:pt x="72694" y="175920"/>
                  </a:lnTo>
                  <a:lnTo>
                    <a:pt x="72694" y="175704"/>
                  </a:lnTo>
                  <a:lnTo>
                    <a:pt x="72707" y="175272"/>
                  </a:lnTo>
                  <a:lnTo>
                    <a:pt x="73647" y="142544"/>
                  </a:lnTo>
                  <a:lnTo>
                    <a:pt x="73850" y="115011"/>
                  </a:lnTo>
                  <a:lnTo>
                    <a:pt x="74434" y="90322"/>
                  </a:lnTo>
                  <a:lnTo>
                    <a:pt x="89331" y="88366"/>
                  </a:lnTo>
                  <a:lnTo>
                    <a:pt x="107505" y="85153"/>
                  </a:lnTo>
                  <a:lnTo>
                    <a:pt x="108127" y="85026"/>
                  </a:lnTo>
                  <a:lnTo>
                    <a:pt x="124714" y="80848"/>
                  </a:lnTo>
                  <a:lnTo>
                    <a:pt x="125717" y="80518"/>
                  </a:lnTo>
                  <a:lnTo>
                    <a:pt x="137236" y="75831"/>
                  </a:lnTo>
                  <a:lnTo>
                    <a:pt x="137591" y="75692"/>
                  </a:lnTo>
                  <a:lnTo>
                    <a:pt x="137388" y="75780"/>
                  </a:lnTo>
                  <a:lnTo>
                    <a:pt x="137655" y="75692"/>
                  </a:lnTo>
                  <a:lnTo>
                    <a:pt x="145707" y="73240"/>
                  </a:lnTo>
                  <a:lnTo>
                    <a:pt x="149669" y="71793"/>
                  </a:lnTo>
                  <a:lnTo>
                    <a:pt x="150164" y="71589"/>
                  </a:lnTo>
                  <a:lnTo>
                    <a:pt x="151574" y="70878"/>
                  </a:lnTo>
                  <a:lnTo>
                    <a:pt x="151841" y="70459"/>
                  </a:lnTo>
                  <a:lnTo>
                    <a:pt x="152273" y="69761"/>
                  </a:lnTo>
                  <a:lnTo>
                    <a:pt x="74485" y="69773"/>
                  </a:lnTo>
                  <a:lnTo>
                    <a:pt x="152273" y="69761"/>
                  </a:lnTo>
                  <a:lnTo>
                    <a:pt x="153619" y="67576"/>
                  </a:lnTo>
                  <a:close/>
                </a:path>
                <a:path w="154304" h="281305">
                  <a:moveTo>
                    <a:pt x="154178" y="63754"/>
                  </a:moveTo>
                  <a:lnTo>
                    <a:pt x="152946" y="62522"/>
                  </a:lnTo>
                  <a:lnTo>
                    <a:pt x="152095" y="61671"/>
                  </a:lnTo>
                  <a:lnTo>
                    <a:pt x="146939" y="61671"/>
                  </a:lnTo>
                  <a:lnTo>
                    <a:pt x="145059" y="63550"/>
                  </a:lnTo>
                  <a:lnTo>
                    <a:pt x="142760" y="64389"/>
                  </a:lnTo>
                  <a:lnTo>
                    <a:pt x="142582" y="64452"/>
                  </a:lnTo>
                  <a:lnTo>
                    <a:pt x="135280" y="66675"/>
                  </a:lnTo>
                  <a:lnTo>
                    <a:pt x="123291" y="66001"/>
                  </a:lnTo>
                  <a:lnTo>
                    <a:pt x="122199" y="66014"/>
                  </a:lnTo>
                  <a:lnTo>
                    <a:pt x="105549" y="67551"/>
                  </a:lnTo>
                  <a:lnTo>
                    <a:pt x="153644" y="67551"/>
                  </a:lnTo>
                  <a:lnTo>
                    <a:pt x="154025" y="66916"/>
                  </a:lnTo>
                  <a:lnTo>
                    <a:pt x="154178" y="66687"/>
                  </a:lnTo>
                  <a:lnTo>
                    <a:pt x="154178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06" y="1511592"/>
              <a:ext cx="4427009" cy="27991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1076" y="4439627"/>
              <a:ext cx="492823" cy="6105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8918" y="4434636"/>
              <a:ext cx="318985" cy="278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1938" y="4347718"/>
              <a:ext cx="2276932" cy="20124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628" y="5703295"/>
              <a:ext cx="785352" cy="2711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7529" y="5813334"/>
              <a:ext cx="176936" cy="8492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552348" y="494245"/>
            <a:ext cx="3820795" cy="3658235"/>
            <a:chOff x="6552348" y="494245"/>
            <a:chExt cx="3820795" cy="3658235"/>
          </a:xfrm>
        </p:grpSpPr>
        <p:sp>
          <p:nvSpPr>
            <p:cNvPr id="14" name="object 14"/>
            <p:cNvSpPr/>
            <p:nvPr/>
          </p:nvSpPr>
          <p:spPr>
            <a:xfrm>
              <a:off x="9134310" y="3929748"/>
              <a:ext cx="47625" cy="203835"/>
            </a:xfrm>
            <a:custGeom>
              <a:avLst/>
              <a:gdLst/>
              <a:ahLst/>
              <a:cxnLst/>
              <a:rect l="l" t="t" r="r" b="b"/>
              <a:pathLst>
                <a:path w="47625" h="203835">
                  <a:moveTo>
                    <a:pt x="32575" y="194589"/>
                  </a:moveTo>
                  <a:lnTo>
                    <a:pt x="29972" y="191985"/>
                  </a:lnTo>
                  <a:lnTo>
                    <a:pt x="23545" y="191985"/>
                  </a:lnTo>
                  <a:lnTo>
                    <a:pt x="20942" y="194589"/>
                  </a:lnTo>
                  <a:lnTo>
                    <a:pt x="20942" y="201015"/>
                  </a:lnTo>
                  <a:lnTo>
                    <a:pt x="23545" y="203619"/>
                  </a:lnTo>
                  <a:lnTo>
                    <a:pt x="29972" y="203619"/>
                  </a:lnTo>
                  <a:lnTo>
                    <a:pt x="32575" y="201015"/>
                  </a:lnTo>
                  <a:lnTo>
                    <a:pt x="32575" y="197802"/>
                  </a:lnTo>
                  <a:lnTo>
                    <a:pt x="32575" y="194589"/>
                  </a:lnTo>
                  <a:close/>
                </a:path>
                <a:path w="47625" h="203835">
                  <a:moveTo>
                    <a:pt x="47586" y="146050"/>
                  </a:moveTo>
                  <a:lnTo>
                    <a:pt x="46901" y="140233"/>
                  </a:lnTo>
                  <a:lnTo>
                    <a:pt x="46774" y="139446"/>
                  </a:lnTo>
                  <a:lnTo>
                    <a:pt x="46355" y="137502"/>
                  </a:lnTo>
                  <a:lnTo>
                    <a:pt x="45389" y="132854"/>
                  </a:lnTo>
                  <a:lnTo>
                    <a:pt x="44831" y="130708"/>
                  </a:lnTo>
                  <a:lnTo>
                    <a:pt x="43586" y="125895"/>
                  </a:lnTo>
                  <a:lnTo>
                    <a:pt x="41427" y="117983"/>
                  </a:lnTo>
                  <a:lnTo>
                    <a:pt x="39649" y="110871"/>
                  </a:lnTo>
                  <a:lnTo>
                    <a:pt x="38696" y="107251"/>
                  </a:lnTo>
                  <a:lnTo>
                    <a:pt x="37465" y="102501"/>
                  </a:lnTo>
                  <a:lnTo>
                    <a:pt x="35496" y="95351"/>
                  </a:lnTo>
                  <a:lnTo>
                    <a:pt x="35394" y="94983"/>
                  </a:lnTo>
                  <a:lnTo>
                    <a:pt x="35356" y="94856"/>
                  </a:lnTo>
                  <a:lnTo>
                    <a:pt x="35318" y="94576"/>
                  </a:lnTo>
                  <a:lnTo>
                    <a:pt x="34036" y="87439"/>
                  </a:lnTo>
                  <a:lnTo>
                    <a:pt x="32664" y="79298"/>
                  </a:lnTo>
                  <a:lnTo>
                    <a:pt x="32626" y="79044"/>
                  </a:lnTo>
                  <a:lnTo>
                    <a:pt x="31864" y="72948"/>
                  </a:lnTo>
                  <a:lnTo>
                    <a:pt x="31584" y="70662"/>
                  </a:lnTo>
                  <a:lnTo>
                    <a:pt x="31470" y="69989"/>
                  </a:lnTo>
                  <a:lnTo>
                    <a:pt x="26416" y="44805"/>
                  </a:lnTo>
                  <a:lnTo>
                    <a:pt x="25679" y="41109"/>
                  </a:lnTo>
                  <a:lnTo>
                    <a:pt x="17665" y="3124"/>
                  </a:lnTo>
                  <a:lnTo>
                    <a:pt x="12865" y="0"/>
                  </a:lnTo>
                  <a:lnTo>
                    <a:pt x="3111" y="2057"/>
                  </a:lnTo>
                  <a:lnTo>
                    <a:pt x="0" y="6807"/>
                  </a:lnTo>
                  <a:lnTo>
                    <a:pt x="7670" y="44831"/>
                  </a:lnTo>
                  <a:lnTo>
                    <a:pt x="13322" y="73190"/>
                  </a:lnTo>
                  <a:lnTo>
                    <a:pt x="13296" y="72948"/>
                  </a:lnTo>
                  <a:lnTo>
                    <a:pt x="13411" y="73609"/>
                  </a:lnTo>
                  <a:lnTo>
                    <a:pt x="13322" y="73190"/>
                  </a:lnTo>
                  <a:lnTo>
                    <a:pt x="13373" y="73609"/>
                  </a:lnTo>
                  <a:lnTo>
                    <a:pt x="19659" y="107353"/>
                  </a:lnTo>
                  <a:lnTo>
                    <a:pt x="21767" y="115443"/>
                  </a:lnTo>
                  <a:lnTo>
                    <a:pt x="23622" y="122834"/>
                  </a:lnTo>
                  <a:lnTo>
                    <a:pt x="25781" y="130759"/>
                  </a:lnTo>
                  <a:lnTo>
                    <a:pt x="27584" y="137541"/>
                  </a:lnTo>
                  <a:lnTo>
                    <a:pt x="29171" y="143560"/>
                  </a:lnTo>
                  <a:lnTo>
                    <a:pt x="30568" y="148945"/>
                  </a:lnTo>
                  <a:lnTo>
                    <a:pt x="30619" y="149225"/>
                  </a:lnTo>
                  <a:lnTo>
                    <a:pt x="31381" y="152971"/>
                  </a:lnTo>
                  <a:lnTo>
                    <a:pt x="31508" y="153504"/>
                  </a:lnTo>
                  <a:lnTo>
                    <a:pt x="32435" y="156946"/>
                  </a:lnTo>
                  <a:lnTo>
                    <a:pt x="33172" y="159842"/>
                  </a:lnTo>
                  <a:lnTo>
                    <a:pt x="34378" y="162344"/>
                  </a:lnTo>
                  <a:lnTo>
                    <a:pt x="34950" y="163080"/>
                  </a:lnTo>
                  <a:lnTo>
                    <a:pt x="34950" y="171996"/>
                  </a:lnTo>
                  <a:lnTo>
                    <a:pt x="37096" y="174129"/>
                  </a:lnTo>
                  <a:lnTo>
                    <a:pt x="42354" y="174129"/>
                  </a:lnTo>
                  <a:lnTo>
                    <a:pt x="44488" y="171996"/>
                  </a:lnTo>
                  <a:lnTo>
                    <a:pt x="44488" y="164363"/>
                  </a:lnTo>
                  <a:lnTo>
                    <a:pt x="44488" y="163093"/>
                  </a:lnTo>
                  <a:lnTo>
                    <a:pt x="45059" y="162344"/>
                  </a:lnTo>
                  <a:lnTo>
                    <a:pt x="45491" y="161442"/>
                  </a:lnTo>
                  <a:lnTo>
                    <a:pt x="46278" y="159842"/>
                  </a:lnTo>
                  <a:lnTo>
                    <a:pt x="47040" y="156794"/>
                  </a:lnTo>
                  <a:lnTo>
                    <a:pt x="47244" y="155460"/>
                  </a:lnTo>
                  <a:lnTo>
                    <a:pt x="47498" y="151625"/>
                  </a:lnTo>
                  <a:lnTo>
                    <a:pt x="47586" y="148742"/>
                  </a:lnTo>
                  <a:lnTo>
                    <a:pt x="47586" y="146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348" y="494245"/>
              <a:ext cx="3820236" cy="36578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61619" y="556247"/>
              <a:ext cx="3171190" cy="2299335"/>
            </a:xfrm>
            <a:custGeom>
              <a:avLst/>
              <a:gdLst/>
              <a:ahLst/>
              <a:cxnLst/>
              <a:rect l="l" t="t" r="r" b="b"/>
              <a:pathLst>
                <a:path w="3171190" h="2299335">
                  <a:moveTo>
                    <a:pt x="1435" y="27571"/>
                  </a:moveTo>
                  <a:lnTo>
                    <a:pt x="1422" y="27419"/>
                  </a:lnTo>
                  <a:lnTo>
                    <a:pt x="1409" y="27571"/>
                  </a:lnTo>
                  <a:close/>
                </a:path>
                <a:path w="3171190" h="2299335">
                  <a:moveTo>
                    <a:pt x="16319" y="5880"/>
                  </a:moveTo>
                  <a:lnTo>
                    <a:pt x="13944" y="1930"/>
                  </a:lnTo>
                  <a:lnTo>
                    <a:pt x="6146" y="0"/>
                  </a:lnTo>
                  <a:lnTo>
                    <a:pt x="2197" y="2374"/>
                  </a:lnTo>
                  <a:lnTo>
                    <a:pt x="1079" y="6896"/>
                  </a:lnTo>
                  <a:lnTo>
                    <a:pt x="1016" y="8178"/>
                  </a:lnTo>
                  <a:lnTo>
                    <a:pt x="1422" y="27419"/>
                  </a:lnTo>
                  <a:lnTo>
                    <a:pt x="1460" y="27076"/>
                  </a:lnTo>
                  <a:lnTo>
                    <a:pt x="1435" y="27571"/>
                  </a:lnTo>
                  <a:lnTo>
                    <a:pt x="1320" y="28600"/>
                  </a:lnTo>
                  <a:lnTo>
                    <a:pt x="12" y="44361"/>
                  </a:lnTo>
                  <a:lnTo>
                    <a:pt x="0" y="70739"/>
                  </a:lnTo>
                  <a:lnTo>
                    <a:pt x="2095" y="72847"/>
                  </a:lnTo>
                  <a:lnTo>
                    <a:pt x="7289" y="72847"/>
                  </a:lnTo>
                  <a:lnTo>
                    <a:pt x="9385" y="70739"/>
                  </a:lnTo>
                  <a:lnTo>
                    <a:pt x="9372" y="45135"/>
                  </a:lnTo>
                  <a:lnTo>
                    <a:pt x="9385" y="44996"/>
                  </a:lnTo>
                  <a:lnTo>
                    <a:pt x="9398" y="44742"/>
                  </a:lnTo>
                  <a:lnTo>
                    <a:pt x="10756" y="28600"/>
                  </a:lnTo>
                  <a:lnTo>
                    <a:pt x="10782" y="28219"/>
                  </a:lnTo>
                  <a:lnTo>
                    <a:pt x="10693" y="28600"/>
                  </a:lnTo>
                  <a:lnTo>
                    <a:pt x="10820" y="27851"/>
                  </a:lnTo>
                  <a:lnTo>
                    <a:pt x="10782" y="28219"/>
                  </a:lnTo>
                  <a:lnTo>
                    <a:pt x="10871" y="27851"/>
                  </a:lnTo>
                  <a:lnTo>
                    <a:pt x="11061" y="27076"/>
                  </a:lnTo>
                  <a:lnTo>
                    <a:pt x="16319" y="5880"/>
                  </a:lnTo>
                  <a:close/>
                </a:path>
                <a:path w="3171190" h="2299335">
                  <a:moveTo>
                    <a:pt x="3170974" y="2288984"/>
                  </a:moveTo>
                  <a:lnTo>
                    <a:pt x="3168180" y="2285809"/>
                  </a:lnTo>
                  <a:lnTo>
                    <a:pt x="3148304" y="2284476"/>
                  </a:lnTo>
                  <a:lnTo>
                    <a:pt x="3124492" y="2282774"/>
                  </a:lnTo>
                  <a:lnTo>
                    <a:pt x="3121291" y="2285542"/>
                  </a:lnTo>
                  <a:lnTo>
                    <a:pt x="3120758" y="2292908"/>
                  </a:lnTo>
                  <a:lnTo>
                    <a:pt x="3123539" y="2296109"/>
                  </a:lnTo>
                  <a:lnTo>
                    <a:pt x="3167291" y="2299144"/>
                  </a:lnTo>
                  <a:lnTo>
                    <a:pt x="3170440" y="2296376"/>
                  </a:lnTo>
                  <a:lnTo>
                    <a:pt x="3170491" y="2296109"/>
                  </a:lnTo>
                  <a:lnTo>
                    <a:pt x="3170974" y="2288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40581" y="2699816"/>
            <a:ext cx="440016" cy="2302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485449" y="2468994"/>
            <a:ext cx="1535430" cy="852805"/>
            <a:chOff x="10485449" y="2468994"/>
            <a:chExt cx="1535430" cy="85280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5449" y="3048114"/>
              <a:ext cx="548081" cy="2734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4498" y="2468994"/>
              <a:ext cx="1065758" cy="644956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70393" y="4585970"/>
            <a:ext cx="659777" cy="36404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63851" y="4699012"/>
            <a:ext cx="161988" cy="1000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49478" y="4634725"/>
            <a:ext cx="172188" cy="1107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53353" y="4406988"/>
            <a:ext cx="647306" cy="37289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16637" y="4853609"/>
            <a:ext cx="310324" cy="25901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57174" y="4377906"/>
            <a:ext cx="264998" cy="42221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87330" y="4229989"/>
            <a:ext cx="1192553" cy="66146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601265" y="4621364"/>
            <a:ext cx="189639" cy="11409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9154045" y="4393552"/>
            <a:ext cx="869315" cy="588010"/>
            <a:chOff x="9154045" y="4393552"/>
            <a:chExt cx="869315" cy="588010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62934" y="4399749"/>
              <a:ext cx="359991" cy="2065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54045" y="4393552"/>
              <a:ext cx="833894" cy="587933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5183606" y="5670651"/>
            <a:ext cx="206375" cy="92075"/>
          </a:xfrm>
          <a:custGeom>
            <a:avLst/>
            <a:gdLst/>
            <a:ahLst/>
            <a:cxnLst/>
            <a:rect l="l" t="t" r="r" b="b"/>
            <a:pathLst>
              <a:path w="206375" h="92075">
                <a:moveTo>
                  <a:pt x="176479" y="342"/>
                </a:moveTo>
                <a:lnTo>
                  <a:pt x="176072" y="152"/>
                </a:lnTo>
                <a:lnTo>
                  <a:pt x="171615" y="12"/>
                </a:lnTo>
                <a:lnTo>
                  <a:pt x="168376" y="0"/>
                </a:lnTo>
                <a:lnTo>
                  <a:pt x="167601" y="12"/>
                </a:lnTo>
                <a:lnTo>
                  <a:pt x="162509" y="342"/>
                </a:lnTo>
                <a:lnTo>
                  <a:pt x="176479" y="342"/>
                </a:lnTo>
                <a:close/>
              </a:path>
              <a:path w="206375" h="92075">
                <a:moveTo>
                  <a:pt x="184924" y="8559"/>
                </a:moveTo>
                <a:lnTo>
                  <a:pt x="183718" y="7150"/>
                </a:lnTo>
                <a:lnTo>
                  <a:pt x="180047" y="2819"/>
                </a:lnTo>
                <a:lnTo>
                  <a:pt x="178993" y="1562"/>
                </a:lnTo>
                <a:lnTo>
                  <a:pt x="178663" y="1409"/>
                </a:lnTo>
                <a:lnTo>
                  <a:pt x="176479" y="342"/>
                </a:lnTo>
                <a:lnTo>
                  <a:pt x="162318" y="355"/>
                </a:lnTo>
                <a:lnTo>
                  <a:pt x="153936" y="698"/>
                </a:lnTo>
                <a:lnTo>
                  <a:pt x="143179" y="1384"/>
                </a:lnTo>
                <a:lnTo>
                  <a:pt x="142773" y="1409"/>
                </a:lnTo>
                <a:lnTo>
                  <a:pt x="129400" y="1752"/>
                </a:lnTo>
                <a:lnTo>
                  <a:pt x="113588" y="2819"/>
                </a:lnTo>
                <a:lnTo>
                  <a:pt x="97028" y="3898"/>
                </a:lnTo>
                <a:lnTo>
                  <a:pt x="79082" y="4965"/>
                </a:lnTo>
                <a:lnTo>
                  <a:pt x="78397" y="5029"/>
                </a:lnTo>
                <a:lnTo>
                  <a:pt x="61125" y="7150"/>
                </a:lnTo>
                <a:lnTo>
                  <a:pt x="44919" y="8585"/>
                </a:lnTo>
                <a:lnTo>
                  <a:pt x="42786" y="8991"/>
                </a:lnTo>
                <a:lnTo>
                  <a:pt x="25311" y="14097"/>
                </a:lnTo>
                <a:lnTo>
                  <a:pt x="3263" y="20980"/>
                </a:lnTo>
                <a:lnTo>
                  <a:pt x="0" y="27203"/>
                </a:lnTo>
                <a:lnTo>
                  <a:pt x="3657" y="38900"/>
                </a:lnTo>
                <a:lnTo>
                  <a:pt x="9867" y="42164"/>
                </a:lnTo>
                <a:lnTo>
                  <a:pt x="31737" y="35382"/>
                </a:lnTo>
                <a:lnTo>
                  <a:pt x="47637" y="30746"/>
                </a:lnTo>
                <a:lnTo>
                  <a:pt x="47967" y="30645"/>
                </a:lnTo>
                <a:lnTo>
                  <a:pt x="51371" y="30340"/>
                </a:lnTo>
                <a:lnTo>
                  <a:pt x="63461" y="29273"/>
                </a:lnTo>
                <a:lnTo>
                  <a:pt x="80594" y="27165"/>
                </a:lnTo>
                <a:lnTo>
                  <a:pt x="80416" y="27165"/>
                </a:lnTo>
                <a:lnTo>
                  <a:pt x="81102" y="27101"/>
                </a:lnTo>
                <a:lnTo>
                  <a:pt x="80759" y="27152"/>
                </a:lnTo>
                <a:lnTo>
                  <a:pt x="81445" y="27101"/>
                </a:lnTo>
                <a:lnTo>
                  <a:pt x="130594" y="23926"/>
                </a:lnTo>
                <a:lnTo>
                  <a:pt x="144195" y="23533"/>
                </a:lnTo>
                <a:lnTo>
                  <a:pt x="155155" y="22809"/>
                </a:lnTo>
                <a:lnTo>
                  <a:pt x="163677" y="22415"/>
                </a:lnTo>
                <a:lnTo>
                  <a:pt x="167563" y="22136"/>
                </a:lnTo>
                <a:lnTo>
                  <a:pt x="169037" y="23596"/>
                </a:lnTo>
                <a:lnTo>
                  <a:pt x="176949" y="23596"/>
                </a:lnTo>
                <a:lnTo>
                  <a:pt x="179349" y="21183"/>
                </a:lnTo>
                <a:lnTo>
                  <a:pt x="180149" y="20396"/>
                </a:lnTo>
                <a:lnTo>
                  <a:pt x="180162" y="19037"/>
                </a:lnTo>
                <a:lnTo>
                  <a:pt x="184086" y="15709"/>
                </a:lnTo>
                <a:lnTo>
                  <a:pt x="184353" y="15494"/>
                </a:lnTo>
                <a:lnTo>
                  <a:pt x="184924" y="8559"/>
                </a:lnTo>
                <a:close/>
              </a:path>
              <a:path w="206375" h="92075">
                <a:moveTo>
                  <a:pt x="205790" y="67729"/>
                </a:moveTo>
                <a:lnTo>
                  <a:pt x="205600" y="67538"/>
                </a:lnTo>
                <a:lnTo>
                  <a:pt x="204165" y="66103"/>
                </a:lnTo>
                <a:lnTo>
                  <a:pt x="203149" y="65074"/>
                </a:lnTo>
                <a:lnTo>
                  <a:pt x="201295" y="63220"/>
                </a:lnTo>
                <a:lnTo>
                  <a:pt x="200952" y="62865"/>
                </a:lnTo>
                <a:lnTo>
                  <a:pt x="194195" y="62852"/>
                </a:lnTo>
                <a:lnTo>
                  <a:pt x="188226" y="62865"/>
                </a:lnTo>
                <a:lnTo>
                  <a:pt x="181927" y="63220"/>
                </a:lnTo>
                <a:lnTo>
                  <a:pt x="181749" y="63220"/>
                </a:lnTo>
                <a:lnTo>
                  <a:pt x="172567" y="63576"/>
                </a:lnTo>
                <a:lnTo>
                  <a:pt x="171754" y="63639"/>
                </a:lnTo>
                <a:lnTo>
                  <a:pt x="159372" y="65049"/>
                </a:lnTo>
                <a:lnTo>
                  <a:pt x="159600" y="65036"/>
                </a:lnTo>
                <a:lnTo>
                  <a:pt x="159156" y="65074"/>
                </a:lnTo>
                <a:lnTo>
                  <a:pt x="145148" y="66103"/>
                </a:lnTo>
                <a:lnTo>
                  <a:pt x="128955" y="66827"/>
                </a:lnTo>
                <a:lnTo>
                  <a:pt x="112623" y="67538"/>
                </a:lnTo>
                <a:lnTo>
                  <a:pt x="112395" y="67538"/>
                </a:lnTo>
                <a:lnTo>
                  <a:pt x="95948" y="67538"/>
                </a:lnTo>
                <a:lnTo>
                  <a:pt x="67868" y="67538"/>
                </a:lnTo>
                <a:lnTo>
                  <a:pt x="66814" y="67589"/>
                </a:lnTo>
                <a:lnTo>
                  <a:pt x="55448" y="68694"/>
                </a:lnTo>
                <a:lnTo>
                  <a:pt x="39509" y="70573"/>
                </a:lnTo>
                <a:lnTo>
                  <a:pt x="35318" y="75895"/>
                </a:lnTo>
                <a:lnTo>
                  <a:pt x="36690" y="87541"/>
                </a:lnTo>
                <a:lnTo>
                  <a:pt x="41859" y="91719"/>
                </a:lnTo>
                <a:lnTo>
                  <a:pt x="68389" y="89166"/>
                </a:lnTo>
                <a:lnTo>
                  <a:pt x="68897" y="89115"/>
                </a:lnTo>
                <a:lnTo>
                  <a:pt x="68389" y="89166"/>
                </a:lnTo>
                <a:lnTo>
                  <a:pt x="113334" y="89154"/>
                </a:lnTo>
                <a:lnTo>
                  <a:pt x="114249" y="89115"/>
                </a:lnTo>
                <a:lnTo>
                  <a:pt x="146418" y="87693"/>
                </a:lnTo>
                <a:lnTo>
                  <a:pt x="161620" y="86575"/>
                </a:lnTo>
                <a:lnTo>
                  <a:pt x="173672" y="85204"/>
                </a:lnTo>
                <a:lnTo>
                  <a:pt x="173405" y="85204"/>
                </a:lnTo>
                <a:lnTo>
                  <a:pt x="173799" y="85178"/>
                </a:lnTo>
                <a:lnTo>
                  <a:pt x="175006" y="85140"/>
                </a:lnTo>
                <a:lnTo>
                  <a:pt x="182943" y="84836"/>
                </a:lnTo>
                <a:lnTo>
                  <a:pt x="189103" y="84493"/>
                </a:lnTo>
                <a:lnTo>
                  <a:pt x="194195" y="84493"/>
                </a:lnTo>
                <a:lnTo>
                  <a:pt x="200888" y="84505"/>
                </a:lnTo>
                <a:lnTo>
                  <a:pt x="205752" y="79679"/>
                </a:lnTo>
                <a:lnTo>
                  <a:pt x="205790" y="677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664187" y="5430418"/>
            <a:ext cx="381927" cy="28551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124054" y="5318992"/>
            <a:ext cx="2353005" cy="81872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672766" y="5579008"/>
            <a:ext cx="203504" cy="1164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125356" y="5143223"/>
            <a:ext cx="1868119" cy="67394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57FAC1F-CAF5-BD31-7546-68D2385C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62" y="6272493"/>
            <a:ext cx="2234365" cy="48257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dirty="0"/>
              <a:t>Three</a:t>
            </a:r>
            <a:r>
              <a:rPr sz="3600" spc="-15" dirty="0"/>
              <a:t> </a:t>
            </a:r>
            <a:r>
              <a:rPr sz="3600" dirty="0"/>
              <a:t>Phase</a:t>
            </a:r>
            <a:r>
              <a:rPr sz="3600" spc="-10" dirty="0"/>
              <a:t> 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wave </a:t>
            </a:r>
            <a:r>
              <a:rPr sz="2000" b="0" spc="-10" dirty="0">
                <a:latin typeface="Arial"/>
                <a:cs typeface="Arial"/>
              </a:rPr>
              <a:t>rectifier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4906" y="1511592"/>
            <a:ext cx="8022590" cy="5198110"/>
            <a:chOff x="484906" y="1511592"/>
            <a:chExt cx="8022590" cy="5198110"/>
          </a:xfrm>
        </p:grpSpPr>
        <p:sp>
          <p:nvSpPr>
            <p:cNvPr id="4" name="object 4"/>
            <p:cNvSpPr/>
            <p:nvPr/>
          </p:nvSpPr>
          <p:spPr>
            <a:xfrm>
              <a:off x="578305" y="4046778"/>
              <a:ext cx="113664" cy="32384"/>
            </a:xfrm>
            <a:custGeom>
              <a:avLst/>
              <a:gdLst/>
              <a:ahLst/>
              <a:cxnLst/>
              <a:rect l="l" t="t" r="r" b="b"/>
              <a:pathLst>
                <a:path w="113665" h="32385">
                  <a:moveTo>
                    <a:pt x="96495" y="22554"/>
                  </a:moveTo>
                  <a:lnTo>
                    <a:pt x="94055" y="22560"/>
                  </a:lnTo>
                  <a:lnTo>
                    <a:pt x="93601" y="23863"/>
                  </a:lnTo>
                  <a:lnTo>
                    <a:pt x="92596" y="26885"/>
                  </a:lnTo>
                  <a:lnTo>
                    <a:pt x="94214" y="30111"/>
                  </a:lnTo>
                  <a:lnTo>
                    <a:pt x="100197" y="32105"/>
                  </a:lnTo>
                  <a:lnTo>
                    <a:pt x="103427" y="30492"/>
                  </a:lnTo>
                  <a:lnTo>
                    <a:pt x="104536" y="27165"/>
                  </a:lnTo>
                  <a:lnTo>
                    <a:pt x="104786" y="26415"/>
                  </a:lnTo>
                  <a:lnTo>
                    <a:pt x="105556" y="25006"/>
                  </a:lnTo>
                  <a:lnTo>
                    <a:pt x="106008" y="23736"/>
                  </a:lnTo>
                  <a:lnTo>
                    <a:pt x="104659" y="23736"/>
                  </a:lnTo>
                  <a:lnTo>
                    <a:pt x="105127" y="22999"/>
                  </a:lnTo>
                  <a:lnTo>
                    <a:pt x="96888" y="22999"/>
                  </a:lnTo>
                  <a:lnTo>
                    <a:pt x="96495" y="22554"/>
                  </a:lnTo>
                  <a:close/>
                </a:path>
                <a:path w="113665" h="32385">
                  <a:moveTo>
                    <a:pt x="104786" y="26415"/>
                  </a:moveTo>
                  <a:lnTo>
                    <a:pt x="104476" y="27165"/>
                  </a:lnTo>
                  <a:lnTo>
                    <a:pt x="104656" y="26804"/>
                  </a:lnTo>
                  <a:lnTo>
                    <a:pt x="104786" y="26415"/>
                  </a:lnTo>
                  <a:close/>
                </a:path>
                <a:path w="113665" h="32385">
                  <a:moveTo>
                    <a:pt x="104656" y="26804"/>
                  </a:moveTo>
                  <a:lnTo>
                    <a:pt x="104476" y="27165"/>
                  </a:lnTo>
                  <a:lnTo>
                    <a:pt x="104656" y="26804"/>
                  </a:lnTo>
                  <a:close/>
                </a:path>
                <a:path w="113665" h="32385">
                  <a:moveTo>
                    <a:pt x="104851" y="26415"/>
                  </a:moveTo>
                  <a:lnTo>
                    <a:pt x="104656" y="26804"/>
                  </a:lnTo>
                  <a:lnTo>
                    <a:pt x="104851" y="26415"/>
                  </a:lnTo>
                  <a:close/>
                </a:path>
                <a:path w="113665" h="32385">
                  <a:moveTo>
                    <a:pt x="74171" y="0"/>
                  </a:moveTo>
                  <a:lnTo>
                    <a:pt x="52925" y="12"/>
                  </a:lnTo>
                  <a:lnTo>
                    <a:pt x="41125" y="12"/>
                  </a:lnTo>
                  <a:lnTo>
                    <a:pt x="26449" y="381"/>
                  </a:lnTo>
                  <a:lnTo>
                    <a:pt x="4773" y="1460"/>
                  </a:lnTo>
                  <a:lnTo>
                    <a:pt x="0" y="6731"/>
                  </a:lnTo>
                  <a:lnTo>
                    <a:pt x="614" y="19100"/>
                  </a:lnTo>
                  <a:lnTo>
                    <a:pt x="5843" y="23863"/>
                  </a:lnTo>
                  <a:lnTo>
                    <a:pt x="27496" y="22936"/>
                  </a:lnTo>
                  <a:lnTo>
                    <a:pt x="27288" y="22936"/>
                  </a:lnTo>
                  <a:lnTo>
                    <a:pt x="41689" y="22580"/>
                  </a:lnTo>
                  <a:lnTo>
                    <a:pt x="90750" y="22567"/>
                  </a:lnTo>
                  <a:lnTo>
                    <a:pt x="94055" y="22560"/>
                  </a:lnTo>
                  <a:lnTo>
                    <a:pt x="94261" y="22059"/>
                  </a:lnTo>
                  <a:lnTo>
                    <a:pt x="94912" y="20758"/>
                  </a:lnTo>
                  <a:lnTo>
                    <a:pt x="91638" y="17043"/>
                  </a:lnTo>
                  <a:lnTo>
                    <a:pt x="90636" y="14401"/>
                  </a:lnTo>
                  <a:lnTo>
                    <a:pt x="90636" y="11290"/>
                  </a:lnTo>
                  <a:lnTo>
                    <a:pt x="113141" y="11290"/>
                  </a:lnTo>
                  <a:lnTo>
                    <a:pt x="113141" y="5080"/>
                  </a:lnTo>
                  <a:lnTo>
                    <a:pt x="108116" y="50"/>
                  </a:lnTo>
                  <a:lnTo>
                    <a:pt x="74171" y="0"/>
                  </a:lnTo>
                  <a:close/>
                </a:path>
                <a:path w="113665" h="32385">
                  <a:moveTo>
                    <a:pt x="106742" y="20459"/>
                  </a:moveTo>
                  <a:lnTo>
                    <a:pt x="104659" y="23736"/>
                  </a:lnTo>
                  <a:lnTo>
                    <a:pt x="106294" y="22472"/>
                  </a:lnTo>
                  <a:lnTo>
                    <a:pt x="106742" y="20459"/>
                  </a:lnTo>
                  <a:close/>
                </a:path>
                <a:path w="113665" h="32385">
                  <a:moveTo>
                    <a:pt x="106294" y="22472"/>
                  </a:moveTo>
                  <a:lnTo>
                    <a:pt x="104659" y="23736"/>
                  </a:lnTo>
                  <a:lnTo>
                    <a:pt x="106008" y="23736"/>
                  </a:lnTo>
                  <a:lnTo>
                    <a:pt x="106294" y="22472"/>
                  </a:lnTo>
                  <a:close/>
                </a:path>
                <a:path w="113665" h="32385">
                  <a:moveTo>
                    <a:pt x="96773" y="22553"/>
                  </a:moveTo>
                  <a:lnTo>
                    <a:pt x="96495" y="22554"/>
                  </a:lnTo>
                  <a:lnTo>
                    <a:pt x="96888" y="22999"/>
                  </a:lnTo>
                  <a:lnTo>
                    <a:pt x="96773" y="22553"/>
                  </a:lnTo>
                  <a:close/>
                </a:path>
                <a:path w="113665" h="32385">
                  <a:moveTo>
                    <a:pt x="113141" y="11290"/>
                  </a:moveTo>
                  <a:lnTo>
                    <a:pt x="90636" y="11290"/>
                  </a:lnTo>
                  <a:lnTo>
                    <a:pt x="101634" y="22542"/>
                  </a:lnTo>
                  <a:lnTo>
                    <a:pt x="96773" y="22553"/>
                  </a:lnTo>
                  <a:lnTo>
                    <a:pt x="96888" y="22999"/>
                  </a:lnTo>
                  <a:lnTo>
                    <a:pt x="105127" y="22999"/>
                  </a:lnTo>
                  <a:lnTo>
                    <a:pt x="106742" y="20459"/>
                  </a:lnTo>
                  <a:lnTo>
                    <a:pt x="108897" y="20459"/>
                  </a:lnTo>
                  <a:lnTo>
                    <a:pt x="111526" y="18427"/>
                  </a:lnTo>
                  <a:lnTo>
                    <a:pt x="113141" y="15138"/>
                  </a:lnTo>
                  <a:lnTo>
                    <a:pt x="113141" y="11290"/>
                  </a:lnTo>
                  <a:close/>
                </a:path>
                <a:path w="113665" h="32385">
                  <a:moveTo>
                    <a:pt x="94912" y="20758"/>
                  </a:moveTo>
                  <a:lnTo>
                    <a:pt x="94261" y="22059"/>
                  </a:lnTo>
                  <a:lnTo>
                    <a:pt x="94055" y="22560"/>
                  </a:lnTo>
                  <a:lnTo>
                    <a:pt x="96495" y="22554"/>
                  </a:lnTo>
                  <a:lnTo>
                    <a:pt x="95321" y="21221"/>
                  </a:lnTo>
                  <a:lnTo>
                    <a:pt x="94875" y="21221"/>
                  </a:lnTo>
                  <a:lnTo>
                    <a:pt x="94912" y="20758"/>
                  </a:lnTo>
                  <a:close/>
                </a:path>
                <a:path w="113665" h="32385">
                  <a:moveTo>
                    <a:pt x="96088" y="19900"/>
                  </a:moveTo>
                  <a:lnTo>
                    <a:pt x="95341" y="19900"/>
                  </a:lnTo>
                  <a:lnTo>
                    <a:pt x="95002" y="20860"/>
                  </a:lnTo>
                  <a:lnTo>
                    <a:pt x="96495" y="22554"/>
                  </a:lnTo>
                  <a:lnTo>
                    <a:pt x="96773" y="22553"/>
                  </a:lnTo>
                  <a:lnTo>
                    <a:pt x="96088" y="19900"/>
                  </a:lnTo>
                  <a:close/>
                </a:path>
                <a:path w="113665" h="32385">
                  <a:moveTo>
                    <a:pt x="97177" y="17983"/>
                  </a:moveTo>
                  <a:lnTo>
                    <a:pt x="95594" y="17983"/>
                  </a:lnTo>
                  <a:lnTo>
                    <a:pt x="96773" y="22553"/>
                  </a:lnTo>
                  <a:lnTo>
                    <a:pt x="101603" y="22542"/>
                  </a:lnTo>
                  <a:lnTo>
                    <a:pt x="97177" y="17983"/>
                  </a:lnTo>
                  <a:close/>
                </a:path>
                <a:path w="113665" h="32385">
                  <a:moveTo>
                    <a:pt x="108897" y="20459"/>
                  </a:moveTo>
                  <a:lnTo>
                    <a:pt x="106742" y="20459"/>
                  </a:lnTo>
                  <a:lnTo>
                    <a:pt x="106294" y="22472"/>
                  </a:lnTo>
                  <a:lnTo>
                    <a:pt x="108897" y="20459"/>
                  </a:lnTo>
                  <a:close/>
                </a:path>
                <a:path w="113665" h="32385">
                  <a:moveTo>
                    <a:pt x="95002" y="20860"/>
                  </a:moveTo>
                  <a:lnTo>
                    <a:pt x="94875" y="21221"/>
                  </a:lnTo>
                  <a:lnTo>
                    <a:pt x="95321" y="21221"/>
                  </a:lnTo>
                  <a:lnTo>
                    <a:pt x="95002" y="20860"/>
                  </a:lnTo>
                  <a:close/>
                </a:path>
                <a:path w="113665" h="32385">
                  <a:moveTo>
                    <a:pt x="95341" y="19900"/>
                  </a:moveTo>
                  <a:lnTo>
                    <a:pt x="95062" y="20459"/>
                  </a:lnTo>
                  <a:lnTo>
                    <a:pt x="95002" y="20860"/>
                  </a:lnTo>
                  <a:lnTo>
                    <a:pt x="95341" y="19900"/>
                  </a:lnTo>
                  <a:close/>
                </a:path>
                <a:path w="113665" h="32385">
                  <a:moveTo>
                    <a:pt x="90636" y="11290"/>
                  </a:moveTo>
                  <a:lnTo>
                    <a:pt x="90636" y="14401"/>
                  </a:lnTo>
                  <a:lnTo>
                    <a:pt x="91638" y="17043"/>
                  </a:lnTo>
                  <a:lnTo>
                    <a:pt x="94912" y="20758"/>
                  </a:lnTo>
                  <a:lnTo>
                    <a:pt x="95044" y="20459"/>
                  </a:lnTo>
                  <a:lnTo>
                    <a:pt x="95594" y="17983"/>
                  </a:lnTo>
                  <a:lnTo>
                    <a:pt x="97177" y="17983"/>
                  </a:lnTo>
                  <a:lnTo>
                    <a:pt x="90636" y="11290"/>
                  </a:lnTo>
                  <a:close/>
                </a:path>
                <a:path w="113665" h="32385">
                  <a:moveTo>
                    <a:pt x="95594" y="17983"/>
                  </a:moveTo>
                  <a:lnTo>
                    <a:pt x="95030" y="20522"/>
                  </a:lnTo>
                  <a:lnTo>
                    <a:pt x="95341" y="19900"/>
                  </a:lnTo>
                  <a:lnTo>
                    <a:pt x="96088" y="19900"/>
                  </a:lnTo>
                  <a:lnTo>
                    <a:pt x="95594" y="17983"/>
                  </a:lnTo>
                  <a:close/>
                </a:path>
                <a:path w="113665" h="32385">
                  <a:moveTo>
                    <a:pt x="108103" y="38"/>
                  </a:moveTo>
                  <a:lnTo>
                    <a:pt x="101634" y="50"/>
                  </a:lnTo>
                  <a:lnTo>
                    <a:pt x="108116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06" y="4143578"/>
              <a:ext cx="65717" cy="305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74477" y="2025421"/>
              <a:ext cx="154305" cy="281305"/>
            </a:xfrm>
            <a:custGeom>
              <a:avLst/>
              <a:gdLst/>
              <a:ahLst/>
              <a:cxnLst/>
              <a:rect l="l" t="t" r="r" b="b"/>
              <a:pathLst>
                <a:path w="154304" h="281305">
                  <a:moveTo>
                    <a:pt x="153644" y="67551"/>
                  </a:moveTo>
                  <a:lnTo>
                    <a:pt x="105422" y="67564"/>
                  </a:lnTo>
                  <a:lnTo>
                    <a:pt x="105206" y="67576"/>
                  </a:lnTo>
                  <a:lnTo>
                    <a:pt x="74485" y="69405"/>
                  </a:lnTo>
                  <a:lnTo>
                    <a:pt x="74523" y="42595"/>
                  </a:lnTo>
                  <a:lnTo>
                    <a:pt x="74523" y="39878"/>
                  </a:lnTo>
                  <a:lnTo>
                    <a:pt x="77127" y="39217"/>
                  </a:lnTo>
                  <a:lnTo>
                    <a:pt x="80733" y="33223"/>
                  </a:lnTo>
                  <a:lnTo>
                    <a:pt x="80492" y="32321"/>
                  </a:lnTo>
                  <a:lnTo>
                    <a:pt x="78308" y="23583"/>
                  </a:lnTo>
                  <a:lnTo>
                    <a:pt x="77089" y="18656"/>
                  </a:lnTo>
                  <a:lnTo>
                    <a:pt x="76771" y="17614"/>
                  </a:lnTo>
                  <a:lnTo>
                    <a:pt x="76149" y="15862"/>
                  </a:lnTo>
                  <a:lnTo>
                    <a:pt x="76034" y="15544"/>
                  </a:lnTo>
                  <a:lnTo>
                    <a:pt x="74472" y="10617"/>
                  </a:lnTo>
                  <a:lnTo>
                    <a:pt x="74460" y="6197"/>
                  </a:lnTo>
                  <a:lnTo>
                    <a:pt x="72466" y="4229"/>
                  </a:lnTo>
                  <a:lnTo>
                    <a:pt x="72148" y="3213"/>
                  </a:lnTo>
                  <a:lnTo>
                    <a:pt x="70662" y="2451"/>
                  </a:lnTo>
                  <a:lnTo>
                    <a:pt x="69507" y="1295"/>
                  </a:lnTo>
                  <a:lnTo>
                    <a:pt x="68453" y="1308"/>
                  </a:lnTo>
                  <a:lnTo>
                    <a:pt x="65963" y="0"/>
                  </a:lnTo>
                  <a:lnTo>
                    <a:pt x="61760" y="1333"/>
                  </a:lnTo>
                  <a:lnTo>
                    <a:pt x="57340" y="1346"/>
                  </a:lnTo>
                  <a:lnTo>
                    <a:pt x="55791" y="2908"/>
                  </a:lnTo>
                  <a:lnTo>
                    <a:pt x="55791" y="24612"/>
                  </a:lnTo>
                  <a:lnTo>
                    <a:pt x="55702" y="24358"/>
                  </a:lnTo>
                  <a:lnTo>
                    <a:pt x="52641" y="14592"/>
                  </a:lnTo>
                  <a:lnTo>
                    <a:pt x="55130" y="22491"/>
                  </a:lnTo>
                  <a:lnTo>
                    <a:pt x="55702" y="24358"/>
                  </a:lnTo>
                  <a:lnTo>
                    <a:pt x="55626" y="24015"/>
                  </a:lnTo>
                  <a:lnTo>
                    <a:pt x="55791" y="24612"/>
                  </a:lnTo>
                  <a:lnTo>
                    <a:pt x="55791" y="2908"/>
                  </a:lnTo>
                  <a:lnTo>
                    <a:pt x="52527" y="6197"/>
                  </a:lnTo>
                  <a:lnTo>
                    <a:pt x="52514" y="7467"/>
                  </a:lnTo>
                  <a:lnTo>
                    <a:pt x="52463" y="11938"/>
                  </a:lnTo>
                  <a:lnTo>
                    <a:pt x="52463" y="12598"/>
                  </a:lnTo>
                  <a:lnTo>
                    <a:pt x="52463" y="13398"/>
                  </a:lnTo>
                  <a:lnTo>
                    <a:pt x="52489" y="70370"/>
                  </a:lnTo>
                  <a:lnTo>
                    <a:pt x="50101" y="70459"/>
                  </a:lnTo>
                  <a:lnTo>
                    <a:pt x="34429" y="70802"/>
                  </a:lnTo>
                  <a:lnTo>
                    <a:pt x="33388" y="70878"/>
                  </a:lnTo>
                  <a:lnTo>
                    <a:pt x="21145" y="72313"/>
                  </a:lnTo>
                  <a:lnTo>
                    <a:pt x="20167" y="72478"/>
                  </a:lnTo>
                  <a:lnTo>
                    <a:pt x="3797" y="75920"/>
                  </a:lnTo>
                  <a:lnTo>
                    <a:pt x="0" y="81737"/>
                  </a:lnTo>
                  <a:lnTo>
                    <a:pt x="2489" y="93573"/>
                  </a:lnTo>
                  <a:lnTo>
                    <a:pt x="8267" y="97370"/>
                  </a:lnTo>
                  <a:lnTo>
                    <a:pt x="23888" y="94195"/>
                  </a:lnTo>
                  <a:lnTo>
                    <a:pt x="24117" y="94157"/>
                  </a:lnTo>
                  <a:lnTo>
                    <a:pt x="25006" y="94043"/>
                  </a:lnTo>
                  <a:lnTo>
                    <a:pt x="35318" y="92824"/>
                  </a:lnTo>
                  <a:lnTo>
                    <a:pt x="38125" y="92748"/>
                  </a:lnTo>
                  <a:lnTo>
                    <a:pt x="51409" y="92430"/>
                  </a:lnTo>
                  <a:lnTo>
                    <a:pt x="52565" y="92341"/>
                  </a:lnTo>
                  <a:lnTo>
                    <a:pt x="53086" y="115011"/>
                  </a:lnTo>
                  <a:lnTo>
                    <a:pt x="53162" y="116103"/>
                  </a:lnTo>
                  <a:lnTo>
                    <a:pt x="56324" y="143840"/>
                  </a:lnTo>
                  <a:lnTo>
                    <a:pt x="62204" y="176415"/>
                  </a:lnTo>
                  <a:lnTo>
                    <a:pt x="62268" y="176707"/>
                  </a:lnTo>
                  <a:lnTo>
                    <a:pt x="62204" y="176415"/>
                  </a:lnTo>
                  <a:lnTo>
                    <a:pt x="62242" y="176707"/>
                  </a:lnTo>
                  <a:lnTo>
                    <a:pt x="65582" y="209118"/>
                  </a:lnTo>
                  <a:lnTo>
                    <a:pt x="69659" y="244386"/>
                  </a:lnTo>
                  <a:lnTo>
                    <a:pt x="71234" y="263105"/>
                  </a:lnTo>
                  <a:lnTo>
                    <a:pt x="73101" y="279019"/>
                  </a:lnTo>
                  <a:lnTo>
                    <a:pt x="75463" y="280885"/>
                  </a:lnTo>
                  <a:lnTo>
                    <a:pt x="80645" y="280276"/>
                  </a:lnTo>
                  <a:lnTo>
                    <a:pt x="82499" y="277964"/>
                  </a:lnTo>
                  <a:lnTo>
                    <a:pt x="80949" y="262191"/>
                  </a:lnTo>
                  <a:lnTo>
                    <a:pt x="80937" y="262051"/>
                  </a:lnTo>
                  <a:lnTo>
                    <a:pt x="79679" y="244233"/>
                  </a:lnTo>
                  <a:lnTo>
                    <a:pt x="79616" y="243268"/>
                  </a:lnTo>
                  <a:lnTo>
                    <a:pt x="75768" y="207975"/>
                  </a:lnTo>
                  <a:lnTo>
                    <a:pt x="72758" y="176314"/>
                  </a:lnTo>
                  <a:lnTo>
                    <a:pt x="72694" y="175920"/>
                  </a:lnTo>
                  <a:lnTo>
                    <a:pt x="72694" y="175704"/>
                  </a:lnTo>
                  <a:lnTo>
                    <a:pt x="72707" y="175272"/>
                  </a:lnTo>
                  <a:lnTo>
                    <a:pt x="73647" y="142544"/>
                  </a:lnTo>
                  <a:lnTo>
                    <a:pt x="73850" y="115011"/>
                  </a:lnTo>
                  <a:lnTo>
                    <a:pt x="74434" y="90322"/>
                  </a:lnTo>
                  <a:lnTo>
                    <a:pt x="89331" y="88366"/>
                  </a:lnTo>
                  <a:lnTo>
                    <a:pt x="107505" y="85153"/>
                  </a:lnTo>
                  <a:lnTo>
                    <a:pt x="108127" y="85026"/>
                  </a:lnTo>
                  <a:lnTo>
                    <a:pt x="124714" y="80848"/>
                  </a:lnTo>
                  <a:lnTo>
                    <a:pt x="125717" y="80518"/>
                  </a:lnTo>
                  <a:lnTo>
                    <a:pt x="137236" y="75831"/>
                  </a:lnTo>
                  <a:lnTo>
                    <a:pt x="137591" y="75692"/>
                  </a:lnTo>
                  <a:lnTo>
                    <a:pt x="137388" y="75780"/>
                  </a:lnTo>
                  <a:lnTo>
                    <a:pt x="137655" y="75692"/>
                  </a:lnTo>
                  <a:lnTo>
                    <a:pt x="145707" y="73240"/>
                  </a:lnTo>
                  <a:lnTo>
                    <a:pt x="149669" y="71793"/>
                  </a:lnTo>
                  <a:lnTo>
                    <a:pt x="150164" y="71589"/>
                  </a:lnTo>
                  <a:lnTo>
                    <a:pt x="151574" y="70878"/>
                  </a:lnTo>
                  <a:lnTo>
                    <a:pt x="151841" y="70459"/>
                  </a:lnTo>
                  <a:lnTo>
                    <a:pt x="152273" y="69761"/>
                  </a:lnTo>
                  <a:lnTo>
                    <a:pt x="74485" y="69773"/>
                  </a:lnTo>
                  <a:lnTo>
                    <a:pt x="152273" y="69761"/>
                  </a:lnTo>
                  <a:lnTo>
                    <a:pt x="153619" y="67576"/>
                  </a:lnTo>
                  <a:close/>
                </a:path>
                <a:path w="154304" h="281305">
                  <a:moveTo>
                    <a:pt x="154178" y="63754"/>
                  </a:moveTo>
                  <a:lnTo>
                    <a:pt x="152946" y="62522"/>
                  </a:lnTo>
                  <a:lnTo>
                    <a:pt x="152095" y="61671"/>
                  </a:lnTo>
                  <a:lnTo>
                    <a:pt x="146939" y="61671"/>
                  </a:lnTo>
                  <a:lnTo>
                    <a:pt x="145059" y="63550"/>
                  </a:lnTo>
                  <a:lnTo>
                    <a:pt x="142760" y="64389"/>
                  </a:lnTo>
                  <a:lnTo>
                    <a:pt x="142582" y="64452"/>
                  </a:lnTo>
                  <a:lnTo>
                    <a:pt x="135280" y="66675"/>
                  </a:lnTo>
                  <a:lnTo>
                    <a:pt x="123291" y="66001"/>
                  </a:lnTo>
                  <a:lnTo>
                    <a:pt x="122199" y="66014"/>
                  </a:lnTo>
                  <a:lnTo>
                    <a:pt x="105549" y="67551"/>
                  </a:lnTo>
                  <a:lnTo>
                    <a:pt x="153644" y="67551"/>
                  </a:lnTo>
                  <a:lnTo>
                    <a:pt x="154025" y="66916"/>
                  </a:lnTo>
                  <a:lnTo>
                    <a:pt x="154178" y="66687"/>
                  </a:lnTo>
                  <a:lnTo>
                    <a:pt x="154178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906" y="1511592"/>
              <a:ext cx="4427009" cy="27991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1076" y="4439627"/>
              <a:ext cx="492823" cy="6105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8918" y="4434636"/>
              <a:ext cx="318985" cy="278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9479" y="4634725"/>
              <a:ext cx="172188" cy="1107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1938" y="4347718"/>
              <a:ext cx="2916732" cy="229908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83607" y="5670651"/>
              <a:ext cx="206375" cy="92075"/>
            </a:xfrm>
            <a:custGeom>
              <a:avLst/>
              <a:gdLst/>
              <a:ahLst/>
              <a:cxnLst/>
              <a:rect l="l" t="t" r="r" b="b"/>
              <a:pathLst>
                <a:path w="206375" h="92075">
                  <a:moveTo>
                    <a:pt x="176479" y="342"/>
                  </a:moveTo>
                  <a:lnTo>
                    <a:pt x="176072" y="152"/>
                  </a:lnTo>
                  <a:lnTo>
                    <a:pt x="171615" y="12"/>
                  </a:lnTo>
                  <a:lnTo>
                    <a:pt x="168376" y="0"/>
                  </a:lnTo>
                  <a:lnTo>
                    <a:pt x="167601" y="12"/>
                  </a:lnTo>
                  <a:lnTo>
                    <a:pt x="162509" y="342"/>
                  </a:lnTo>
                  <a:lnTo>
                    <a:pt x="176479" y="342"/>
                  </a:lnTo>
                  <a:close/>
                </a:path>
                <a:path w="206375" h="92075">
                  <a:moveTo>
                    <a:pt x="184924" y="8559"/>
                  </a:moveTo>
                  <a:lnTo>
                    <a:pt x="183718" y="7150"/>
                  </a:lnTo>
                  <a:lnTo>
                    <a:pt x="180047" y="2819"/>
                  </a:lnTo>
                  <a:lnTo>
                    <a:pt x="178993" y="1562"/>
                  </a:lnTo>
                  <a:lnTo>
                    <a:pt x="178663" y="1409"/>
                  </a:lnTo>
                  <a:lnTo>
                    <a:pt x="176479" y="342"/>
                  </a:lnTo>
                  <a:lnTo>
                    <a:pt x="162318" y="355"/>
                  </a:lnTo>
                  <a:lnTo>
                    <a:pt x="153936" y="698"/>
                  </a:lnTo>
                  <a:lnTo>
                    <a:pt x="143179" y="1384"/>
                  </a:lnTo>
                  <a:lnTo>
                    <a:pt x="142773" y="1409"/>
                  </a:lnTo>
                  <a:lnTo>
                    <a:pt x="129400" y="1752"/>
                  </a:lnTo>
                  <a:lnTo>
                    <a:pt x="113588" y="2819"/>
                  </a:lnTo>
                  <a:lnTo>
                    <a:pt x="97028" y="3898"/>
                  </a:lnTo>
                  <a:lnTo>
                    <a:pt x="79082" y="4965"/>
                  </a:lnTo>
                  <a:lnTo>
                    <a:pt x="78397" y="5029"/>
                  </a:lnTo>
                  <a:lnTo>
                    <a:pt x="61125" y="7150"/>
                  </a:lnTo>
                  <a:lnTo>
                    <a:pt x="44919" y="8585"/>
                  </a:lnTo>
                  <a:lnTo>
                    <a:pt x="42786" y="8991"/>
                  </a:lnTo>
                  <a:lnTo>
                    <a:pt x="25311" y="14097"/>
                  </a:lnTo>
                  <a:lnTo>
                    <a:pt x="3263" y="20980"/>
                  </a:lnTo>
                  <a:lnTo>
                    <a:pt x="0" y="27203"/>
                  </a:lnTo>
                  <a:lnTo>
                    <a:pt x="3657" y="38900"/>
                  </a:lnTo>
                  <a:lnTo>
                    <a:pt x="9867" y="42164"/>
                  </a:lnTo>
                  <a:lnTo>
                    <a:pt x="31737" y="35382"/>
                  </a:lnTo>
                  <a:lnTo>
                    <a:pt x="47637" y="30746"/>
                  </a:lnTo>
                  <a:lnTo>
                    <a:pt x="47967" y="30645"/>
                  </a:lnTo>
                  <a:lnTo>
                    <a:pt x="51371" y="30340"/>
                  </a:lnTo>
                  <a:lnTo>
                    <a:pt x="63461" y="29273"/>
                  </a:lnTo>
                  <a:lnTo>
                    <a:pt x="80594" y="27165"/>
                  </a:lnTo>
                  <a:lnTo>
                    <a:pt x="80416" y="27165"/>
                  </a:lnTo>
                  <a:lnTo>
                    <a:pt x="81102" y="27101"/>
                  </a:lnTo>
                  <a:lnTo>
                    <a:pt x="80759" y="27152"/>
                  </a:lnTo>
                  <a:lnTo>
                    <a:pt x="81445" y="27101"/>
                  </a:lnTo>
                  <a:lnTo>
                    <a:pt x="130594" y="23926"/>
                  </a:lnTo>
                  <a:lnTo>
                    <a:pt x="144195" y="23533"/>
                  </a:lnTo>
                  <a:lnTo>
                    <a:pt x="155155" y="22809"/>
                  </a:lnTo>
                  <a:lnTo>
                    <a:pt x="163677" y="22415"/>
                  </a:lnTo>
                  <a:lnTo>
                    <a:pt x="167563" y="22136"/>
                  </a:lnTo>
                  <a:lnTo>
                    <a:pt x="169037" y="23596"/>
                  </a:lnTo>
                  <a:lnTo>
                    <a:pt x="176949" y="23596"/>
                  </a:lnTo>
                  <a:lnTo>
                    <a:pt x="179349" y="21183"/>
                  </a:lnTo>
                  <a:lnTo>
                    <a:pt x="180149" y="20396"/>
                  </a:lnTo>
                  <a:lnTo>
                    <a:pt x="180162" y="19037"/>
                  </a:lnTo>
                  <a:lnTo>
                    <a:pt x="184086" y="15709"/>
                  </a:lnTo>
                  <a:lnTo>
                    <a:pt x="184353" y="15494"/>
                  </a:lnTo>
                  <a:lnTo>
                    <a:pt x="184924" y="8559"/>
                  </a:lnTo>
                  <a:close/>
                </a:path>
                <a:path w="206375" h="92075">
                  <a:moveTo>
                    <a:pt x="205790" y="67729"/>
                  </a:moveTo>
                  <a:lnTo>
                    <a:pt x="205600" y="67538"/>
                  </a:lnTo>
                  <a:lnTo>
                    <a:pt x="204165" y="66103"/>
                  </a:lnTo>
                  <a:lnTo>
                    <a:pt x="203149" y="65074"/>
                  </a:lnTo>
                  <a:lnTo>
                    <a:pt x="201295" y="63220"/>
                  </a:lnTo>
                  <a:lnTo>
                    <a:pt x="200952" y="62865"/>
                  </a:lnTo>
                  <a:lnTo>
                    <a:pt x="194195" y="62852"/>
                  </a:lnTo>
                  <a:lnTo>
                    <a:pt x="188226" y="62865"/>
                  </a:lnTo>
                  <a:lnTo>
                    <a:pt x="181927" y="63220"/>
                  </a:lnTo>
                  <a:lnTo>
                    <a:pt x="181749" y="63220"/>
                  </a:lnTo>
                  <a:lnTo>
                    <a:pt x="172567" y="63576"/>
                  </a:lnTo>
                  <a:lnTo>
                    <a:pt x="171754" y="63639"/>
                  </a:lnTo>
                  <a:lnTo>
                    <a:pt x="159372" y="65049"/>
                  </a:lnTo>
                  <a:lnTo>
                    <a:pt x="159600" y="65036"/>
                  </a:lnTo>
                  <a:lnTo>
                    <a:pt x="159156" y="65074"/>
                  </a:lnTo>
                  <a:lnTo>
                    <a:pt x="145148" y="66103"/>
                  </a:lnTo>
                  <a:lnTo>
                    <a:pt x="128955" y="66827"/>
                  </a:lnTo>
                  <a:lnTo>
                    <a:pt x="112623" y="67538"/>
                  </a:lnTo>
                  <a:lnTo>
                    <a:pt x="112395" y="67538"/>
                  </a:lnTo>
                  <a:lnTo>
                    <a:pt x="95948" y="67538"/>
                  </a:lnTo>
                  <a:lnTo>
                    <a:pt x="67868" y="67538"/>
                  </a:lnTo>
                  <a:lnTo>
                    <a:pt x="66814" y="67589"/>
                  </a:lnTo>
                  <a:lnTo>
                    <a:pt x="55448" y="68694"/>
                  </a:lnTo>
                  <a:lnTo>
                    <a:pt x="39509" y="70573"/>
                  </a:lnTo>
                  <a:lnTo>
                    <a:pt x="35318" y="75895"/>
                  </a:lnTo>
                  <a:lnTo>
                    <a:pt x="36690" y="87541"/>
                  </a:lnTo>
                  <a:lnTo>
                    <a:pt x="41859" y="91719"/>
                  </a:lnTo>
                  <a:lnTo>
                    <a:pt x="68389" y="89166"/>
                  </a:lnTo>
                  <a:lnTo>
                    <a:pt x="68897" y="89115"/>
                  </a:lnTo>
                  <a:lnTo>
                    <a:pt x="68389" y="89166"/>
                  </a:lnTo>
                  <a:lnTo>
                    <a:pt x="113334" y="89154"/>
                  </a:lnTo>
                  <a:lnTo>
                    <a:pt x="114249" y="89115"/>
                  </a:lnTo>
                  <a:lnTo>
                    <a:pt x="146418" y="87693"/>
                  </a:lnTo>
                  <a:lnTo>
                    <a:pt x="161620" y="86575"/>
                  </a:lnTo>
                  <a:lnTo>
                    <a:pt x="173672" y="85204"/>
                  </a:lnTo>
                  <a:lnTo>
                    <a:pt x="173405" y="85204"/>
                  </a:lnTo>
                  <a:lnTo>
                    <a:pt x="173799" y="85178"/>
                  </a:lnTo>
                  <a:lnTo>
                    <a:pt x="175006" y="85140"/>
                  </a:lnTo>
                  <a:lnTo>
                    <a:pt x="182943" y="84836"/>
                  </a:lnTo>
                  <a:lnTo>
                    <a:pt x="189103" y="84493"/>
                  </a:lnTo>
                  <a:lnTo>
                    <a:pt x="194195" y="84493"/>
                  </a:lnTo>
                  <a:lnTo>
                    <a:pt x="200888" y="84505"/>
                  </a:lnTo>
                  <a:lnTo>
                    <a:pt x="205752" y="79679"/>
                  </a:lnTo>
                  <a:lnTo>
                    <a:pt x="205790" y="67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4187" y="5430418"/>
              <a:ext cx="381927" cy="2855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89359" y="6453771"/>
              <a:ext cx="187960" cy="120014"/>
            </a:xfrm>
            <a:custGeom>
              <a:avLst/>
              <a:gdLst/>
              <a:ahLst/>
              <a:cxnLst/>
              <a:rect l="l" t="t" r="r" b="b"/>
              <a:pathLst>
                <a:path w="187960" h="120015">
                  <a:moveTo>
                    <a:pt x="160451" y="11049"/>
                  </a:moveTo>
                  <a:lnTo>
                    <a:pt x="158623" y="8001"/>
                  </a:lnTo>
                  <a:lnTo>
                    <a:pt x="152717" y="6527"/>
                  </a:lnTo>
                  <a:lnTo>
                    <a:pt x="151625" y="6388"/>
                  </a:lnTo>
                  <a:lnTo>
                    <a:pt x="151358" y="6350"/>
                  </a:lnTo>
                  <a:lnTo>
                    <a:pt x="146621" y="6350"/>
                  </a:lnTo>
                  <a:lnTo>
                    <a:pt x="138010" y="5397"/>
                  </a:lnTo>
                  <a:lnTo>
                    <a:pt x="137210" y="5308"/>
                  </a:lnTo>
                  <a:lnTo>
                    <a:pt x="136601" y="5270"/>
                  </a:lnTo>
                  <a:lnTo>
                    <a:pt x="125666" y="5270"/>
                  </a:lnTo>
                  <a:lnTo>
                    <a:pt x="113499" y="2692"/>
                  </a:lnTo>
                  <a:lnTo>
                    <a:pt x="112610" y="2552"/>
                  </a:lnTo>
                  <a:lnTo>
                    <a:pt x="98590" y="1117"/>
                  </a:lnTo>
                  <a:lnTo>
                    <a:pt x="83908" y="355"/>
                  </a:lnTo>
                  <a:lnTo>
                    <a:pt x="68922" y="25"/>
                  </a:lnTo>
                  <a:lnTo>
                    <a:pt x="56324" y="0"/>
                  </a:lnTo>
                  <a:lnTo>
                    <a:pt x="54368" y="177"/>
                  </a:lnTo>
                  <a:lnTo>
                    <a:pt x="42481" y="2336"/>
                  </a:lnTo>
                  <a:lnTo>
                    <a:pt x="41846" y="2476"/>
                  </a:lnTo>
                  <a:lnTo>
                    <a:pt x="25577" y="6451"/>
                  </a:lnTo>
                  <a:lnTo>
                    <a:pt x="22009" y="12344"/>
                  </a:lnTo>
                  <a:lnTo>
                    <a:pt x="24853" y="23977"/>
                  </a:lnTo>
                  <a:lnTo>
                    <a:pt x="30695" y="27546"/>
                  </a:lnTo>
                  <a:lnTo>
                    <a:pt x="46456" y="23799"/>
                  </a:lnTo>
                  <a:lnTo>
                    <a:pt x="46697" y="23736"/>
                  </a:lnTo>
                  <a:lnTo>
                    <a:pt x="47040" y="23672"/>
                  </a:lnTo>
                  <a:lnTo>
                    <a:pt x="57289" y="21805"/>
                  </a:lnTo>
                  <a:lnTo>
                    <a:pt x="69151" y="21793"/>
                  </a:lnTo>
                  <a:lnTo>
                    <a:pt x="112610" y="19265"/>
                  </a:lnTo>
                  <a:lnTo>
                    <a:pt x="125666" y="16548"/>
                  </a:lnTo>
                  <a:lnTo>
                    <a:pt x="136271" y="16548"/>
                  </a:lnTo>
                  <a:lnTo>
                    <a:pt x="145694" y="17589"/>
                  </a:lnTo>
                  <a:lnTo>
                    <a:pt x="146316" y="17627"/>
                  </a:lnTo>
                  <a:lnTo>
                    <a:pt x="150647" y="17627"/>
                  </a:lnTo>
                  <a:lnTo>
                    <a:pt x="155892" y="18923"/>
                  </a:lnTo>
                  <a:lnTo>
                    <a:pt x="158051" y="17627"/>
                  </a:lnTo>
                  <a:lnTo>
                    <a:pt x="158330" y="17449"/>
                  </a:lnTo>
                  <a:lnTo>
                    <a:pt x="158940" y="17094"/>
                  </a:lnTo>
                  <a:lnTo>
                    <a:pt x="159067" y="16548"/>
                  </a:lnTo>
                  <a:lnTo>
                    <a:pt x="159105" y="16421"/>
                  </a:lnTo>
                  <a:lnTo>
                    <a:pt x="160451" y="11049"/>
                  </a:lnTo>
                  <a:close/>
                </a:path>
                <a:path w="187960" h="120015">
                  <a:moveTo>
                    <a:pt x="185724" y="84963"/>
                  </a:moveTo>
                  <a:lnTo>
                    <a:pt x="185127" y="84366"/>
                  </a:lnTo>
                  <a:lnTo>
                    <a:pt x="137477" y="84035"/>
                  </a:lnTo>
                  <a:lnTo>
                    <a:pt x="149720" y="84035"/>
                  </a:lnTo>
                  <a:lnTo>
                    <a:pt x="137045" y="83972"/>
                  </a:lnTo>
                  <a:lnTo>
                    <a:pt x="118973" y="80975"/>
                  </a:lnTo>
                  <a:lnTo>
                    <a:pt x="117602" y="80848"/>
                  </a:lnTo>
                  <a:lnTo>
                    <a:pt x="98894" y="80683"/>
                  </a:lnTo>
                  <a:lnTo>
                    <a:pt x="97942" y="80721"/>
                  </a:lnTo>
                  <a:lnTo>
                    <a:pt x="76974" y="82486"/>
                  </a:lnTo>
                  <a:lnTo>
                    <a:pt x="56984" y="84963"/>
                  </a:lnTo>
                  <a:lnTo>
                    <a:pt x="185724" y="84963"/>
                  </a:lnTo>
                  <a:close/>
                </a:path>
                <a:path w="187960" h="120015">
                  <a:moveTo>
                    <a:pt x="187426" y="92100"/>
                  </a:moveTo>
                  <a:lnTo>
                    <a:pt x="187337" y="86575"/>
                  </a:lnTo>
                  <a:lnTo>
                    <a:pt x="185724" y="84963"/>
                  </a:lnTo>
                  <a:lnTo>
                    <a:pt x="56807" y="84988"/>
                  </a:lnTo>
                  <a:lnTo>
                    <a:pt x="40144" y="86779"/>
                  </a:lnTo>
                  <a:lnTo>
                    <a:pt x="15405" y="90093"/>
                  </a:lnTo>
                  <a:lnTo>
                    <a:pt x="12661" y="89141"/>
                  </a:lnTo>
                  <a:lnTo>
                    <a:pt x="8915" y="90957"/>
                  </a:lnTo>
                  <a:lnTo>
                    <a:pt x="4800" y="91503"/>
                  </a:lnTo>
                  <a:lnTo>
                    <a:pt x="3035" y="93827"/>
                  </a:lnTo>
                  <a:lnTo>
                    <a:pt x="2108" y="94272"/>
                  </a:lnTo>
                  <a:lnTo>
                    <a:pt x="1612" y="95681"/>
                  </a:lnTo>
                  <a:lnTo>
                    <a:pt x="723" y="96862"/>
                  </a:lnTo>
                  <a:lnTo>
                    <a:pt x="850" y="97891"/>
                  </a:lnTo>
                  <a:lnTo>
                    <a:pt x="0" y="100380"/>
                  </a:lnTo>
                  <a:lnTo>
                    <a:pt x="38" y="100901"/>
                  </a:lnTo>
                  <a:lnTo>
                    <a:pt x="1714" y="104355"/>
                  </a:lnTo>
                  <a:lnTo>
                    <a:pt x="2400" y="106095"/>
                  </a:lnTo>
                  <a:lnTo>
                    <a:pt x="2882" y="106756"/>
                  </a:lnTo>
                  <a:lnTo>
                    <a:pt x="4483" y="110045"/>
                  </a:lnTo>
                  <a:lnTo>
                    <a:pt x="5765" y="110731"/>
                  </a:lnTo>
                  <a:lnTo>
                    <a:pt x="6591" y="111772"/>
                  </a:lnTo>
                  <a:lnTo>
                    <a:pt x="13398" y="119265"/>
                  </a:lnTo>
                  <a:lnTo>
                    <a:pt x="19075" y="119532"/>
                  </a:lnTo>
                  <a:lnTo>
                    <a:pt x="25222" y="113957"/>
                  </a:lnTo>
                  <a:lnTo>
                    <a:pt x="25679" y="112420"/>
                  </a:lnTo>
                  <a:lnTo>
                    <a:pt x="26123" y="110896"/>
                  </a:lnTo>
                  <a:lnTo>
                    <a:pt x="26123" y="110096"/>
                  </a:lnTo>
                  <a:lnTo>
                    <a:pt x="42735" y="107861"/>
                  </a:lnTo>
                  <a:lnTo>
                    <a:pt x="59436" y="106032"/>
                  </a:lnTo>
                  <a:lnTo>
                    <a:pt x="100050" y="100901"/>
                  </a:lnTo>
                  <a:lnTo>
                    <a:pt x="118618" y="98577"/>
                  </a:lnTo>
                  <a:lnTo>
                    <a:pt x="119303" y="98463"/>
                  </a:lnTo>
                  <a:lnTo>
                    <a:pt x="137134" y="94805"/>
                  </a:lnTo>
                  <a:lnTo>
                    <a:pt x="156159" y="94703"/>
                  </a:lnTo>
                  <a:lnTo>
                    <a:pt x="185191" y="94411"/>
                  </a:lnTo>
                  <a:lnTo>
                    <a:pt x="187426" y="9210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4054" y="5318992"/>
              <a:ext cx="2383170" cy="13906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9731" y="6370265"/>
              <a:ext cx="134282" cy="1672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69748" y="6449034"/>
              <a:ext cx="27305" cy="43180"/>
            </a:xfrm>
            <a:custGeom>
              <a:avLst/>
              <a:gdLst/>
              <a:ahLst/>
              <a:cxnLst/>
              <a:rect l="l" t="t" r="r" b="b"/>
              <a:pathLst>
                <a:path w="27304" h="43179">
                  <a:moveTo>
                    <a:pt x="6451" y="28314"/>
                  </a:moveTo>
                  <a:lnTo>
                    <a:pt x="6299" y="28649"/>
                  </a:lnTo>
                  <a:lnTo>
                    <a:pt x="6210" y="35951"/>
                  </a:lnTo>
                  <a:lnTo>
                    <a:pt x="6800" y="37516"/>
                  </a:lnTo>
                  <a:lnTo>
                    <a:pt x="8001" y="38716"/>
                  </a:lnTo>
                  <a:lnTo>
                    <a:pt x="17678" y="43093"/>
                  </a:lnTo>
                  <a:lnTo>
                    <a:pt x="23122" y="41042"/>
                  </a:lnTo>
                  <a:lnTo>
                    <a:pt x="24321" y="39844"/>
                  </a:lnTo>
                  <a:lnTo>
                    <a:pt x="26924" y="34090"/>
                  </a:lnTo>
                  <a:lnTo>
                    <a:pt x="27241" y="32613"/>
                  </a:lnTo>
                  <a:lnTo>
                    <a:pt x="27241" y="30648"/>
                  </a:lnTo>
                  <a:lnTo>
                    <a:pt x="13919" y="30648"/>
                  </a:lnTo>
                  <a:lnTo>
                    <a:pt x="12807" y="30088"/>
                  </a:lnTo>
                  <a:lnTo>
                    <a:pt x="6413" y="30088"/>
                  </a:lnTo>
                  <a:lnTo>
                    <a:pt x="6451" y="28948"/>
                  </a:lnTo>
                  <a:lnTo>
                    <a:pt x="6451" y="28314"/>
                  </a:lnTo>
                  <a:close/>
                </a:path>
                <a:path w="27304" h="43179">
                  <a:moveTo>
                    <a:pt x="8001" y="38716"/>
                  </a:moveTo>
                  <a:lnTo>
                    <a:pt x="10922" y="41634"/>
                  </a:lnTo>
                  <a:lnTo>
                    <a:pt x="14452" y="41634"/>
                  </a:lnTo>
                  <a:lnTo>
                    <a:pt x="8001" y="38716"/>
                  </a:lnTo>
                  <a:close/>
                </a:path>
                <a:path w="27304" h="43179">
                  <a:moveTo>
                    <a:pt x="23122" y="41042"/>
                  </a:moveTo>
                  <a:lnTo>
                    <a:pt x="21551" y="41634"/>
                  </a:lnTo>
                  <a:lnTo>
                    <a:pt x="22529" y="41634"/>
                  </a:lnTo>
                  <a:lnTo>
                    <a:pt x="23122" y="41042"/>
                  </a:lnTo>
                  <a:close/>
                </a:path>
                <a:path w="27304" h="43179">
                  <a:moveTo>
                    <a:pt x="24321" y="39844"/>
                  </a:moveTo>
                  <a:lnTo>
                    <a:pt x="23122" y="41042"/>
                  </a:lnTo>
                  <a:lnTo>
                    <a:pt x="23914" y="40744"/>
                  </a:lnTo>
                  <a:lnTo>
                    <a:pt x="24321" y="39844"/>
                  </a:lnTo>
                  <a:close/>
                </a:path>
                <a:path w="27304" h="43179">
                  <a:moveTo>
                    <a:pt x="27241" y="32613"/>
                  </a:moveTo>
                  <a:lnTo>
                    <a:pt x="26924" y="34090"/>
                  </a:lnTo>
                  <a:lnTo>
                    <a:pt x="24321" y="39844"/>
                  </a:lnTo>
                  <a:lnTo>
                    <a:pt x="27241" y="36926"/>
                  </a:lnTo>
                  <a:lnTo>
                    <a:pt x="27241" y="32613"/>
                  </a:lnTo>
                  <a:close/>
                </a:path>
                <a:path w="27304" h="43179">
                  <a:moveTo>
                    <a:pt x="6800" y="37516"/>
                  </a:moveTo>
                  <a:lnTo>
                    <a:pt x="7099" y="38308"/>
                  </a:lnTo>
                  <a:lnTo>
                    <a:pt x="8001" y="38716"/>
                  </a:lnTo>
                  <a:lnTo>
                    <a:pt x="6800" y="37516"/>
                  </a:lnTo>
                  <a:close/>
                </a:path>
                <a:path w="27304" h="43179">
                  <a:moveTo>
                    <a:pt x="6210" y="35951"/>
                  </a:moveTo>
                  <a:lnTo>
                    <a:pt x="6210" y="36926"/>
                  </a:lnTo>
                  <a:lnTo>
                    <a:pt x="6800" y="37516"/>
                  </a:lnTo>
                  <a:lnTo>
                    <a:pt x="6210" y="35951"/>
                  </a:lnTo>
                  <a:close/>
                </a:path>
                <a:path w="27304" h="43179">
                  <a:moveTo>
                    <a:pt x="6210" y="28848"/>
                  </a:moveTo>
                  <a:lnTo>
                    <a:pt x="4749" y="32078"/>
                  </a:lnTo>
                  <a:lnTo>
                    <a:pt x="6210" y="35951"/>
                  </a:lnTo>
                  <a:lnTo>
                    <a:pt x="6210" y="28848"/>
                  </a:lnTo>
                  <a:close/>
                </a:path>
                <a:path w="27304" h="43179">
                  <a:moveTo>
                    <a:pt x="11068" y="29212"/>
                  </a:moveTo>
                  <a:lnTo>
                    <a:pt x="13919" y="30648"/>
                  </a:lnTo>
                  <a:lnTo>
                    <a:pt x="18080" y="29277"/>
                  </a:lnTo>
                  <a:lnTo>
                    <a:pt x="11068" y="29212"/>
                  </a:lnTo>
                  <a:close/>
                </a:path>
                <a:path w="27304" h="43179">
                  <a:moveTo>
                    <a:pt x="24992" y="17086"/>
                  </a:moveTo>
                  <a:lnTo>
                    <a:pt x="23469" y="17086"/>
                  </a:lnTo>
                  <a:lnTo>
                    <a:pt x="23377" y="24904"/>
                  </a:lnTo>
                  <a:lnTo>
                    <a:pt x="20334" y="27887"/>
                  </a:lnTo>
                  <a:lnTo>
                    <a:pt x="19926" y="28668"/>
                  </a:lnTo>
                  <a:lnTo>
                    <a:pt x="19342" y="28861"/>
                  </a:lnTo>
                  <a:lnTo>
                    <a:pt x="18910" y="29284"/>
                  </a:lnTo>
                  <a:lnTo>
                    <a:pt x="18057" y="29284"/>
                  </a:lnTo>
                  <a:lnTo>
                    <a:pt x="13919" y="30648"/>
                  </a:lnTo>
                  <a:lnTo>
                    <a:pt x="27241" y="30648"/>
                  </a:lnTo>
                  <a:lnTo>
                    <a:pt x="27241" y="30088"/>
                  </a:lnTo>
                  <a:lnTo>
                    <a:pt x="27038" y="30088"/>
                  </a:lnTo>
                  <a:lnTo>
                    <a:pt x="26962" y="29284"/>
                  </a:lnTo>
                  <a:lnTo>
                    <a:pt x="18910" y="29284"/>
                  </a:lnTo>
                  <a:lnTo>
                    <a:pt x="26962" y="29277"/>
                  </a:lnTo>
                  <a:lnTo>
                    <a:pt x="26174" y="26488"/>
                  </a:lnTo>
                  <a:lnTo>
                    <a:pt x="26987" y="26488"/>
                  </a:lnTo>
                  <a:lnTo>
                    <a:pt x="26908" y="23841"/>
                  </a:lnTo>
                  <a:lnTo>
                    <a:pt x="26339" y="20678"/>
                  </a:lnTo>
                  <a:lnTo>
                    <a:pt x="24992" y="17086"/>
                  </a:lnTo>
                  <a:close/>
                </a:path>
                <a:path w="27304" h="43179">
                  <a:moveTo>
                    <a:pt x="6494" y="29223"/>
                  </a:moveTo>
                  <a:lnTo>
                    <a:pt x="6413" y="30088"/>
                  </a:lnTo>
                  <a:lnTo>
                    <a:pt x="6494" y="29223"/>
                  </a:lnTo>
                  <a:close/>
                </a:path>
                <a:path w="27304" h="43179">
                  <a:moveTo>
                    <a:pt x="6806" y="28096"/>
                  </a:moveTo>
                  <a:lnTo>
                    <a:pt x="6503" y="29134"/>
                  </a:lnTo>
                  <a:lnTo>
                    <a:pt x="6413" y="30088"/>
                  </a:lnTo>
                  <a:lnTo>
                    <a:pt x="12807" y="30088"/>
                  </a:lnTo>
                  <a:lnTo>
                    <a:pt x="11068" y="29212"/>
                  </a:lnTo>
                  <a:lnTo>
                    <a:pt x="7874" y="29183"/>
                  </a:lnTo>
                  <a:lnTo>
                    <a:pt x="6806" y="28096"/>
                  </a:lnTo>
                  <a:close/>
                </a:path>
                <a:path w="27304" h="43179">
                  <a:moveTo>
                    <a:pt x="27007" y="29223"/>
                  </a:moveTo>
                  <a:lnTo>
                    <a:pt x="27038" y="30088"/>
                  </a:lnTo>
                  <a:lnTo>
                    <a:pt x="27007" y="29223"/>
                  </a:lnTo>
                  <a:close/>
                </a:path>
                <a:path w="27304" h="43179">
                  <a:moveTo>
                    <a:pt x="27095" y="28948"/>
                  </a:moveTo>
                  <a:lnTo>
                    <a:pt x="27038" y="30088"/>
                  </a:lnTo>
                  <a:lnTo>
                    <a:pt x="27241" y="30088"/>
                  </a:lnTo>
                  <a:lnTo>
                    <a:pt x="27136" y="29134"/>
                  </a:lnTo>
                  <a:lnTo>
                    <a:pt x="27095" y="28948"/>
                  </a:lnTo>
                  <a:close/>
                </a:path>
                <a:path w="27304" h="43179">
                  <a:moveTo>
                    <a:pt x="21691" y="4749"/>
                  </a:moveTo>
                  <a:lnTo>
                    <a:pt x="19985" y="4880"/>
                  </a:lnTo>
                  <a:lnTo>
                    <a:pt x="24645" y="16163"/>
                  </a:lnTo>
                  <a:lnTo>
                    <a:pt x="26339" y="20678"/>
                  </a:lnTo>
                  <a:lnTo>
                    <a:pt x="26908" y="23841"/>
                  </a:lnTo>
                  <a:lnTo>
                    <a:pt x="27031" y="28649"/>
                  </a:lnTo>
                  <a:lnTo>
                    <a:pt x="27241" y="29625"/>
                  </a:lnTo>
                  <a:lnTo>
                    <a:pt x="27148" y="14452"/>
                  </a:lnTo>
                  <a:lnTo>
                    <a:pt x="26733" y="9069"/>
                  </a:lnTo>
                  <a:lnTo>
                    <a:pt x="21691" y="4749"/>
                  </a:lnTo>
                  <a:close/>
                </a:path>
                <a:path w="27304" h="43179">
                  <a:moveTo>
                    <a:pt x="19342" y="28861"/>
                  </a:moveTo>
                  <a:lnTo>
                    <a:pt x="18080" y="29277"/>
                  </a:lnTo>
                  <a:lnTo>
                    <a:pt x="18910" y="29284"/>
                  </a:lnTo>
                  <a:lnTo>
                    <a:pt x="19342" y="28861"/>
                  </a:lnTo>
                  <a:close/>
                </a:path>
                <a:path w="27304" h="43179">
                  <a:moveTo>
                    <a:pt x="21024" y="26488"/>
                  </a:moveTo>
                  <a:lnTo>
                    <a:pt x="7277" y="26488"/>
                  </a:lnTo>
                  <a:lnTo>
                    <a:pt x="7069" y="27198"/>
                  </a:lnTo>
                  <a:lnTo>
                    <a:pt x="11068" y="29212"/>
                  </a:lnTo>
                  <a:lnTo>
                    <a:pt x="18080" y="29277"/>
                  </a:lnTo>
                  <a:lnTo>
                    <a:pt x="19355" y="28848"/>
                  </a:lnTo>
                  <a:lnTo>
                    <a:pt x="20304" y="27917"/>
                  </a:lnTo>
                  <a:lnTo>
                    <a:pt x="21024" y="26488"/>
                  </a:lnTo>
                  <a:close/>
                </a:path>
                <a:path w="27304" h="43179">
                  <a:moveTo>
                    <a:pt x="6527" y="28872"/>
                  </a:moveTo>
                  <a:lnTo>
                    <a:pt x="6444" y="29223"/>
                  </a:lnTo>
                  <a:lnTo>
                    <a:pt x="6527" y="28872"/>
                  </a:lnTo>
                  <a:close/>
                </a:path>
                <a:path w="27304" h="43179">
                  <a:moveTo>
                    <a:pt x="6503" y="29134"/>
                  </a:moveTo>
                  <a:close/>
                </a:path>
                <a:path w="27304" h="43179">
                  <a:moveTo>
                    <a:pt x="26948" y="29134"/>
                  </a:moveTo>
                  <a:close/>
                </a:path>
                <a:path w="27304" h="43179">
                  <a:moveTo>
                    <a:pt x="26995" y="28872"/>
                  </a:moveTo>
                  <a:lnTo>
                    <a:pt x="26974" y="29223"/>
                  </a:lnTo>
                  <a:lnTo>
                    <a:pt x="26995" y="28872"/>
                  </a:lnTo>
                  <a:close/>
                </a:path>
                <a:path w="27304" h="43179">
                  <a:moveTo>
                    <a:pt x="6974" y="27521"/>
                  </a:moveTo>
                  <a:lnTo>
                    <a:pt x="6857" y="28148"/>
                  </a:lnTo>
                  <a:lnTo>
                    <a:pt x="7874" y="29183"/>
                  </a:lnTo>
                  <a:lnTo>
                    <a:pt x="11068" y="29212"/>
                  </a:lnTo>
                  <a:lnTo>
                    <a:pt x="8438" y="27887"/>
                  </a:lnTo>
                  <a:lnTo>
                    <a:pt x="7112" y="27887"/>
                  </a:lnTo>
                  <a:lnTo>
                    <a:pt x="6974" y="27521"/>
                  </a:lnTo>
                  <a:close/>
                </a:path>
                <a:path w="27304" h="43179">
                  <a:moveTo>
                    <a:pt x="6579" y="28872"/>
                  </a:moveTo>
                  <a:lnTo>
                    <a:pt x="6503" y="29134"/>
                  </a:lnTo>
                  <a:lnTo>
                    <a:pt x="6579" y="28872"/>
                  </a:lnTo>
                  <a:close/>
                </a:path>
                <a:path w="27304" h="43179">
                  <a:moveTo>
                    <a:pt x="26924" y="28872"/>
                  </a:moveTo>
                  <a:lnTo>
                    <a:pt x="26948" y="29134"/>
                  </a:lnTo>
                  <a:lnTo>
                    <a:pt x="26924" y="28872"/>
                  </a:lnTo>
                  <a:close/>
                </a:path>
                <a:path w="27304" h="43179">
                  <a:moveTo>
                    <a:pt x="6631" y="27917"/>
                  </a:moveTo>
                  <a:lnTo>
                    <a:pt x="6550" y="28096"/>
                  </a:lnTo>
                  <a:lnTo>
                    <a:pt x="6451" y="28948"/>
                  </a:lnTo>
                  <a:lnTo>
                    <a:pt x="6464" y="28649"/>
                  </a:lnTo>
                  <a:lnTo>
                    <a:pt x="6644" y="28649"/>
                  </a:lnTo>
                  <a:lnTo>
                    <a:pt x="6806" y="28096"/>
                  </a:lnTo>
                  <a:lnTo>
                    <a:pt x="6631" y="27917"/>
                  </a:lnTo>
                  <a:close/>
                </a:path>
                <a:path w="27304" h="43179">
                  <a:moveTo>
                    <a:pt x="26987" y="28649"/>
                  </a:moveTo>
                  <a:lnTo>
                    <a:pt x="26998" y="28948"/>
                  </a:lnTo>
                  <a:lnTo>
                    <a:pt x="26987" y="28649"/>
                  </a:lnTo>
                  <a:close/>
                </a:path>
                <a:path w="27304" h="43179">
                  <a:moveTo>
                    <a:pt x="26998" y="28649"/>
                  </a:moveTo>
                  <a:lnTo>
                    <a:pt x="27000" y="28948"/>
                  </a:lnTo>
                  <a:lnTo>
                    <a:pt x="26998" y="28649"/>
                  </a:lnTo>
                  <a:close/>
                </a:path>
                <a:path w="27304" h="43179">
                  <a:moveTo>
                    <a:pt x="26996" y="28487"/>
                  </a:moveTo>
                  <a:lnTo>
                    <a:pt x="27000" y="28948"/>
                  </a:lnTo>
                  <a:lnTo>
                    <a:pt x="26996" y="28487"/>
                  </a:lnTo>
                  <a:close/>
                </a:path>
                <a:path w="27304" h="43179">
                  <a:moveTo>
                    <a:pt x="6644" y="28649"/>
                  </a:moveTo>
                  <a:lnTo>
                    <a:pt x="6464" y="28649"/>
                  </a:lnTo>
                  <a:lnTo>
                    <a:pt x="6456" y="28872"/>
                  </a:lnTo>
                  <a:lnTo>
                    <a:pt x="6644" y="28649"/>
                  </a:lnTo>
                  <a:close/>
                </a:path>
                <a:path w="27304" h="43179">
                  <a:moveTo>
                    <a:pt x="26174" y="26488"/>
                  </a:moveTo>
                  <a:lnTo>
                    <a:pt x="26871" y="28872"/>
                  </a:lnTo>
                  <a:lnTo>
                    <a:pt x="26998" y="28649"/>
                  </a:lnTo>
                  <a:lnTo>
                    <a:pt x="26900" y="28096"/>
                  </a:lnTo>
                  <a:lnTo>
                    <a:pt x="26174" y="26488"/>
                  </a:lnTo>
                  <a:close/>
                </a:path>
                <a:path w="27304" h="43179">
                  <a:moveTo>
                    <a:pt x="20305" y="27917"/>
                  </a:moveTo>
                  <a:lnTo>
                    <a:pt x="19342" y="28861"/>
                  </a:lnTo>
                  <a:lnTo>
                    <a:pt x="19926" y="28668"/>
                  </a:lnTo>
                  <a:lnTo>
                    <a:pt x="20305" y="27917"/>
                  </a:lnTo>
                  <a:close/>
                </a:path>
                <a:path w="27304" h="43179">
                  <a:moveTo>
                    <a:pt x="6210" y="27488"/>
                  </a:moveTo>
                  <a:lnTo>
                    <a:pt x="6210" y="28848"/>
                  </a:lnTo>
                  <a:lnTo>
                    <a:pt x="6373" y="28487"/>
                  </a:lnTo>
                  <a:lnTo>
                    <a:pt x="6451" y="27734"/>
                  </a:lnTo>
                  <a:lnTo>
                    <a:pt x="6210" y="27488"/>
                  </a:lnTo>
                  <a:close/>
                </a:path>
                <a:path w="27304" h="43179">
                  <a:moveTo>
                    <a:pt x="26987" y="26488"/>
                  </a:moveTo>
                  <a:lnTo>
                    <a:pt x="26174" y="26488"/>
                  </a:lnTo>
                  <a:lnTo>
                    <a:pt x="26900" y="28096"/>
                  </a:lnTo>
                  <a:lnTo>
                    <a:pt x="26996" y="28487"/>
                  </a:lnTo>
                  <a:lnTo>
                    <a:pt x="26987" y="27160"/>
                  </a:lnTo>
                  <a:lnTo>
                    <a:pt x="26987" y="26488"/>
                  </a:lnTo>
                  <a:close/>
                </a:path>
                <a:path w="27304" h="43179">
                  <a:moveTo>
                    <a:pt x="6451" y="27734"/>
                  </a:moveTo>
                  <a:lnTo>
                    <a:pt x="6451" y="28314"/>
                  </a:lnTo>
                  <a:lnTo>
                    <a:pt x="6550" y="28096"/>
                  </a:lnTo>
                  <a:lnTo>
                    <a:pt x="6594" y="27880"/>
                  </a:lnTo>
                  <a:lnTo>
                    <a:pt x="6451" y="27734"/>
                  </a:lnTo>
                  <a:close/>
                </a:path>
                <a:path w="27304" h="43179">
                  <a:moveTo>
                    <a:pt x="6900" y="27322"/>
                  </a:moveTo>
                  <a:lnTo>
                    <a:pt x="6631" y="27917"/>
                  </a:lnTo>
                  <a:lnTo>
                    <a:pt x="6806" y="28096"/>
                  </a:lnTo>
                  <a:lnTo>
                    <a:pt x="6912" y="27734"/>
                  </a:lnTo>
                  <a:lnTo>
                    <a:pt x="6900" y="27322"/>
                  </a:lnTo>
                  <a:close/>
                </a:path>
                <a:path w="27304" h="43179">
                  <a:moveTo>
                    <a:pt x="6451" y="26887"/>
                  </a:moveTo>
                  <a:lnTo>
                    <a:pt x="6451" y="27734"/>
                  </a:lnTo>
                  <a:lnTo>
                    <a:pt x="6631" y="27917"/>
                  </a:lnTo>
                  <a:lnTo>
                    <a:pt x="6824" y="27488"/>
                  </a:lnTo>
                  <a:lnTo>
                    <a:pt x="6803" y="27064"/>
                  </a:lnTo>
                  <a:lnTo>
                    <a:pt x="6451" y="26887"/>
                  </a:lnTo>
                  <a:close/>
                </a:path>
                <a:path w="27304" h="43179">
                  <a:moveTo>
                    <a:pt x="23467" y="20862"/>
                  </a:moveTo>
                  <a:lnTo>
                    <a:pt x="23126" y="22316"/>
                  </a:lnTo>
                  <a:lnTo>
                    <a:pt x="20305" y="27917"/>
                  </a:lnTo>
                  <a:lnTo>
                    <a:pt x="23377" y="24904"/>
                  </a:lnTo>
                  <a:lnTo>
                    <a:pt x="23467" y="20862"/>
                  </a:lnTo>
                  <a:close/>
                </a:path>
                <a:path w="27304" h="43179">
                  <a:moveTo>
                    <a:pt x="7017" y="27374"/>
                  </a:moveTo>
                  <a:lnTo>
                    <a:pt x="7054" y="27734"/>
                  </a:lnTo>
                  <a:lnTo>
                    <a:pt x="7112" y="27887"/>
                  </a:lnTo>
                  <a:lnTo>
                    <a:pt x="7017" y="27374"/>
                  </a:lnTo>
                  <a:close/>
                </a:path>
                <a:path w="27304" h="43179">
                  <a:moveTo>
                    <a:pt x="7069" y="27198"/>
                  </a:moveTo>
                  <a:lnTo>
                    <a:pt x="7112" y="27887"/>
                  </a:lnTo>
                  <a:lnTo>
                    <a:pt x="8438" y="27887"/>
                  </a:lnTo>
                  <a:lnTo>
                    <a:pt x="7069" y="27198"/>
                  </a:lnTo>
                  <a:close/>
                </a:path>
                <a:path w="27304" h="43179">
                  <a:moveTo>
                    <a:pt x="6210" y="26765"/>
                  </a:moveTo>
                  <a:lnTo>
                    <a:pt x="6242" y="27521"/>
                  </a:lnTo>
                  <a:lnTo>
                    <a:pt x="6451" y="27734"/>
                  </a:lnTo>
                  <a:lnTo>
                    <a:pt x="6451" y="26887"/>
                  </a:lnTo>
                  <a:lnTo>
                    <a:pt x="6210" y="26765"/>
                  </a:lnTo>
                  <a:close/>
                </a:path>
                <a:path w="27304" h="43179">
                  <a:moveTo>
                    <a:pt x="4806" y="26058"/>
                  </a:moveTo>
                  <a:lnTo>
                    <a:pt x="6210" y="27488"/>
                  </a:lnTo>
                  <a:lnTo>
                    <a:pt x="6210" y="26765"/>
                  </a:lnTo>
                  <a:lnTo>
                    <a:pt x="4806" y="26058"/>
                  </a:lnTo>
                  <a:close/>
                </a:path>
                <a:path w="27304" h="43179">
                  <a:moveTo>
                    <a:pt x="6803" y="27064"/>
                  </a:moveTo>
                  <a:lnTo>
                    <a:pt x="6900" y="27322"/>
                  </a:lnTo>
                  <a:lnTo>
                    <a:pt x="6968" y="27147"/>
                  </a:lnTo>
                  <a:lnTo>
                    <a:pt x="6803" y="27064"/>
                  </a:lnTo>
                  <a:close/>
                </a:path>
                <a:path w="27304" h="43179">
                  <a:moveTo>
                    <a:pt x="7277" y="26488"/>
                  </a:moveTo>
                  <a:lnTo>
                    <a:pt x="7151" y="26765"/>
                  </a:lnTo>
                  <a:lnTo>
                    <a:pt x="7069" y="27198"/>
                  </a:lnTo>
                  <a:lnTo>
                    <a:pt x="7277" y="26488"/>
                  </a:lnTo>
                  <a:close/>
                </a:path>
                <a:path w="27304" h="43179">
                  <a:moveTo>
                    <a:pt x="6451" y="24279"/>
                  </a:moveTo>
                  <a:lnTo>
                    <a:pt x="6451" y="26126"/>
                  </a:lnTo>
                  <a:lnTo>
                    <a:pt x="6803" y="27064"/>
                  </a:lnTo>
                  <a:lnTo>
                    <a:pt x="6977" y="27151"/>
                  </a:lnTo>
                  <a:lnTo>
                    <a:pt x="6451" y="24279"/>
                  </a:lnTo>
                  <a:close/>
                </a:path>
                <a:path w="27304" h="43179">
                  <a:moveTo>
                    <a:pt x="11491" y="24279"/>
                  </a:moveTo>
                  <a:lnTo>
                    <a:pt x="6451" y="24279"/>
                  </a:lnTo>
                  <a:lnTo>
                    <a:pt x="6977" y="27151"/>
                  </a:lnTo>
                  <a:lnTo>
                    <a:pt x="7277" y="26488"/>
                  </a:lnTo>
                  <a:lnTo>
                    <a:pt x="21024" y="26488"/>
                  </a:lnTo>
                  <a:lnTo>
                    <a:pt x="21314" y="25914"/>
                  </a:lnTo>
                  <a:lnTo>
                    <a:pt x="15519" y="25914"/>
                  </a:lnTo>
                  <a:lnTo>
                    <a:pt x="15030" y="25874"/>
                  </a:lnTo>
                  <a:lnTo>
                    <a:pt x="14185" y="25843"/>
                  </a:lnTo>
                  <a:lnTo>
                    <a:pt x="12699" y="25678"/>
                  </a:lnTo>
                  <a:lnTo>
                    <a:pt x="12369" y="25615"/>
                  </a:lnTo>
                  <a:lnTo>
                    <a:pt x="14042" y="25482"/>
                  </a:lnTo>
                  <a:lnTo>
                    <a:pt x="12065" y="24904"/>
                  </a:lnTo>
                  <a:lnTo>
                    <a:pt x="11836" y="24904"/>
                  </a:lnTo>
                  <a:lnTo>
                    <a:pt x="11557" y="24756"/>
                  </a:lnTo>
                  <a:lnTo>
                    <a:pt x="11754" y="24756"/>
                  </a:lnTo>
                  <a:lnTo>
                    <a:pt x="11491" y="24279"/>
                  </a:lnTo>
                  <a:close/>
                </a:path>
                <a:path w="27304" h="43179">
                  <a:moveTo>
                    <a:pt x="6451" y="26126"/>
                  </a:moveTo>
                  <a:lnTo>
                    <a:pt x="6451" y="26887"/>
                  </a:lnTo>
                  <a:lnTo>
                    <a:pt x="6803" y="27064"/>
                  </a:lnTo>
                  <a:lnTo>
                    <a:pt x="6451" y="26126"/>
                  </a:lnTo>
                  <a:close/>
                </a:path>
                <a:path w="27304" h="43179">
                  <a:moveTo>
                    <a:pt x="6210" y="25482"/>
                  </a:moveTo>
                  <a:lnTo>
                    <a:pt x="6210" y="26765"/>
                  </a:lnTo>
                  <a:lnTo>
                    <a:pt x="6451" y="26887"/>
                  </a:lnTo>
                  <a:lnTo>
                    <a:pt x="6345" y="25843"/>
                  </a:lnTo>
                  <a:lnTo>
                    <a:pt x="6210" y="25482"/>
                  </a:lnTo>
                  <a:close/>
                </a:path>
                <a:path w="27304" h="43179">
                  <a:moveTo>
                    <a:pt x="3497" y="18728"/>
                  </a:moveTo>
                  <a:lnTo>
                    <a:pt x="3449" y="23841"/>
                  </a:lnTo>
                  <a:lnTo>
                    <a:pt x="3860" y="25094"/>
                  </a:lnTo>
                  <a:lnTo>
                    <a:pt x="4806" y="26058"/>
                  </a:lnTo>
                  <a:lnTo>
                    <a:pt x="6210" y="26765"/>
                  </a:lnTo>
                  <a:lnTo>
                    <a:pt x="6117" y="25234"/>
                  </a:lnTo>
                  <a:lnTo>
                    <a:pt x="4937" y="22125"/>
                  </a:lnTo>
                  <a:lnTo>
                    <a:pt x="3497" y="18728"/>
                  </a:lnTo>
                  <a:close/>
                </a:path>
                <a:path w="27304" h="43179">
                  <a:moveTo>
                    <a:pt x="6198" y="16899"/>
                  </a:moveTo>
                  <a:lnTo>
                    <a:pt x="6260" y="25615"/>
                  </a:lnTo>
                  <a:lnTo>
                    <a:pt x="6451" y="26126"/>
                  </a:lnTo>
                  <a:lnTo>
                    <a:pt x="6451" y="24279"/>
                  </a:lnTo>
                  <a:lnTo>
                    <a:pt x="11491" y="24279"/>
                  </a:lnTo>
                  <a:lnTo>
                    <a:pt x="7594" y="17228"/>
                  </a:lnTo>
                  <a:lnTo>
                    <a:pt x="6198" y="16899"/>
                  </a:lnTo>
                  <a:close/>
                </a:path>
                <a:path w="27304" h="43179">
                  <a:moveTo>
                    <a:pt x="3860" y="25094"/>
                  </a:moveTo>
                  <a:lnTo>
                    <a:pt x="4056" y="25680"/>
                  </a:lnTo>
                  <a:lnTo>
                    <a:pt x="4806" y="26058"/>
                  </a:lnTo>
                  <a:lnTo>
                    <a:pt x="3860" y="25094"/>
                  </a:lnTo>
                  <a:close/>
                </a:path>
                <a:path w="27304" h="43179">
                  <a:moveTo>
                    <a:pt x="15315" y="25854"/>
                  </a:moveTo>
                  <a:lnTo>
                    <a:pt x="14795" y="25854"/>
                  </a:lnTo>
                  <a:lnTo>
                    <a:pt x="15265" y="25882"/>
                  </a:lnTo>
                  <a:lnTo>
                    <a:pt x="15134" y="25882"/>
                  </a:lnTo>
                  <a:lnTo>
                    <a:pt x="15519" y="25914"/>
                  </a:lnTo>
                  <a:lnTo>
                    <a:pt x="15030" y="25874"/>
                  </a:lnTo>
                  <a:lnTo>
                    <a:pt x="15381" y="25874"/>
                  </a:lnTo>
                  <a:close/>
                </a:path>
                <a:path w="27304" h="43179">
                  <a:moveTo>
                    <a:pt x="16924" y="25277"/>
                  </a:moveTo>
                  <a:lnTo>
                    <a:pt x="14081" y="25493"/>
                  </a:lnTo>
                  <a:lnTo>
                    <a:pt x="15519" y="25914"/>
                  </a:lnTo>
                  <a:lnTo>
                    <a:pt x="21314" y="25914"/>
                  </a:lnTo>
                  <a:lnTo>
                    <a:pt x="21525" y="25493"/>
                  </a:lnTo>
                  <a:lnTo>
                    <a:pt x="16751" y="25493"/>
                  </a:lnTo>
                  <a:lnTo>
                    <a:pt x="16924" y="25277"/>
                  </a:lnTo>
                  <a:close/>
                </a:path>
                <a:path w="27304" h="43179">
                  <a:moveTo>
                    <a:pt x="14067" y="25489"/>
                  </a:moveTo>
                  <a:lnTo>
                    <a:pt x="12369" y="25615"/>
                  </a:lnTo>
                  <a:lnTo>
                    <a:pt x="12712" y="25680"/>
                  </a:lnTo>
                  <a:lnTo>
                    <a:pt x="14185" y="25843"/>
                  </a:lnTo>
                  <a:lnTo>
                    <a:pt x="15030" y="25874"/>
                  </a:lnTo>
                  <a:lnTo>
                    <a:pt x="14795" y="25854"/>
                  </a:lnTo>
                  <a:lnTo>
                    <a:pt x="15315" y="25854"/>
                  </a:lnTo>
                  <a:lnTo>
                    <a:pt x="14067" y="25489"/>
                  </a:lnTo>
                  <a:close/>
                </a:path>
                <a:path w="27304" h="43179">
                  <a:moveTo>
                    <a:pt x="17500" y="25234"/>
                  </a:moveTo>
                  <a:lnTo>
                    <a:pt x="16924" y="25277"/>
                  </a:lnTo>
                  <a:lnTo>
                    <a:pt x="16751" y="25493"/>
                  </a:lnTo>
                  <a:lnTo>
                    <a:pt x="17500" y="25234"/>
                  </a:lnTo>
                  <a:close/>
                </a:path>
                <a:path w="27304" h="43179">
                  <a:moveTo>
                    <a:pt x="21656" y="25234"/>
                  </a:moveTo>
                  <a:lnTo>
                    <a:pt x="17500" y="25234"/>
                  </a:lnTo>
                  <a:lnTo>
                    <a:pt x="16751" y="25493"/>
                  </a:lnTo>
                  <a:lnTo>
                    <a:pt x="21525" y="25493"/>
                  </a:lnTo>
                  <a:lnTo>
                    <a:pt x="21656" y="25234"/>
                  </a:lnTo>
                  <a:close/>
                </a:path>
                <a:path w="27304" h="43179">
                  <a:moveTo>
                    <a:pt x="7594" y="17228"/>
                  </a:moveTo>
                  <a:lnTo>
                    <a:pt x="11792" y="24824"/>
                  </a:lnTo>
                  <a:lnTo>
                    <a:pt x="14067" y="25489"/>
                  </a:lnTo>
                  <a:lnTo>
                    <a:pt x="16924" y="25277"/>
                  </a:lnTo>
                  <a:lnTo>
                    <a:pt x="22968" y="17713"/>
                  </a:lnTo>
                  <a:lnTo>
                    <a:pt x="9169" y="17599"/>
                  </a:lnTo>
                  <a:lnTo>
                    <a:pt x="7594" y="17228"/>
                  </a:lnTo>
                  <a:close/>
                </a:path>
                <a:path w="27304" h="43179">
                  <a:moveTo>
                    <a:pt x="6210" y="22128"/>
                  </a:moveTo>
                  <a:lnTo>
                    <a:pt x="4953" y="22128"/>
                  </a:lnTo>
                  <a:lnTo>
                    <a:pt x="5105" y="22522"/>
                  </a:lnTo>
                  <a:lnTo>
                    <a:pt x="6210" y="25482"/>
                  </a:lnTo>
                  <a:lnTo>
                    <a:pt x="6210" y="22128"/>
                  </a:lnTo>
                  <a:close/>
                </a:path>
                <a:path w="27304" h="43179">
                  <a:moveTo>
                    <a:pt x="23008" y="17663"/>
                  </a:moveTo>
                  <a:lnTo>
                    <a:pt x="16924" y="25277"/>
                  </a:lnTo>
                  <a:lnTo>
                    <a:pt x="17500" y="25234"/>
                  </a:lnTo>
                  <a:lnTo>
                    <a:pt x="21656" y="25234"/>
                  </a:lnTo>
                  <a:lnTo>
                    <a:pt x="23126" y="22316"/>
                  </a:lnTo>
                  <a:lnTo>
                    <a:pt x="23467" y="20862"/>
                  </a:lnTo>
                  <a:lnTo>
                    <a:pt x="23478" y="18990"/>
                  </a:lnTo>
                  <a:lnTo>
                    <a:pt x="23317" y="18990"/>
                  </a:lnTo>
                  <a:lnTo>
                    <a:pt x="23008" y="17663"/>
                  </a:lnTo>
                  <a:close/>
                </a:path>
                <a:path w="27304" h="43179">
                  <a:moveTo>
                    <a:pt x="3449" y="23841"/>
                  </a:moveTo>
                  <a:lnTo>
                    <a:pt x="3527" y="24756"/>
                  </a:lnTo>
                  <a:lnTo>
                    <a:pt x="3860" y="25094"/>
                  </a:lnTo>
                  <a:lnTo>
                    <a:pt x="3449" y="23841"/>
                  </a:lnTo>
                  <a:close/>
                </a:path>
                <a:path w="27304" h="43179">
                  <a:moveTo>
                    <a:pt x="11557" y="24756"/>
                  </a:moveTo>
                  <a:lnTo>
                    <a:pt x="11836" y="24904"/>
                  </a:lnTo>
                  <a:lnTo>
                    <a:pt x="11557" y="24756"/>
                  </a:lnTo>
                  <a:close/>
                </a:path>
                <a:path w="27304" h="43179">
                  <a:moveTo>
                    <a:pt x="11792" y="24824"/>
                  </a:moveTo>
                  <a:lnTo>
                    <a:pt x="12065" y="24904"/>
                  </a:lnTo>
                  <a:lnTo>
                    <a:pt x="11792" y="24824"/>
                  </a:lnTo>
                  <a:close/>
                </a:path>
                <a:path w="27304" h="43179">
                  <a:moveTo>
                    <a:pt x="11754" y="24756"/>
                  </a:moveTo>
                  <a:lnTo>
                    <a:pt x="11557" y="24756"/>
                  </a:lnTo>
                  <a:lnTo>
                    <a:pt x="11792" y="24824"/>
                  </a:lnTo>
                  <a:close/>
                </a:path>
                <a:path w="27304" h="43179">
                  <a:moveTo>
                    <a:pt x="3068" y="17713"/>
                  </a:moveTo>
                  <a:lnTo>
                    <a:pt x="2285" y="19266"/>
                  </a:lnTo>
                  <a:lnTo>
                    <a:pt x="2181" y="19970"/>
                  </a:lnTo>
                  <a:lnTo>
                    <a:pt x="3449" y="23841"/>
                  </a:lnTo>
                  <a:lnTo>
                    <a:pt x="3455" y="18627"/>
                  </a:lnTo>
                  <a:lnTo>
                    <a:pt x="3068" y="17713"/>
                  </a:lnTo>
                  <a:close/>
                </a:path>
                <a:path w="27304" h="43179">
                  <a:moveTo>
                    <a:pt x="5063" y="22423"/>
                  </a:moveTo>
                  <a:close/>
                </a:path>
                <a:path w="27304" h="43179">
                  <a:moveTo>
                    <a:pt x="4347" y="16018"/>
                  </a:moveTo>
                  <a:lnTo>
                    <a:pt x="3657" y="18990"/>
                  </a:lnTo>
                  <a:lnTo>
                    <a:pt x="3726" y="19266"/>
                  </a:lnTo>
                  <a:lnTo>
                    <a:pt x="5063" y="22423"/>
                  </a:lnTo>
                  <a:lnTo>
                    <a:pt x="4953" y="22128"/>
                  </a:lnTo>
                  <a:lnTo>
                    <a:pt x="6210" y="22128"/>
                  </a:lnTo>
                  <a:lnTo>
                    <a:pt x="6171" y="16893"/>
                  </a:lnTo>
                  <a:lnTo>
                    <a:pt x="5953" y="16821"/>
                  </a:lnTo>
                  <a:lnTo>
                    <a:pt x="4347" y="16018"/>
                  </a:lnTo>
                  <a:close/>
                </a:path>
                <a:path w="27304" h="43179">
                  <a:moveTo>
                    <a:pt x="3512" y="17177"/>
                  </a:moveTo>
                  <a:lnTo>
                    <a:pt x="3608" y="18990"/>
                  </a:lnTo>
                  <a:lnTo>
                    <a:pt x="3512" y="17177"/>
                  </a:lnTo>
                  <a:close/>
                </a:path>
                <a:path w="27304" h="43179">
                  <a:moveTo>
                    <a:pt x="3679" y="18896"/>
                  </a:moveTo>
                  <a:close/>
                </a:path>
                <a:path w="27304" h="43179">
                  <a:moveTo>
                    <a:pt x="23318" y="18896"/>
                  </a:moveTo>
                  <a:close/>
                </a:path>
                <a:path w="27304" h="43179">
                  <a:moveTo>
                    <a:pt x="23426" y="17445"/>
                  </a:moveTo>
                  <a:lnTo>
                    <a:pt x="23317" y="18990"/>
                  </a:lnTo>
                  <a:lnTo>
                    <a:pt x="23478" y="18990"/>
                  </a:lnTo>
                  <a:lnTo>
                    <a:pt x="23426" y="17445"/>
                  </a:lnTo>
                  <a:close/>
                </a:path>
                <a:path w="27304" h="43179">
                  <a:moveTo>
                    <a:pt x="3651" y="18627"/>
                  </a:moveTo>
                  <a:lnTo>
                    <a:pt x="3655" y="18896"/>
                  </a:lnTo>
                  <a:lnTo>
                    <a:pt x="3651" y="18627"/>
                  </a:lnTo>
                  <a:close/>
                </a:path>
                <a:path w="27304" h="43179">
                  <a:moveTo>
                    <a:pt x="3824" y="18271"/>
                  </a:moveTo>
                  <a:lnTo>
                    <a:pt x="3644" y="18271"/>
                  </a:lnTo>
                  <a:lnTo>
                    <a:pt x="3670" y="18896"/>
                  </a:lnTo>
                  <a:lnTo>
                    <a:pt x="3824" y="18271"/>
                  </a:lnTo>
                  <a:close/>
                </a:path>
                <a:path w="27304" h="43179">
                  <a:moveTo>
                    <a:pt x="23371" y="17209"/>
                  </a:moveTo>
                  <a:lnTo>
                    <a:pt x="23182" y="17445"/>
                  </a:lnTo>
                  <a:lnTo>
                    <a:pt x="23110" y="18102"/>
                  </a:lnTo>
                  <a:lnTo>
                    <a:pt x="23295" y="18896"/>
                  </a:lnTo>
                  <a:lnTo>
                    <a:pt x="23348" y="18271"/>
                  </a:lnTo>
                  <a:lnTo>
                    <a:pt x="23381" y="17823"/>
                  </a:lnTo>
                  <a:lnTo>
                    <a:pt x="23371" y="17209"/>
                  </a:lnTo>
                  <a:close/>
                </a:path>
                <a:path w="27304" h="43179">
                  <a:moveTo>
                    <a:pt x="23323" y="18627"/>
                  </a:moveTo>
                  <a:lnTo>
                    <a:pt x="23304" y="18896"/>
                  </a:lnTo>
                  <a:lnTo>
                    <a:pt x="23323" y="18627"/>
                  </a:lnTo>
                  <a:close/>
                </a:path>
                <a:path w="27304" h="43179">
                  <a:moveTo>
                    <a:pt x="3481" y="16893"/>
                  </a:moveTo>
                  <a:lnTo>
                    <a:pt x="3203" y="17445"/>
                  </a:lnTo>
                  <a:lnTo>
                    <a:pt x="3114" y="17823"/>
                  </a:lnTo>
                  <a:lnTo>
                    <a:pt x="3497" y="18728"/>
                  </a:lnTo>
                  <a:lnTo>
                    <a:pt x="3481" y="16893"/>
                  </a:lnTo>
                  <a:close/>
                </a:path>
                <a:path w="27304" h="43179">
                  <a:moveTo>
                    <a:pt x="3928" y="17823"/>
                  </a:moveTo>
                  <a:lnTo>
                    <a:pt x="3594" y="17823"/>
                  </a:lnTo>
                  <a:lnTo>
                    <a:pt x="3651" y="18627"/>
                  </a:lnTo>
                  <a:lnTo>
                    <a:pt x="3644" y="18271"/>
                  </a:lnTo>
                  <a:lnTo>
                    <a:pt x="3824" y="18271"/>
                  </a:lnTo>
                  <a:lnTo>
                    <a:pt x="3928" y="17823"/>
                  </a:lnTo>
                  <a:close/>
                </a:path>
                <a:path w="27304" h="43179">
                  <a:moveTo>
                    <a:pt x="23348" y="18271"/>
                  </a:moveTo>
                  <a:lnTo>
                    <a:pt x="23323" y="18627"/>
                  </a:lnTo>
                  <a:lnTo>
                    <a:pt x="23348" y="18271"/>
                  </a:lnTo>
                  <a:close/>
                </a:path>
                <a:path w="27304" h="43179">
                  <a:moveTo>
                    <a:pt x="3613" y="18102"/>
                  </a:moveTo>
                  <a:close/>
                </a:path>
                <a:path w="27304" h="43179">
                  <a:moveTo>
                    <a:pt x="23378" y="17848"/>
                  </a:moveTo>
                  <a:lnTo>
                    <a:pt x="23342" y="18153"/>
                  </a:lnTo>
                  <a:lnTo>
                    <a:pt x="23378" y="17848"/>
                  </a:lnTo>
                  <a:close/>
                </a:path>
                <a:path w="27304" h="43179">
                  <a:moveTo>
                    <a:pt x="4008" y="15848"/>
                  </a:moveTo>
                  <a:lnTo>
                    <a:pt x="3617" y="16624"/>
                  </a:lnTo>
                  <a:lnTo>
                    <a:pt x="3517" y="16964"/>
                  </a:lnTo>
                  <a:lnTo>
                    <a:pt x="3613" y="18102"/>
                  </a:lnTo>
                  <a:lnTo>
                    <a:pt x="3594" y="17823"/>
                  </a:lnTo>
                  <a:lnTo>
                    <a:pt x="3928" y="17823"/>
                  </a:lnTo>
                  <a:lnTo>
                    <a:pt x="4347" y="16018"/>
                  </a:lnTo>
                  <a:lnTo>
                    <a:pt x="4008" y="15848"/>
                  </a:lnTo>
                  <a:close/>
                </a:path>
                <a:path w="27304" h="43179">
                  <a:moveTo>
                    <a:pt x="3825" y="3822"/>
                  </a:moveTo>
                  <a:lnTo>
                    <a:pt x="2476" y="4387"/>
                  </a:lnTo>
                  <a:lnTo>
                    <a:pt x="0" y="10413"/>
                  </a:lnTo>
                  <a:lnTo>
                    <a:pt x="3068" y="17713"/>
                  </a:lnTo>
                  <a:lnTo>
                    <a:pt x="3445" y="16964"/>
                  </a:lnTo>
                  <a:lnTo>
                    <a:pt x="3330" y="15509"/>
                  </a:lnTo>
                  <a:lnTo>
                    <a:pt x="1905" y="14796"/>
                  </a:lnTo>
                  <a:lnTo>
                    <a:pt x="1748" y="14452"/>
                  </a:lnTo>
                  <a:lnTo>
                    <a:pt x="457" y="10567"/>
                  </a:lnTo>
                  <a:lnTo>
                    <a:pt x="3825" y="3822"/>
                  </a:lnTo>
                  <a:close/>
                </a:path>
                <a:path w="27304" h="43179">
                  <a:moveTo>
                    <a:pt x="22263" y="14452"/>
                  </a:moveTo>
                  <a:lnTo>
                    <a:pt x="23008" y="17663"/>
                  </a:lnTo>
                  <a:lnTo>
                    <a:pt x="23356" y="17228"/>
                  </a:lnTo>
                  <a:lnTo>
                    <a:pt x="23126" y="16163"/>
                  </a:lnTo>
                  <a:lnTo>
                    <a:pt x="22263" y="14452"/>
                  </a:lnTo>
                  <a:close/>
                </a:path>
                <a:path w="27304" h="43179">
                  <a:moveTo>
                    <a:pt x="6645" y="15510"/>
                  </a:moveTo>
                  <a:lnTo>
                    <a:pt x="7594" y="17228"/>
                  </a:lnTo>
                  <a:lnTo>
                    <a:pt x="9169" y="17599"/>
                  </a:lnTo>
                  <a:lnTo>
                    <a:pt x="9525" y="17599"/>
                  </a:lnTo>
                  <a:lnTo>
                    <a:pt x="6645" y="15510"/>
                  </a:lnTo>
                  <a:close/>
                </a:path>
                <a:path w="27304" h="43179">
                  <a:moveTo>
                    <a:pt x="22352" y="14838"/>
                  </a:moveTo>
                  <a:lnTo>
                    <a:pt x="6273" y="14838"/>
                  </a:lnTo>
                  <a:lnTo>
                    <a:pt x="6644" y="15509"/>
                  </a:lnTo>
                  <a:lnTo>
                    <a:pt x="9525" y="17599"/>
                  </a:lnTo>
                  <a:lnTo>
                    <a:pt x="22994" y="17599"/>
                  </a:lnTo>
                  <a:lnTo>
                    <a:pt x="22352" y="14838"/>
                  </a:lnTo>
                  <a:close/>
                </a:path>
                <a:path w="27304" h="43179">
                  <a:moveTo>
                    <a:pt x="6251" y="15225"/>
                  </a:moveTo>
                  <a:lnTo>
                    <a:pt x="6198" y="16899"/>
                  </a:lnTo>
                  <a:lnTo>
                    <a:pt x="7594" y="17228"/>
                  </a:lnTo>
                  <a:lnTo>
                    <a:pt x="6643" y="15509"/>
                  </a:lnTo>
                  <a:lnTo>
                    <a:pt x="6251" y="15225"/>
                  </a:lnTo>
                  <a:close/>
                </a:path>
                <a:path w="27304" h="43179">
                  <a:moveTo>
                    <a:pt x="23115" y="14452"/>
                  </a:moveTo>
                  <a:lnTo>
                    <a:pt x="22263" y="14452"/>
                  </a:lnTo>
                  <a:lnTo>
                    <a:pt x="23126" y="16163"/>
                  </a:lnTo>
                  <a:lnTo>
                    <a:pt x="23371" y="17209"/>
                  </a:lnTo>
                  <a:lnTo>
                    <a:pt x="23248" y="15299"/>
                  </a:lnTo>
                  <a:lnTo>
                    <a:pt x="23115" y="14452"/>
                  </a:lnTo>
                  <a:close/>
                </a:path>
                <a:path w="27304" h="43179">
                  <a:moveTo>
                    <a:pt x="19985" y="4880"/>
                  </a:moveTo>
                  <a:lnTo>
                    <a:pt x="16145" y="5176"/>
                  </a:lnTo>
                  <a:lnTo>
                    <a:pt x="16722" y="5396"/>
                  </a:lnTo>
                  <a:lnTo>
                    <a:pt x="20231" y="7626"/>
                  </a:lnTo>
                  <a:lnTo>
                    <a:pt x="21653" y="9483"/>
                  </a:lnTo>
                  <a:lnTo>
                    <a:pt x="22999" y="13718"/>
                  </a:lnTo>
                  <a:lnTo>
                    <a:pt x="23334" y="15848"/>
                  </a:lnTo>
                  <a:lnTo>
                    <a:pt x="23461" y="17097"/>
                  </a:lnTo>
                  <a:lnTo>
                    <a:pt x="24992" y="17086"/>
                  </a:lnTo>
                  <a:lnTo>
                    <a:pt x="23999" y="14452"/>
                  </a:lnTo>
                  <a:lnTo>
                    <a:pt x="19985" y="4880"/>
                  </a:lnTo>
                  <a:close/>
                </a:path>
                <a:path w="27304" h="43179">
                  <a:moveTo>
                    <a:pt x="5186" y="14452"/>
                  </a:moveTo>
                  <a:lnTo>
                    <a:pt x="4711" y="14452"/>
                  </a:lnTo>
                  <a:lnTo>
                    <a:pt x="4347" y="16018"/>
                  </a:lnTo>
                  <a:lnTo>
                    <a:pt x="6058" y="16866"/>
                  </a:lnTo>
                  <a:lnTo>
                    <a:pt x="6198" y="16899"/>
                  </a:lnTo>
                  <a:lnTo>
                    <a:pt x="6251" y="15225"/>
                  </a:lnTo>
                  <a:lnTo>
                    <a:pt x="5186" y="14452"/>
                  </a:lnTo>
                  <a:close/>
                </a:path>
                <a:path w="27304" h="43179">
                  <a:moveTo>
                    <a:pt x="3330" y="15509"/>
                  </a:moveTo>
                  <a:lnTo>
                    <a:pt x="3481" y="16893"/>
                  </a:lnTo>
                  <a:lnTo>
                    <a:pt x="3485" y="15587"/>
                  </a:lnTo>
                  <a:lnTo>
                    <a:pt x="3330" y="15509"/>
                  </a:lnTo>
                  <a:close/>
                </a:path>
                <a:path w="27304" h="43179">
                  <a:moveTo>
                    <a:pt x="3617" y="16624"/>
                  </a:moveTo>
                  <a:lnTo>
                    <a:pt x="3517" y="16821"/>
                  </a:lnTo>
                  <a:lnTo>
                    <a:pt x="3617" y="16624"/>
                  </a:lnTo>
                  <a:close/>
                </a:path>
                <a:path w="27304" h="43179">
                  <a:moveTo>
                    <a:pt x="3485" y="15587"/>
                  </a:moveTo>
                  <a:lnTo>
                    <a:pt x="3509" y="16624"/>
                  </a:lnTo>
                  <a:lnTo>
                    <a:pt x="4008" y="15848"/>
                  </a:lnTo>
                  <a:lnTo>
                    <a:pt x="3485" y="15587"/>
                  </a:lnTo>
                  <a:close/>
                </a:path>
                <a:path w="27304" h="43179">
                  <a:moveTo>
                    <a:pt x="4711" y="14452"/>
                  </a:moveTo>
                  <a:lnTo>
                    <a:pt x="4008" y="15848"/>
                  </a:lnTo>
                  <a:lnTo>
                    <a:pt x="4347" y="16018"/>
                  </a:lnTo>
                  <a:lnTo>
                    <a:pt x="4711" y="14452"/>
                  </a:lnTo>
                  <a:close/>
                </a:path>
                <a:path w="27304" h="43179">
                  <a:moveTo>
                    <a:pt x="3528" y="14796"/>
                  </a:moveTo>
                  <a:lnTo>
                    <a:pt x="3492" y="15299"/>
                  </a:lnTo>
                  <a:lnTo>
                    <a:pt x="3485" y="15587"/>
                  </a:lnTo>
                  <a:lnTo>
                    <a:pt x="4008" y="15848"/>
                  </a:lnTo>
                  <a:lnTo>
                    <a:pt x="4200" y="15467"/>
                  </a:lnTo>
                  <a:lnTo>
                    <a:pt x="3746" y="15467"/>
                  </a:lnTo>
                  <a:lnTo>
                    <a:pt x="3528" y="14796"/>
                  </a:lnTo>
                  <a:close/>
                </a:path>
                <a:path w="27304" h="43179">
                  <a:moveTo>
                    <a:pt x="3112" y="13516"/>
                  </a:moveTo>
                  <a:lnTo>
                    <a:pt x="3332" y="15510"/>
                  </a:lnTo>
                  <a:lnTo>
                    <a:pt x="3485" y="15587"/>
                  </a:lnTo>
                  <a:lnTo>
                    <a:pt x="3416" y="14452"/>
                  </a:lnTo>
                  <a:lnTo>
                    <a:pt x="3112" y="13516"/>
                  </a:lnTo>
                  <a:close/>
                </a:path>
                <a:path w="27304" h="43179">
                  <a:moveTo>
                    <a:pt x="6273" y="14838"/>
                  </a:moveTo>
                  <a:lnTo>
                    <a:pt x="6354" y="15299"/>
                  </a:lnTo>
                  <a:lnTo>
                    <a:pt x="6645" y="15510"/>
                  </a:lnTo>
                  <a:lnTo>
                    <a:pt x="6273" y="14838"/>
                  </a:lnTo>
                  <a:close/>
                </a:path>
                <a:path w="27304" h="43179">
                  <a:moveTo>
                    <a:pt x="8115" y="2250"/>
                  </a:moveTo>
                  <a:lnTo>
                    <a:pt x="5496" y="3123"/>
                  </a:lnTo>
                  <a:lnTo>
                    <a:pt x="3825" y="3822"/>
                  </a:lnTo>
                  <a:lnTo>
                    <a:pt x="457" y="10567"/>
                  </a:lnTo>
                  <a:lnTo>
                    <a:pt x="1781" y="14551"/>
                  </a:lnTo>
                  <a:lnTo>
                    <a:pt x="1905" y="14796"/>
                  </a:lnTo>
                  <a:lnTo>
                    <a:pt x="3330" y="15509"/>
                  </a:lnTo>
                  <a:lnTo>
                    <a:pt x="3112" y="13516"/>
                  </a:lnTo>
                  <a:lnTo>
                    <a:pt x="2870" y="12772"/>
                  </a:lnTo>
                  <a:lnTo>
                    <a:pt x="3387" y="12772"/>
                  </a:lnTo>
                  <a:lnTo>
                    <a:pt x="13941" y="5462"/>
                  </a:lnTo>
                  <a:lnTo>
                    <a:pt x="14490" y="5303"/>
                  </a:lnTo>
                  <a:lnTo>
                    <a:pt x="16145" y="5176"/>
                  </a:lnTo>
                  <a:lnTo>
                    <a:pt x="13949" y="4339"/>
                  </a:lnTo>
                  <a:lnTo>
                    <a:pt x="12293" y="4339"/>
                  </a:lnTo>
                  <a:lnTo>
                    <a:pt x="9169" y="3600"/>
                  </a:lnTo>
                  <a:lnTo>
                    <a:pt x="10815" y="3600"/>
                  </a:lnTo>
                  <a:lnTo>
                    <a:pt x="8115" y="2250"/>
                  </a:lnTo>
                  <a:close/>
                </a:path>
                <a:path w="27304" h="43179">
                  <a:moveTo>
                    <a:pt x="3340" y="13427"/>
                  </a:moveTo>
                  <a:lnTo>
                    <a:pt x="3423" y="14452"/>
                  </a:lnTo>
                  <a:lnTo>
                    <a:pt x="3746" y="15467"/>
                  </a:lnTo>
                  <a:lnTo>
                    <a:pt x="3340" y="13427"/>
                  </a:lnTo>
                  <a:close/>
                </a:path>
                <a:path w="27304" h="43179">
                  <a:moveTo>
                    <a:pt x="3773" y="13427"/>
                  </a:moveTo>
                  <a:lnTo>
                    <a:pt x="3340" y="13427"/>
                  </a:lnTo>
                  <a:lnTo>
                    <a:pt x="3746" y="15467"/>
                  </a:lnTo>
                  <a:lnTo>
                    <a:pt x="4200" y="15467"/>
                  </a:lnTo>
                  <a:lnTo>
                    <a:pt x="4711" y="14452"/>
                  </a:lnTo>
                  <a:lnTo>
                    <a:pt x="5186" y="14452"/>
                  </a:lnTo>
                  <a:lnTo>
                    <a:pt x="3773" y="13427"/>
                  </a:lnTo>
                  <a:close/>
                </a:path>
                <a:path w="27304" h="43179">
                  <a:moveTo>
                    <a:pt x="3473" y="15064"/>
                  </a:moveTo>
                  <a:lnTo>
                    <a:pt x="3478" y="15299"/>
                  </a:lnTo>
                  <a:lnTo>
                    <a:pt x="3473" y="15064"/>
                  </a:lnTo>
                  <a:close/>
                </a:path>
                <a:path w="27304" h="43179">
                  <a:moveTo>
                    <a:pt x="13941" y="5462"/>
                  </a:moveTo>
                  <a:lnTo>
                    <a:pt x="3257" y="13053"/>
                  </a:lnTo>
                  <a:lnTo>
                    <a:pt x="6251" y="15225"/>
                  </a:lnTo>
                  <a:lnTo>
                    <a:pt x="6273" y="14838"/>
                  </a:lnTo>
                  <a:lnTo>
                    <a:pt x="22352" y="14838"/>
                  </a:lnTo>
                  <a:lnTo>
                    <a:pt x="22263" y="14452"/>
                  </a:lnTo>
                  <a:lnTo>
                    <a:pt x="23115" y="14452"/>
                  </a:lnTo>
                  <a:lnTo>
                    <a:pt x="22999" y="13718"/>
                  </a:lnTo>
                  <a:lnTo>
                    <a:pt x="21653" y="9483"/>
                  </a:lnTo>
                  <a:lnTo>
                    <a:pt x="20231" y="7626"/>
                  </a:lnTo>
                  <a:lnTo>
                    <a:pt x="18497" y="6523"/>
                  </a:lnTo>
                  <a:lnTo>
                    <a:pt x="11557" y="6523"/>
                  </a:lnTo>
                  <a:lnTo>
                    <a:pt x="13106" y="5704"/>
                  </a:lnTo>
                  <a:lnTo>
                    <a:pt x="13941" y="5462"/>
                  </a:lnTo>
                  <a:close/>
                </a:path>
                <a:path w="27304" h="43179">
                  <a:moveTo>
                    <a:pt x="3467" y="14796"/>
                  </a:moveTo>
                  <a:lnTo>
                    <a:pt x="3473" y="15064"/>
                  </a:lnTo>
                  <a:lnTo>
                    <a:pt x="3467" y="14796"/>
                  </a:lnTo>
                  <a:close/>
                </a:path>
                <a:path w="27304" h="43179">
                  <a:moveTo>
                    <a:pt x="3425" y="14481"/>
                  </a:moveTo>
                  <a:lnTo>
                    <a:pt x="3451" y="14796"/>
                  </a:lnTo>
                  <a:lnTo>
                    <a:pt x="3425" y="14481"/>
                  </a:lnTo>
                  <a:close/>
                </a:path>
                <a:path w="27304" h="43179">
                  <a:moveTo>
                    <a:pt x="3257" y="13053"/>
                  </a:moveTo>
                  <a:lnTo>
                    <a:pt x="3177" y="13718"/>
                  </a:lnTo>
                  <a:lnTo>
                    <a:pt x="3425" y="14481"/>
                  </a:lnTo>
                  <a:lnTo>
                    <a:pt x="3340" y="13427"/>
                  </a:lnTo>
                  <a:lnTo>
                    <a:pt x="3773" y="13427"/>
                  </a:lnTo>
                  <a:lnTo>
                    <a:pt x="3257" y="13053"/>
                  </a:lnTo>
                  <a:close/>
                </a:path>
                <a:path w="27304" h="43179">
                  <a:moveTo>
                    <a:pt x="2870" y="12772"/>
                  </a:moveTo>
                  <a:lnTo>
                    <a:pt x="3112" y="13516"/>
                  </a:lnTo>
                  <a:lnTo>
                    <a:pt x="3257" y="13053"/>
                  </a:lnTo>
                  <a:lnTo>
                    <a:pt x="2870" y="12772"/>
                  </a:lnTo>
                  <a:close/>
                </a:path>
                <a:path w="27304" h="43179">
                  <a:moveTo>
                    <a:pt x="3387" y="12772"/>
                  </a:moveTo>
                  <a:lnTo>
                    <a:pt x="2870" y="12772"/>
                  </a:lnTo>
                  <a:lnTo>
                    <a:pt x="3257" y="13053"/>
                  </a:lnTo>
                  <a:lnTo>
                    <a:pt x="3387" y="12772"/>
                  </a:lnTo>
                  <a:close/>
                </a:path>
                <a:path w="27304" h="43179">
                  <a:moveTo>
                    <a:pt x="15039" y="5404"/>
                  </a:moveTo>
                  <a:lnTo>
                    <a:pt x="14185" y="5435"/>
                  </a:lnTo>
                  <a:lnTo>
                    <a:pt x="13941" y="5462"/>
                  </a:lnTo>
                  <a:lnTo>
                    <a:pt x="13106" y="5704"/>
                  </a:lnTo>
                  <a:lnTo>
                    <a:pt x="11557" y="6523"/>
                  </a:lnTo>
                  <a:lnTo>
                    <a:pt x="15319" y="5424"/>
                  </a:lnTo>
                  <a:lnTo>
                    <a:pt x="14795" y="5424"/>
                  </a:lnTo>
                  <a:lnTo>
                    <a:pt x="15039" y="5404"/>
                  </a:lnTo>
                  <a:close/>
                </a:path>
                <a:path w="27304" h="43179">
                  <a:moveTo>
                    <a:pt x="16642" y="5365"/>
                  </a:moveTo>
                  <a:lnTo>
                    <a:pt x="15519" y="5365"/>
                  </a:lnTo>
                  <a:lnTo>
                    <a:pt x="11557" y="6523"/>
                  </a:lnTo>
                  <a:lnTo>
                    <a:pt x="18497" y="6523"/>
                  </a:lnTo>
                  <a:lnTo>
                    <a:pt x="16722" y="5396"/>
                  </a:lnTo>
                  <a:close/>
                </a:path>
                <a:path w="27304" h="43179">
                  <a:moveTo>
                    <a:pt x="16145" y="5176"/>
                  </a:moveTo>
                  <a:lnTo>
                    <a:pt x="14490" y="5303"/>
                  </a:lnTo>
                  <a:lnTo>
                    <a:pt x="13941" y="5462"/>
                  </a:lnTo>
                  <a:lnTo>
                    <a:pt x="15519" y="5365"/>
                  </a:lnTo>
                  <a:lnTo>
                    <a:pt x="16642" y="5365"/>
                  </a:lnTo>
                  <a:lnTo>
                    <a:pt x="16145" y="5176"/>
                  </a:lnTo>
                  <a:close/>
                </a:path>
                <a:path w="27304" h="43179">
                  <a:moveTo>
                    <a:pt x="15415" y="5396"/>
                  </a:moveTo>
                  <a:lnTo>
                    <a:pt x="14795" y="5424"/>
                  </a:lnTo>
                  <a:lnTo>
                    <a:pt x="15319" y="5424"/>
                  </a:lnTo>
                  <a:close/>
                </a:path>
                <a:path w="27304" h="43179">
                  <a:moveTo>
                    <a:pt x="15519" y="5365"/>
                  </a:moveTo>
                  <a:lnTo>
                    <a:pt x="15039" y="5404"/>
                  </a:lnTo>
                  <a:lnTo>
                    <a:pt x="15265" y="5396"/>
                  </a:lnTo>
                  <a:lnTo>
                    <a:pt x="15415" y="5396"/>
                  </a:lnTo>
                  <a:close/>
                </a:path>
                <a:path w="27304" h="43179">
                  <a:moveTo>
                    <a:pt x="18441" y="2250"/>
                  </a:moveTo>
                  <a:lnTo>
                    <a:pt x="8115" y="2250"/>
                  </a:lnTo>
                  <a:lnTo>
                    <a:pt x="11165" y="3775"/>
                  </a:lnTo>
                  <a:lnTo>
                    <a:pt x="13449" y="4149"/>
                  </a:lnTo>
                  <a:lnTo>
                    <a:pt x="16145" y="5176"/>
                  </a:lnTo>
                  <a:lnTo>
                    <a:pt x="19985" y="4880"/>
                  </a:lnTo>
                  <a:lnTo>
                    <a:pt x="18973" y="2468"/>
                  </a:lnTo>
                  <a:lnTo>
                    <a:pt x="18441" y="2250"/>
                  </a:lnTo>
                  <a:close/>
                </a:path>
                <a:path w="27304" h="43179">
                  <a:moveTo>
                    <a:pt x="9525" y="3600"/>
                  </a:moveTo>
                  <a:lnTo>
                    <a:pt x="9169" y="3600"/>
                  </a:lnTo>
                  <a:lnTo>
                    <a:pt x="12293" y="4339"/>
                  </a:lnTo>
                  <a:lnTo>
                    <a:pt x="11165" y="3775"/>
                  </a:lnTo>
                  <a:lnTo>
                    <a:pt x="10655" y="3691"/>
                  </a:lnTo>
                  <a:lnTo>
                    <a:pt x="9525" y="3600"/>
                  </a:lnTo>
                  <a:close/>
                </a:path>
                <a:path w="27304" h="43179">
                  <a:moveTo>
                    <a:pt x="11165" y="3775"/>
                  </a:moveTo>
                  <a:lnTo>
                    <a:pt x="12293" y="4339"/>
                  </a:lnTo>
                  <a:lnTo>
                    <a:pt x="13949" y="4339"/>
                  </a:lnTo>
                  <a:lnTo>
                    <a:pt x="13449" y="4149"/>
                  </a:lnTo>
                  <a:lnTo>
                    <a:pt x="11165" y="3775"/>
                  </a:lnTo>
                  <a:close/>
                </a:path>
                <a:path w="27304" h="43179">
                  <a:moveTo>
                    <a:pt x="5496" y="3123"/>
                  </a:moveTo>
                  <a:lnTo>
                    <a:pt x="3911" y="3651"/>
                  </a:lnTo>
                  <a:lnTo>
                    <a:pt x="3825" y="3822"/>
                  </a:lnTo>
                  <a:lnTo>
                    <a:pt x="5496" y="3123"/>
                  </a:lnTo>
                  <a:close/>
                </a:path>
                <a:path w="27304" h="43179">
                  <a:moveTo>
                    <a:pt x="10815" y="3600"/>
                  </a:moveTo>
                  <a:lnTo>
                    <a:pt x="9525" y="3600"/>
                  </a:lnTo>
                  <a:lnTo>
                    <a:pt x="10655" y="3691"/>
                  </a:lnTo>
                  <a:lnTo>
                    <a:pt x="11165" y="3775"/>
                  </a:lnTo>
                  <a:lnTo>
                    <a:pt x="10815" y="3600"/>
                  </a:lnTo>
                  <a:close/>
                </a:path>
                <a:path w="27304" h="43179">
                  <a:moveTo>
                    <a:pt x="12954" y="0"/>
                  </a:moveTo>
                  <a:lnTo>
                    <a:pt x="5496" y="3123"/>
                  </a:lnTo>
                  <a:lnTo>
                    <a:pt x="8115" y="2250"/>
                  </a:lnTo>
                  <a:lnTo>
                    <a:pt x="18441" y="2250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9383" y="6363572"/>
              <a:ext cx="242541" cy="18678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15544" y="6335400"/>
              <a:ext cx="434789" cy="22074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552348" y="494245"/>
            <a:ext cx="3820795" cy="3658235"/>
            <a:chOff x="6552348" y="494245"/>
            <a:chExt cx="3820795" cy="3658235"/>
          </a:xfrm>
        </p:grpSpPr>
        <p:sp>
          <p:nvSpPr>
            <p:cNvPr id="21" name="object 21"/>
            <p:cNvSpPr/>
            <p:nvPr/>
          </p:nvSpPr>
          <p:spPr>
            <a:xfrm>
              <a:off x="9134310" y="3929748"/>
              <a:ext cx="47625" cy="203835"/>
            </a:xfrm>
            <a:custGeom>
              <a:avLst/>
              <a:gdLst/>
              <a:ahLst/>
              <a:cxnLst/>
              <a:rect l="l" t="t" r="r" b="b"/>
              <a:pathLst>
                <a:path w="47625" h="203835">
                  <a:moveTo>
                    <a:pt x="32575" y="194589"/>
                  </a:moveTo>
                  <a:lnTo>
                    <a:pt x="29972" y="191985"/>
                  </a:lnTo>
                  <a:lnTo>
                    <a:pt x="23545" y="191985"/>
                  </a:lnTo>
                  <a:lnTo>
                    <a:pt x="20942" y="194589"/>
                  </a:lnTo>
                  <a:lnTo>
                    <a:pt x="20942" y="201015"/>
                  </a:lnTo>
                  <a:lnTo>
                    <a:pt x="23545" y="203619"/>
                  </a:lnTo>
                  <a:lnTo>
                    <a:pt x="29972" y="203619"/>
                  </a:lnTo>
                  <a:lnTo>
                    <a:pt x="32575" y="201015"/>
                  </a:lnTo>
                  <a:lnTo>
                    <a:pt x="32575" y="197802"/>
                  </a:lnTo>
                  <a:lnTo>
                    <a:pt x="32575" y="194589"/>
                  </a:lnTo>
                  <a:close/>
                </a:path>
                <a:path w="47625" h="203835">
                  <a:moveTo>
                    <a:pt x="47586" y="146050"/>
                  </a:moveTo>
                  <a:lnTo>
                    <a:pt x="46901" y="140233"/>
                  </a:lnTo>
                  <a:lnTo>
                    <a:pt x="46774" y="139446"/>
                  </a:lnTo>
                  <a:lnTo>
                    <a:pt x="46355" y="137502"/>
                  </a:lnTo>
                  <a:lnTo>
                    <a:pt x="45389" y="132854"/>
                  </a:lnTo>
                  <a:lnTo>
                    <a:pt x="44831" y="130708"/>
                  </a:lnTo>
                  <a:lnTo>
                    <a:pt x="43586" y="125895"/>
                  </a:lnTo>
                  <a:lnTo>
                    <a:pt x="41427" y="117983"/>
                  </a:lnTo>
                  <a:lnTo>
                    <a:pt x="39649" y="110871"/>
                  </a:lnTo>
                  <a:lnTo>
                    <a:pt x="38696" y="107251"/>
                  </a:lnTo>
                  <a:lnTo>
                    <a:pt x="37465" y="102501"/>
                  </a:lnTo>
                  <a:lnTo>
                    <a:pt x="35496" y="95351"/>
                  </a:lnTo>
                  <a:lnTo>
                    <a:pt x="35394" y="94983"/>
                  </a:lnTo>
                  <a:lnTo>
                    <a:pt x="35356" y="94856"/>
                  </a:lnTo>
                  <a:lnTo>
                    <a:pt x="35318" y="94576"/>
                  </a:lnTo>
                  <a:lnTo>
                    <a:pt x="34036" y="87439"/>
                  </a:lnTo>
                  <a:lnTo>
                    <a:pt x="32664" y="79298"/>
                  </a:lnTo>
                  <a:lnTo>
                    <a:pt x="32626" y="79044"/>
                  </a:lnTo>
                  <a:lnTo>
                    <a:pt x="31864" y="72948"/>
                  </a:lnTo>
                  <a:lnTo>
                    <a:pt x="31584" y="70662"/>
                  </a:lnTo>
                  <a:lnTo>
                    <a:pt x="31470" y="69989"/>
                  </a:lnTo>
                  <a:lnTo>
                    <a:pt x="26416" y="44805"/>
                  </a:lnTo>
                  <a:lnTo>
                    <a:pt x="25679" y="41109"/>
                  </a:lnTo>
                  <a:lnTo>
                    <a:pt x="17665" y="3124"/>
                  </a:lnTo>
                  <a:lnTo>
                    <a:pt x="12865" y="0"/>
                  </a:lnTo>
                  <a:lnTo>
                    <a:pt x="3111" y="2057"/>
                  </a:lnTo>
                  <a:lnTo>
                    <a:pt x="0" y="6807"/>
                  </a:lnTo>
                  <a:lnTo>
                    <a:pt x="7670" y="44831"/>
                  </a:lnTo>
                  <a:lnTo>
                    <a:pt x="13322" y="73190"/>
                  </a:lnTo>
                  <a:lnTo>
                    <a:pt x="13296" y="72948"/>
                  </a:lnTo>
                  <a:lnTo>
                    <a:pt x="13411" y="73609"/>
                  </a:lnTo>
                  <a:lnTo>
                    <a:pt x="13322" y="73190"/>
                  </a:lnTo>
                  <a:lnTo>
                    <a:pt x="13373" y="73609"/>
                  </a:lnTo>
                  <a:lnTo>
                    <a:pt x="19659" y="107353"/>
                  </a:lnTo>
                  <a:lnTo>
                    <a:pt x="21767" y="115443"/>
                  </a:lnTo>
                  <a:lnTo>
                    <a:pt x="23622" y="122834"/>
                  </a:lnTo>
                  <a:lnTo>
                    <a:pt x="25781" y="130759"/>
                  </a:lnTo>
                  <a:lnTo>
                    <a:pt x="27584" y="137541"/>
                  </a:lnTo>
                  <a:lnTo>
                    <a:pt x="29171" y="143560"/>
                  </a:lnTo>
                  <a:lnTo>
                    <a:pt x="30568" y="148945"/>
                  </a:lnTo>
                  <a:lnTo>
                    <a:pt x="30619" y="149225"/>
                  </a:lnTo>
                  <a:lnTo>
                    <a:pt x="31381" y="152971"/>
                  </a:lnTo>
                  <a:lnTo>
                    <a:pt x="31508" y="153504"/>
                  </a:lnTo>
                  <a:lnTo>
                    <a:pt x="32435" y="156946"/>
                  </a:lnTo>
                  <a:lnTo>
                    <a:pt x="33172" y="159842"/>
                  </a:lnTo>
                  <a:lnTo>
                    <a:pt x="34378" y="162344"/>
                  </a:lnTo>
                  <a:lnTo>
                    <a:pt x="34950" y="163080"/>
                  </a:lnTo>
                  <a:lnTo>
                    <a:pt x="34950" y="171996"/>
                  </a:lnTo>
                  <a:lnTo>
                    <a:pt x="37096" y="174129"/>
                  </a:lnTo>
                  <a:lnTo>
                    <a:pt x="42354" y="174129"/>
                  </a:lnTo>
                  <a:lnTo>
                    <a:pt x="44488" y="171996"/>
                  </a:lnTo>
                  <a:lnTo>
                    <a:pt x="44488" y="164363"/>
                  </a:lnTo>
                  <a:lnTo>
                    <a:pt x="44488" y="163093"/>
                  </a:lnTo>
                  <a:lnTo>
                    <a:pt x="45059" y="162344"/>
                  </a:lnTo>
                  <a:lnTo>
                    <a:pt x="45491" y="161442"/>
                  </a:lnTo>
                  <a:lnTo>
                    <a:pt x="46278" y="159842"/>
                  </a:lnTo>
                  <a:lnTo>
                    <a:pt x="47040" y="156794"/>
                  </a:lnTo>
                  <a:lnTo>
                    <a:pt x="47244" y="155460"/>
                  </a:lnTo>
                  <a:lnTo>
                    <a:pt x="47498" y="151625"/>
                  </a:lnTo>
                  <a:lnTo>
                    <a:pt x="47586" y="148742"/>
                  </a:lnTo>
                  <a:lnTo>
                    <a:pt x="47586" y="146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2348" y="494245"/>
              <a:ext cx="3820236" cy="365789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61619" y="556247"/>
              <a:ext cx="3171190" cy="2299335"/>
            </a:xfrm>
            <a:custGeom>
              <a:avLst/>
              <a:gdLst/>
              <a:ahLst/>
              <a:cxnLst/>
              <a:rect l="l" t="t" r="r" b="b"/>
              <a:pathLst>
                <a:path w="3171190" h="2299335">
                  <a:moveTo>
                    <a:pt x="1435" y="27571"/>
                  </a:moveTo>
                  <a:lnTo>
                    <a:pt x="1422" y="27419"/>
                  </a:lnTo>
                  <a:lnTo>
                    <a:pt x="1409" y="27571"/>
                  </a:lnTo>
                  <a:close/>
                </a:path>
                <a:path w="3171190" h="2299335">
                  <a:moveTo>
                    <a:pt x="16319" y="5880"/>
                  </a:moveTo>
                  <a:lnTo>
                    <a:pt x="13944" y="1930"/>
                  </a:lnTo>
                  <a:lnTo>
                    <a:pt x="6146" y="0"/>
                  </a:lnTo>
                  <a:lnTo>
                    <a:pt x="2197" y="2374"/>
                  </a:lnTo>
                  <a:lnTo>
                    <a:pt x="1079" y="6896"/>
                  </a:lnTo>
                  <a:lnTo>
                    <a:pt x="1016" y="8178"/>
                  </a:lnTo>
                  <a:lnTo>
                    <a:pt x="1422" y="27419"/>
                  </a:lnTo>
                  <a:lnTo>
                    <a:pt x="1460" y="27076"/>
                  </a:lnTo>
                  <a:lnTo>
                    <a:pt x="1435" y="27571"/>
                  </a:lnTo>
                  <a:lnTo>
                    <a:pt x="1320" y="28600"/>
                  </a:lnTo>
                  <a:lnTo>
                    <a:pt x="12" y="44361"/>
                  </a:lnTo>
                  <a:lnTo>
                    <a:pt x="0" y="70739"/>
                  </a:lnTo>
                  <a:lnTo>
                    <a:pt x="2095" y="72847"/>
                  </a:lnTo>
                  <a:lnTo>
                    <a:pt x="7289" y="72847"/>
                  </a:lnTo>
                  <a:lnTo>
                    <a:pt x="9385" y="70739"/>
                  </a:lnTo>
                  <a:lnTo>
                    <a:pt x="9372" y="45135"/>
                  </a:lnTo>
                  <a:lnTo>
                    <a:pt x="9385" y="44996"/>
                  </a:lnTo>
                  <a:lnTo>
                    <a:pt x="9398" y="44742"/>
                  </a:lnTo>
                  <a:lnTo>
                    <a:pt x="10756" y="28600"/>
                  </a:lnTo>
                  <a:lnTo>
                    <a:pt x="10782" y="28219"/>
                  </a:lnTo>
                  <a:lnTo>
                    <a:pt x="10693" y="28600"/>
                  </a:lnTo>
                  <a:lnTo>
                    <a:pt x="10820" y="27851"/>
                  </a:lnTo>
                  <a:lnTo>
                    <a:pt x="10782" y="28219"/>
                  </a:lnTo>
                  <a:lnTo>
                    <a:pt x="10871" y="27851"/>
                  </a:lnTo>
                  <a:lnTo>
                    <a:pt x="11061" y="27076"/>
                  </a:lnTo>
                  <a:lnTo>
                    <a:pt x="16319" y="5880"/>
                  </a:lnTo>
                  <a:close/>
                </a:path>
                <a:path w="3171190" h="2299335">
                  <a:moveTo>
                    <a:pt x="3170974" y="2288984"/>
                  </a:moveTo>
                  <a:lnTo>
                    <a:pt x="3168180" y="2285809"/>
                  </a:lnTo>
                  <a:lnTo>
                    <a:pt x="3148304" y="2284476"/>
                  </a:lnTo>
                  <a:lnTo>
                    <a:pt x="3124492" y="2282774"/>
                  </a:lnTo>
                  <a:lnTo>
                    <a:pt x="3121291" y="2285542"/>
                  </a:lnTo>
                  <a:lnTo>
                    <a:pt x="3120758" y="2292908"/>
                  </a:lnTo>
                  <a:lnTo>
                    <a:pt x="3123539" y="2296109"/>
                  </a:lnTo>
                  <a:lnTo>
                    <a:pt x="3167291" y="2299144"/>
                  </a:lnTo>
                  <a:lnTo>
                    <a:pt x="3170440" y="2296376"/>
                  </a:lnTo>
                  <a:lnTo>
                    <a:pt x="3170491" y="2296109"/>
                  </a:lnTo>
                  <a:lnTo>
                    <a:pt x="3170974" y="2288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40581" y="2699816"/>
            <a:ext cx="440016" cy="23020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0485449" y="2468994"/>
            <a:ext cx="1535430" cy="852805"/>
            <a:chOff x="10485449" y="2468994"/>
            <a:chExt cx="1535430" cy="85280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85449" y="3048114"/>
              <a:ext cx="548081" cy="27346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54498" y="2468994"/>
              <a:ext cx="1065758" cy="644956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70393" y="4585970"/>
            <a:ext cx="659777" cy="36404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63851" y="4699012"/>
            <a:ext cx="161988" cy="10006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53353" y="4406988"/>
            <a:ext cx="647306" cy="37289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16637" y="4853609"/>
            <a:ext cx="310324" cy="25901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757174" y="4377906"/>
            <a:ext cx="264998" cy="42221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087330" y="4229989"/>
            <a:ext cx="1192553" cy="66146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601265" y="4621364"/>
            <a:ext cx="189639" cy="114096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9154045" y="4393552"/>
            <a:ext cx="869315" cy="588010"/>
            <a:chOff x="9154045" y="4393552"/>
            <a:chExt cx="869315" cy="588010"/>
          </a:xfrm>
        </p:grpSpPr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62934" y="4399749"/>
              <a:ext cx="359991" cy="2065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54045" y="4393552"/>
              <a:ext cx="833894" cy="587933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22628" y="5703295"/>
            <a:ext cx="785352" cy="2711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227529" y="5813334"/>
            <a:ext cx="176936" cy="8492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672766" y="5579008"/>
            <a:ext cx="203504" cy="11648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125356" y="5143223"/>
            <a:ext cx="1868119" cy="67394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576081" y="6189438"/>
            <a:ext cx="468401" cy="268884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9185859" y="6067936"/>
            <a:ext cx="2055495" cy="778510"/>
            <a:chOff x="9185859" y="6067936"/>
            <a:chExt cx="2055495" cy="778510"/>
          </a:xfrm>
        </p:grpSpPr>
        <p:sp>
          <p:nvSpPr>
            <p:cNvPr id="44" name="object 44"/>
            <p:cNvSpPr/>
            <p:nvPr/>
          </p:nvSpPr>
          <p:spPr>
            <a:xfrm>
              <a:off x="9185859" y="6317899"/>
              <a:ext cx="175260" cy="33655"/>
            </a:xfrm>
            <a:custGeom>
              <a:avLst/>
              <a:gdLst/>
              <a:ahLst/>
              <a:cxnLst/>
              <a:rect l="l" t="t" r="r" b="b"/>
              <a:pathLst>
                <a:path w="175259" h="33654">
                  <a:moveTo>
                    <a:pt x="7645" y="10143"/>
                  </a:moveTo>
                  <a:lnTo>
                    <a:pt x="2171" y="13761"/>
                  </a:lnTo>
                  <a:lnTo>
                    <a:pt x="824" y="20304"/>
                  </a:lnTo>
                  <a:lnTo>
                    <a:pt x="711" y="21000"/>
                  </a:lnTo>
                  <a:lnTo>
                    <a:pt x="0" y="27179"/>
                  </a:lnTo>
                  <a:lnTo>
                    <a:pt x="4178" y="32445"/>
                  </a:lnTo>
                  <a:lnTo>
                    <a:pt x="10579" y="33173"/>
                  </a:lnTo>
                  <a:lnTo>
                    <a:pt x="12204" y="33224"/>
                  </a:lnTo>
                  <a:lnTo>
                    <a:pt x="24129" y="33295"/>
                  </a:lnTo>
                  <a:lnTo>
                    <a:pt x="36283" y="33294"/>
                  </a:lnTo>
                  <a:lnTo>
                    <a:pt x="53200" y="32937"/>
                  </a:lnTo>
                  <a:lnTo>
                    <a:pt x="53949" y="32895"/>
                  </a:lnTo>
                  <a:lnTo>
                    <a:pt x="73990" y="31071"/>
                  </a:lnTo>
                  <a:lnTo>
                    <a:pt x="86496" y="29636"/>
                  </a:lnTo>
                  <a:lnTo>
                    <a:pt x="16179" y="29636"/>
                  </a:lnTo>
                  <a:lnTo>
                    <a:pt x="19187" y="27690"/>
                  </a:lnTo>
                  <a:lnTo>
                    <a:pt x="21053" y="20752"/>
                  </a:lnTo>
                  <a:lnTo>
                    <a:pt x="10858" y="11967"/>
                  </a:lnTo>
                  <a:lnTo>
                    <a:pt x="11937" y="11931"/>
                  </a:lnTo>
                  <a:lnTo>
                    <a:pt x="35945" y="11851"/>
                  </a:lnTo>
                  <a:lnTo>
                    <a:pt x="44789" y="11662"/>
                  </a:lnTo>
                  <a:lnTo>
                    <a:pt x="15201" y="11662"/>
                  </a:lnTo>
                  <a:lnTo>
                    <a:pt x="12560" y="11516"/>
                  </a:lnTo>
                  <a:lnTo>
                    <a:pt x="13847" y="11402"/>
                  </a:lnTo>
                  <a:lnTo>
                    <a:pt x="7645" y="10143"/>
                  </a:lnTo>
                  <a:close/>
                </a:path>
                <a:path w="175259" h="33654">
                  <a:moveTo>
                    <a:pt x="19187" y="27690"/>
                  </a:moveTo>
                  <a:lnTo>
                    <a:pt x="16179" y="29636"/>
                  </a:lnTo>
                  <a:lnTo>
                    <a:pt x="19797" y="28483"/>
                  </a:lnTo>
                  <a:lnTo>
                    <a:pt x="19456" y="28483"/>
                  </a:lnTo>
                  <a:lnTo>
                    <a:pt x="19644" y="28439"/>
                  </a:lnTo>
                  <a:lnTo>
                    <a:pt x="18986" y="28439"/>
                  </a:lnTo>
                  <a:lnTo>
                    <a:pt x="19187" y="27690"/>
                  </a:lnTo>
                  <a:close/>
                </a:path>
                <a:path w="175259" h="33654">
                  <a:moveTo>
                    <a:pt x="42320" y="26720"/>
                  </a:moveTo>
                  <a:lnTo>
                    <a:pt x="37604" y="26998"/>
                  </a:lnTo>
                  <a:lnTo>
                    <a:pt x="26914" y="27432"/>
                  </a:lnTo>
                  <a:lnTo>
                    <a:pt x="22755" y="27955"/>
                  </a:lnTo>
                  <a:lnTo>
                    <a:pt x="20141" y="28373"/>
                  </a:lnTo>
                  <a:lnTo>
                    <a:pt x="16179" y="29636"/>
                  </a:lnTo>
                  <a:lnTo>
                    <a:pt x="86496" y="29636"/>
                  </a:lnTo>
                  <a:lnTo>
                    <a:pt x="88123" y="29450"/>
                  </a:lnTo>
                  <a:lnTo>
                    <a:pt x="72161" y="29450"/>
                  </a:lnTo>
                  <a:lnTo>
                    <a:pt x="54228" y="28107"/>
                  </a:lnTo>
                  <a:lnTo>
                    <a:pt x="42320" y="26720"/>
                  </a:lnTo>
                  <a:close/>
                </a:path>
                <a:path w="175259" h="33654">
                  <a:moveTo>
                    <a:pt x="75187" y="26642"/>
                  </a:moveTo>
                  <a:lnTo>
                    <a:pt x="41643" y="26642"/>
                  </a:lnTo>
                  <a:lnTo>
                    <a:pt x="42989" y="26681"/>
                  </a:lnTo>
                  <a:lnTo>
                    <a:pt x="42320" y="26720"/>
                  </a:lnTo>
                  <a:lnTo>
                    <a:pt x="54228" y="28107"/>
                  </a:lnTo>
                  <a:lnTo>
                    <a:pt x="72161" y="29450"/>
                  </a:lnTo>
                  <a:lnTo>
                    <a:pt x="75171" y="26857"/>
                  </a:lnTo>
                  <a:lnTo>
                    <a:pt x="75187" y="26642"/>
                  </a:lnTo>
                  <a:close/>
                </a:path>
                <a:path w="175259" h="33654">
                  <a:moveTo>
                    <a:pt x="52382" y="11499"/>
                  </a:moveTo>
                  <a:lnTo>
                    <a:pt x="45426" y="11648"/>
                  </a:lnTo>
                  <a:lnTo>
                    <a:pt x="56057" y="13534"/>
                  </a:lnTo>
                  <a:lnTo>
                    <a:pt x="73596" y="17503"/>
                  </a:lnTo>
                  <a:lnTo>
                    <a:pt x="75666" y="20304"/>
                  </a:lnTo>
                  <a:lnTo>
                    <a:pt x="75171" y="26857"/>
                  </a:lnTo>
                  <a:lnTo>
                    <a:pt x="72161" y="29450"/>
                  </a:lnTo>
                  <a:lnTo>
                    <a:pt x="88123" y="29450"/>
                  </a:lnTo>
                  <a:lnTo>
                    <a:pt x="96202" y="28522"/>
                  </a:lnTo>
                  <a:lnTo>
                    <a:pt x="134943" y="23186"/>
                  </a:lnTo>
                  <a:lnTo>
                    <a:pt x="135432" y="23119"/>
                  </a:lnTo>
                  <a:lnTo>
                    <a:pt x="135673" y="23119"/>
                  </a:lnTo>
                  <a:lnTo>
                    <a:pt x="157100" y="21389"/>
                  </a:lnTo>
                  <a:lnTo>
                    <a:pt x="156679" y="21389"/>
                  </a:lnTo>
                  <a:lnTo>
                    <a:pt x="157543" y="21352"/>
                  </a:lnTo>
                  <a:lnTo>
                    <a:pt x="170148" y="21352"/>
                  </a:lnTo>
                  <a:lnTo>
                    <a:pt x="174904" y="16584"/>
                  </a:lnTo>
                  <a:lnTo>
                    <a:pt x="174893" y="11534"/>
                  </a:lnTo>
                  <a:lnTo>
                    <a:pt x="52006" y="11534"/>
                  </a:lnTo>
                  <a:lnTo>
                    <a:pt x="52382" y="11499"/>
                  </a:lnTo>
                  <a:close/>
                </a:path>
                <a:path w="175259" h="33654">
                  <a:moveTo>
                    <a:pt x="20777" y="28171"/>
                  </a:moveTo>
                  <a:lnTo>
                    <a:pt x="19456" y="28483"/>
                  </a:lnTo>
                  <a:lnTo>
                    <a:pt x="20141" y="28373"/>
                  </a:lnTo>
                  <a:lnTo>
                    <a:pt x="20777" y="28171"/>
                  </a:lnTo>
                  <a:close/>
                </a:path>
                <a:path w="175259" h="33654">
                  <a:moveTo>
                    <a:pt x="20141" y="28373"/>
                  </a:moveTo>
                  <a:lnTo>
                    <a:pt x="19456" y="28483"/>
                  </a:lnTo>
                  <a:lnTo>
                    <a:pt x="19797" y="28483"/>
                  </a:lnTo>
                  <a:lnTo>
                    <a:pt x="20141" y="28373"/>
                  </a:lnTo>
                  <a:close/>
                </a:path>
                <a:path w="175259" h="33654">
                  <a:moveTo>
                    <a:pt x="20307" y="26965"/>
                  </a:moveTo>
                  <a:lnTo>
                    <a:pt x="19187" y="27690"/>
                  </a:lnTo>
                  <a:lnTo>
                    <a:pt x="18986" y="28439"/>
                  </a:lnTo>
                  <a:lnTo>
                    <a:pt x="20307" y="26965"/>
                  </a:lnTo>
                  <a:close/>
                </a:path>
                <a:path w="175259" h="33654">
                  <a:moveTo>
                    <a:pt x="38164" y="26965"/>
                  </a:moveTo>
                  <a:lnTo>
                    <a:pt x="20307" y="26965"/>
                  </a:lnTo>
                  <a:lnTo>
                    <a:pt x="18986" y="28439"/>
                  </a:lnTo>
                  <a:lnTo>
                    <a:pt x="19644" y="28439"/>
                  </a:lnTo>
                  <a:lnTo>
                    <a:pt x="20777" y="28171"/>
                  </a:lnTo>
                  <a:lnTo>
                    <a:pt x="21407" y="28171"/>
                  </a:lnTo>
                  <a:lnTo>
                    <a:pt x="22755" y="27955"/>
                  </a:lnTo>
                  <a:lnTo>
                    <a:pt x="26914" y="27432"/>
                  </a:lnTo>
                  <a:lnTo>
                    <a:pt x="26657" y="27432"/>
                  </a:lnTo>
                  <a:lnTo>
                    <a:pt x="27381" y="27373"/>
                  </a:lnTo>
                  <a:lnTo>
                    <a:pt x="28134" y="27373"/>
                  </a:lnTo>
                  <a:lnTo>
                    <a:pt x="38164" y="26965"/>
                  </a:lnTo>
                  <a:close/>
                </a:path>
                <a:path w="175259" h="33654">
                  <a:moveTo>
                    <a:pt x="21407" y="28171"/>
                  </a:moveTo>
                  <a:lnTo>
                    <a:pt x="20777" y="28171"/>
                  </a:lnTo>
                  <a:lnTo>
                    <a:pt x="20141" y="28373"/>
                  </a:lnTo>
                  <a:lnTo>
                    <a:pt x="21407" y="28171"/>
                  </a:lnTo>
                  <a:close/>
                </a:path>
                <a:path w="175259" h="33654">
                  <a:moveTo>
                    <a:pt x="21053" y="20752"/>
                  </a:moveTo>
                  <a:lnTo>
                    <a:pt x="19187" y="27690"/>
                  </a:lnTo>
                  <a:lnTo>
                    <a:pt x="20307" y="26965"/>
                  </a:lnTo>
                  <a:lnTo>
                    <a:pt x="38164" y="26965"/>
                  </a:lnTo>
                  <a:lnTo>
                    <a:pt x="42320" y="26720"/>
                  </a:lnTo>
                  <a:lnTo>
                    <a:pt x="41643" y="26642"/>
                  </a:lnTo>
                  <a:lnTo>
                    <a:pt x="75187" y="26642"/>
                  </a:lnTo>
                  <a:lnTo>
                    <a:pt x="75587" y="21356"/>
                  </a:lnTo>
                  <a:lnTo>
                    <a:pt x="21750" y="21352"/>
                  </a:lnTo>
                  <a:lnTo>
                    <a:pt x="21053" y="20752"/>
                  </a:lnTo>
                  <a:close/>
                </a:path>
                <a:path w="175259" h="33654">
                  <a:moveTo>
                    <a:pt x="27381" y="27373"/>
                  </a:moveTo>
                  <a:lnTo>
                    <a:pt x="26657" y="27432"/>
                  </a:lnTo>
                  <a:lnTo>
                    <a:pt x="27033" y="27417"/>
                  </a:lnTo>
                  <a:lnTo>
                    <a:pt x="27381" y="27373"/>
                  </a:lnTo>
                  <a:close/>
                </a:path>
                <a:path w="175259" h="33654">
                  <a:moveTo>
                    <a:pt x="28134" y="27373"/>
                  </a:moveTo>
                  <a:lnTo>
                    <a:pt x="27381" y="27373"/>
                  </a:lnTo>
                  <a:lnTo>
                    <a:pt x="27033" y="27417"/>
                  </a:lnTo>
                  <a:lnTo>
                    <a:pt x="28134" y="27373"/>
                  </a:lnTo>
                  <a:close/>
                </a:path>
                <a:path w="175259" h="33654">
                  <a:moveTo>
                    <a:pt x="41643" y="26642"/>
                  </a:moveTo>
                  <a:lnTo>
                    <a:pt x="42320" y="26720"/>
                  </a:lnTo>
                  <a:lnTo>
                    <a:pt x="42989" y="26681"/>
                  </a:lnTo>
                  <a:lnTo>
                    <a:pt x="41643" y="26642"/>
                  </a:lnTo>
                  <a:close/>
                </a:path>
                <a:path w="175259" h="33654">
                  <a:moveTo>
                    <a:pt x="135673" y="23119"/>
                  </a:moveTo>
                  <a:lnTo>
                    <a:pt x="135432" y="23119"/>
                  </a:lnTo>
                  <a:lnTo>
                    <a:pt x="135106" y="23163"/>
                  </a:lnTo>
                  <a:lnTo>
                    <a:pt x="135673" y="23119"/>
                  </a:lnTo>
                  <a:close/>
                </a:path>
                <a:path w="175259" h="33654">
                  <a:moveTo>
                    <a:pt x="170148" y="21352"/>
                  </a:moveTo>
                  <a:lnTo>
                    <a:pt x="157497" y="21356"/>
                  </a:lnTo>
                  <a:lnTo>
                    <a:pt x="157111" y="21388"/>
                  </a:lnTo>
                  <a:lnTo>
                    <a:pt x="162077" y="21377"/>
                  </a:lnTo>
                  <a:lnTo>
                    <a:pt x="170129" y="21371"/>
                  </a:lnTo>
                  <a:close/>
                </a:path>
                <a:path w="175259" h="33654">
                  <a:moveTo>
                    <a:pt x="21424" y="19372"/>
                  </a:moveTo>
                  <a:lnTo>
                    <a:pt x="21053" y="20752"/>
                  </a:lnTo>
                  <a:lnTo>
                    <a:pt x="21755" y="21356"/>
                  </a:lnTo>
                  <a:lnTo>
                    <a:pt x="21564" y="20062"/>
                  </a:lnTo>
                  <a:lnTo>
                    <a:pt x="21424" y="19372"/>
                  </a:lnTo>
                  <a:close/>
                </a:path>
                <a:path w="175259" h="33654">
                  <a:moveTo>
                    <a:pt x="74977" y="19372"/>
                  </a:moveTo>
                  <a:lnTo>
                    <a:pt x="21424" y="19372"/>
                  </a:lnTo>
                  <a:lnTo>
                    <a:pt x="21564" y="20062"/>
                  </a:lnTo>
                  <a:lnTo>
                    <a:pt x="21755" y="21356"/>
                  </a:lnTo>
                  <a:lnTo>
                    <a:pt x="75587" y="21356"/>
                  </a:lnTo>
                  <a:lnTo>
                    <a:pt x="75666" y="20304"/>
                  </a:lnTo>
                  <a:lnTo>
                    <a:pt x="74977" y="19372"/>
                  </a:lnTo>
                  <a:close/>
                </a:path>
                <a:path w="175259" h="33654">
                  <a:moveTo>
                    <a:pt x="35944" y="11851"/>
                  </a:moveTo>
                  <a:lnTo>
                    <a:pt x="11937" y="11931"/>
                  </a:lnTo>
                  <a:lnTo>
                    <a:pt x="10858" y="11967"/>
                  </a:lnTo>
                  <a:lnTo>
                    <a:pt x="21053" y="20752"/>
                  </a:lnTo>
                  <a:lnTo>
                    <a:pt x="21424" y="19372"/>
                  </a:lnTo>
                  <a:lnTo>
                    <a:pt x="74977" y="19372"/>
                  </a:lnTo>
                  <a:lnTo>
                    <a:pt x="73596" y="17503"/>
                  </a:lnTo>
                  <a:lnTo>
                    <a:pt x="56057" y="13534"/>
                  </a:lnTo>
                  <a:lnTo>
                    <a:pt x="46585" y="11854"/>
                  </a:lnTo>
                  <a:lnTo>
                    <a:pt x="35826" y="11854"/>
                  </a:lnTo>
                  <a:close/>
                </a:path>
                <a:path w="175259" h="33654">
                  <a:moveTo>
                    <a:pt x="46570" y="11851"/>
                  </a:moveTo>
                  <a:lnTo>
                    <a:pt x="35826" y="11854"/>
                  </a:lnTo>
                  <a:lnTo>
                    <a:pt x="46585" y="11854"/>
                  </a:lnTo>
                  <a:close/>
                </a:path>
                <a:path w="175259" h="33654">
                  <a:moveTo>
                    <a:pt x="45426" y="11648"/>
                  </a:moveTo>
                  <a:lnTo>
                    <a:pt x="35944" y="11851"/>
                  </a:lnTo>
                  <a:lnTo>
                    <a:pt x="46570" y="11851"/>
                  </a:lnTo>
                  <a:lnTo>
                    <a:pt x="45426" y="11648"/>
                  </a:lnTo>
                  <a:close/>
                </a:path>
                <a:path w="175259" h="33654">
                  <a:moveTo>
                    <a:pt x="13888" y="11398"/>
                  </a:moveTo>
                  <a:lnTo>
                    <a:pt x="12560" y="11516"/>
                  </a:lnTo>
                  <a:lnTo>
                    <a:pt x="15201" y="11662"/>
                  </a:lnTo>
                  <a:lnTo>
                    <a:pt x="14228" y="11466"/>
                  </a:lnTo>
                  <a:lnTo>
                    <a:pt x="13550" y="11466"/>
                  </a:lnTo>
                  <a:lnTo>
                    <a:pt x="13888" y="11398"/>
                  </a:lnTo>
                  <a:close/>
                </a:path>
                <a:path w="175259" h="33654">
                  <a:moveTo>
                    <a:pt x="43717" y="11355"/>
                  </a:moveTo>
                  <a:lnTo>
                    <a:pt x="14376" y="11355"/>
                  </a:lnTo>
                  <a:lnTo>
                    <a:pt x="13956" y="11411"/>
                  </a:lnTo>
                  <a:lnTo>
                    <a:pt x="15201" y="11662"/>
                  </a:lnTo>
                  <a:lnTo>
                    <a:pt x="44789" y="11662"/>
                  </a:lnTo>
                  <a:lnTo>
                    <a:pt x="45426" y="11648"/>
                  </a:lnTo>
                  <a:lnTo>
                    <a:pt x="43717" y="11355"/>
                  </a:lnTo>
                  <a:close/>
                </a:path>
                <a:path w="175259" h="33654">
                  <a:moveTo>
                    <a:pt x="52743" y="11492"/>
                  </a:moveTo>
                  <a:lnTo>
                    <a:pt x="52382" y="11499"/>
                  </a:lnTo>
                  <a:lnTo>
                    <a:pt x="52006" y="11534"/>
                  </a:lnTo>
                  <a:lnTo>
                    <a:pt x="52743" y="11492"/>
                  </a:lnTo>
                  <a:close/>
                </a:path>
                <a:path w="175259" h="33654">
                  <a:moveTo>
                    <a:pt x="174893" y="11492"/>
                  </a:moveTo>
                  <a:lnTo>
                    <a:pt x="52743" y="11492"/>
                  </a:lnTo>
                  <a:lnTo>
                    <a:pt x="52006" y="11534"/>
                  </a:lnTo>
                  <a:lnTo>
                    <a:pt x="174893" y="11534"/>
                  </a:lnTo>
                  <a:close/>
                </a:path>
                <a:path w="175259" h="33654">
                  <a:moveTo>
                    <a:pt x="174891" y="9732"/>
                  </a:moveTo>
                  <a:lnTo>
                    <a:pt x="71714" y="9741"/>
                  </a:lnTo>
                  <a:lnTo>
                    <a:pt x="52382" y="11499"/>
                  </a:lnTo>
                  <a:lnTo>
                    <a:pt x="52743" y="11492"/>
                  </a:lnTo>
                  <a:lnTo>
                    <a:pt x="174893" y="11492"/>
                  </a:lnTo>
                  <a:lnTo>
                    <a:pt x="174891" y="9732"/>
                  </a:lnTo>
                  <a:close/>
                </a:path>
                <a:path w="175259" h="33654">
                  <a:moveTo>
                    <a:pt x="13906" y="11402"/>
                  </a:moveTo>
                  <a:lnTo>
                    <a:pt x="13550" y="11466"/>
                  </a:lnTo>
                  <a:lnTo>
                    <a:pt x="13956" y="11411"/>
                  </a:lnTo>
                  <a:close/>
                </a:path>
                <a:path w="175259" h="33654">
                  <a:moveTo>
                    <a:pt x="13956" y="11411"/>
                  </a:moveTo>
                  <a:lnTo>
                    <a:pt x="13550" y="11466"/>
                  </a:lnTo>
                  <a:lnTo>
                    <a:pt x="14228" y="11466"/>
                  </a:lnTo>
                  <a:lnTo>
                    <a:pt x="13956" y="11411"/>
                  </a:lnTo>
                  <a:close/>
                </a:path>
                <a:path w="175259" h="33654">
                  <a:moveTo>
                    <a:pt x="14376" y="11355"/>
                  </a:moveTo>
                  <a:lnTo>
                    <a:pt x="13963" y="11391"/>
                  </a:lnTo>
                  <a:lnTo>
                    <a:pt x="14376" y="11355"/>
                  </a:lnTo>
                  <a:close/>
                </a:path>
                <a:path w="175259" h="33654">
                  <a:moveTo>
                    <a:pt x="26085" y="10514"/>
                  </a:moveTo>
                  <a:lnTo>
                    <a:pt x="21297" y="10654"/>
                  </a:lnTo>
                  <a:lnTo>
                    <a:pt x="17691" y="10801"/>
                  </a:lnTo>
                  <a:lnTo>
                    <a:pt x="16424" y="10943"/>
                  </a:lnTo>
                  <a:lnTo>
                    <a:pt x="13963" y="11391"/>
                  </a:lnTo>
                  <a:lnTo>
                    <a:pt x="14376" y="11355"/>
                  </a:lnTo>
                  <a:lnTo>
                    <a:pt x="43717" y="11355"/>
                  </a:lnTo>
                  <a:lnTo>
                    <a:pt x="42989" y="11268"/>
                  </a:lnTo>
                  <a:lnTo>
                    <a:pt x="37464" y="10943"/>
                  </a:lnTo>
                  <a:lnTo>
                    <a:pt x="26657" y="10516"/>
                  </a:lnTo>
                  <a:lnTo>
                    <a:pt x="26085" y="10514"/>
                  </a:lnTo>
                  <a:close/>
                </a:path>
                <a:path w="175259" h="33654">
                  <a:moveTo>
                    <a:pt x="174891" y="7236"/>
                  </a:moveTo>
                  <a:lnTo>
                    <a:pt x="93510" y="7236"/>
                  </a:lnTo>
                  <a:lnTo>
                    <a:pt x="71700" y="9741"/>
                  </a:lnTo>
                  <a:lnTo>
                    <a:pt x="174891" y="9732"/>
                  </a:lnTo>
                  <a:lnTo>
                    <a:pt x="174891" y="7236"/>
                  </a:lnTo>
                  <a:close/>
                </a:path>
                <a:path w="175259" h="33654">
                  <a:moveTo>
                    <a:pt x="156679" y="0"/>
                  </a:moveTo>
                  <a:lnTo>
                    <a:pt x="155828" y="31"/>
                  </a:lnTo>
                  <a:lnTo>
                    <a:pt x="133134" y="1803"/>
                  </a:lnTo>
                  <a:lnTo>
                    <a:pt x="132511" y="1869"/>
                  </a:lnTo>
                  <a:lnTo>
                    <a:pt x="93390" y="7250"/>
                  </a:lnTo>
                  <a:lnTo>
                    <a:pt x="174891" y="7236"/>
                  </a:lnTo>
                  <a:lnTo>
                    <a:pt x="174891" y="4794"/>
                  </a:lnTo>
                  <a:lnTo>
                    <a:pt x="170116" y="17"/>
                  </a:lnTo>
                  <a:lnTo>
                    <a:pt x="162064" y="11"/>
                  </a:lnTo>
                  <a:lnTo>
                    <a:pt x="156679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89473" y="6208561"/>
              <a:ext cx="171076" cy="1993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64173" y="6067936"/>
              <a:ext cx="1877155" cy="778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Switch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508" y="1636581"/>
            <a:ext cx="2062890" cy="499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375" y="2552484"/>
            <a:ext cx="944407" cy="4143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46579" y="2021116"/>
            <a:ext cx="509878" cy="3233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8156" y="621042"/>
            <a:ext cx="4386427" cy="31203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2524" y="3139998"/>
            <a:ext cx="1013460" cy="441959"/>
            <a:chOff x="602524" y="3139998"/>
            <a:chExt cx="1013460" cy="441959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524" y="3264789"/>
              <a:ext cx="243800" cy="3165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712" y="3256013"/>
              <a:ext cx="418357" cy="3085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1671" y="3139998"/>
              <a:ext cx="284124" cy="42291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3661" y="3372167"/>
            <a:ext cx="519353" cy="20283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382507" y="3165601"/>
            <a:ext cx="816610" cy="380365"/>
            <a:chOff x="2382507" y="3165601"/>
            <a:chExt cx="816610" cy="380365"/>
          </a:xfrm>
        </p:grpSpPr>
        <p:sp>
          <p:nvSpPr>
            <p:cNvPr id="13" name="object 13"/>
            <p:cNvSpPr/>
            <p:nvPr/>
          </p:nvSpPr>
          <p:spPr>
            <a:xfrm>
              <a:off x="2382507" y="3236074"/>
              <a:ext cx="36830" cy="27305"/>
            </a:xfrm>
            <a:custGeom>
              <a:avLst/>
              <a:gdLst/>
              <a:ahLst/>
              <a:cxnLst/>
              <a:rect l="l" t="t" r="r" b="b"/>
              <a:pathLst>
                <a:path w="36830" h="27304">
                  <a:moveTo>
                    <a:pt x="24252" y="23635"/>
                  </a:moveTo>
                  <a:lnTo>
                    <a:pt x="30111" y="26962"/>
                  </a:lnTo>
                  <a:lnTo>
                    <a:pt x="33591" y="25996"/>
                  </a:lnTo>
                  <a:lnTo>
                    <a:pt x="34809" y="23850"/>
                  </a:lnTo>
                  <a:lnTo>
                    <a:pt x="25247" y="23850"/>
                  </a:lnTo>
                  <a:lnTo>
                    <a:pt x="24252" y="23635"/>
                  </a:lnTo>
                  <a:close/>
                </a:path>
                <a:path w="36830" h="27304">
                  <a:moveTo>
                    <a:pt x="23355" y="23126"/>
                  </a:moveTo>
                  <a:lnTo>
                    <a:pt x="24252" y="23635"/>
                  </a:lnTo>
                  <a:lnTo>
                    <a:pt x="25247" y="23850"/>
                  </a:lnTo>
                  <a:lnTo>
                    <a:pt x="23355" y="23126"/>
                  </a:lnTo>
                  <a:close/>
                </a:path>
                <a:path w="36830" h="27304">
                  <a:moveTo>
                    <a:pt x="35220" y="23126"/>
                  </a:moveTo>
                  <a:lnTo>
                    <a:pt x="23355" y="23126"/>
                  </a:lnTo>
                  <a:lnTo>
                    <a:pt x="25247" y="23850"/>
                  </a:lnTo>
                  <a:lnTo>
                    <a:pt x="34809" y="23850"/>
                  </a:lnTo>
                  <a:lnTo>
                    <a:pt x="35220" y="23126"/>
                  </a:lnTo>
                  <a:close/>
                </a:path>
                <a:path w="36830" h="27304">
                  <a:moveTo>
                    <a:pt x="10198" y="0"/>
                  </a:moveTo>
                  <a:lnTo>
                    <a:pt x="4902" y="1320"/>
                  </a:lnTo>
                  <a:lnTo>
                    <a:pt x="0" y="9486"/>
                  </a:lnTo>
                  <a:lnTo>
                    <a:pt x="1320" y="14782"/>
                  </a:lnTo>
                  <a:lnTo>
                    <a:pt x="24252" y="23635"/>
                  </a:lnTo>
                  <a:lnTo>
                    <a:pt x="23355" y="23126"/>
                  </a:lnTo>
                  <a:lnTo>
                    <a:pt x="35220" y="23126"/>
                  </a:lnTo>
                  <a:lnTo>
                    <a:pt x="36258" y="21297"/>
                  </a:lnTo>
                  <a:lnTo>
                    <a:pt x="36106" y="18859"/>
                  </a:lnTo>
                  <a:lnTo>
                    <a:pt x="32004" y="13334"/>
                  </a:lnTo>
                  <a:lnTo>
                    <a:pt x="29845" y="11468"/>
                  </a:lnTo>
                  <a:lnTo>
                    <a:pt x="23926" y="8242"/>
                  </a:lnTo>
                  <a:lnTo>
                    <a:pt x="10198" y="0"/>
                  </a:lnTo>
                  <a:close/>
                </a:path>
                <a:path w="36830" h="27304">
                  <a:moveTo>
                    <a:pt x="24065" y="8317"/>
                  </a:moveTo>
                  <a:lnTo>
                    <a:pt x="24193" y="8394"/>
                  </a:lnTo>
                  <a:lnTo>
                    <a:pt x="24065" y="8317"/>
                  </a:lnTo>
                  <a:close/>
                </a:path>
                <a:path w="36830" h="27304">
                  <a:moveTo>
                    <a:pt x="23939" y="8242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9431" y="3198240"/>
              <a:ext cx="381571" cy="3350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2867" y="3165601"/>
              <a:ext cx="375920" cy="37981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3882" y="3918115"/>
            <a:ext cx="152570" cy="26972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3004" y="4085488"/>
            <a:ext cx="232206" cy="291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76019" y="4004690"/>
            <a:ext cx="659676" cy="34084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95173" y="3979875"/>
            <a:ext cx="308034" cy="1756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81341" y="3863860"/>
            <a:ext cx="1146590" cy="47208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4002365" y="3747185"/>
            <a:ext cx="923925" cy="368300"/>
            <a:chOff x="4002365" y="3747185"/>
            <a:chExt cx="923925" cy="368300"/>
          </a:xfrm>
        </p:grpSpPr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02365" y="3747185"/>
              <a:ext cx="894335" cy="34401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97450" y="3972115"/>
              <a:ext cx="28575" cy="143510"/>
            </a:xfrm>
            <a:custGeom>
              <a:avLst/>
              <a:gdLst/>
              <a:ahLst/>
              <a:cxnLst/>
              <a:rect l="l" t="t" r="r" b="b"/>
              <a:pathLst>
                <a:path w="28575" h="143510">
                  <a:moveTo>
                    <a:pt x="19291" y="125526"/>
                  </a:moveTo>
                  <a:lnTo>
                    <a:pt x="3314" y="125526"/>
                  </a:lnTo>
                  <a:lnTo>
                    <a:pt x="3314" y="139725"/>
                  </a:lnTo>
                  <a:lnTo>
                    <a:pt x="6883" y="143306"/>
                  </a:lnTo>
                  <a:lnTo>
                    <a:pt x="15722" y="143306"/>
                  </a:lnTo>
                  <a:lnTo>
                    <a:pt x="19291" y="139725"/>
                  </a:lnTo>
                  <a:lnTo>
                    <a:pt x="19291" y="125526"/>
                  </a:lnTo>
                  <a:close/>
                </a:path>
                <a:path w="28575" h="143510">
                  <a:moveTo>
                    <a:pt x="3314" y="125066"/>
                  </a:moveTo>
                  <a:lnTo>
                    <a:pt x="3314" y="125526"/>
                  </a:lnTo>
                  <a:lnTo>
                    <a:pt x="3314" y="125066"/>
                  </a:lnTo>
                  <a:close/>
                </a:path>
                <a:path w="28575" h="143510">
                  <a:moveTo>
                    <a:pt x="19291" y="124434"/>
                  </a:moveTo>
                  <a:lnTo>
                    <a:pt x="3314" y="124434"/>
                  </a:lnTo>
                  <a:lnTo>
                    <a:pt x="3378" y="125526"/>
                  </a:lnTo>
                  <a:lnTo>
                    <a:pt x="19227" y="125526"/>
                  </a:lnTo>
                  <a:lnTo>
                    <a:pt x="19291" y="124434"/>
                  </a:lnTo>
                  <a:close/>
                </a:path>
                <a:path w="28575" h="143510">
                  <a:moveTo>
                    <a:pt x="19291" y="125066"/>
                  </a:moveTo>
                  <a:lnTo>
                    <a:pt x="19227" y="125526"/>
                  </a:lnTo>
                  <a:lnTo>
                    <a:pt x="19291" y="125066"/>
                  </a:lnTo>
                  <a:close/>
                </a:path>
                <a:path w="28575" h="143510">
                  <a:moveTo>
                    <a:pt x="13690" y="0"/>
                  </a:moveTo>
                  <a:lnTo>
                    <a:pt x="0" y="38950"/>
                  </a:lnTo>
                  <a:lnTo>
                    <a:pt x="67" y="69684"/>
                  </a:lnTo>
                  <a:lnTo>
                    <a:pt x="1828" y="114134"/>
                  </a:lnTo>
                  <a:lnTo>
                    <a:pt x="3314" y="125066"/>
                  </a:lnTo>
                  <a:lnTo>
                    <a:pt x="3314" y="124434"/>
                  </a:lnTo>
                  <a:lnTo>
                    <a:pt x="19378" y="124434"/>
                  </a:lnTo>
                  <a:lnTo>
                    <a:pt x="22227" y="85280"/>
                  </a:lnTo>
                  <a:lnTo>
                    <a:pt x="22630" y="38950"/>
                  </a:lnTo>
                  <a:lnTo>
                    <a:pt x="22940" y="29527"/>
                  </a:lnTo>
                  <a:lnTo>
                    <a:pt x="22783" y="29527"/>
                  </a:lnTo>
                  <a:lnTo>
                    <a:pt x="22999" y="27724"/>
                  </a:lnTo>
                  <a:lnTo>
                    <a:pt x="23135" y="27724"/>
                  </a:lnTo>
                  <a:lnTo>
                    <a:pt x="24134" y="22606"/>
                  </a:lnTo>
                  <a:lnTo>
                    <a:pt x="24434" y="21069"/>
                  </a:lnTo>
                  <a:lnTo>
                    <a:pt x="28270" y="10350"/>
                  </a:lnTo>
                  <a:lnTo>
                    <a:pt x="25184" y="3987"/>
                  </a:lnTo>
                  <a:lnTo>
                    <a:pt x="13690" y="0"/>
                  </a:lnTo>
                  <a:close/>
                </a:path>
                <a:path w="28575" h="143510">
                  <a:moveTo>
                    <a:pt x="19378" y="124434"/>
                  </a:moveTo>
                  <a:lnTo>
                    <a:pt x="19291" y="125066"/>
                  </a:lnTo>
                  <a:lnTo>
                    <a:pt x="19378" y="124434"/>
                  </a:lnTo>
                  <a:close/>
                </a:path>
                <a:path w="28575" h="143510">
                  <a:moveTo>
                    <a:pt x="22618" y="39319"/>
                  </a:moveTo>
                  <a:lnTo>
                    <a:pt x="22606" y="39687"/>
                  </a:lnTo>
                  <a:lnTo>
                    <a:pt x="22618" y="39319"/>
                  </a:lnTo>
                  <a:close/>
                </a:path>
                <a:path w="28575" h="143510">
                  <a:moveTo>
                    <a:pt x="22999" y="27724"/>
                  </a:moveTo>
                  <a:lnTo>
                    <a:pt x="22783" y="29527"/>
                  </a:lnTo>
                  <a:lnTo>
                    <a:pt x="22972" y="28562"/>
                  </a:lnTo>
                  <a:lnTo>
                    <a:pt x="22999" y="27724"/>
                  </a:lnTo>
                  <a:close/>
                </a:path>
                <a:path w="28575" h="143510">
                  <a:moveTo>
                    <a:pt x="22972" y="28562"/>
                  </a:moveTo>
                  <a:lnTo>
                    <a:pt x="22783" y="29527"/>
                  </a:lnTo>
                  <a:lnTo>
                    <a:pt x="22940" y="29527"/>
                  </a:lnTo>
                  <a:lnTo>
                    <a:pt x="22972" y="28562"/>
                  </a:lnTo>
                  <a:close/>
                </a:path>
                <a:path w="28575" h="143510">
                  <a:moveTo>
                    <a:pt x="23135" y="27724"/>
                  </a:moveTo>
                  <a:lnTo>
                    <a:pt x="22999" y="27724"/>
                  </a:lnTo>
                  <a:lnTo>
                    <a:pt x="22972" y="28562"/>
                  </a:lnTo>
                  <a:lnTo>
                    <a:pt x="23135" y="27724"/>
                  </a:lnTo>
                  <a:close/>
                </a:path>
                <a:path w="28575" h="143510">
                  <a:moveTo>
                    <a:pt x="24434" y="21069"/>
                  </a:moveTo>
                  <a:lnTo>
                    <a:pt x="24028" y="22606"/>
                  </a:lnTo>
                  <a:lnTo>
                    <a:pt x="24272" y="21900"/>
                  </a:lnTo>
                  <a:lnTo>
                    <a:pt x="24434" y="21069"/>
                  </a:lnTo>
                  <a:close/>
                </a:path>
                <a:path w="28575" h="143510">
                  <a:moveTo>
                    <a:pt x="24272" y="21900"/>
                  </a:moveTo>
                  <a:lnTo>
                    <a:pt x="24028" y="22606"/>
                  </a:lnTo>
                  <a:lnTo>
                    <a:pt x="24272" y="21900"/>
                  </a:lnTo>
                  <a:close/>
                </a:path>
                <a:path w="28575" h="143510">
                  <a:moveTo>
                    <a:pt x="24560" y="21069"/>
                  </a:moveTo>
                  <a:lnTo>
                    <a:pt x="24272" y="21900"/>
                  </a:lnTo>
                  <a:lnTo>
                    <a:pt x="24560" y="21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970653" y="3936872"/>
            <a:ext cx="524557" cy="50418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dirty="0"/>
              <a:t>Three</a:t>
            </a:r>
            <a:r>
              <a:rPr sz="3600" spc="-15" dirty="0"/>
              <a:t> </a:t>
            </a:r>
            <a:r>
              <a:rPr sz="3600" dirty="0"/>
              <a:t>Phase</a:t>
            </a:r>
            <a:r>
              <a:rPr sz="3600" spc="-10" dirty="0"/>
              <a:t> 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wave </a:t>
            </a:r>
            <a:r>
              <a:rPr sz="2000" b="0" spc="-10" dirty="0">
                <a:latin typeface="Arial"/>
                <a:cs typeface="Arial"/>
              </a:rPr>
              <a:t>rectifier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05" y="4046778"/>
            <a:ext cx="113664" cy="32384"/>
          </a:xfrm>
          <a:custGeom>
            <a:avLst/>
            <a:gdLst/>
            <a:ahLst/>
            <a:cxnLst/>
            <a:rect l="l" t="t" r="r" b="b"/>
            <a:pathLst>
              <a:path w="113665" h="32385">
                <a:moveTo>
                  <a:pt x="96495" y="22554"/>
                </a:moveTo>
                <a:lnTo>
                  <a:pt x="94055" y="22560"/>
                </a:lnTo>
                <a:lnTo>
                  <a:pt x="93601" y="23863"/>
                </a:lnTo>
                <a:lnTo>
                  <a:pt x="92596" y="26885"/>
                </a:lnTo>
                <a:lnTo>
                  <a:pt x="94214" y="30111"/>
                </a:lnTo>
                <a:lnTo>
                  <a:pt x="100197" y="32105"/>
                </a:lnTo>
                <a:lnTo>
                  <a:pt x="103427" y="30492"/>
                </a:lnTo>
                <a:lnTo>
                  <a:pt x="104536" y="27165"/>
                </a:lnTo>
                <a:lnTo>
                  <a:pt x="104786" y="26415"/>
                </a:lnTo>
                <a:lnTo>
                  <a:pt x="105556" y="25006"/>
                </a:lnTo>
                <a:lnTo>
                  <a:pt x="106008" y="23736"/>
                </a:lnTo>
                <a:lnTo>
                  <a:pt x="104659" y="23736"/>
                </a:lnTo>
                <a:lnTo>
                  <a:pt x="105127" y="22999"/>
                </a:lnTo>
                <a:lnTo>
                  <a:pt x="96888" y="22999"/>
                </a:lnTo>
                <a:lnTo>
                  <a:pt x="96495" y="22554"/>
                </a:lnTo>
                <a:close/>
              </a:path>
              <a:path w="113665" h="32385">
                <a:moveTo>
                  <a:pt x="104786" y="26415"/>
                </a:moveTo>
                <a:lnTo>
                  <a:pt x="104476" y="27165"/>
                </a:lnTo>
                <a:lnTo>
                  <a:pt x="104656" y="26804"/>
                </a:lnTo>
                <a:lnTo>
                  <a:pt x="104786" y="26415"/>
                </a:lnTo>
                <a:close/>
              </a:path>
              <a:path w="113665" h="32385">
                <a:moveTo>
                  <a:pt x="104656" y="26804"/>
                </a:moveTo>
                <a:lnTo>
                  <a:pt x="104476" y="27165"/>
                </a:lnTo>
                <a:lnTo>
                  <a:pt x="104656" y="26804"/>
                </a:lnTo>
                <a:close/>
              </a:path>
              <a:path w="113665" h="32385">
                <a:moveTo>
                  <a:pt x="104851" y="26415"/>
                </a:moveTo>
                <a:lnTo>
                  <a:pt x="104656" y="26804"/>
                </a:lnTo>
                <a:lnTo>
                  <a:pt x="104851" y="26415"/>
                </a:lnTo>
                <a:close/>
              </a:path>
              <a:path w="113665" h="32385">
                <a:moveTo>
                  <a:pt x="74171" y="0"/>
                </a:moveTo>
                <a:lnTo>
                  <a:pt x="52925" y="12"/>
                </a:lnTo>
                <a:lnTo>
                  <a:pt x="41125" y="12"/>
                </a:lnTo>
                <a:lnTo>
                  <a:pt x="26449" y="381"/>
                </a:lnTo>
                <a:lnTo>
                  <a:pt x="4773" y="1460"/>
                </a:lnTo>
                <a:lnTo>
                  <a:pt x="0" y="6731"/>
                </a:lnTo>
                <a:lnTo>
                  <a:pt x="614" y="19100"/>
                </a:lnTo>
                <a:lnTo>
                  <a:pt x="5843" y="23863"/>
                </a:lnTo>
                <a:lnTo>
                  <a:pt x="27496" y="22936"/>
                </a:lnTo>
                <a:lnTo>
                  <a:pt x="27288" y="22936"/>
                </a:lnTo>
                <a:lnTo>
                  <a:pt x="41689" y="22580"/>
                </a:lnTo>
                <a:lnTo>
                  <a:pt x="90750" y="22567"/>
                </a:lnTo>
                <a:lnTo>
                  <a:pt x="94055" y="22560"/>
                </a:lnTo>
                <a:lnTo>
                  <a:pt x="94261" y="22059"/>
                </a:lnTo>
                <a:lnTo>
                  <a:pt x="94912" y="20758"/>
                </a:lnTo>
                <a:lnTo>
                  <a:pt x="91638" y="17043"/>
                </a:lnTo>
                <a:lnTo>
                  <a:pt x="90636" y="14401"/>
                </a:lnTo>
                <a:lnTo>
                  <a:pt x="90636" y="11290"/>
                </a:lnTo>
                <a:lnTo>
                  <a:pt x="113141" y="11290"/>
                </a:lnTo>
                <a:lnTo>
                  <a:pt x="113141" y="5080"/>
                </a:lnTo>
                <a:lnTo>
                  <a:pt x="108116" y="50"/>
                </a:lnTo>
                <a:lnTo>
                  <a:pt x="74171" y="0"/>
                </a:lnTo>
                <a:close/>
              </a:path>
              <a:path w="113665" h="32385">
                <a:moveTo>
                  <a:pt x="106742" y="20459"/>
                </a:moveTo>
                <a:lnTo>
                  <a:pt x="104659" y="23736"/>
                </a:lnTo>
                <a:lnTo>
                  <a:pt x="106294" y="22472"/>
                </a:lnTo>
                <a:lnTo>
                  <a:pt x="106742" y="20459"/>
                </a:lnTo>
                <a:close/>
              </a:path>
              <a:path w="113665" h="32385">
                <a:moveTo>
                  <a:pt x="106294" y="22472"/>
                </a:moveTo>
                <a:lnTo>
                  <a:pt x="104659" y="23736"/>
                </a:lnTo>
                <a:lnTo>
                  <a:pt x="106008" y="23736"/>
                </a:lnTo>
                <a:lnTo>
                  <a:pt x="106294" y="22472"/>
                </a:lnTo>
                <a:close/>
              </a:path>
              <a:path w="113665" h="32385">
                <a:moveTo>
                  <a:pt x="96773" y="22553"/>
                </a:moveTo>
                <a:lnTo>
                  <a:pt x="96495" y="22554"/>
                </a:lnTo>
                <a:lnTo>
                  <a:pt x="96888" y="22999"/>
                </a:lnTo>
                <a:lnTo>
                  <a:pt x="96773" y="22553"/>
                </a:lnTo>
                <a:close/>
              </a:path>
              <a:path w="113665" h="32385">
                <a:moveTo>
                  <a:pt x="113141" y="11290"/>
                </a:moveTo>
                <a:lnTo>
                  <a:pt x="90636" y="11290"/>
                </a:lnTo>
                <a:lnTo>
                  <a:pt x="101634" y="22542"/>
                </a:lnTo>
                <a:lnTo>
                  <a:pt x="96773" y="22553"/>
                </a:lnTo>
                <a:lnTo>
                  <a:pt x="96888" y="22999"/>
                </a:lnTo>
                <a:lnTo>
                  <a:pt x="105127" y="22999"/>
                </a:lnTo>
                <a:lnTo>
                  <a:pt x="106742" y="20459"/>
                </a:lnTo>
                <a:lnTo>
                  <a:pt x="108897" y="20459"/>
                </a:lnTo>
                <a:lnTo>
                  <a:pt x="111526" y="18427"/>
                </a:lnTo>
                <a:lnTo>
                  <a:pt x="113141" y="15138"/>
                </a:lnTo>
                <a:lnTo>
                  <a:pt x="113141" y="11290"/>
                </a:lnTo>
                <a:close/>
              </a:path>
              <a:path w="113665" h="32385">
                <a:moveTo>
                  <a:pt x="94912" y="20758"/>
                </a:moveTo>
                <a:lnTo>
                  <a:pt x="94261" y="22059"/>
                </a:lnTo>
                <a:lnTo>
                  <a:pt x="94055" y="22560"/>
                </a:lnTo>
                <a:lnTo>
                  <a:pt x="96495" y="22554"/>
                </a:lnTo>
                <a:lnTo>
                  <a:pt x="95321" y="21221"/>
                </a:lnTo>
                <a:lnTo>
                  <a:pt x="94875" y="21221"/>
                </a:lnTo>
                <a:lnTo>
                  <a:pt x="94912" y="20758"/>
                </a:lnTo>
                <a:close/>
              </a:path>
              <a:path w="113665" h="32385">
                <a:moveTo>
                  <a:pt x="96088" y="19900"/>
                </a:moveTo>
                <a:lnTo>
                  <a:pt x="95341" y="19900"/>
                </a:lnTo>
                <a:lnTo>
                  <a:pt x="95002" y="20860"/>
                </a:lnTo>
                <a:lnTo>
                  <a:pt x="96495" y="22554"/>
                </a:lnTo>
                <a:lnTo>
                  <a:pt x="96773" y="22553"/>
                </a:lnTo>
                <a:lnTo>
                  <a:pt x="96088" y="19900"/>
                </a:lnTo>
                <a:close/>
              </a:path>
              <a:path w="113665" h="32385">
                <a:moveTo>
                  <a:pt x="97177" y="17983"/>
                </a:moveTo>
                <a:lnTo>
                  <a:pt x="95594" y="17983"/>
                </a:lnTo>
                <a:lnTo>
                  <a:pt x="96773" y="22553"/>
                </a:lnTo>
                <a:lnTo>
                  <a:pt x="101603" y="22542"/>
                </a:lnTo>
                <a:lnTo>
                  <a:pt x="97177" y="17983"/>
                </a:lnTo>
                <a:close/>
              </a:path>
              <a:path w="113665" h="32385">
                <a:moveTo>
                  <a:pt x="108897" y="20459"/>
                </a:moveTo>
                <a:lnTo>
                  <a:pt x="106742" y="20459"/>
                </a:lnTo>
                <a:lnTo>
                  <a:pt x="106294" y="22472"/>
                </a:lnTo>
                <a:lnTo>
                  <a:pt x="108897" y="20459"/>
                </a:lnTo>
                <a:close/>
              </a:path>
              <a:path w="113665" h="32385">
                <a:moveTo>
                  <a:pt x="95002" y="20860"/>
                </a:moveTo>
                <a:lnTo>
                  <a:pt x="94875" y="21221"/>
                </a:lnTo>
                <a:lnTo>
                  <a:pt x="95321" y="21221"/>
                </a:lnTo>
                <a:lnTo>
                  <a:pt x="95002" y="20860"/>
                </a:lnTo>
                <a:close/>
              </a:path>
              <a:path w="113665" h="32385">
                <a:moveTo>
                  <a:pt x="95341" y="19900"/>
                </a:moveTo>
                <a:lnTo>
                  <a:pt x="95062" y="20459"/>
                </a:lnTo>
                <a:lnTo>
                  <a:pt x="95002" y="20860"/>
                </a:lnTo>
                <a:lnTo>
                  <a:pt x="95341" y="19900"/>
                </a:lnTo>
                <a:close/>
              </a:path>
              <a:path w="113665" h="32385">
                <a:moveTo>
                  <a:pt x="90636" y="11290"/>
                </a:moveTo>
                <a:lnTo>
                  <a:pt x="90636" y="14401"/>
                </a:lnTo>
                <a:lnTo>
                  <a:pt x="91638" y="17043"/>
                </a:lnTo>
                <a:lnTo>
                  <a:pt x="94912" y="20758"/>
                </a:lnTo>
                <a:lnTo>
                  <a:pt x="95044" y="20459"/>
                </a:lnTo>
                <a:lnTo>
                  <a:pt x="95594" y="17983"/>
                </a:lnTo>
                <a:lnTo>
                  <a:pt x="97177" y="17983"/>
                </a:lnTo>
                <a:lnTo>
                  <a:pt x="90636" y="11290"/>
                </a:lnTo>
                <a:close/>
              </a:path>
              <a:path w="113665" h="32385">
                <a:moveTo>
                  <a:pt x="95594" y="17983"/>
                </a:moveTo>
                <a:lnTo>
                  <a:pt x="95030" y="20522"/>
                </a:lnTo>
                <a:lnTo>
                  <a:pt x="95341" y="19900"/>
                </a:lnTo>
                <a:lnTo>
                  <a:pt x="96088" y="19900"/>
                </a:lnTo>
                <a:lnTo>
                  <a:pt x="95594" y="17983"/>
                </a:lnTo>
                <a:close/>
              </a:path>
              <a:path w="113665" h="32385">
                <a:moveTo>
                  <a:pt x="108103" y="38"/>
                </a:moveTo>
                <a:lnTo>
                  <a:pt x="101634" y="50"/>
                </a:lnTo>
                <a:lnTo>
                  <a:pt x="108116" y="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06" y="4143578"/>
            <a:ext cx="65717" cy="305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4906" y="1511592"/>
            <a:ext cx="4427220" cy="2468245"/>
            <a:chOff x="484906" y="1511592"/>
            <a:chExt cx="4427220" cy="2468245"/>
          </a:xfrm>
        </p:grpSpPr>
        <p:sp>
          <p:nvSpPr>
            <p:cNvPr id="6" name="object 6"/>
            <p:cNvSpPr/>
            <p:nvPr/>
          </p:nvSpPr>
          <p:spPr>
            <a:xfrm>
              <a:off x="4474477" y="2025421"/>
              <a:ext cx="154305" cy="281305"/>
            </a:xfrm>
            <a:custGeom>
              <a:avLst/>
              <a:gdLst/>
              <a:ahLst/>
              <a:cxnLst/>
              <a:rect l="l" t="t" r="r" b="b"/>
              <a:pathLst>
                <a:path w="154304" h="281305">
                  <a:moveTo>
                    <a:pt x="153644" y="67551"/>
                  </a:moveTo>
                  <a:lnTo>
                    <a:pt x="105422" y="67564"/>
                  </a:lnTo>
                  <a:lnTo>
                    <a:pt x="105206" y="67576"/>
                  </a:lnTo>
                  <a:lnTo>
                    <a:pt x="74485" y="69405"/>
                  </a:lnTo>
                  <a:lnTo>
                    <a:pt x="74523" y="42595"/>
                  </a:lnTo>
                  <a:lnTo>
                    <a:pt x="74523" y="39878"/>
                  </a:lnTo>
                  <a:lnTo>
                    <a:pt x="77127" y="39217"/>
                  </a:lnTo>
                  <a:lnTo>
                    <a:pt x="80733" y="33223"/>
                  </a:lnTo>
                  <a:lnTo>
                    <a:pt x="80492" y="32321"/>
                  </a:lnTo>
                  <a:lnTo>
                    <a:pt x="78308" y="23583"/>
                  </a:lnTo>
                  <a:lnTo>
                    <a:pt x="77089" y="18656"/>
                  </a:lnTo>
                  <a:lnTo>
                    <a:pt x="76771" y="17614"/>
                  </a:lnTo>
                  <a:lnTo>
                    <a:pt x="76149" y="15862"/>
                  </a:lnTo>
                  <a:lnTo>
                    <a:pt x="76034" y="15544"/>
                  </a:lnTo>
                  <a:lnTo>
                    <a:pt x="74472" y="10617"/>
                  </a:lnTo>
                  <a:lnTo>
                    <a:pt x="74460" y="6197"/>
                  </a:lnTo>
                  <a:lnTo>
                    <a:pt x="72466" y="4229"/>
                  </a:lnTo>
                  <a:lnTo>
                    <a:pt x="72148" y="3213"/>
                  </a:lnTo>
                  <a:lnTo>
                    <a:pt x="70662" y="2451"/>
                  </a:lnTo>
                  <a:lnTo>
                    <a:pt x="69507" y="1295"/>
                  </a:lnTo>
                  <a:lnTo>
                    <a:pt x="68453" y="1308"/>
                  </a:lnTo>
                  <a:lnTo>
                    <a:pt x="65963" y="0"/>
                  </a:lnTo>
                  <a:lnTo>
                    <a:pt x="61760" y="1333"/>
                  </a:lnTo>
                  <a:lnTo>
                    <a:pt x="57340" y="1346"/>
                  </a:lnTo>
                  <a:lnTo>
                    <a:pt x="55791" y="2908"/>
                  </a:lnTo>
                  <a:lnTo>
                    <a:pt x="55791" y="24612"/>
                  </a:lnTo>
                  <a:lnTo>
                    <a:pt x="55702" y="24358"/>
                  </a:lnTo>
                  <a:lnTo>
                    <a:pt x="52641" y="14592"/>
                  </a:lnTo>
                  <a:lnTo>
                    <a:pt x="55130" y="22491"/>
                  </a:lnTo>
                  <a:lnTo>
                    <a:pt x="55702" y="24358"/>
                  </a:lnTo>
                  <a:lnTo>
                    <a:pt x="55626" y="24015"/>
                  </a:lnTo>
                  <a:lnTo>
                    <a:pt x="55791" y="24612"/>
                  </a:lnTo>
                  <a:lnTo>
                    <a:pt x="55791" y="2908"/>
                  </a:lnTo>
                  <a:lnTo>
                    <a:pt x="52527" y="6197"/>
                  </a:lnTo>
                  <a:lnTo>
                    <a:pt x="52514" y="7467"/>
                  </a:lnTo>
                  <a:lnTo>
                    <a:pt x="52463" y="11938"/>
                  </a:lnTo>
                  <a:lnTo>
                    <a:pt x="52463" y="12598"/>
                  </a:lnTo>
                  <a:lnTo>
                    <a:pt x="52463" y="13398"/>
                  </a:lnTo>
                  <a:lnTo>
                    <a:pt x="52489" y="70370"/>
                  </a:lnTo>
                  <a:lnTo>
                    <a:pt x="50101" y="70459"/>
                  </a:lnTo>
                  <a:lnTo>
                    <a:pt x="34429" y="70802"/>
                  </a:lnTo>
                  <a:lnTo>
                    <a:pt x="33388" y="70878"/>
                  </a:lnTo>
                  <a:lnTo>
                    <a:pt x="21145" y="72313"/>
                  </a:lnTo>
                  <a:lnTo>
                    <a:pt x="20167" y="72478"/>
                  </a:lnTo>
                  <a:lnTo>
                    <a:pt x="3797" y="75920"/>
                  </a:lnTo>
                  <a:lnTo>
                    <a:pt x="0" y="81737"/>
                  </a:lnTo>
                  <a:lnTo>
                    <a:pt x="2489" y="93573"/>
                  </a:lnTo>
                  <a:lnTo>
                    <a:pt x="8267" y="97370"/>
                  </a:lnTo>
                  <a:lnTo>
                    <a:pt x="23888" y="94195"/>
                  </a:lnTo>
                  <a:lnTo>
                    <a:pt x="24117" y="94157"/>
                  </a:lnTo>
                  <a:lnTo>
                    <a:pt x="25006" y="94043"/>
                  </a:lnTo>
                  <a:lnTo>
                    <a:pt x="35318" y="92824"/>
                  </a:lnTo>
                  <a:lnTo>
                    <a:pt x="38125" y="92748"/>
                  </a:lnTo>
                  <a:lnTo>
                    <a:pt x="51409" y="92430"/>
                  </a:lnTo>
                  <a:lnTo>
                    <a:pt x="52565" y="92341"/>
                  </a:lnTo>
                  <a:lnTo>
                    <a:pt x="53086" y="115011"/>
                  </a:lnTo>
                  <a:lnTo>
                    <a:pt x="53162" y="116103"/>
                  </a:lnTo>
                  <a:lnTo>
                    <a:pt x="56324" y="143840"/>
                  </a:lnTo>
                  <a:lnTo>
                    <a:pt x="62204" y="176415"/>
                  </a:lnTo>
                  <a:lnTo>
                    <a:pt x="62268" y="176707"/>
                  </a:lnTo>
                  <a:lnTo>
                    <a:pt x="62204" y="176415"/>
                  </a:lnTo>
                  <a:lnTo>
                    <a:pt x="62242" y="176707"/>
                  </a:lnTo>
                  <a:lnTo>
                    <a:pt x="65582" y="209118"/>
                  </a:lnTo>
                  <a:lnTo>
                    <a:pt x="69659" y="244386"/>
                  </a:lnTo>
                  <a:lnTo>
                    <a:pt x="71234" y="263105"/>
                  </a:lnTo>
                  <a:lnTo>
                    <a:pt x="73101" y="279019"/>
                  </a:lnTo>
                  <a:lnTo>
                    <a:pt x="75463" y="280885"/>
                  </a:lnTo>
                  <a:lnTo>
                    <a:pt x="80645" y="280276"/>
                  </a:lnTo>
                  <a:lnTo>
                    <a:pt x="82499" y="277964"/>
                  </a:lnTo>
                  <a:lnTo>
                    <a:pt x="80949" y="262191"/>
                  </a:lnTo>
                  <a:lnTo>
                    <a:pt x="80937" y="262051"/>
                  </a:lnTo>
                  <a:lnTo>
                    <a:pt x="79679" y="244233"/>
                  </a:lnTo>
                  <a:lnTo>
                    <a:pt x="79616" y="243268"/>
                  </a:lnTo>
                  <a:lnTo>
                    <a:pt x="75768" y="207975"/>
                  </a:lnTo>
                  <a:lnTo>
                    <a:pt x="72758" y="176314"/>
                  </a:lnTo>
                  <a:lnTo>
                    <a:pt x="72694" y="175920"/>
                  </a:lnTo>
                  <a:lnTo>
                    <a:pt x="72694" y="175704"/>
                  </a:lnTo>
                  <a:lnTo>
                    <a:pt x="72707" y="175272"/>
                  </a:lnTo>
                  <a:lnTo>
                    <a:pt x="73647" y="142544"/>
                  </a:lnTo>
                  <a:lnTo>
                    <a:pt x="73850" y="115011"/>
                  </a:lnTo>
                  <a:lnTo>
                    <a:pt x="74434" y="90322"/>
                  </a:lnTo>
                  <a:lnTo>
                    <a:pt x="89331" y="88366"/>
                  </a:lnTo>
                  <a:lnTo>
                    <a:pt x="107505" y="85153"/>
                  </a:lnTo>
                  <a:lnTo>
                    <a:pt x="108127" y="85026"/>
                  </a:lnTo>
                  <a:lnTo>
                    <a:pt x="124714" y="80848"/>
                  </a:lnTo>
                  <a:lnTo>
                    <a:pt x="125717" y="80518"/>
                  </a:lnTo>
                  <a:lnTo>
                    <a:pt x="137236" y="75831"/>
                  </a:lnTo>
                  <a:lnTo>
                    <a:pt x="137591" y="75692"/>
                  </a:lnTo>
                  <a:lnTo>
                    <a:pt x="137388" y="75780"/>
                  </a:lnTo>
                  <a:lnTo>
                    <a:pt x="137655" y="75692"/>
                  </a:lnTo>
                  <a:lnTo>
                    <a:pt x="145707" y="73240"/>
                  </a:lnTo>
                  <a:lnTo>
                    <a:pt x="149669" y="71793"/>
                  </a:lnTo>
                  <a:lnTo>
                    <a:pt x="150164" y="71589"/>
                  </a:lnTo>
                  <a:lnTo>
                    <a:pt x="151574" y="70878"/>
                  </a:lnTo>
                  <a:lnTo>
                    <a:pt x="151841" y="70459"/>
                  </a:lnTo>
                  <a:lnTo>
                    <a:pt x="152273" y="69761"/>
                  </a:lnTo>
                  <a:lnTo>
                    <a:pt x="74485" y="69773"/>
                  </a:lnTo>
                  <a:lnTo>
                    <a:pt x="152273" y="69761"/>
                  </a:lnTo>
                  <a:lnTo>
                    <a:pt x="153619" y="67576"/>
                  </a:lnTo>
                  <a:close/>
                </a:path>
                <a:path w="154304" h="281305">
                  <a:moveTo>
                    <a:pt x="154178" y="63754"/>
                  </a:moveTo>
                  <a:lnTo>
                    <a:pt x="152946" y="62522"/>
                  </a:lnTo>
                  <a:lnTo>
                    <a:pt x="152095" y="61671"/>
                  </a:lnTo>
                  <a:lnTo>
                    <a:pt x="146939" y="61671"/>
                  </a:lnTo>
                  <a:lnTo>
                    <a:pt x="145059" y="63550"/>
                  </a:lnTo>
                  <a:lnTo>
                    <a:pt x="142760" y="64389"/>
                  </a:lnTo>
                  <a:lnTo>
                    <a:pt x="142582" y="64452"/>
                  </a:lnTo>
                  <a:lnTo>
                    <a:pt x="135280" y="66675"/>
                  </a:lnTo>
                  <a:lnTo>
                    <a:pt x="123291" y="66001"/>
                  </a:lnTo>
                  <a:lnTo>
                    <a:pt x="122199" y="66014"/>
                  </a:lnTo>
                  <a:lnTo>
                    <a:pt x="105549" y="67551"/>
                  </a:lnTo>
                  <a:lnTo>
                    <a:pt x="153644" y="67551"/>
                  </a:lnTo>
                  <a:lnTo>
                    <a:pt x="154025" y="66916"/>
                  </a:lnTo>
                  <a:lnTo>
                    <a:pt x="154178" y="66687"/>
                  </a:lnTo>
                  <a:lnTo>
                    <a:pt x="154178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06" y="1511592"/>
              <a:ext cx="4427009" cy="246772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552348" y="494245"/>
            <a:ext cx="3914775" cy="5430520"/>
            <a:chOff x="6552348" y="494245"/>
            <a:chExt cx="3914775" cy="5430520"/>
          </a:xfrm>
        </p:grpSpPr>
        <p:sp>
          <p:nvSpPr>
            <p:cNvPr id="9" name="object 9"/>
            <p:cNvSpPr/>
            <p:nvPr/>
          </p:nvSpPr>
          <p:spPr>
            <a:xfrm>
              <a:off x="9134310" y="3929748"/>
              <a:ext cx="47625" cy="203835"/>
            </a:xfrm>
            <a:custGeom>
              <a:avLst/>
              <a:gdLst/>
              <a:ahLst/>
              <a:cxnLst/>
              <a:rect l="l" t="t" r="r" b="b"/>
              <a:pathLst>
                <a:path w="47625" h="203835">
                  <a:moveTo>
                    <a:pt x="32575" y="194589"/>
                  </a:moveTo>
                  <a:lnTo>
                    <a:pt x="29972" y="191985"/>
                  </a:lnTo>
                  <a:lnTo>
                    <a:pt x="23545" y="191985"/>
                  </a:lnTo>
                  <a:lnTo>
                    <a:pt x="20942" y="194589"/>
                  </a:lnTo>
                  <a:lnTo>
                    <a:pt x="20942" y="201015"/>
                  </a:lnTo>
                  <a:lnTo>
                    <a:pt x="23545" y="203619"/>
                  </a:lnTo>
                  <a:lnTo>
                    <a:pt x="29972" y="203619"/>
                  </a:lnTo>
                  <a:lnTo>
                    <a:pt x="32575" y="201015"/>
                  </a:lnTo>
                  <a:lnTo>
                    <a:pt x="32575" y="197802"/>
                  </a:lnTo>
                  <a:lnTo>
                    <a:pt x="32575" y="194589"/>
                  </a:lnTo>
                  <a:close/>
                </a:path>
                <a:path w="47625" h="203835">
                  <a:moveTo>
                    <a:pt x="47586" y="146050"/>
                  </a:moveTo>
                  <a:lnTo>
                    <a:pt x="46901" y="140233"/>
                  </a:lnTo>
                  <a:lnTo>
                    <a:pt x="46774" y="139446"/>
                  </a:lnTo>
                  <a:lnTo>
                    <a:pt x="46355" y="137502"/>
                  </a:lnTo>
                  <a:lnTo>
                    <a:pt x="45389" y="132854"/>
                  </a:lnTo>
                  <a:lnTo>
                    <a:pt x="44831" y="130708"/>
                  </a:lnTo>
                  <a:lnTo>
                    <a:pt x="43586" y="125895"/>
                  </a:lnTo>
                  <a:lnTo>
                    <a:pt x="41427" y="117983"/>
                  </a:lnTo>
                  <a:lnTo>
                    <a:pt x="39649" y="110871"/>
                  </a:lnTo>
                  <a:lnTo>
                    <a:pt x="38696" y="107251"/>
                  </a:lnTo>
                  <a:lnTo>
                    <a:pt x="37465" y="102501"/>
                  </a:lnTo>
                  <a:lnTo>
                    <a:pt x="35496" y="95351"/>
                  </a:lnTo>
                  <a:lnTo>
                    <a:pt x="35394" y="94983"/>
                  </a:lnTo>
                  <a:lnTo>
                    <a:pt x="35356" y="94856"/>
                  </a:lnTo>
                  <a:lnTo>
                    <a:pt x="35318" y="94576"/>
                  </a:lnTo>
                  <a:lnTo>
                    <a:pt x="34036" y="87439"/>
                  </a:lnTo>
                  <a:lnTo>
                    <a:pt x="32664" y="79298"/>
                  </a:lnTo>
                  <a:lnTo>
                    <a:pt x="32626" y="79044"/>
                  </a:lnTo>
                  <a:lnTo>
                    <a:pt x="31864" y="72948"/>
                  </a:lnTo>
                  <a:lnTo>
                    <a:pt x="31584" y="70662"/>
                  </a:lnTo>
                  <a:lnTo>
                    <a:pt x="31470" y="69989"/>
                  </a:lnTo>
                  <a:lnTo>
                    <a:pt x="26416" y="44805"/>
                  </a:lnTo>
                  <a:lnTo>
                    <a:pt x="25679" y="41109"/>
                  </a:lnTo>
                  <a:lnTo>
                    <a:pt x="17665" y="3124"/>
                  </a:lnTo>
                  <a:lnTo>
                    <a:pt x="12865" y="0"/>
                  </a:lnTo>
                  <a:lnTo>
                    <a:pt x="3111" y="2057"/>
                  </a:lnTo>
                  <a:lnTo>
                    <a:pt x="0" y="6807"/>
                  </a:lnTo>
                  <a:lnTo>
                    <a:pt x="7670" y="44831"/>
                  </a:lnTo>
                  <a:lnTo>
                    <a:pt x="13322" y="73190"/>
                  </a:lnTo>
                  <a:lnTo>
                    <a:pt x="13296" y="72948"/>
                  </a:lnTo>
                  <a:lnTo>
                    <a:pt x="13411" y="73609"/>
                  </a:lnTo>
                  <a:lnTo>
                    <a:pt x="13322" y="73190"/>
                  </a:lnTo>
                  <a:lnTo>
                    <a:pt x="13373" y="73609"/>
                  </a:lnTo>
                  <a:lnTo>
                    <a:pt x="19659" y="107353"/>
                  </a:lnTo>
                  <a:lnTo>
                    <a:pt x="21767" y="115443"/>
                  </a:lnTo>
                  <a:lnTo>
                    <a:pt x="23622" y="122834"/>
                  </a:lnTo>
                  <a:lnTo>
                    <a:pt x="25781" y="130759"/>
                  </a:lnTo>
                  <a:lnTo>
                    <a:pt x="27584" y="137541"/>
                  </a:lnTo>
                  <a:lnTo>
                    <a:pt x="29171" y="143560"/>
                  </a:lnTo>
                  <a:lnTo>
                    <a:pt x="30568" y="148945"/>
                  </a:lnTo>
                  <a:lnTo>
                    <a:pt x="30619" y="149225"/>
                  </a:lnTo>
                  <a:lnTo>
                    <a:pt x="31381" y="152971"/>
                  </a:lnTo>
                  <a:lnTo>
                    <a:pt x="31508" y="153504"/>
                  </a:lnTo>
                  <a:lnTo>
                    <a:pt x="32435" y="156946"/>
                  </a:lnTo>
                  <a:lnTo>
                    <a:pt x="33172" y="159842"/>
                  </a:lnTo>
                  <a:lnTo>
                    <a:pt x="34378" y="162344"/>
                  </a:lnTo>
                  <a:lnTo>
                    <a:pt x="34950" y="163080"/>
                  </a:lnTo>
                  <a:lnTo>
                    <a:pt x="34950" y="171996"/>
                  </a:lnTo>
                  <a:lnTo>
                    <a:pt x="37096" y="174129"/>
                  </a:lnTo>
                  <a:lnTo>
                    <a:pt x="42354" y="174129"/>
                  </a:lnTo>
                  <a:lnTo>
                    <a:pt x="44488" y="171996"/>
                  </a:lnTo>
                  <a:lnTo>
                    <a:pt x="44488" y="164363"/>
                  </a:lnTo>
                  <a:lnTo>
                    <a:pt x="44488" y="163093"/>
                  </a:lnTo>
                  <a:lnTo>
                    <a:pt x="45059" y="162344"/>
                  </a:lnTo>
                  <a:lnTo>
                    <a:pt x="45491" y="161442"/>
                  </a:lnTo>
                  <a:lnTo>
                    <a:pt x="46278" y="159842"/>
                  </a:lnTo>
                  <a:lnTo>
                    <a:pt x="47040" y="156794"/>
                  </a:lnTo>
                  <a:lnTo>
                    <a:pt x="47244" y="155460"/>
                  </a:lnTo>
                  <a:lnTo>
                    <a:pt x="47498" y="151625"/>
                  </a:lnTo>
                  <a:lnTo>
                    <a:pt x="47586" y="148742"/>
                  </a:lnTo>
                  <a:lnTo>
                    <a:pt x="47586" y="146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48" y="494245"/>
              <a:ext cx="3820236" cy="36578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98335" y="556247"/>
              <a:ext cx="3334385" cy="5368290"/>
            </a:xfrm>
            <a:custGeom>
              <a:avLst/>
              <a:gdLst/>
              <a:ahLst/>
              <a:cxnLst/>
              <a:rect l="l" t="t" r="r" b="b"/>
              <a:pathLst>
                <a:path w="3334384" h="5368290">
                  <a:moveTo>
                    <a:pt x="70396" y="5355361"/>
                  </a:moveTo>
                  <a:lnTo>
                    <a:pt x="70256" y="5355361"/>
                  </a:lnTo>
                  <a:lnTo>
                    <a:pt x="70218" y="5317261"/>
                  </a:lnTo>
                  <a:lnTo>
                    <a:pt x="69773" y="5317261"/>
                  </a:lnTo>
                  <a:lnTo>
                    <a:pt x="68999" y="5304561"/>
                  </a:lnTo>
                  <a:lnTo>
                    <a:pt x="67995" y="5304561"/>
                  </a:lnTo>
                  <a:lnTo>
                    <a:pt x="67564" y="5291861"/>
                  </a:lnTo>
                  <a:lnTo>
                    <a:pt x="66827" y="5291861"/>
                  </a:lnTo>
                  <a:lnTo>
                    <a:pt x="65379" y="5279161"/>
                  </a:lnTo>
                  <a:lnTo>
                    <a:pt x="64300" y="5266461"/>
                  </a:lnTo>
                  <a:lnTo>
                    <a:pt x="62890" y="5253761"/>
                  </a:lnTo>
                  <a:lnTo>
                    <a:pt x="62547" y="5253761"/>
                  </a:lnTo>
                  <a:lnTo>
                    <a:pt x="61823" y="5241061"/>
                  </a:lnTo>
                  <a:lnTo>
                    <a:pt x="61760" y="5126761"/>
                  </a:lnTo>
                  <a:lnTo>
                    <a:pt x="61658" y="4974361"/>
                  </a:lnTo>
                  <a:lnTo>
                    <a:pt x="61556" y="4961661"/>
                  </a:lnTo>
                  <a:lnTo>
                    <a:pt x="61544" y="4936261"/>
                  </a:lnTo>
                  <a:lnTo>
                    <a:pt x="61417" y="4860061"/>
                  </a:lnTo>
                  <a:lnTo>
                    <a:pt x="61290" y="4682261"/>
                  </a:lnTo>
                  <a:lnTo>
                    <a:pt x="60934" y="4669561"/>
                  </a:lnTo>
                  <a:lnTo>
                    <a:pt x="60921" y="4656861"/>
                  </a:lnTo>
                  <a:lnTo>
                    <a:pt x="60553" y="4644161"/>
                  </a:lnTo>
                  <a:lnTo>
                    <a:pt x="60540" y="4631461"/>
                  </a:lnTo>
                  <a:lnTo>
                    <a:pt x="59791" y="4618761"/>
                  </a:lnTo>
                  <a:lnTo>
                    <a:pt x="59791" y="4606061"/>
                  </a:lnTo>
                  <a:lnTo>
                    <a:pt x="59423" y="4593361"/>
                  </a:lnTo>
                  <a:lnTo>
                    <a:pt x="59283" y="4466361"/>
                  </a:lnTo>
                  <a:lnTo>
                    <a:pt x="58534" y="4453661"/>
                  </a:lnTo>
                  <a:lnTo>
                    <a:pt x="58534" y="4440961"/>
                  </a:lnTo>
                  <a:lnTo>
                    <a:pt x="57810" y="4428261"/>
                  </a:lnTo>
                  <a:lnTo>
                    <a:pt x="57416" y="4428261"/>
                  </a:lnTo>
                  <a:lnTo>
                    <a:pt x="56692" y="4415561"/>
                  </a:lnTo>
                  <a:lnTo>
                    <a:pt x="55956" y="4390161"/>
                  </a:lnTo>
                  <a:lnTo>
                    <a:pt x="55854" y="4301261"/>
                  </a:lnTo>
                  <a:lnTo>
                    <a:pt x="53936" y="4263161"/>
                  </a:lnTo>
                  <a:lnTo>
                    <a:pt x="52425" y="4250461"/>
                  </a:lnTo>
                  <a:lnTo>
                    <a:pt x="51028" y="4250461"/>
                  </a:lnTo>
                  <a:lnTo>
                    <a:pt x="49580" y="4237761"/>
                  </a:lnTo>
                  <a:lnTo>
                    <a:pt x="48856" y="4225061"/>
                  </a:lnTo>
                  <a:lnTo>
                    <a:pt x="46672" y="4199661"/>
                  </a:lnTo>
                  <a:lnTo>
                    <a:pt x="46329" y="4192663"/>
                  </a:lnTo>
                  <a:lnTo>
                    <a:pt x="46329" y="5312816"/>
                  </a:lnTo>
                  <a:lnTo>
                    <a:pt x="45897" y="5312054"/>
                  </a:lnTo>
                  <a:lnTo>
                    <a:pt x="45872" y="5304561"/>
                  </a:lnTo>
                  <a:lnTo>
                    <a:pt x="46329" y="5312816"/>
                  </a:lnTo>
                  <a:lnTo>
                    <a:pt x="46329" y="4192663"/>
                  </a:lnTo>
                  <a:lnTo>
                    <a:pt x="45275" y="4174502"/>
                  </a:lnTo>
                  <a:lnTo>
                    <a:pt x="45275" y="4174261"/>
                  </a:lnTo>
                  <a:lnTo>
                    <a:pt x="45262" y="4161561"/>
                  </a:lnTo>
                  <a:lnTo>
                    <a:pt x="44488" y="4161561"/>
                  </a:lnTo>
                  <a:lnTo>
                    <a:pt x="44107" y="4148861"/>
                  </a:lnTo>
                  <a:lnTo>
                    <a:pt x="44119" y="4136161"/>
                  </a:lnTo>
                  <a:lnTo>
                    <a:pt x="42976" y="4123461"/>
                  </a:lnTo>
                  <a:lnTo>
                    <a:pt x="41884" y="4110761"/>
                  </a:lnTo>
                  <a:lnTo>
                    <a:pt x="41541" y="4098061"/>
                  </a:lnTo>
                  <a:lnTo>
                    <a:pt x="37515" y="4047261"/>
                  </a:lnTo>
                  <a:lnTo>
                    <a:pt x="36068" y="4034561"/>
                  </a:lnTo>
                  <a:lnTo>
                    <a:pt x="33172" y="4021861"/>
                  </a:lnTo>
                  <a:lnTo>
                    <a:pt x="31762" y="3996461"/>
                  </a:lnTo>
                  <a:lnTo>
                    <a:pt x="30670" y="3983761"/>
                  </a:lnTo>
                  <a:lnTo>
                    <a:pt x="30327" y="3971061"/>
                  </a:lnTo>
                  <a:lnTo>
                    <a:pt x="28143" y="3945661"/>
                  </a:lnTo>
                  <a:lnTo>
                    <a:pt x="27825" y="3932961"/>
                  </a:lnTo>
                  <a:lnTo>
                    <a:pt x="27076" y="3920261"/>
                  </a:lnTo>
                  <a:lnTo>
                    <a:pt x="27025" y="3767861"/>
                  </a:lnTo>
                  <a:lnTo>
                    <a:pt x="27736" y="3767861"/>
                  </a:lnTo>
                  <a:lnTo>
                    <a:pt x="27724" y="3755161"/>
                  </a:lnTo>
                  <a:lnTo>
                    <a:pt x="29083" y="3742461"/>
                  </a:lnTo>
                  <a:lnTo>
                    <a:pt x="29133" y="3729761"/>
                  </a:lnTo>
                  <a:lnTo>
                    <a:pt x="30492" y="3717061"/>
                  </a:lnTo>
                  <a:lnTo>
                    <a:pt x="31178" y="3717061"/>
                  </a:lnTo>
                  <a:lnTo>
                    <a:pt x="32283" y="3704361"/>
                  </a:lnTo>
                  <a:lnTo>
                    <a:pt x="32981" y="3691661"/>
                  </a:lnTo>
                  <a:lnTo>
                    <a:pt x="34340" y="3678961"/>
                  </a:lnTo>
                  <a:lnTo>
                    <a:pt x="35725" y="3678961"/>
                  </a:lnTo>
                  <a:lnTo>
                    <a:pt x="35814" y="3666261"/>
                  </a:lnTo>
                  <a:lnTo>
                    <a:pt x="36499" y="3666261"/>
                  </a:lnTo>
                  <a:lnTo>
                    <a:pt x="37198" y="3653561"/>
                  </a:lnTo>
                  <a:lnTo>
                    <a:pt x="37134" y="3577361"/>
                  </a:lnTo>
                  <a:lnTo>
                    <a:pt x="36931" y="3501161"/>
                  </a:lnTo>
                  <a:lnTo>
                    <a:pt x="36144" y="3488461"/>
                  </a:lnTo>
                  <a:lnTo>
                    <a:pt x="35941" y="3475761"/>
                  </a:lnTo>
                  <a:lnTo>
                    <a:pt x="34569" y="3475761"/>
                  </a:lnTo>
                  <a:lnTo>
                    <a:pt x="33096" y="3463061"/>
                  </a:lnTo>
                  <a:lnTo>
                    <a:pt x="30543" y="3463061"/>
                  </a:lnTo>
                  <a:lnTo>
                    <a:pt x="27990" y="3450361"/>
                  </a:lnTo>
                  <a:lnTo>
                    <a:pt x="25730" y="3450361"/>
                  </a:lnTo>
                  <a:lnTo>
                    <a:pt x="22796" y="3437661"/>
                  </a:lnTo>
                  <a:lnTo>
                    <a:pt x="21475" y="3437661"/>
                  </a:lnTo>
                  <a:lnTo>
                    <a:pt x="20383" y="3424961"/>
                  </a:lnTo>
                  <a:lnTo>
                    <a:pt x="20269" y="3399561"/>
                  </a:lnTo>
                  <a:lnTo>
                    <a:pt x="19431" y="3399561"/>
                  </a:lnTo>
                  <a:lnTo>
                    <a:pt x="18656" y="3386861"/>
                  </a:lnTo>
                  <a:lnTo>
                    <a:pt x="17970" y="3374161"/>
                  </a:lnTo>
                  <a:lnTo>
                    <a:pt x="0" y="3374161"/>
                  </a:lnTo>
                  <a:lnTo>
                    <a:pt x="165" y="3386861"/>
                  </a:lnTo>
                  <a:lnTo>
                    <a:pt x="482" y="3386861"/>
                  </a:lnTo>
                  <a:lnTo>
                    <a:pt x="1155" y="3399561"/>
                  </a:lnTo>
                  <a:lnTo>
                    <a:pt x="1765" y="3399561"/>
                  </a:lnTo>
                  <a:lnTo>
                    <a:pt x="1752" y="3412261"/>
                  </a:lnTo>
                  <a:lnTo>
                    <a:pt x="1689" y="3424961"/>
                  </a:lnTo>
                  <a:lnTo>
                    <a:pt x="1968" y="3424961"/>
                  </a:lnTo>
                  <a:lnTo>
                    <a:pt x="2362" y="3437661"/>
                  </a:lnTo>
                  <a:lnTo>
                    <a:pt x="3733" y="3437661"/>
                  </a:lnTo>
                  <a:lnTo>
                    <a:pt x="4953" y="3450361"/>
                  </a:lnTo>
                  <a:lnTo>
                    <a:pt x="7810" y="3450361"/>
                  </a:lnTo>
                  <a:lnTo>
                    <a:pt x="10134" y="3463061"/>
                  </a:lnTo>
                  <a:lnTo>
                    <a:pt x="12344" y="3463061"/>
                  </a:lnTo>
                  <a:lnTo>
                    <a:pt x="14478" y="3475761"/>
                  </a:lnTo>
                  <a:lnTo>
                    <a:pt x="15621" y="3475761"/>
                  </a:lnTo>
                  <a:lnTo>
                    <a:pt x="17030" y="3488461"/>
                  </a:lnTo>
                  <a:lnTo>
                    <a:pt x="16852" y="3488461"/>
                  </a:lnTo>
                  <a:lnTo>
                    <a:pt x="17564" y="3501161"/>
                  </a:lnTo>
                  <a:lnTo>
                    <a:pt x="17310" y="3577361"/>
                  </a:lnTo>
                  <a:lnTo>
                    <a:pt x="17195" y="3653561"/>
                  </a:lnTo>
                  <a:lnTo>
                    <a:pt x="16471" y="3653561"/>
                  </a:lnTo>
                  <a:lnTo>
                    <a:pt x="15748" y="3666261"/>
                  </a:lnTo>
                  <a:lnTo>
                    <a:pt x="12827" y="3691661"/>
                  </a:lnTo>
                  <a:lnTo>
                    <a:pt x="12077" y="3704361"/>
                  </a:lnTo>
                  <a:lnTo>
                    <a:pt x="10998" y="3717061"/>
                  </a:lnTo>
                  <a:lnTo>
                    <a:pt x="10261" y="3717061"/>
                  </a:lnTo>
                  <a:lnTo>
                    <a:pt x="8813" y="3729761"/>
                  </a:lnTo>
                  <a:lnTo>
                    <a:pt x="8724" y="3742461"/>
                  </a:lnTo>
                  <a:lnTo>
                    <a:pt x="7353" y="3755161"/>
                  </a:lnTo>
                  <a:lnTo>
                    <a:pt x="7264" y="3767861"/>
                  </a:lnTo>
                  <a:lnTo>
                    <a:pt x="7264" y="3755390"/>
                  </a:lnTo>
                  <a:lnTo>
                    <a:pt x="6565" y="3767861"/>
                  </a:lnTo>
                  <a:lnTo>
                    <a:pt x="6451" y="3920261"/>
                  </a:lnTo>
                  <a:lnTo>
                    <a:pt x="7200" y="3932961"/>
                  </a:lnTo>
                  <a:lnTo>
                    <a:pt x="7531" y="3945661"/>
                  </a:lnTo>
                  <a:lnTo>
                    <a:pt x="8636" y="3958361"/>
                  </a:lnTo>
                  <a:lnTo>
                    <a:pt x="9715" y="3971061"/>
                  </a:lnTo>
                  <a:lnTo>
                    <a:pt x="10033" y="3983761"/>
                  </a:lnTo>
                  <a:lnTo>
                    <a:pt x="11163" y="3996461"/>
                  </a:lnTo>
                  <a:lnTo>
                    <a:pt x="12560" y="4021861"/>
                  </a:lnTo>
                  <a:lnTo>
                    <a:pt x="15481" y="4047261"/>
                  </a:lnTo>
                  <a:lnTo>
                    <a:pt x="16929" y="4059961"/>
                  </a:lnTo>
                  <a:lnTo>
                    <a:pt x="20815" y="4098061"/>
                  </a:lnTo>
                  <a:lnTo>
                    <a:pt x="21145" y="4110761"/>
                  </a:lnTo>
                  <a:lnTo>
                    <a:pt x="22275" y="4123461"/>
                  </a:lnTo>
                  <a:lnTo>
                    <a:pt x="22263" y="4136161"/>
                  </a:lnTo>
                  <a:lnTo>
                    <a:pt x="23279" y="4136161"/>
                  </a:lnTo>
                  <a:lnTo>
                    <a:pt x="23291" y="4148861"/>
                  </a:lnTo>
                  <a:lnTo>
                    <a:pt x="23647" y="4161561"/>
                  </a:lnTo>
                  <a:lnTo>
                    <a:pt x="24295" y="4161561"/>
                  </a:lnTo>
                  <a:lnTo>
                    <a:pt x="24269" y="4186961"/>
                  </a:lnTo>
                  <a:lnTo>
                    <a:pt x="25006" y="4186961"/>
                  </a:lnTo>
                  <a:lnTo>
                    <a:pt x="25704" y="4212361"/>
                  </a:lnTo>
                  <a:lnTo>
                    <a:pt x="27901" y="4225061"/>
                  </a:lnTo>
                  <a:lnTo>
                    <a:pt x="28613" y="4237761"/>
                  </a:lnTo>
                  <a:lnTo>
                    <a:pt x="31534" y="4263161"/>
                  </a:lnTo>
                  <a:lnTo>
                    <a:pt x="31483" y="4250461"/>
                  </a:lnTo>
                  <a:lnTo>
                    <a:pt x="32905" y="4263161"/>
                  </a:lnTo>
                  <a:lnTo>
                    <a:pt x="34264" y="4288561"/>
                  </a:lnTo>
                  <a:lnTo>
                    <a:pt x="34582" y="4301261"/>
                  </a:lnTo>
                  <a:lnTo>
                    <a:pt x="34480" y="4390161"/>
                  </a:lnTo>
                  <a:lnTo>
                    <a:pt x="35179" y="4415561"/>
                  </a:lnTo>
                  <a:lnTo>
                    <a:pt x="35902" y="4428261"/>
                  </a:lnTo>
                  <a:lnTo>
                    <a:pt x="36220" y="4428261"/>
                  </a:lnTo>
                  <a:lnTo>
                    <a:pt x="36944" y="4453661"/>
                  </a:lnTo>
                  <a:lnTo>
                    <a:pt x="37642" y="4466361"/>
                  </a:lnTo>
                  <a:lnTo>
                    <a:pt x="37490" y="4593361"/>
                  </a:lnTo>
                  <a:lnTo>
                    <a:pt x="37846" y="4606061"/>
                  </a:lnTo>
                  <a:lnTo>
                    <a:pt x="37820" y="4618761"/>
                  </a:lnTo>
                  <a:lnTo>
                    <a:pt x="38557" y="4631461"/>
                  </a:lnTo>
                  <a:lnTo>
                    <a:pt x="38519" y="4644161"/>
                  </a:lnTo>
                  <a:lnTo>
                    <a:pt x="38874" y="4656861"/>
                  </a:lnTo>
                  <a:lnTo>
                    <a:pt x="38862" y="4669561"/>
                  </a:lnTo>
                  <a:lnTo>
                    <a:pt x="39217" y="4682261"/>
                  </a:lnTo>
                  <a:lnTo>
                    <a:pt x="39103" y="4834661"/>
                  </a:lnTo>
                  <a:lnTo>
                    <a:pt x="38989" y="4936261"/>
                  </a:lnTo>
                  <a:lnTo>
                    <a:pt x="38887" y="4974361"/>
                  </a:lnTo>
                  <a:lnTo>
                    <a:pt x="38658" y="5241061"/>
                  </a:lnTo>
                  <a:lnTo>
                    <a:pt x="39408" y="5253761"/>
                  </a:lnTo>
                  <a:lnTo>
                    <a:pt x="39725" y="5266461"/>
                  </a:lnTo>
                  <a:lnTo>
                    <a:pt x="41262" y="5279161"/>
                  </a:lnTo>
                  <a:lnTo>
                    <a:pt x="42341" y="5279161"/>
                  </a:lnTo>
                  <a:lnTo>
                    <a:pt x="43764" y="5291861"/>
                  </a:lnTo>
                  <a:lnTo>
                    <a:pt x="44411" y="5291861"/>
                  </a:lnTo>
                  <a:lnTo>
                    <a:pt x="44792" y="5304561"/>
                  </a:lnTo>
                  <a:lnTo>
                    <a:pt x="45567" y="5304561"/>
                  </a:lnTo>
                  <a:lnTo>
                    <a:pt x="45758" y="5311826"/>
                  </a:lnTo>
                  <a:lnTo>
                    <a:pt x="34417" y="5291861"/>
                  </a:lnTo>
                  <a:lnTo>
                    <a:pt x="26758" y="5279161"/>
                  </a:lnTo>
                  <a:lnTo>
                    <a:pt x="18592" y="5266461"/>
                  </a:lnTo>
                  <a:lnTo>
                    <a:pt x="11722" y="5266461"/>
                  </a:lnTo>
                  <a:lnTo>
                    <a:pt x="11010" y="5279161"/>
                  </a:lnTo>
                  <a:lnTo>
                    <a:pt x="18135" y="5291861"/>
                  </a:lnTo>
                  <a:lnTo>
                    <a:pt x="24968" y="5304561"/>
                  </a:lnTo>
                  <a:lnTo>
                    <a:pt x="38595" y="5329961"/>
                  </a:lnTo>
                  <a:lnTo>
                    <a:pt x="38303" y="5329961"/>
                  </a:lnTo>
                  <a:lnTo>
                    <a:pt x="45427" y="5342661"/>
                  </a:lnTo>
                  <a:lnTo>
                    <a:pt x="45072" y="5342661"/>
                  </a:lnTo>
                  <a:lnTo>
                    <a:pt x="46824" y="5350878"/>
                  </a:lnTo>
                  <a:lnTo>
                    <a:pt x="46824" y="5355361"/>
                  </a:lnTo>
                  <a:lnTo>
                    <a:pt x="46583" y="5361787"/>
                  </a:lnTo>
                  <a:lnTo>
                    <a:pt x="45224" y="5368061"/>
                  </a:lnTo>
                  <a:lnTo>
                    <a:pt x="46380" y="5368061"/>
                  </a:lnTo>
                  <a:lnTo>
                    <a:pt x="69900" y="5368061"/>
                  </a:lnTo>
                  <a:lnTo>
                    <a:pt x="70396" y="5368061"/>
                  </a:lnTo>
                  <a:lnTo>
                    <a:pt x="70294" y="5357749"/>
                  </a:lnTo>
                  <a:lnTo>
                    <a:pt x="70396" y="5355361"/>
                  </a:lnTo>
                  <a:close/>
                </a:path>
                <a:path w="3334384" h="5368290">
                  <a:moveTo>
                    <a:pt x="164719" y="27571"/>
                  </a:moveTo>
                  <a:lnTo>
                    <a:pt x="164706" y="27419"/>
                  </a:lnTo>
                  <a:lnTo>
                    <a:pt x="164693" y="27571"/>
                  </a:lnTo>
                  <a:close/>
                </a:path>
                <a:path w="3334384" h="5368290">
                  <a:moveTo>
                    <a:pt x="179603" y="5880"/>
                  </a:moveTo>
                  <a:lnTo>
                    <a:pt x="177228" y="1930"/>
                  </a:lnTo>
                  <a:lnTo>
                    <a:pt x="169430" y="0"/>
                  </a:lnTo>
                  <a:lnTo>
                    <a:pt x="165481" y="2374"/>
                  </a:lnTo>
                  <a:lnTo>
                    <a:pt x="164363" y="6896"/>
                  </a:lnTo>
                  <a:lnTo>
                    <a:pt x="164299" y="8178"/>
                  </a:lnTo>
                  <a:lnTo>
                    <a:pt x="164706" y="27419"/>
                  </a:lnTo>
                  <a:lnTo>
                    <a:pt x="164744" y="27076"/>
                  </a:lnTo>
                  <a:lnTo>
                    <a:pt x="164719" y="27571"/>
                  </a:lnTo>
                  <a:lnTo>
                    <a:pt x="164604" y="28600"/>
                  </a:lnTo>
                  <a:lnTo>
                    <a:pt x="163296" y="44361"/>
                  </a:lnTo>
                  <a:lnTo>
                    <a:pt x="163283" y="70739"/>
                  </a:lnTo>
                  <a:lnTo>
                    <a:pt x="165379" y="72847"/>
                  </a:lnTo>
                  <a:lnTo>
                    <a:pt x="170573" y="72847"/>
                  </a:lnTo>
                  <a:lnTo>
                    <a:pt x="172669" y="70739"/>
                  </a:lnTo>
                  <a:lnTo>
                    <a:pt x="172656" y="45135"/>
                  </a:lnTo>
                  <a:lnTo>
                    <a:pt x="172669" y="44996"/>
                  </a:lnTo>
                  <a:lnTo>
                    <a:pt x="172681" y="44742"/>
                  </a:lnTo>
                  <a:lnTo>
                    <a:pt x="174040" y="28600"/>
                  </a:lnTo>
                  <a:lnTo>
                    <a:pt x="174066" y="28219"/>
                  </a:lnTo>
                  <a:lnTo>
                    <a:pt x="173977" y="28600"/>
                  </a:lnTo>
                  <a:lnTo>
                    <a:pt x="174104" y="27851"/>
                  </a:lnTo>
                  <a:lnTo>
                    <a:pt x="174066" y="28219"/>
                  </a:lnTo>
                  <a:lnTo>
                    <a:pt x="174155" y="27851"/>
                  </a:lnTo>
                  <a:lnTo>
                    <a:pt x="174345" y="27076"/>
                  </a:lnTo>
                  <a:lnTo>
                    <a:pt x="179603" y="5880"/>
                  </a:lnTo>
                  <a:close/>
                </a:path>
                <a:path w="3334384" h="5368290">
                  <a:moveTo>
                    <a:pt x="3334258" y="2288984"/>
                  </a:moveTo>
                  <a:lnTo>
                    <a:pt x="3331464" y="2285809"/>
                  </a:lnTo>
                  <a:lnTo>
                    <a:pt x="3311588" y="2284476"/>
                  </a:lnTo>
                  <a:lnTo>
                    <a:pt x="3287776" y="2282774"/>
                  </a:lnTo>
                  <a:lnTo>
                    <a:pt x="3284575" y="2285542"/>
                  </a:lnTo>
                  <a:lnTo>
                    <a:pt x="3284042" y="2292908"/>
                  </a:lnTo>
                  <a:lnTo>
                    <a:pt x="3286823" y="2296109"/>
                  </a:lnTo>
                  <a:lnTo>
                    <a:pt x="3330575" y="2299144"/>
                  </a:lnTo>
                  <a:lnTo>
                    <a:pt x="3333724" y="2296376"/>
                  </a:lnTo>
                  <a:lnTo>
                    <a:pt x="3333775" y="2296109"/>
                  </a:lnTo>
                  <a:lnTo>
                    <a:pt x="3334258" y="2288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3831" y="4110812"/>
              <a:ext cx="181559" cy="1651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15302" y="3891470"/>
              <a:ext cx="82550" cy="1942464"/>
            </a:xfrm>
            <a:custGeom>
              <a:avLst/>
              <a:gdLst/>
              <a:ahLst/>
              <a:cxnLst/>
              <a:rect l="l" t="t" r="r" b="b"/>
              <a:pathLst>
                <a:path w="82550" h="1942464">
                  <a:moveTo>
                    <a:pt x="825" y="44424"/>
                  </a:moveTo>
                  <a:lnTo>
                    <a:pt x="787" y="44081"/>
                  </a:lnTo>
                  <a:lnTo>
                    <a:pt x="787" y="44424"/>
                  </a:lnTo>
                  <a:close/>
                </a:path>
                <a:path w="82550" h="1942464">
                  <a:moveTo>
                    <a:pt x="12407" y="47459"/>
                  </a:moveTo>
                  <a:lnTo>
                    <a:pt x="11684" y="45288"/>
                  </a:lnTo>
                  <a:lnTo>
                    <a:pt x="11391" y="44411"/>
                  </a:lnTo>
                  <a:lnTo>
                    <a:pt x="11391" y="45288"/>
                  </a:lnTo>
                  <a:lnTo>
                    <a:pt x="11277" y="44081"/>
                  </a:lnTo>
                  <a:lnTo>
                    <a:pt x="11391" y="44411"/>
                  </a:lnTo>
                  <a:lnTo>
                    <a:pt x="11366" y="43611"/>
                  </a:lnTo>
                  <a:lnTo>
                    <a:pt x="11353" y="43256"/>
                  </a:lnTo>
                  <a:lnTo>
                    <a:pt x="11125" y="41186"/>
                  </a:lnTo>
                  <a:lnTo>
                    <a:pt x="11036" y="40601"/>
                  </a:lnTo>
                  <a:lnTo>
                    <a:pt x="11036" y="40373"/>
                  </a:lnTo>
                  <a:lnTo>
                    <a:pt x="11036" y="40017"/>
                  </a:lnTo>
                  <a:lnTo>
                    <a:pt x="11036" y="38442"/>
                  </a:lnTo>
                  <a:lnTo>
                    <a:pt x="11036" y="38074"/>
                  </a:lnTo>
                  <a:lnTo>
                    <a:pt x="10985" y="38442"/>
                  </a:lnTo>
                  <a:lnTo>
                    <a:pt x="11036" y="37719"/>
                  </a:lnTo>
                  <a:lnTo>
                    <a:pt x="11036" y="38074"/>
                  </a:lnTo>
                  <a:lnTo>
                    <a:pt x="11074" y="37719"/>
                  </a:lnTo>
                  <a:lnTo>
                    <a:pt x="11468" y="34912"/>
                  </a:lnTo>
                  <a:lnTo>
                    <a:pt x="11366" y="2501"/>
                  </a:lnTo>
                  <a:lnTo>
                    <a:pt x="8801" y="0"/>
                  </a:lnTo>
                  <a:lnTo>
                    <a:pt x="2590" y="50"/>
                  </a:lnTo>
                  <a:lnTo>
                    <a:pt x="101" y="2552"/>
                  </a:lnTo>
                  <a:lnTo>
                    <a:pt x="0" y="34912"/>
                  </a:lnTo>
                  <a:lnTo>
                    <a:pt x="431" y="38074"/>
                  </a:lnTo>
                  <a:lnTo>
                    <a:pt x="431" y="37719"/>
                  </a:lnTo>
                  <a:lnTo>
                    <a:pt x="482" y="38442"/>
                  </a:lnTo>
                  <a:lnTo>
                    <a:pt x="431" y="38074"/>
                  </a:lnTo>
                  <a:lnTo>
                    <a:pt x="431" y="38442"/>
                  </a:lnTo>
                  <a:lnTo>
                    <a:pt x="469" y="41186"/>
                  </a:lnTo>
                  <a:lnTo>
                    <a:pt x="787" y="44081"/>
                  </a:lnTo>
                  <a:lnTo>
                    <a:pt x="787" y="43840"/>
                  </a:lnTo>
                  <a:lnTo>
                    <a:pt x="825" y="44424"/>
                  </a:lnTo>
                  <a:lnTo>
                    <a:pt x="787" y="45288"/>
                  </a:lnTo>
                  <a:lnTo>
                    <a:pt x="1066" y="46964"/>
                  </a:lnTo>
                  <a:lnTo>
                    <a:pt x="2349" y="50812"/>
                  </a:lnTo>
                  <a:lnTo>
                    <a:pt x="5346" y="52311"/>
                  </a:lnTo>
                  <a:lnTo>
                    <a:pt x="10909" y="50469"/>
                  </a:lnTo>
                  <a:lnTo>
                    <a:pt x="12407" y="47459"/>
                  </a:lnTo>
                  <a:close/>
                </a:path>
                <a:path w="82550" h="1942464">
                  <a:moveTo>
                    <a:pt x="67652" y="1825993"/>
                  </a:moveTo>
                  <a:lnTo>
                    <a:pt x="67627" y="1826234"/>
                  </a:lnTo>
                  <a:lnTo>
                    <a:pt x="67652" y="1825993"/>
                  </a:lnTo>
                  <a:close/>
                </a:path>
                <a:path w="82550" h="1942464">
                  <a:moveTo>
                    <a:pt x="76085" y="1936153"/>
                  </a:moveTo>
                  <a:lnTo>
                    <a:pt x="74828" y="1934908"/>
                  </a:lnTo>
                  <a:lnTo>
                    <a:pt x="74244" y="1934311"/>
                  </a:lnTo>
                  <a:lnTo>
                    <a:pt x="74142" y="1934121"/>
                  </a:lnTo>
                  <a:lnTo>
                    <a:pt x="73964" y="1933765"/>
                  </a:lnTo>
                  <a:lnTo>
                    <a:pt x="73875" y="1933460"/>
                  </a:lnTo>
                  <a:lnTo>
                    <a:pt x="73253" y="1931377"/>
                  </a:lnTo>
                  <a:lnTo>
                    <a:pt x="73126" y="1930958"/>
                  </a:lnTo>
                  <a:lnTo>
                    <a:pt x="73088" y="1930514"/>
                  </a:lnTo>
                  <a:lnTo>
                    <a:pt x="72986" y="1929231"/>
                  </a:lnTo>
                  <a:lnTo>
                    <a:pt x="72148" y="1929231"/>
                  </a:lnTo>
                  <a:lnTo>
                    <a:pt x="65316" y="1929231"/>
                  </a:lnTo>
                  <a:lnTo>
                    <a:pt x="64808" y="1929231"/>
                  </a:lnTo>
                  <a:lnTo>
                    <a:pt x="65024" y="1932000"/>
                  </a:lnTo>
                  <a:lnTo>
                    <a:pt x="70319" y="1941931"/>
                  </a:lnTo>
                  <a:lnTo>
                    <a:pt x="72898" y="1941931"/>
                  </a:lnTo>
                  <a:lnTo>
                    <a:pt x="76085" y="1938743"/>
                  </a:lnTo>
                  <a:lnTo>
                    <a:pt x="76085" y="1936153"/>
                  </a:lnTo>
                  <a:close/>
                </a:path>
                <a:path w="82550" h="1942464">
                  <a:moveTo>
                    <a:pt x="82169" y="1813293"/>
                  </a:moveTo>
                  <a:lnTo>
                    <a:pt x="81953" y="1779358"/>
                  </a:lnTo>
                  <a:lnTo>
                    <a:pt x="80416" y="1736610"/>
                  </a:lnTo>
                  <a:lnTo>
                    <a:pt x="77622" y="1734007"/>
                  </a:lnTo>
                  <a:lnTo>
                    <a:pt x="71018" y="1734235"/>
                  </a:lnTo>
                  <a:lnTo>
                    <a:pt x="68440" y="1736915"/>
                  </a:lnTo>
                  <a:lnTo>
                    <a:pt x="68453" y="1779371"/>
                  </a:lnTo>
                  <a:lnTo>
                    <a:pt x="68237" y="1813560"/>
                  </a:lnTo>
                  <a:lnTo>
                    <a:pt x="67652" y="1825993"/>
                  </a:lnTo>
                  <a:lnTo>
                    <a:pt x="67716" y="1825612"/>
                  </a:lnTo>
                  <a:lnTo>
                    <a:pt x="67652" y="1826234"/>
                  </a:lnTo>
                  <a:lnTo>
                    <a:pt x="67576" y="1826641"/>
                  </a:lnTo>
                  <a:lnTo>
                    <a:pt x="66052" y="1837956"/>
                  </a:lnTo>
                  <a:lnTo>
                    <a:pt x="64833" y="1848459"/>
                  </a:lnTo>
                  <a:lnTo>
                    <a:pt x="63195" y="1858937"/>
                  </a:lnTo>
                  <a:lnTo>
                    <a:pt x="62318" y="1867890"/>
                  </a:lnTo>
                  <a:lnTo>
                    <a:pt x="61404" y="1876856"/>
                  </a:lnTo>
                  <a:lnTo>
                    <a:pt x="60896" y="1885594"/>
                  </a:lnTo>
                  <a:lnTo>
                    <a:pt x="60528" y="1892782"/>
                  </a:lnTo>
                  <a:lnTo>
                    <a:pt x="60515" y="1907832"/>
                  </a:lnTo>
                  <a:lnTo>
                    <a:pt x="60731" y="1914664"/>
                  </a:lnTo>
                  <a:lnTo>
                    <a:pt x="60782" y="1915337"/>
                  </a:lnTo>
                  <a:lnTo>
                    <a:pt x="61556" y="1922081"/>
                  </a:lnTo>
                  <a:lnTo>
                    <a:pt x="62674" y="1925180"/>
                  </a:lnTo>
                  <a:lnTo>
                    <a:pt x="64744" y="1928368"/>
                  </a:lnTo>
                  <a:lnTo>
                    <a:pt x="65011" y="1928368"/>
                  </a:lnTo>
                  <a:lnTo>
                    <a:pt x="72364" y="1928368"/>
                  </a:lnTo>
                  <a:lnTo>
                    <a:pt x="72707" y="1928368"/>
                  </a:lnTo>
                  <a:lnTo>
                    <a:pt x="72923" y="1928368"/>
                  </a:lnTo>
                  <a:lnTo>
                    <a:pt x="72898" y="1928075"/>
                  </a:lnTo>
                  <a:lnTo>
                    <a:pt x="73787" y="1926691"/>
                  </a:lnTo>
                  <a:lnTo>
                    <a:pt x="74777" y="1925180"/>
                  </a:lnTo>
                  <a:lnTo>
                    <a:pt x="75907" y="1922081"/>
                  </a:lnTo>
                  <a:lnTo>
                    <a:pt x="76682" y="1915337"/>
                  </a:lnTo>
                  <a:lnTo>
                    <a:pt x="76733" y="1914664"/>
                  </a:lnTo>
                  <a:lnTo>
                    <a:pt x="76949" y="1907832"/>
                  </a:lnTo>
                  <a:lnTo>
                    <a:pt x="76923" y="1893150"/>
                  </a:lnTo>
                  <a:lnTo>
                    <a:pt x="76936" y="1892846"/>
                  </a:lnTo>
                  <a:lnTo>
                    <a:pt x="77266" y="1884768"/>
                  </a:lnTo>
                  <a:lnTo>
                    <a:pt x="77495" y="1877847"/>
                  </a:lnTo>
                  <a:lnTo>
                    <a:pt x="78574" y="1860664"/>
                  </a:lnTo>
                  <a:lnTo>
                    <a:pt x="78587" y="1860384"/>
                  </a:lnTo>
                  <a:lnTo>
                    <a:pt x="79883" y="1850250"/>
                  </a:lnTo>
                  <a:lnTo>
                    <a:pt x="80035" y="1848421"/>
                  </a:lnTo>
                  <a:lnTo>
                    <a:pt x="80784" y="1839556"/>
                  </a:lnTo>
                  <a:lnTo>
                    <a:pt x="82016" y="1827288"/>
                  </a:lnTo>
                  <a:lnTo>
                    <a:pt x="82054" y="1825612"/>
                  </a:lnTo>
                  <a:lnTo>
                    <a:pt x="82169" y="18132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0116" y="3881310"/>
              <a:ext cx="3896766" cy="19831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06982" y="4003103"/>
              <a:ext cx="2451100" cy="1852930"/>
            </a:xfrm>
            <a:custGeom>
              <a:avLst/>
              <a:gdLst/>
              <a:ahLst/>
              <a:cxnLst/>
              <a:rect l="l" t="t" r="r" b="b"/>
              <a:pathLst>
                <a:path w="2451100" h="1852929">
                  <a:moveTo>
                    <a:pt x="9867" y="2209"/>
                  </a:moveTo>
                  <a:lnTo>
                    <a:pt x="7658" y="0"/>
                  </a:lnTo>
                  <a:lnTo>
                    <a:pt x="2209" y="0"/>
                  </a:lnTo>
                  <a:lnTo>
                    <a:pt x="0" y="2209"/>
                  </a:lnTo>
                  <a:lnTo>
                    <a:pt x="0" y="7658"/>
                  </a:lnTo>
                  <a:lnTo>
                    <a:pt x="2209" y="9867"/>
                  </a:lnTo>
                  <a:lnTo>
                    <a:pt x="7658" y="9867"/>
                  </a:lnTo>
                  <a:lnTo>
                    <a:pt x="9867" y="7658"/>
                  </a:lnTo>
                  <a:lnTo>
                    <a:pt x="9867" y="4927"/>
                  </a:lnTo>
                  <a:lnTo>
                    <a:pt x="9867" y="2209"/>
                  </a:lnTo>
                  <a:close/>
                </a:path>
                <a:path w="2451100" h="1852929">
                  <a:moveTo>
                    <a:pt x="2177872" y="1846618"/>
                  </a:moveTo>
                  <a:lnTo>
                    <a:pt x="2175573" y="1840496"/>
                  </a:lnTo>
                  <a:lnTo>
                    <a:pt x="2174176" y="1836991"/>
                  </a:lnTo>
                  <a:lnTo>
                    <a:pt x="2172932" y="1833727"/>
                  </a:lnTo>
                  <a:lnTo>
                    <a:pt x="2171293" y="1829422"/>
                  </a:lnTo>
                  <a:lnTo>
                    <a:pt x="2170836" y="1828495"/>
                  </a:lnTo>
                  <a:lnTo>
                    <a:pt x="2170582" y="1828025"/>
                  </a:lnTo>
                  <a:lnTo>
                    <a:pt x="2167801" y="1823034"/>
                  </a:lnTo>
                  <a:lnTo>
                    <a:pt x="2167547" y="1822551"/>
                  </a:lnTo>
                  <a:lnTo>
                    <a:pt x="2167394" y="1822170"/>
                  </a:lnTo>
                  <a:lnTo>
                    <a:pt x="2164727" y="1814944"/>
                  </a:lnTo>
                  <a:lnTo>
                    <a:pt x="2164270" y="1813941"/>
                  </a:lnTo>
                  <a:lnTo>
                    <a:pt x="2162251" y="1810296"/>
                  </a:lnTo>
                  <a:lnTo>
                    <a:pt x="2161705" y="1809292"/>
                  </a:lnTo>
                  <a:lnTo>
                    <a:pt x="2161463" y="1808391"/>
                  </a:lnTo>
                  <a:lnTo>
                    <a:pt x="2161222" y="1807489"/>
                  </a:lnTo>
                  <a:lnTo>
                    <a:pt x="2160803" y="1805914"/>
                  </a:lnTo>
                  <a:lnTo>
                    <a:pt x="2160930" y="1804377"/>
                  </a:lnTo>
                  <a:lnTo>
                    <a:pt x="2162784" y="1781835"/>
                  </a:lnTo>
                  <a:lnTo>
                    <a:pt x="2162784" y="1781695"/>
                  </a:lnTo>
                  <a:lnTo>
                    <a:pt x="2162848" y="1781238"/>
                  </a:lnTo>
                  <a:lnTo>
                    <a:pt x="2168245" y="1744611"/>
                  </a:lnTo>
                  <a:lnTo>
                    <a:pt x="2164664" y="1739785"/>
                  </a:lnTo>
                  <a:lnTo>
                    <a:pt x="2154288" y="1738249"/>
                  </a:lnTo>
                  <a:lnTo>
                    <a:pt x="2144052" y="1779104"/>
                  </a:lnTo>
                  <a:lnTo>
                    <a:pt x="2142528" y="1806244"/>
                  </a:lnTo>
                  <a:lnTo>
                    <a:pt x="2143442" y="1810740"/>
                  </a:lnTo>
                  <a:lnTo>
                    <a:pt x="2146135" y="1816239"/>
                  </a:lnTo>
                  <a:lnTo>
                    <a:pt x="2148027" y="1818754"/>
                  </a:lnTo>
                  <a:lnTo>
                    <a:pt x="2152294" y="1822678"/>
                  </a:lnTo>
                  <a:lnTo>
                    <a:pt x="2152586" y="1823034"/>
                  </a:lnTo>
                  <a:lnTo>
                    <a:pt x="2157031" y="1828495"/>
                  </a:lnTo>
                  <a:lnTo>
                    <a:pt x="2157260" y="1828914"/>
                  </a:lnTo>
                  <a:lnTo>
                    <a:pt x="2160181" y="1834172"/>
                  </a:lnTo>
                  <a:lnTo>
                    <a:pt x="2160308" y="1834502"/>
                  </a:lnTo>
                  <a:lnTo>
                    <a:pt x="2162924" y="1841373"/>
                  </a:lnTo>
                  <a:lnTo>
                    <a:pt x="2164321" y="1844865"/>
                  </a:lnTo>
                  <a:lnTo>
                    <a:pt x="2166569" y="1850859"/>
                  </a:lnTo>
                  <a:lnTo>
                    <a:pt x="2170049" y="1852434"/>
                  </a:lnTo>
                  <a:lnTo>
                    <a:pt x="2176297" y="1850097"/>
                  </a:lnTo>
                  <a:lnTo>
                    <a:pt x="2177872" y="1846618"/>
                  </a:lnTo>
                  <a:close/>
                </a:path>
                <a:path w="2451100" h="1852929">
                  <a:moveTo>
                    <a:pt x="2450998" y="1796745"/>
                  </a:moveTo>
                  <a:lnTo>
                    <a:pt x="2449004" y="1794764"/>
                  </a:lnTo>
                  <a:lnTo>
                    <a:pt x="2449004" y="1793900"/>
                  </a:lnTo>
                  <a:lnTo>
                    <a:pt x="2448991" y="1751901"/>
                  </a:lnTo>
                  <a:lnTo>
                    <a:pt x="2448801" y="1751723"/>
                  </a:lnTo>
                  <a:lnTo>
                    <a:pt x="2448801" y="1801698"/>
                  </a:lnTo>
                  <a:lnTo>
                    <a:pt x="2448750" y="1800974"/>
                  </a:lnTo>
                  <a:lnTo>
                    <a:pt x="2448776" y="1801291"/>
                  </a:lnTo>
                  <a:lnTo>
                    <a:pt x="2448801" y="1801698"/>
                  </a:lnTo>
                  <a:lnTo>
                    <a:pt x="2448801" y="1751723"/>
                  </a:lnTo>
                  <a:lnTo>
                    <a:pt x="2445105" y="1748028"/>
                  </a:lnTo>
                  <a:lnTo>
                    <a:pt x="2435542" y="1748028"/>
                  </a:lnTo>
                  <a:lnTo>
                    <a:pt x="2431669" y="1751901"/>
                  </a:lnTo>
                  <a:lnTo>
                    <a:pt x="2431707" y="1802536"/>
                  </a:lnTo>
                  <a:lnTo>
                    <a:pt x="2432024" y="1806803"/>
                  </a:lnTo>
                  <a:lnTo>
                    <a:pt x="2434704" y="1809940"/>
                  </a:lnTo>
                  <a:lnTo>
                    <a:pt x="2442299" y="1811718"/>
                  </a:lnTo>
                  <a:lnTo>
                    <a:pt x="2445537" y="1810562"/>
                  </a:lnTo>
                  <a:lnTo>
                    <a:pt x="2445677" y="1810372"/>
                  </a:lnTo>
                  <a:lnTo>
                    <a:pt x="2446223" y="1809648"/>
                  </a:lnTo>
                  <a:lnTo>
                    <a:pt x="2446553" y="1809584"/>
                  </a:lnTo>
                  <a:lnTo>
                    <a:pt x="2448280" y="1806981"/>
                  </a:lnTo>
                  <a:lnTo>
                    <a:pt x="2449639" y="1806308"/>
                  </a:lnTo>
                  <a:lnTo>
                    <a:pt x="2450998" y="1804098"/>
                  </a:lnTo>
                  <a:lnTo>
                    <a:pt x="2450998" y="1796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40581" y="2699816"/>
            <a:ext cx="440016" cy="23020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485449" y="2468994"/>
            <a:ext cx="1535430" cy="852805"/>
            <a:chOff x="10485449" y="2468994"/>
            <a:chExt cx="1535430" cy="85280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5449" y="3048114"/>
              <a:ext cx="548081" cy="2734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4498" y="2468994"/>
              <a:ext cx="1065758" cy="644956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81538" y="5259451"/>
            <a:ext cx="118668" cy="277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73333" y="5096751"/>
            <a:ext cx="775474" cy="25073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52609" y="4441215"/>
            <a:ext cx="1195247" cy="48237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37531" y="4237596"/>
            <a:ext cx="317360" cy="6870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2624" y="4577841"/>
            <a:ext cx="804760" cy="34570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0642" y="5140490"/>
            <a:ext cx="670039" cy="26746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689328" y="4518228"/>
            <a:ext cx="1593215" cy="884555"/>
            <a:chOff x="1689328" y="4518228"/>
            <a:chExt cx="1593215" cy="884555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6702" y="4518228"/>
              <a:ext cx="1575714" cy="8840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9328" y="5230431"/>
              <a:ext cx="170040" cy="1321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07234" y="5280761"/>
              <a:ext cx="167805" cy="87731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1154" y="5724081"/>
            <a:ext cx="679737" cy="28831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29932" y="5685163"/>
            <a:ext cx="285049" cy="32009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984133" y="5694822"/>
            <a:ext cx="529640" cy="257329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2562593" y="5528983"/>
            <a:ext cx="2029460" cy="793115"/>
            <a:chOff x="2562593" y="5528983"/>
            <a:chExt cx="2029460" cy="793115"/>
          </a:xfrm>
        </p:grpSpPr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97215" y="5623584"/>
              <a:ext cx="906612" cy="2426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32283" y="5528983"/>
              <a:ext cx="759203" cy="5464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62593" y="6057402"/>
              <a:ext cx="872744" cy="264159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778118" y="5369509"/>
            <a:ext cx="567438" cy="64729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71537" y="6167074"/>
            <a:ext cx="560017" cy="26775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97075" y="6132419"/>
            <a:ext cx="71615" cy="9439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946182" y="6110251"/>
            <a:ext cx="561401" cy="24755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100"/>
              </a:spcBef>
            </a:pPr>
            <a:r>
              <a:rPr sz="3600" dirty="0"/>
              <a:t>Three</a:t>
            </a:r>
            <a:r>
              <a:rPr sz="3600" spc="-15" dirty="0"/>
              <a:t> </a:t>
            </a:r>
            <a:r>
              <a:rPr sz="3600" dirty="0"/>
              <a:t>Phase</a:t>
            </a:r>
            <a:r>
              <a:rPr sz="3600" spc="-10" dirty="0"/>
              <a:t> Rectifier</a:t>
            </a:r>
            <a:endParaRPr sz="3600"/>
          </a:p>
          <a:p>
            <a:pPr marL="38100">
              <a:lnSpc>
                <a:spcPts val="2290"/>
              </a:lnSpc>
            </a:pP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wave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rectifier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6565" y="1641386"/>
            <a:ext cx="7043420" cy="4656455"/>
            <a:chOff x="376565" y="1641386"/>
            <a:chExt cx="7043420" cy="4656455"/>
          </a:xfrm>
        </p:grpSpPr>
        <p:sp>
          <p:nvSpPr>
            <p:cNvPr id="4" name="object 4"/>
            <p:cNvSpPr/>
            <p:nvPr/>
          </p:nvSpPr>
          <p:spPr>
            <a:xfrm>
              <a:off x="469945" y="4764265"/>
              <a:ext cx="113664" cy="32384"/>
            </a:xfrm>
            <a:custGeom>
              <a:avLst/>
              <a:gdLst/>
              <a:ahLst/>
              <a:cxnLst/>
              <a:rect l="l" t="t" r="r" b="b"/>
              <a:pathLst>
                <a:path w="113665" h="32385">
                  <a:moveTo>
                    <a:pt x="96500" y="22547"/>
                  </a:moveTo>
                  <a:lnTo>
                    <a:pt x="94056" y="22556"/>
                  </a:lnTo>
                  <a:lnTo>
                    <a:pt x="93600" y="23863"/>
                  </a:lnTo>
                  <a:lnTo>
                    <a:pt x="92596" y="26873"/>
                  </a:lnTo>
                  <a:lnTo>
                    <a:pt x="94216" y="30111"/>
                  </a:lnTo>
                  <a:lnTo>
                    <a:pt x="100197" y="32092"/>
                  </a:lnTo>
                  <a:lnTo>
                    <a:pt x="103427" y="30479"/>
                  </a:lnTo>
                  <a:lnTo>
                    <a:pt x="104535" y="27165"/>
                  </a:lnTo>
                  <a:lnTo>
                    <a:pt x="104786" y="26415"/>
                  </a:lnTo>
                  <a:lnTo>
                    <a:pt x="105556" y="25006"/>
                  </a:lnTo>
                  <a:lnTo>
                    <a:pt x="106009" y="23723"/>
                  </a:lnTo>
                  <a:lnTo>
                    <a:pt x="104659" y="23723"/>
                  </a:lnTo>
                  <a:lnTo>
                    <a:pt x="105127" y="22987"/>
                  </a:lnTo>
                  <a:lnTo>
                    <a:pt x="96888" y="22987"/>
                  </a:lnTo>
                  <a:lnTo>
                    <a:pt x="96500" y="22547"/>
                  </a:lnTo>
                  <a:close/>
                </a:path>
                <a:path w="113665" h="32385">
                  <a:moveTo>
                    <a:pt x="104786" y="26415"/>
                  </a:moveTo>
                  <a:lnTo>
                    <a:pt x="104476" y="27165"/>
                  </a:lnTo>
                  <a:lnTo>
                    <a:pt x="104655" y="26807"/>
                  </a:lnTo>
                  <a:lnTo>
                    <a:pt x="104786" y="26415"/>
                  </a:lnTo>
                  <a:close/>
                </a:path>
                <a:path w="113665" h="32385">
                  <a:moveTo>
                    <a:pt x="104655" y="26807"/>
                  </a:moveTo>
                  <a:lnTo>
                    <a:pt x="104476" y="27165"/>
                  </a:lnTo>
                  <a:lnTo>
                    <a:pt x="104655" y="26807"/>
                  </a:lnTo>
                  <a:close/>
                </a:path>
                <a:path w="113665" h="32385">
                  <a:moveTo>
                    <a:pt x="104851" y="26415"/>
                  </a:moveTo>
                  <a:lnTo>
                    <a:pt x="104655" y="26807"/>
                  </a:lnTo>
                  <a:lnTo>
                    <a:pt x="104851" y="26415"/>
                  </a:lnTo>
                  <a:close/>
                </a:path>
                <a:path w="113665" h="32385">
                  <a:moveTo>
                    <a:pt x="83550" y="0"/>
                  </a:moveTo>
                  <a:lnTo>
                    <a:pt x="41125" y="0"/>
                  </a:lnTo>
                  <a:lnTo>
                    <a:pt x="26449" y="381"/>
                  </a:lnTo>
                  <a:lnTo>
                    <a:pt x="4773" y="1460"/>
                  </a:lnTo>
                  <a:lnTo>
                    <a:pt x="0" y="6731"/>
                  </a:lnTo>
                  <a:lnTo>
                    <a:pt x="614" y="19100"/>
                  </a:lnTo>
                  <a:lnTo>
                    <a:pt x="5844" y="23863"/>
                  </a:lnTo>
                  <a:lnTo>
                    <a:pt x="27498" y="22923"/>
                  </a:lnTo>
                  <a:lnTo>
                    <a:pt x="27289" y="22923"/>
                  </a:lnTo>
                  <a:lnTo>
                    <a:pt x="41689" y="22567"/>
                  </a:lnTo>
                  <a:lnTo>
                    <a:pt x="94056" y="22556"/>
                  </a:lnTo>
                  <a:lnTo>
                    <a:pt x="94261" y="22059"/>
                  </a:lnTo>
                  <a:lnTo>
                    <a:pt x="94915" y="20753"/>
                  </a:lnTo>
                  <a:lnTo>
                    <a:pt x="91638" y="17043"/>
                  </a:lnTo>
                  <a:lnTo>
                    <a:pt x="90636" y="14389"/>
                  </a:lnTo>
                  <a:lnTo>
                    <a:pt x="90636" y="11290"/>
                  </a:lnTo>
                  <a:lnTo>
                    <a:pt x="113141" y="11290"/>
                  </a:lnTo>
                  <a:lnTo>
                    <a:pt x="113141" y="5079"/>
                  </a:lnTo>
                  <a:lnTo>
                    <a:pt x="108116" y="50"/>
                  </a:lnTo>
                  <a:lnTo>
                    <a:pt x="101274" y="50"/>
                  </a:lnTo>
                  <a:lnTo>
                    <a:pt x="101603" y="38"/>
                  </a:lnTo>
                  <a:lnTo>
                    <a:pt x="83550" y="0"/>
                  </a:lnTo>
                  <a:close/>
                </a:path>
                <a:path w="113665" h="32385">
                  <a:moveTo>
                    <a:pt x="106743" y="20446"/>
                  </a:moveTo>
                  <a:lnTo>
                    <a:pt x="104659" y="23723"/>
                  </a:lnTo>
                  <a:lnTo>
                    <a:pt x="106295" y="22461"/>
                  </a:lnTo>
                  <a:lnTo>
                    <a:pt x="106743" y="20446"/>
                  </a:lnTo>
                  <a:close/>
                </a:path>
                <a:path w="113665" h="32385">
                  <a:moveTo>
                    <a:pt x="106295" y="22461"/>
                  </a:moveTo>
                  <a:lnTo>
                    <a:pt x="104659" y="23723"/>
                  </a:lnTo>
                  <a:lnTo>
                    <a:pt x="106009" y="23723"/>
                  </a:lnTo>
                  <a:lnTo>
                    <a:pt x="106295" y="22461"/>
                  </a:lnTo>
                  <a:close/>
                </a:path>
                <a:path w="113665" h="32385">
                  <a:moveTo>
                    <a:pt x="96774" y="22546"/>
                  </a:moveTo>
                  <a:lnTo>
                    <a:pt x="96500" y="22547"/>
                  </a:lnTo>
                  <a:lnTo>
                    <a:pt x="96888" y="22987"/>
                  </a:lnTo>
                  <a:lnTo>
                    <a:pt x="96774" y="22546"/>
                  </a:lnTo>
                  <a:close/>
                </a:path>
                <a:path w="113665" h="32385">
                  <a:moveTo>
                    <a:pt x="101304" y="22530"/>
                  </a:moveTo>
                  <a:lnTo>
                    <a:pt x="96774" y="22546"/>
                  </a:lnTo>
                  <a:lnTo>
                    <a:pt x="96888" y="22987"/>
                  </a:lnTo>
                  <a:lnTo>
                    <a:pt x="105127" y="22987"/>
                  </a:lnTo>
                  <a:lnTo>
                    <a:pt x="105410" y="22542"/>
                  </a:lnTo>
                  <a:lnTo>
                    <a:pt x="101304" y="22530"/>
                  </a:lnTo>
                  <a:close/>
                </a:path>
                <a:path w="113665" h="32385">
                  <a:moveTo>
                    <a:pt x="94915" y="20753"/>
                  </a:moveTo>
                  <a:lnTo>
                    <a:pt x="94261" y="22059"/>
                  </a:lnTo>
                  <a:lnTo>
                    <a:pt x="94056" y="22556"/>
                  </a:lnTo>
                  <a:lnTo>
                    <a:pt x="96500" y="22547"/>
                  </a:lnTo>
                  <a:lnTo>
                    <a:pt x="95317" y="21208"/>
                  </a:lnTo>
                  <a:lnTo>
                    <a:pt x="94875" y="21208"/>
                  </a:lnTo>
                  <a:lnTo>
                    <a:pt x="94915" y="20753"/>
                  </a:lnTo>
                  <a:close/>
                </a:path>
                <a:path w="113665" h="32385">
                  <a:moveTo>
                    <a:pt x="96092" y="19900"/>
                  </a:moveTo>
                  <a:lnTo>
                    <a:pt x="95341" y="19900"/>
                  </a:lnTo>
                  <a:lnTo>
                    <a:pt x="95002" y="20852"/>
                  </a:lnTo>
                  <a:lnTo>
                    <a:pt x="96500" y="22547"/>
                  </a:lnTo>
                  <a:lnTo>
                    <a:pt x="96774" y="22546"/>
                  </a:lnTo>
                  <a:lnTo>
                    <a:pt x="96092" y="19900"/>
                  </a:lnTo>
                  <a:close/>
                </a:path>
                <a:path w="113665" h="32385">
                  <a:moveTo>
                    <a:pt x="97166" y="17970"/>
                  </a:moveTo>
                  <a:lnTo>
                    <a:pt x="95595" y="17970"/>
                  </a:lnTo>
                  <a:lnTo>
                    <a:pt x="96774" y="22546"/>
                  </a:lnTo>
                  <a:lnTo>
                    <a:pt x="101304" y="22530"/>
                  </a:lnTo>
                  <a:lnTo>
                    <a:pt x="101623" y="22529"/>
                  </a:lnTo>
                  <a:lnTo>
                    <a:pt x="97166" y="17970"/>
                  </a:lnTo>
                  <a:close/>
                </a:path>
                <a:path w="113665" h="32385">
                  <a:moveTo>
                    <a:pt x="101623" y="22529"/>
                  </a:moveTo>
                  <a:lnTo>
                    <a:pt x="101304" y="22530"/>
                  </a:lnTo>
                  <a:lnTo>
                    <a:pt x="101635" y="22542"/>
                  </a:lnTo>
                  <a:close/>
                </a:path>
                <a:path w="113665" h="32385">
                  <a:moveTo>
                    <a:pt x="113141" y="11290"/>
                  </a:moveTo>
                  <a:lnTo>
                    <a:pt x="90636" y="11290"/>
                  </a:lnTo>
                  <a:lnTo>
                    <a:pt x="101635" y="22542"/>
                  </a:lnTo>
                  <a:lnTo>
                    <a:pt x="105410" y="22542"/>
                  </a:lnTo>
                  <a:lnTo>
                    <a:pt x="106743" y="20446"/>
                  </a:lnTo>
                  <a:lnTo>
                    <a:pt x="108908" y="20446"/>
                  </a:lnTo>
                  <a:lnTo>
                    <a:pt x="111526" y="18427"/>
                  </a:lnTo>
                  <a:lnTo>
                    <a:pt x="113141" y="15138"/>
                  </a:lnTo>
                  <a:lnTo>
                    <a:pt x="113141" y="11290"/>
                  </a:lnTo>
                  <a:close/>
                </a:path>
                <a:path w="113665" h="32385">
                  <a:moveTo>
                    <a:pt x="108908" y="20446"/>
                  </a:moveTo>
                  <a:lnTo>
                    <a:pt x="106743" y="20446"/>
                  </a:lnTo>
                  <a:lnTo>
                    <a:pt x="106295" y="22461"/>
                  </a:lnTo>
                  <a:lnTo>
                    <a:pt x="108908" y="20446"/>
                  </a:lnTo>
                  <a:close/>
                </a:path>
                <a:path w="113665" h="32385">
                  <a:moveTo>
                    <a:pt x="95002" y="20852"/>
                  </a:moveTo>
                  <a:lnTo>
                    <a:pt x="94875" y="21208"/>
                  </a:lnTo>
                  <a:lnTo>
                    <a:pt x="95317" y="21208"/>
                  </a:lnTo>
                  <a:lnTo>
                    <a:pt x="95002" y="20852"/>
                  </a:lnTo>
                  <a:close/>
                </a:path>
                <a:path w="113665" h="32385">
                  <a:moveTo>
                    <a:pt x="95341" y="19900"/>
                  </a:moveTo>
                  <a:lnTo>
                    <a:pt x="95068" y="20446"/>
                  </a:lnTo>
                  <a:lnTo>
                    <a:pt x="95002" y="20852"/>
                  </a:lnTo>
                  <a:lnTo>
                    <a:pt x="95341" y="19900"/>
                  </a:lnTo>
                  <a:close/>
                </a:path>
                <a:path w="113665" h="32385">
                  <a:moveTo>
                    <a:pt x="90636" y="11290"/>
                  </a:moveTo>
                  <a:lnTo>
                    <a:pt x="90636" y="14389"/>
                  </a:lnTo>
                  <a:lnTo>
                    <a:pt x="91638" y="17043"/>
                  </a:lnTo>
                  <a:lnTo>
                    <a:pt x="94915" y="20753"/>
                  </a:lnTo>
                  <a:lnTo>
                    <a:pt x="95025" y="20532"/>
                  </a:lnTo>
                  <a:lnTo>
                    <a:pt x="95595" y="17970"/>
                  </a:lnTo>
                  <a:lnTo>
                    <a:pt x="97166" y="17970"/>
                  </a:lnTo>
                  <a:lnTo>
                    <a:pt x="90636" y="11290"/>
                  </a:lnTo>
                  <a:close/>
                </a:path>
                <a:path w="113665" h="32385">
                  <a:moveTo>
                    <a:pt x="95595" y="17970"/>
                  </a:moveTo>
                  <a:lnTo>
                    <a:pt x="95025" y="20532"/>
                  </a:lnTo>
                  <a:lnTo>
                    <a:pt x="95341" y="19900"/>
                  </a:lnTo>
                  <a:lnTo>
                    <a:pt x="96092" y="19900"/>
                  </a:lnTo>
                  <a:lnTo>
                    <a:pt x="95595" y="17970"/>
                  </a:lnTo>
                  <a:close/>
                </a:path>
                <a:path w="113665" h="32385">
                  <a:moveTo>
                    <a:pt x="108103" y="38"/>
                  </a:moveTo>
                  <a:lnTo>
                    <a:pt x="101274" y="50"/>
                  </a:lnTo>
                  <a:lnTo>
                    <a:pt x="108116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946" y="4861064"/>
              <a:ext cx="65718" cy="305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65" y="1641386"/>
              <a:ext cx="5607217" cy="3659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968" y="4984026"/>
              <a:ext cx="513149" cy="3127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33791" y="5071223"/>
              <a:ext cx="141605" cy="82550"/>
            </a:xfrm>
            <a:custGeom>
              <a:avLst/>
              <a:gdLst/>
              <a:ahLst/>
              <a:cxnLst/>
              <a:rect l="l" t="t" r="r" b="b"/>
              <a:pathLst>
                <a:path w="141605" h="82550">
                  <a:moveTo>
                    <a:pt x="85991" y="57315"/>
                  </a:moveTo>
                  <a:lnTo>
                    <a:pt x="74333" y="55918"/>
                  </a:lnTo>
                  <a:lnTo>
                    <a:pt x="73418" y="55867"/>
                  </a:lnTo>
                  <a:lnTo>
                    <a:pt x="58686" y="55676"/>
                  </a:lnTo>
                  <a:lnTo>
                    <a:pt x="57480" y="55740"/>
                  </a:lnTo>
                  <a:lnTo>
                    <a:pt x="43573" y="57315"/>
                  </a:lnTo>
                  <a:lnTo>
                    <a:pt x="85991" y="57315"/>
                  </a:lnTo>
                  <a:close/>
                </a:path>
                <a:path w="141605" h="82550">
                  <a:moveTo>
                    <a:pt x="129667" y="4927"/>
                  </a:moveTo>
                  <a:lnTo>
                    <a:pt x="128104" y="3378"/>
                  </a:lnTo>
                  <a:lnTo>
                    <a:pt x="127330" y="2590"/>
                  </a:lnTo>
                  <a:lnTo>
                    <a:pt x="101130" y="2603"/>
                  </a:lnTo>
                  <a:lnTo>
                    <a:pt x="87934" y="3289"/>
                  </a:lnTo>
                  <a:lnTo>
                    <a:pt x="73799" y="1104"/>
                  </a:lnTo>
                  <a:lnTo>
                    <a:pt x="73190" y="1028"/>
                  </a:lnTo>
                  <a:lnTo>
                    <a:pt x="59613" y="12"/>
                  </a:lnTo>
                  <a:lnTo>
                    <a:pt x="58534" y="0"/>
                  </a:lnTo>
                  <a:lnTo>
                    <a:pt x="45554" y="546"/>
                  </a:lnTo>
                  <a:lnTo>
                    <a:pt x="9652" y="15976"/>
                  </a:lnTo>
                  <a:lnTo>
                    <a:pt x="7759" y="21882"/>
                  </a:lnTo>
                  <a:lnTo>
                    <a:pt x="12725" y="31508"/>
                  </a:lnTo>
                  <a:lnTo>
                    <a:pt x="18618" y="33401"/>
                  </a:lnTo>
                  <a:lnTo>
                    <a:pt x="35826" y="24587"/>
                  </a:lnTo>
                  <a:lnTo>
                    <a:pt x="36182" y="24409"/>
                  </a:lnTo>
                  <a:lnTo>
                    <a:pt x="36957" y="24117"/>
                  </a:lnTo>
                  <a:lnTo>
                    <a:pt x="47917" y="20053"/>
                  </a:lnTo>
                  <a:lnTo>
                    <a:pt x="48298" y="19913"/>
                  </a:lnTo>
                  <a:lnTo>
                    <a:pt x="51435" y="19519"/>
                  </a:lnTo>
                  <a:lnTo>
                    <a:pt x="73609" y="16713"/>
                  </a:lnTo>
                  <a:lnTo>
                    <a:pt x="74180" y="16611"/>
                  </a:lnTo>
                  <a:lnTo>
                    <a:pt x="88252" y="13741"/>
                  </a:lnTo>
                  <a:lnTo>
                    <a:pt x="89916" y="13639"/>
                  </a:lnTo>
                  <a:lnTo>
                    <a:pt x="101434" y="13030"/>
                  </a:lnTo>
                  <a:lnTo>
                    <a:pt x="101676" y="13017"/>
                  </a:lnTo>
                  <a:lnTo>
                    <a:pt x="127342" y="13017"/>
                  </a:lnTo>
                  <a:lnTo>
                    <a:pt x="129667" y="10693"/>
                  </a:lnTo>
                  <a:lnTo>
                    <a:pt x="129667" y="4927"/>
                  </a:lnTo>
                  <a:close/>
                </a:path>
                <a:path w="141605" h="82550">
                  <a:moveTo>
                    <a:pt x="140995" y="59550"/>
                  </a:moveTo>
                  <a:lnTo>
                    <a:pt x="140995" y="59550"/>
                  </a:lnTo>
                  <a:lnTo>
                    <a:pt x="138582" y="57137"/>
                  </a:lnTo>
                  <a:lnTo>
                    <a:pt x="121323" y="57150"/>
                  </a:lnTo>
                  <a:lnTo>
                    <a:pt x="105117" y="57873"/>
                  </a:lnTo>
                  <a:lnTo>
                    <a:pt x="105359" y="57861"/>
                  </a:lnTo>
                  <a:lnTo>
                    <a:pt x="90551" y="57861"/>
                  </a:lnTo>
                  <a:lnTo>
                    <a:pt x="86423" y="57365"/>
                  </a:lnTo>
                  <a:lnTo>
                    <a:pt x="85991" y="57315"/>
                  </a:lnTo>
                  <a:lnTo>
                    <a:pt x="43484" y="57327"/>
                  </a:lnTo>
                  <a:lnTo>
                    <a:pt x="43053" y="57365"/>
                  </a:lnTo>
                  <a:lnTo>
                    <a:pt x="26746" y="58420"/>
                  </a:lnTo>
                  <a:lnTo>
                    <a:pt x="18897" y="59105"/>
                  </a:lnTo>
                  <a:lnTo>
                    <a:pt x="19278" y="59105"/>
                  </a:lnTo>
                  <a:lnTo>
                    <a:pt x="18465" y="59131"/>
                  </a:lnTo>
                  <a:lnTo>
                    <a:pt x="18897" y="59105"/>
                  </a:lnTo>
                  <a:lnTo>
                    <a:pt x="14770" y="59105"/>
                  </a:lnTo>
                  <a:lnTo>
                    <a:pt x="13487" y="57962"/>
                  </a:lnTo>
                  <a:lnTo>
                    <a:pt x="7226" y="58369"/>
                  </a:lnTo>
                  <a:lnTo>
                    <a:pt x="6565" y="59118"/>
                  </a:lnTo>
                  <a:lnTo>
                    <a:pt x="5537" y="59131"/>
                  </a:lnTo>
                  <a:lnTo>
                    <a:pt x="1130" y="63550"/>
                  </a:lnTo>
                  <a:lnTo>
                    <a:pt x="1130" y="65290"/>
                  </a:lnTo>
                  <a:lnTo>
                    <a:pt x="0" y="66573"/>
                  </a:lnTo>
                  <a:lnTo>
                    <a:pt x="393" y="72821"/>
                  </a:lnTo>
                  <a:lnTo>
                    <a:pt x="1727" y="74015"/>
                  </a:lnTo>
                  <a:lnTo>
                    <a:pt x="3708" y="76835"/>
                  </a:lnTo>
                  <a:lnTo>
                    <a:pt x="5854" y="77647"/>
                  </a:lnTo>
                  <a:lnTo>
                    <a:pt x="6299" y="78028"/>
                  </a:lnTo>
                  <a:lnTo>
                    <a:pt x="8623" y="78905"/>
                  </a:lnTo>
                  <a:lnTo>
                    <a:pt x="9232" y="78917"/>
                  </a:lnTo>
                  <a:lnTo>
                    <a:pt x="11442" y="79730"/>
                  </a:lnTo>
                  <a:lnTo>
                    <a:pt x="12369" y="80022"/>
                  </a:lnTo>
                  <a:lnTo>
                    <a:pt x="21183" y="82296"/>
                  </a:lnTo>
                  <a:lnTo>
                    <a:pt x="25425" y="79781"/>
                  </a:lnTo>
                  <a:lnTo>
                    <a:pt x="25641" y="78917"/>
                  </a:lnTo>
                  <a:lnTo>
                    <a:pt x="25768" y="78409"/>
                  </a:lnTo>
                  <a:lnTo>
                    <a:pt x="28308" y="78181"/>
                  </a:lnTo>
                  <a:lnTo>
                    <a:pt x="44805" y="77101"/>
                  </a:lnTo>
                  <a:lnTo>
                    <a:pt x="45516" y="77025"/>
                  </a:lnTo>
                  <a:lnTo>
                    <a:pt x="60096" y="75018"/>
                  </a:lnTo>
                  <a:lnTo>
                    <a:pt x="74650" y="72694"/>
                  </a:lnTo>
                  <a:lnTo>
                    <a:pt x="75387" y="72542"/>
                  </a:lnTo>
                  <a:lnTo>
                    <a:pt x="90944" y="68630"/>
                  </a:lnTo>
                  <a:lnTo>
                    <a:pt x="105600" y="68630"/>
                  </a:lnTo>
                  <a:lnTo>
                    <a:pt x="109004" y="68478"/>
                  </a:lnTo>
                  <a:lnTo>
                    <a:pt x="121805" y="67906"/>
                  </a:lnTo>
                  <a:lnTo>
                    <a:pt x="138595" y="67906"/>
                  </a:lnTo>
                  <a:lnTo>
                    <a:pt x="140995" y="65506"/>
                  </a:lnTo>
                  <a:lnTo>
                    <a:pt x="140995" y="59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4390" y="4845253"/>
              <a:ext cx="270637" cy="5116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0795" y="5295658"/>
              <a:ext cx="403028" cy="2443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9966" y="5487536"/>
              <a:ext cx="2199817" cy="81026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61645" y="806526"/>
            <a:ext cx="4491761" cy="442508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6627" y="5899515"/>
            <a:ext cx="835191" cy="325377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792325" y="6082400"/>
            <a:ext cx="125730" cy="22225"/>
          </a:xfrm>
          <a:custGeom>
            <a:avLst/>
            <a:gdLst/>
            <a:ahLst/>
            <a:cxnLst/>
            <a:rect l="l" t="t" r="r" b="b"/>
            <a:pathLst>
              <a:path w="125730" h="22225">
                <a:moveTo>
                  <a:pt x="23964" y="0"/>
                </a:moveTo>
                <a:lnTo>
                  <a:pt x="4902" y="118"/>
                </a:lnTo>
                <a:lnTo>
                  <a:pt x="0" y="5088"/>
                </a:lnTo>
                <a:lnTo>
                  <a:pt x="76" y="17275"/>
                </a:lnTo>
                <a:lnTo>
                  <a:pt x="5041" y="22184"/>
                </a:lnTo>
                <a:lnTo>
                  <a:pt x="11607" y="22133"/>
                </a:lnTo>
                <a:lnTo>
                  <a:pt x="54686" y="19067"/>
                </a:lnTo>
                <a:lnTo>
                  <a:pt x="72771" y="15631"/>
                </a:lnTo>
                <a:lnTo>
                  <a:pt x="72288" y="15631"/>
                </a:lnTo>
                <a:lnTo>
                  <a:pt x="73266" y="15535"/>
                </a:lnTo>
                <a:lnTo>
                  <a:pt x="124066" y="15535"/>
                </a:lnTo>
                <a:lnTo>
                  <a:pt x="125285" y="14425"/>
                </a:lnTo>
                <a:lnTo>
                  <a:pt x="125552" y="9052"/>
                </a:lnTo>
                <a:lnTo>
                  <a:pt x="123545" y="6771"/>
                </a:lnTo>
                <a:lnTo>
                  <a:pt x="114998" y="6121"/>
                </a:lnTo>
                <a:lnTo>
                  <a:pt x="106235" y="5676"/>
                </a:lnTo>
                <a:lnTo>
                  <a:pt x="89806" y="5251"/>
                </a:lnTo>
                <a:lnTo>
                  <a:pt x="73266" y="5251"/>
                </a:lnTo>
                <a:lnTo>
                  <a:pt x="72288" y="5156"/>
                </a:lnTo>
                <a:lnTo>
                  <a:pt x="72771" y="5156"/>
                </a:lnTo>
                <a:lnTo>
                  <a:pt x="55562" y="1841"/>
                </a:lnTo>
                <a:lnTo>
                  <a:pt x="54686" y="1719"/>
                </a:lnTo>
                <a:lnTo>
                  <a:pt x="38976" y="311"/>
                </a:lnTo>
                <a:lnTo>
                  <a:pt x="38265" y="271"/>
                </a:lnTo>
                <a:lnTo>
                  <a:pt x="23964" y="0"/>
                </a:lnTo>
                <a:close/>
              </a:path>
              <a:path w="125730" h="22225">
                <a:moveTo>
                  <a:pt x="123440" y="16106"/>
                </a:moveTo>
                <a:lnTo>
                  <a:pt x="114503" y="16106"/>
                </a:lnTo>
                <a:lnTo>
                  <a:pt x="122986" y="16518"/>
                </a:lnTo>
                <a:lnTo>
                  <a:pt x="123440" y="16106"/>
                </a:lnTo>
                <a:close/>
              </a:path>
              <a:path w="125730" h="22225">
                <a:moveTo>
                  <a:pt x="114560" y="16108"/>
                </a:moveTo>
                <a:close/>
              </a:path>
              <a:path w="125730" h="22225">
                <a:moveTo>
                  <a:pt x="123744" y="15829"/>
                </a:moveTo>
                <a:lnTo>
                  <a:pt x="105943" y="15829"/>
                </a:lnTo>
                <a:lnTo>
                  <a:pt x="114560" y="16108"/>
                </a:lnTo>
                <a:lnTo>
                  <a:pt x="123440" y="16106"/>
                </a:lnTo>
                <a:lnTo>
                  <a:pt x="123744" y="15829"/>
                </a:lnTo>
                <a:close/>
              </a:path>
              <a:path w="125730" h="22225">
                <a:moveTo>
                  <a:pt x="105943" y="15829"/>
                </a:moveTo>
                <a:close/>
              </a:path>
              <a:path w="125730" h="22225">
                <a:moveTo>
                  <a:pt x="124051" y="15549"/>
                </a:moveTo>
                <a:lnTo>
                  <a:pt x="89103" y="15549"/>
                </a:lnTo>
                <a:lnTo>
                  <a:pt x="105943" y="15829"/>
                </a:lnTo>
                <a:lnTo>
                  <a:pt x="123744" y="15829"/>
                </a:lnTo>
                <a:lnTo>
                  <a:pt x="124051" y="15549"/>
                </a:lnTo>
                <a:close/>
              </a:path>
              <a:path w="125730" h="22225">
                <a:moveTo>
                  <a:pt x="73266" y="15535"/>
                </a:moveTo>
                <a:lnTo>
                  <a:pt x="72288" y="15631"/>
                </a:lnTo>
                <a:lnTo>
                  <a:pt x="72783" y="15628"/>
                </a:lnTo>
                <a:lnTo>
                  <a:pt x="73266" y="15535"/>
                </a:lnTo>
                <a:close/>
              </a:path>
              <a:path w="125730" h="22225">
                <a:moveTo>
                  <a:pt x="124066" y="15535"/>
                </a:moveTo>
                <a:lnTo>
                  <a:pt x="73266" y="15535"/>
                </a:lnTo>
                <a:lnTo>
                  <a:pt x="72783" y="15628"/>
                </a:lnTo>
                <a:lnTo>
                  <a:pt x="89188" y="15551"/>
                </a:lnTo>
                <a:lnTo>
                  <a:pt x="124051" y="15549"/>
                </a:lnTo>
                <a:close/>
              </a:path>
              <a:path w="125730" h="22225">
                <a:moveTo>
                  <a:pt x="72288" y="5156"/>
                </a:moveTo>
                <a:lnTo>
                  <a:pt x="73266" y="5251"/>
                </a:lnTo>
                <a:lnTo>
                  <a:pt x="72783" y="5158"/>
                </a:lnTo>
                <a:lnTo>
                  <a:pt x="72288" y="5156"/>
                </a:lnTo>
                <a:close/>
              </a:path>
              <a:path w="125730" h="22225">
                <a:moveTo>
                  <a:pt x="72783" y="5158"/>
                </a:moveTo>
                <a:lnTo>
                  <a:pt x="73266" y="5251"/>
                </a:lnTo>
                <a:lnTo>
                  <a:pt x="89806" y="5251"/>
                </a:lnTo>
                <a:lnTo>
                  <a:pt x="72783" y="5158"/>
                </a:lnTo>
                <a:close/>
              </a:path>
              <a:path w="125730" h="22225">
                <a:moveTo>
                  <a:pt x="72771" y="5156"/>
                </a:moveTo>
                <a:lnTo>
                  <a:pt x="72288" y="5156"/>
                </a:lnTo>
                <a:lnTo>
                  <a:pt x="72783" y="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576" y="6150124"/>
            <a:ext cx="141605" cy="30480"/>
          </a:xfrm>
          <a:custGeom>
            <a:avLst/>
            <a:gdLst/>
            <a:ahLst/>
            <a:cxnLst/>
            <a:rect l="l" t="t" r="r" b="b"/>
            <a:pathLst>
              <a:path w="141605" h="30479">
                <a:moveTo>
                  <a:pt x="4454" y="20073"/>
                </a:moveTo>
                <a:lnTo>
                  <a:pt x="5943" y="22228"/>
                </a:lnTo>
                <a:lnTo>
                  <a:pt x="12611" y="29683"/>
                </a:lnTo>
                <a:lnTo>
                  <a:pt x="18465" y="30006"/>
                </a:lnTo>
                <a:lnTo>
                  <a:pt x="25018" y="24130"/>
                </a:lnTo>
                <a:lnTo>
                  <a:pt x="25525" y="22222"/>
                </a:lnTo>
                <a:lnTo>
                  <a:pt x="7937" y="22222"/>
                </a:lnTo>
                <a:lnTo>
                  <a:pt x="4454" y="20073"/>
                </a:lnTo>
                <a:close/>
              </a:path>
              <a:path w="141605" h="30479">
                <a:moveTo>
                  <a:pt x="9571" y="1395"/>
                </a:moveTo>
                <a:lnTo>
                  <a:pt x="2954" y="4523"/>
                </a:lnTo>
                <a:lnTo>
                  <a:pt x="1992" y="5452"/>
                </a:lnTo>
                <a:lnTo>
                  <a:pt x="1554" y="6672"/>
                </a:lnTo>
                <a:lnTo>
                  <a:pt x="1398" y="13321"/>
                </a:lnTo>
                <a:lnTo>
                  <a:pt x="1743" y="14758"/>
                </a:lnTo>
                <a:lnTo>
                  <a:pt x="2510" y="16379"/>
                </a:lnTo>
                <a:lnTo>
                  <a:pt x="4454" y="20073"/>
                </a:lnTo>
                <a:lnTo>
                  <a:pt x="7937" y="22222"/>
                </a:lnTo>
                <a:lnTo>
                  <a:pt x="25634" y="21811"/>
                </a:lnTo>
                <a:lnTo>
                  <a:pt x="26036" y="20299"/>
                </a:lnTo>
                <a:lnTo>
                  <a:pt x="25927" y="19903"/>
                </a:lnTo>
                <a:lnTo>
                  <a:pt x="9571" y="1395"/>
                </a:lnTo>
                <a:close/>
              </a:path>
              <a:path w="141605" h="30479">
                <a:moveTo>
                  <a:pt x="25634" y="21811"/>
                </a:moveTo>
                <a:lnTo>
                  <a:pt x="7937" y="22222"/>
                </a:lnTo>
                <a:lnTo>
                  <a:pt x="25525" y="22222"/>
                </a:lnTo>
                <a:lnTo>
                  <a:pt x="25634" y="21811"/>
                </a:lnTo>
                <a:close/>
              </a:path>
              <a:path w="141605" h="30479">
                <a:moveTo>
                  <a:pt x="16887" y="1564"/>
                </a:moveTo>
                <a:lnTo>
                  <a:pt x="26036" y="20299"/>
                </a:lnTo>
                <a:lnTo>
                  <a:pt x="25634" y="21811"/>
                </a:lnTo>
                <a:lnTo>
                  <a:pt x="35953" y="21572"/>
                </a:lnTo>
                <a:lnTo>
                  <a:pt x="51060" y="20934"/>
                </a:lnTo>
                <a:lnTo>
                  <a:pt x="68605" y="20299"/>
                </a:lnTo>
                <a:lnTo>
                  <a:pt x="69913" y="20151"/>
                </a:lnTo>
                <a:lnTo>
                  <a:pt x="87234" y="16816"/>
                </a:lnTo>
                <a:lnTo>
                  <a:pt x="87071" y="16816"/>
                </a:lnTo>
                <a:lnTo>
                  <a:pt x="87617" y="16742"/>
                </a:lnTo>
                <a:lnTo>
                  <a:pt x="87953" y="16742"/>
                </a:lnTo>
                <a:lnTo>
                  <a:pt x="105930" y="15241"/>
                </a:lnTo>
                <a:lnTo>
                  <a:pt x="141207" y="6837"/>
                </a:lnTo>
                <a:lnTo>
                  <a:pt x="87617" y="6837"/>
                </a:lnTo>
                <a:lnTo>
                  <a:pt x="86296" y="6760"/>
                </a:lnTo>
                <a:lnTo>
                  <a:pt x="86968" y="6712"/>
                </a:lnTo>
                <a:lnTo>
                  <a:pt x="69913" y="3429"/>
                </a:lnTo>
                <a:lnTo>
                  <a:pt x="68605" y="3280"/>
                </a:lnTo>
                <a:lnTo>
                  <a:pt x="50980" y="2642"/>
                </a:lnTo>
                <a:lnTo>
                  <a:pt x="35763" y="2001"/>
                </a:lnTo>
                <a:lnTo>
                  <a:pt x="16887" y="1564"/>
                </a:lnTo>
                <a:close/>
              </a:path>
              <a:path w="141605" h="30479">
                <a:moveTo>
                  <a:pt x="2510" y="16379"/>
                </a:moveTo>
                <a:lnTo>
                  <a:pt x="4178" y="19903"/>
                </a:lnTo>
                <a:lnTo>
                  <a:pt x="4454" y="20073"/>
                </a:lnTo>
                <a:lnTo>
                  <a:pt x="2510" y="16379"/>
                </a:lnTo>
                <a:close/>
              </a:path>
              <a:path w="141605" h="30479">
                <a:moveTo>
                  <a:pt x="87617" y="16742"/>
                </a:moveTo>
                <a:lnTo>
                  <a:pt x="87071" y="16816"/>
                </a:lnTo>
                <a:lnTo>
                  <a:pt x="87359" y="16791"/>
                </a:lnTo>
                <a:lnTo>
                  <a:pt x="87617" y="16742"/>
                </a:lnTo>
                <a:close/>
              </a:path>
              <a:path w="141605" h="30479">
                <a:moveTo>
                  <a:pt x="87359" y="16791"/>
                </a:moveTo>
                <a:lnTo>
                  <a:pt x="87071" y="16816"/>
                </a:lnTo>
                <a:lnTo>
                  <a:pt x="87234" y="16816"/>
                </a:lnTo>
                <a:close/>
              </a:path>
              <a:path w="141605" h="30479">
                <a:moveTo>
                  <a:pt x="87953" y="16742"/>
                </a:moveTo>
                <a:lnTo>
                  <a:pt x="87577" y="16750"/>
                </a:lnTo>
                <a:lnTo>
                  <a:pt x="87359" y="16791"/>
                </a:lnTo>
                <a:lnTo>
                  <a:pt x="87953" y="16742"/>
                </a:lnTo>
                <a:close/>
              </a:path>
              <a:path w="141605" h="30479">
                <a:moveTo>
                  <a:pt x="1743" y="14758"/>
                </a:moveTo>
                <a:lnTo>
                  <a:pt x="1816" y="15058"/>
                </a:lnTo>
                <a:lnTo>
                  <a:pt x="2510" y="16379"/>
                </a:lnTo>
                <a:lnTo>
                  <a:pt x="1743" y="14758"/>
                </a:lnTo>
                <a:close/>
              </a:path>
              <a:path w="141605" h="30479">
                <a:moveTo>
                  <a:pt x="1554" y="6672"/>
                </a:moveTo>
                <a:lnTo>
                  <a:pt x="0" y="11009"/>
                </a:lnTo>
                <a:lnTo>
                  <a:pt x="82" y="11245"/>
                </a:lnTo>
                <a:lnTo>
                  <a:pt x="1743" y="14758"/>
                </a:lnTo>
                <a:lnTo>
                  <a:pt x="1398" y="13321"/>
                </a:lnTo>
                <a:lnTo>
                  <a:pt x="1554" y="6672"/>
                </a:lnTo>
                <a:close/>
              </a:path>
              <a:path w="141605" h="30479">
                <a:moveTo>
                  <a:pt x="86968" y="6712"/>
                </a:moveTo>
                <a:lnTo>
                  <a:pt x="86296" y="6760"/>
                </a:lnTo>
                <a:lnTo>
                  <a:pt x="87617" y="6837"/>
                </a:lnTo>
                <a:lnTo>
                  <a:pt x="86968" y="6712"/>
                </a:lnTo>
                <a:close/>
              </a:path>
              <a:path w="141605" h="30479">
                <a:moveTo>
                  <a:pt x="141121" y="5440"/>
                </a:moveTo>
                <a:lnTo>
                  <a:pt x="104889" y="5452"/>
                </a:lnTo>
                <a:lnTo>
                  <a:pt x="86968" y="6712"/>
                </a:lnTo>
                <a:lnTo>
                  <a:pt x="87617" y="6837"/>
                </a:lnTo>
                <a:lnTo>
                  <a:pt x="141207" y="6837"/>
                </a:lnTo>
                <a:lnTo>
                  <a:pt x="141414" y="6459"/>
                </a:lnTo>
                <a:lnTo>
                  <a:pt x="141121" y="5440"/>
                </a:lnTo>
                <a:close/>
              </a:path>
              <a:path w="141605" h="30479">
                <a:moveTo>
                  <a:pt x="1998" y="5436"/>
                </a:moveTo>
                <a:lnTo>
                  <a:pt x="1574" y="5840"/>
                </a:lnTo>
                <a:lnTo>
                  <a:pt x="1554" y="6672"/>
                </a:lnTo>
                <a:lnTo>
                  <a:pt x="1998" y="5436"/>
                </a:lnTo>
                <a:close/>
              </a:path>
              <a:path w="141605" h="30479">
                <a:moveTo>
                  <a:pt x="121617" y="3791"/>
                </a:moveTo>
                <a:lnTo>
                  <a:pt x="104944" y="5446"/>
                </a:lnTo>
                <a:lnTo>
                  <a:pt x="141121" y="5440"/>
                </a:lnTo>
                <a:lnTo>
                  <a:pt x="140659" y="3836"/>
                </a:lnTo>
                <a:lnTo>
                  <a:pt x="121386" y="3836"/>
                </a:lnTo>
                <a:lnTo>
                  <a:pt x="121617" y="3791"/>
                </a:lnTo>
                <a:close/>
              </a:path>
              <a:path w="141605" h="30479">
                <a:moveTo>
                  <a:pt x="2954" y="4523"/>
                </a:moveTo>
                <a:lnTo>
                  <a:pt x="2197" y="4881"/>
                </a:lnTo>
                <a:lnTo>
                  <a:pt x="1998" y="5436"/>
                </a:lnTo>
                <a:lnTo>
                  <a:pt x="2954" y="4523"/>
                </a:lnTo>
                <a:close/>
              </a:path>
              <a:path w="141605" h="30479">
                <a:moveTo>
                  <a:pt x="6311" y="1319"/>
                </a:moveTo>
                <a:lnTo>
                  <a:pt x="2954" y="4523"/>
                </a:lnTo>
                <a:lnTo>
                  <a:pt x="9571" y="1395"/>
                </a:lnTo>
                <a:lnTo>
                  <a:pt x="6311" y="1319"/>
                </a:lnTo>
                <a:close/>
              </a:path>
              <a:path w="141605" h="30479">
                <a:moveTo>
                  <a:pt x="140640" y="3771"/>
                </a:moveTo>
                <a:lnTo>
                  <a:pt x="121818" y="3771"/>
                </a:lnTo>
                <a:lnTo>
                  <a:pt x="121386" y="3836"/>
                </a:lnTo>
                <a:lnTo>
                  <a:pt x="140659" y="3836"/>
                </a:lnTo>
                <a:close/>
              </a:path>
              <a:path w="141605" h="30479">
                <a:moveTo>
                  <a:pt x="140175" y="2155"/>
                </a:moveTo>
                <a:lnTo>
                  <a:pt x="130047" y="2155"/>
                </a:lnTo>
                <a:lnTo>
                  <a:pt x="121617" y="3791"/>
                </a:lnTo>
                <a:lnTo>
                  <a:pt x="121818" y="3771"/>
                </a:lnTo>
                <a:lnTo>
                  <a:pt x="140640" y="3771"/>
                </a:lnTo>
                <a:lnTo>
                  <a:pt x="140175" y="2155"/>
                </a:lnTo>
                <a:close/>
              </a:path>
              <a:path w="141605" h="30479">
                <a:moveTo>
                  <a:pt x="50990" y="2642"/>
                </a:moveTo>
                <a:close/>
              </a:path>
              <a:path w="141605" h="30479">
                <a:moveTo>
                  <a:pt x="137629" y="302"/>
                </a:moveTo>
                <a:lnTo>
                  <a:pt x="129934" y="2177"/>
                </a:lnTo>
                <a:lnTo>
                  <a:pt x="140175" y="2155"/>
                </a:lnTo>
                <a:lnTo>
                  <a:pt x="140042" y="1695"/>
                </a:lnTo>
                <a:lnTo>
                  <a:pt x="137629" y="302"/>
                </a:lnTo>
                <a:close/>
              </a:path>
              <a:path w="141605" h="30479">
                <a:moveTo>
                  <a:pt x="12522" y="0"/>
                </a:moveTo>
                <a:lnTo>
                  <a:pt x="9571" y="1395"/>
                </a:lnTo>
                <a:lnTo>
                  <a:pt x="16887" y="1564"/>
                </a:lnTo>
                <a:lnTo>
                  <a:pt x="12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64219" y="5723720"/>
            <a:ext cx="2378278" cy="91814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92853" y="6009018"/>
            <a:ext cx="224955" cy="10691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02765" y="5531205"/>
            <a:ext cx="295338" cy="30154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71001" y="5704697"/>
            <a:ext cx="307473" cy="8677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9089187" y="5619868"/>
            <a:ext cx="182880" cy="34290"/>
          </a:xfrm>
          <a:custGeom>
            <a:avLst/>
            <a:gdLst/>
            <a:ahLst/>
            <a:cxnLst/>
            <a:rect l="l" t="t" r="r" b="b"/>
            <a:pathLst>
              <a:path w="182879" h="34289">
                <a:moveTo>
                  <a:pt x="7175" y="8265"/>
                </a:moveTo>
                <a:lnTo>
                  <a:pt x="1473" y="12764"/>
                </a:lnTo>
                <a:lnTo>
                  <a:pt x="0" y="25246"/>
                </a:lnTo>
                <a:lnTo>
                  <a:pt x="4330" y="30886"/>
                </a:lnTo>
                <a:lnTo>
                  <a:pt x="18770" y="32947"/>
                </a:lnTo>
                <a:lnTo>
                  <a:pt x="19723" y="33042"/>
                </a:lnTo>
                <a:lnTo>
                  <a:pt x="31965" y="33762"/>
                </a:lnTo>
                <a:lnTo>
                  <a:pt x="32842" y="33782"/>
                </a:lnTo>
                <a:lnTo>
                  <a:pt x="53721" y="33420"/>
                </a:lnTo>
                <a:lnTo>
                  <a:pt x="54457" y="33384"/>
                </a:lnTo>
                <a:lnTo>
                  <a:pt x="100520" y="29690"/>
                </a:lnTo>
                <a:lnTo>
                  <a:pt x="101142" y="29624"/>
                </a:lnTo>
                <a:lnTo>
                  <a:pt x="122767" y="26714"/>
                </a:lnTo>
                <a:lnTo>
                  <a:pt x="134637" y="25500"/>
                </a:lnTo>
                <a:lnTo>
                  <a:pt x="132079" y="24306"/>
                </a:lnTo>
                <a:lnTo>
                  <a:pt x="129578" y="17432"/>
                </a:lnTo>
                <a:lnTo>
                  <a:pt x="131343" y="13632"/>
                </a:lnTo>
                <a:lnTo>
                  <a:pt x="138574" y="11005"/>
                </a:lnTo>
                <a:lnTo>
                  <a:pt x="139465" y="10648"/>
                </a:lnTo>
                <a:lnTo>
                  <a:pt x="33324" y="10648"/>
                </a:lnTo>
                <a:lnTo>
                  <a:pt x="32448" y="10631"/>
                </a:lnTo>
                <a:lnTo>
                  <a:pt x="32892" y="10623"/>
                </a:lnTo>
                <a:lnTo>
                  <a:pt x="22096" y="9988"/>
                </a:lnTo>
                <a:lnTo>
                  <a:pt x="21767" y="9988"/>
                </a:lnTo>
                <a:lnTo>
                  <a:pt x="21082" y="9928"/>
                </a:lnTo>
                <a:lnTo>
                  <a:pt x="21262" y="9928"/>
                </a:lnTo>
                <a:lnTo>
                  <a:pt x="7175" y="8265"/>
                </a:lnTo>
                <a:close/>
              </a:path>
              <a:path w="182879" h="34289">
                <a:moveTo>
                  <a:pt x="138560" y="25100"/>
                </a:moveTo>
                <a:lnTo>
                  <a:pt x="134637" y="25500"/>
                </a:lnTo>
                <a:lnTo>
                  <a:pt x="135877" y="26079"/>
                </a:lnTo>
                <a:lnTo>
                  <a:pt x="138560" y="25100"/>
                </a:lnTo>
                <a:close/>
              </a:path>
              <a:path w="182879" h="34289">
                <a:moveTo>
                  <a:pt x="181254" y="10942"/>
                </a:moveTo>
                <a:lnTo>
                  <a:pt x="138747" y="10942"/>
                </a:lnTo>
                <a:lnTo>
                  <a:pt x="131343" y="13632"/>
                </a:lnTo>
                <a:lnTo>
                  <a:pt x="129578" y="17432"/>
                </a:lnTo>
                <a:lnTo>
                  <a:pt x="132079" y="24306"/>
                </a:lnTo>
                <a:lnTo>
                  <a:pt x="134637" y="25500"/>
                </a:lnTo>
                <a:lnTo>
                  <a:pt x="138560" y="25100"/>
                </a:lnTo>
                <a:lnTo>
                  <a:pt x="143475" y="23308"/>
                </a:lnTo>
                <a:lnTo>
                  <a:pt x="148109" y="21457"/>
                </a:lnTo>
                <a:lnTo>
                  <a:pt x="147891" y="21457"/>
                </a:lnTo>
                <a:lnTo>
                  <a:pt x="148869" y="21154"/>
                </a:lnTo>
                <a:lnTo>
                  <a:pt x="149207" y="21154"/>
                </a:lnTo>
                <a:lnTo>
                  <a:pt x="157025" y="19350"/>
                </a:lnTo>
                <a:lnTo>
                  <a:pt x="161414" y="18511"/>
                </a:lnTo>
                <a:lnTo>
                  <a:pt x="158991" y="16410"/>
                </a:lnTo>
                <a:lnTo>
                  <a:pt x="180518" y="16410"/>
                </a:lnTo>
                <a:lnTo>
                  <a:pt x="181484" y="15297"/>
                </a:lnTo>
                <a:lnTo>
                  <a:pt x="181254" y="10942"/>
                </a:lnTo>
                <a:close/>
              </a:path>
              <a:path w="182879" h="34289">
                <a:moveTo>
                  <a:pt x="161414" y="18511"/>
                </a:moveTo>
                <a:lnTo>
                  <a:pt x="157025" y="19350"/>
                </a:lnTo>
                <a:lnTo>
                  <a:pt x="148407" y="21338"/>
                </a:lnTo>
                <a:lnTo>
                  <a:pt x="143211" y="23404"/>
                </a:lnTo>
                <a:lnTo>
                  <a:pt x="138560" y="25100"/>
                </a:lnTo>
                <a:lnTo>
                  <a:pt x="154652" y="23404"/>
                </a:lnTo>
                <a:lnTo>
                  <a:pt x="154432" y="23404"/>
                </a:lnTo>
                <a:lnTo>
                  <a:pt x="155155" y="23351"/>
                </a:lnTo>
                <a:lnTo>
                  <a:pt x="155684" y="23351"/>
                </a:lnTo>
                <a:lnTo>
                  <a:pt x="164299" y="22984"/>
                </a:lnTo>
                <a:lnTo>
                  <a:pt x="166366" y="22804"/>
                </a:lnTo>
                <a:lnTo>
                  <a:pt x="161414" y="18511"/>
                </a:lnTo>
                <a:close/>
              </a:path>
              <a:path w="182879" h="34289">
                <a:moveTo>
                  <a:pt x="175458" y="22244"/>
                </a:moveTo>
                <a:lnTo>
                  <a:pt x="168665" y="22604"/>
                </a:lnTo>
                <a:lnTo>
                  <a:pt x="166366" y="22804"/>
                </a:lnTo>
                <a:lnTo>
                  <a:pt x="167525" y="23809"/>
                </a:lnTo>
                <a:lnTo>
                  <a:pt x="174536" y="23308"/>
                </a:lnTo>
                <a:lnTo>
                  <a:pt x="175458" y="22244"/>
                </a:lnTo>
                <a:close/>
              </a:path>
              <a:path w="182879" h="34289">
                <a:moveTo>
                  <a:pt x="155684" y="23351"/>
                </a:moveTo>
                <a:lnTo>
                  <a:pt x="155155" y="23351"/>
                </a:lnTo>
                <a:lnTo>
                  <a:pt x="154801" y="23389"/>
                </a:lnTo>
                <a:lnTo>
                  <a:pt x="155684" y="23351"/>
                </a:lnTo>
                <a:close/>
              </a:path>
              <a:path w="182879" h="34289">
                <a:moveTo>
                  <a:pt x="180518" y="16410"/>
                </a:moveTo>
                <a:lnTo>
                  <a:pt x="158991" y="16410"/>
                </a:lnTo>
                <a:lnTo>
                  <a:pt x="164566" y="17910"/>
                </a:lnTo>
                <a:lnTo>
                  <a:pt x="161414" y="18511"/>
                </a:lnTo>
                <a:lnTo>
                  <a:pt x="166366" y="22804"/>
                </a:lnTo>
                <a:lnTo>
                  <a:pt x="168665" y="22604"/>
                </a:lnTo>
                <a:lnTo>
                  <a:pt x="175458" y="22244"/>
                </a:lnTo>
                <a:lnTo>
                  <a:pt x="180518" y="16410"/>
                </a:lnTo>
                <a:close/>
              </a:path>
              <a:path w="182879" h="34289">
                <a:moveTo>
                  <a:pt x="181484" y="15297"/>
                </a:moveTo>
                <a:lnTo>
                  <a:pt x="175458" y="22244"/>
                </a:lnTo>
                <a:lnTo>
                  <a:pt x="176872" y="22170"/>
                </a:lnTo>
                <a:lnTo>
                  <a:pt x="181571" y="16948"/>
                </a:lnTo>
                <a:lnTo>
                  <a:pt x="181484" y="15297"/>
                </a:lnTo>
                <a:close/>
              </a:path>
              <a:path w="182879" h="34289">
                <a:moveTo>
                  <a:pt x="148869" y="21154"/>
                </a:moveTo>
                <a:lnTo>
                  <a:pt x="147891" y="21457"/>
                </a:lnTo>
                <a:lnTo>
                  <a:pt x="148407" y="21338"/>
                </a:lnTo>
                <a:lnTo>
                  <a:pt x="148869" y="21154"/>
                </a:lnTo>
                <a:close/>
              </a:path>
              <a:path w="182879" h="34289">
                <a:moveTo>
                  <a:pt x="148407" y="21338"/>
                </a:moveTo>
                <a:lnTo>
                  <a:pt x="147891" y="21457"/>
                </a:lnTo>
                <a:lnTo>
                  <a:pt x="148109" y="21457"/>
                </a:lnTo>
                <a:lnTo>
                  <a:pt x="148407" y="21338"/>
                </a:lnTo>
                <a:close/>
              </a:path>
              <a:path w="182879" h="34289">
                <a:moveTo>
                  <a:pt x="149207" y="21154"/>
                </a:moveTo>
                <a:lnTo>
                  <a:pt x="148869" y="21154"/>
                </a:lnTo>
                <a:lnTo>
                  <a:pt x="148407" y="21338"/>
                </a:lnTo>
                <a:lnTo>
                  <a:pt x="149207" y="21154"/>
                </a:lnTo>
                <a:close/>
              </a:path>
              <a:path w="182879" h="34289">
                <a:moveTo>
                  <a:pt x="158991" y="16410"/>
                </a:moveTo>
                <a:lnTo>
                  <a:pt x="161414" y="18511"/>
                </a:lnTo>
                <a:lnTo>
                  <a:pt x="164566" y="17910"/>
                </a:lnTo>
                <a:lnTo>
                  <a:pt x="158991" y="16410"/>
                </a:lnTo>
                <a:close/>
              </a:path>
              <a:path w="182879" h="34289">
                <a:moveTo>
                  <a:pt x="180998" y="6103"/>
                </a:moveTo>
                <a:lnTo>
                  <a:pt x="181484" y="15297"/>
                </a:lnTo>
                <a:lnTo>
                  <a:pt x="182575" y="14039"/>
                </a:lnTo>
                <a:lnTo>
                  <a:pt x="182067" y="7029"/>
                </a:lnTo>
                <a:lnTo>
                  <a:pt x="180998" y="6103"/>
                </a:lnTo>
                <a:close/>
              </a:path>
              <a:path w="182879" h="34289">
                <a:moveTo>
                  <a:pt x="160336" y="5235"/>
                </a:moveTo>
                <a:lnTo>
                  <a:pt x="154246" y="6400"/>
                </a:lnTo>
                <a:lnTo>
                  <a:pt x="144919" y="8553"/>
                </a:lnTo>
                <a:lnTo>
                  <a:pt x="143941" y="8858"/>
                </a:lnTo>
                <a:lnTo>
                  <a:pt x="138574" y="11005"/>
                </a:lnTo>
                <a:lnTo>
                  <a:pt x="138747" y="10942"/>
                </a:lnTo>
                <a:lnTo>
                  <a:pt x="181254" y="10942"/>
                </a:lnTo>
                <a:lnTo>
                  <a:pt x="181014" y="6400"/>
                </a:lnTo>
                <a:lnTo>
                  <a:pt x="158991" y="6400"/>
                </a:lnTo>
                <a:lnTo>
                  <a:pt x="160336" y="5235"/>
                </a:lnTo>
                <a:close/>
              </a:path>
              <a:path w="182879" h="34289">
                <a:moveTo>
                  <a:pt x="32892" y="10623"/>
                </a:moveTo>
                <a:lnTo>
                  <a:pt x="32448" y="10631"/>
                </a:lnTo>
                <a:lnTo>
                  <a:pt x="33324" y="10648"/>
                </a:lnTo>
                <a:lnTo>
                  <a:pt x="32892" y="10623"/>
                </a:lnTo>
                <a:close/>
              </a:path>
              <a:path w="182879" h="34289">
                <a:moveTo>
                  <a:pt x="52956" y="10279"/>
                </a:moveTo>
                <a:lnTo>
                  <a:pt x="32892" y="10623"/>
                </a:lnTo>
                <a:lnTo>
                  <a:pt x="33324" y="10648"/>
                </a:lnTo>
                <a:lnTo>
                  <a:pt x="139465" y="10648"/>
                </a:lnTo>
                <a:lnTo>
                  <a:pt x="140322" y="10306"/>
                </a:lnTo>
                <a:lnTo>
                  <a:pt x="52616" y="10306"/>
                </a:lnTo>
                <a:lnTo>
                  <a:pt x="52956" y="10279"/>
                </a:lnTo>
                <a:close/>
              </a:path>
              <a:path w="182879" h="34289">
                <a:moveTo>
                  <a:pt x="140404" y="10273"/>
                </a:moveTo>
                <a:lnTo>
                  <a:pt x="53327" y="10273"/>
                </a:lnTo>
                <a:lnTo>
                  <a:pt x="52616" y="10306"/>
                </a:lnTo>
                <a:lnTo>
                  <a:pt x="140322" y="10306"/>
                </a:lnTo>
                <a:close/>
              </a:path>
              <a:path w="182879" h="34289">
                <a:moveTo>
                  <a:pt x="98441" y="6820"/>
                </a:moveTo>
                <a:lnTo>
                  <a:pt x="52956" y="10279"/>
                </a:lnTo>
                <a:lnTo>
                  <a:pt x="53327" y="10273"/>
                </a:lnTo>
                <a:lnTo>
                  <a:pt x="140404" y="10273"/>
                </a:lnTo>
                <a:lnTo>
                  <a:pt x="143941" y="8858"/>
                </a:lnTo>
                <a:lnTo>
                  <a:pt x="145024" y="8529"/>
                </a:lnTo>
                <a:lnTo>
                  <a:pt x="152265" y="6858"/>
                </a:lnTo>
                <a:lnTo>
                  <a:pt x="98145" y="6858"/>
                </a:lnTo>
                <a:lnTo>
                  <a:pt x="98441" y="6820"/>
                </a:lnTo>
                <a:close/>
              </a:path>
              <a:path w="182879" h="34289">
                <a:moveTo>
                  <a:pt x="21441" y="9949"/>
                </a:moveTo>
                <a:lnTo>
                  <a:pt x="21767" y="9988"/>
                </a:lnTo>
                <a:lnTo>
                  <a:pt x="22096" y="9988"/>
                </a:lnTo>
                <a:lnTo>
                  <a:pt x="21441" y="9949"/>
                </a:lnTo>
                <a:close/>
              </a:path>
              <a:path w="182879" h="34289">
                <a:moveTo>
                  <a:pt x="21262" y="9928"/>
                </a:moveTo>
                <a:lnTo>
                  <a:pt x="21082" y="9928"/>
                </a:lnTo>
                <a:lnTo>
                  <a:pt x="21441" y="9949"/>
                </a:lnTo>
                <a:lnTo>
                  <a:pt x="21262" y="9928"/>
                </a:lnTo>
                <a:close/>
              </a:path>
              <a:path w="182879" h="34289">
                <a:moveTo>
                  <a:pt x="152529" y="6797"/>
                </a:moveTo>
                <a:lnTo>
                  <a:pt x="98755" y="6797"/>
                </a:lnTo>
                <a:lnTo>
                  <a:pt x="98145" y="6858"/>
                </a:lnTo>
                <a:lnTo>
                  <a:pt x="152265" y="6858"/>
                </a:lnTo>
                <a:lnTo>
                  <a:pt x="152529" y="6797"/>
                </a:lnTo>
                <a:close/>
              </a:path>
              <a:path w="182879" h="34289">
                <a:moveTo>
                  <a:pt x="162737" y="519"/>
                </a:moveTo>
                <a:lnTo>
                  <a:pt x="153568" y="844"/>
                </a:lnTo>
                <a:lnTo>
                  <a:pt x="152857" y="892"/>
                </a:lnTo>
                <a:lnTo>
                  <a:pt x="138811" y="2283"/>
                </a:lnTo>
                <a:lnTo>
                  <a:pt x="120116" y="4051"/>
                </a:lnTo>
                <a:lnTo>
                  <a:pt x="98441" y="6820"/>
                </a:lnTo>
                <a:lnTo>
                  <a:pt x="98755" y="6797"/>
                </a:lnTo>
                <a:lnTo>
                  <a:pt x="152529" y="6797"/>
                </a:lnTo>
                <a:lnTo>
                  <a:pt x="154279" y="6393"/>
                </a:lnTo>
                <a:lnTo>
                  <a:pt x="160336" y="5235"/>
                </a:lnTo>
                <a:lnTo>
                  <a:pt x="164769" y="1398"/>
                </a:lnTo>
                <a:lnTo>
                  <a:pt x="166918" y="530"/>
                </a:lnTo>
                <a:lnTo>
                  <a:pt x="162572" y="530"/>
                </a:lnTo>
                <a:lnTo>
                  <a:pt x="162737" y="519"/>
                </a:lnTo>
                <a:close/>
              </a:path>
              <a:path w="182879" h="34289">
                <a:moveTo>
                  <a:pt x="162090" y="4900"/>
                </a:moveTo>
                <a:lnTo>
                  <a:pt x="160336" y="5235"/>
                </a:lnTo>
                <a:lnTo>
                  <a:pt x="158991" y="6400"/>
                </a:lnTo>
                <a:lnTo>
                  <a:pt x="162090" y="4900"/>
                </a:lnTo>
                <a:close/>
              </a:path>
              <a:path w="182879" h="34289">
                <a:moveTo>
                  <a:pt x="179609" y="4900"/>
                </a:moveTo>
                <a:lnTo>
                  <a:pt x="162090" y="4900"/>
                </a:lnTo>
                <a:lnTo>
                  <a:pt x="158991" y="6400"/>
                </a:lnTo>
                <a:lnTo>
                  <a:pt x="181014" y="6400"/>
                </a:lnTo>
                <a:lnTo>
                  <a:pt x="180998" y="6103"/>
                </a:lnTo>
                <a:lnTo>
                  <a:pt x="179609" y="4900"/>
                </a:lnTo>
                <a:close/>
              </a:path>
              <a:path w="182879" h="34289">
                <a:moveTo>
                  <a:pt x="175704" y="0"/>
                </a:moveTo>
                <a:lnTo>
                  <a:pt x="170162" y="290"/>
                </a:lnTo>
                <a:lnTo>
                  <a:pt x="173215" y="449"/>
                </a:lnTo>
                <a:lnTo>
                  <a:pt x="175564" y="1398"/>
                </a:lnTo>
                <a:lnTo>
                  <a:pt x="180998" y="6103"/>
                </a:lnTo>
                <a:lnTo>
                  <a:pt x="180924" y="4702"/>
                </a:lnTo>
                <a:lnTo>
                  <a:pt x="175704" y="0"/>
                </a:lnTo>
                <a:close/>
              </a:path>
              <a:path w="182879" h="34289">
                <a:moveTo>
                  <a:pt x="170162" y="290"/>
                </a:moveTo>
                <a:lnTo>
                  <a:pt x="167119" y="449"/>
                </a:lnTo>
                <a:lnTo>
                  <a:pt x="164769" y="1398"/>
                </a:lnTo>
                <a:lnTo>
                  <a:pt x="160336" y="5235"/>
                </a:lnTo>
                <a:lnTo>
                  <a:pt x="162090" y="4900"/>
                </a:lnTo>
                <a:lnTo>
                  <a:pt x="179609" y="4900"/>
                </a:lnTo>
                <a:lnTo>
                  <a:pt x="175564" y="1398"/>
                </a:lnTo>
                <a:lnTo>
                  <a:pt x="173215" y="449"/>
                </a:lnTo>
                <a:lnTo>
                  <a:pt x="170162" y="290"/>
                </a:lnTo>
                <a:close/>
              </a:path>
              <a:path w="182879" h="34289">
                <a:moveTo>
                  <a:pt x="166962" y="513"/>
                </a:moveTo>
                <a:lnTo>
                  <a:pt x="162928" y="513"/>
                </a:lnTo>
                <a:lnTo>
                  <a:pt x="162572" y="530"/>
                </a:lnTo>
                <a:lnTo>
                  <a:pt x="166918" y="530"/>
                </a:lnTo>
                <a:close/>
              </a:path>
              <a:path w="182879" h="34289">
                <a:moveTo>
                  <a:pt x="168592" y="208"/>
                </a:moveTo>
                <a:lnTo>
                  <a:pt x="167259" y="217"/>
                </a:lnTo>
                <a:lnTo>
                  <a:pt x="162737" y="519"/>
                </a:lnTo>
                <a:lnTo>
                  <a:pt x="162928" y="513"/>
                </a:lnTo>
                <a:lnTo>
                  <a:pt x="166962" y="513"/>
                </a:lnTo>
                <a:lnTo>
                  <a:pt x="167119" y="449"/>
                </a:lnTo>
                <a:lnTo>
                  <a:pt x="170162" y="290"/>
                </a:lnTo>
                <a:lnTo>
                  <a:pt x="168592" y="20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73390" y="5711002"/>
            <a:ext cx="201295" cy="35560"/>
          </a:xfrm>
          <a:custGeom>
            <a:avLst/>
            <a:gdLst/>
            <a:ahLst/>
            <a:cxnLst/>
            <a:rect l="l" t="t" r="r" b="b"/>
            <a:pathLst>
              <a:path w="201295" h="35560">
                <a:moveTo>
                  <a:pt x="56015" y="11889"/>
                </a:moveTo>
                <a:lnTo>
                  <a:pt x="25626" y="12181"/>
                </a:lnTo>
                <a:lnTo>
                  <a:pt x="4594" y="13091"/>
                </a:lnTo>
                <a:lnTo>
                  <a:pt x="0" y="18098"/>
                </a:lnTo>
                <a:lnTo>
                  <a:pt x="492" y="29639"/>
                </a:lnTo>
                <a:lnTo>
                  <a:pt x="4950" y="34108"/>
                </a:lnTo>
                <a:lnTo>
                  <a:pt x="26019" y="35012"/>
                </a:lnTo>
                <a:lnTo>
                  <a:pt x="56258" y="35297"/>
                </a:lnTo>
                <a:lnTo>
                  <a:pt x="56855" y="35286"/>
                </a:lnTo>
                <a:lnTo>
                  <a:pt x="89253" y="33922"/>
                </a:lnTo>
                <a:lnTo>
                  <a:pt x="90002" y="33868"/>
                </a:lnTo>
                <a:lnTo>
                  <a:pt x="106402" y="32133"/>
                </a:lnTo>
                <a:lnTo>
                  <a:pt x="106194" y="32133"/>
                </a:lnTo>
                <a:lnTo>
                  <a:pt x="106918" y="32078"/>
                </a:lnTo>
                <a:lnTo>
                  <a:pt x="107458" y="32078"/>
                </a:lnTo>
                <a:lnTo>
                  <a:pt x="122387" y="31433"/>
                </a:lnTo>
                <a:lnTo>
                  <a:pt x="123314" y="31357"/>
                </a:lnTo>
                <a:lnTo>
                  <a:pt x="138961" y="29447"/>
                </a:lnTo>
                <a:lnTo>
                  <a:pt x="152765" y="27992"/>
                </a:lnTo>
                <a:lnTo>
                  <a:pt x="165415" y="26496"/>
                </a:lnTo>
                <a:lnTo>
                  <a:pt x="174254" y="25138"/>
                </a:lnTo>
                <a:lnTo>
                  <a:pt x="174774" y="25058"/>
                </a:lnTo>
                <a:lnTo>
                  <a:pt x="174955" y="25058"/>
                </a:lnTo>
                <a:lnTo>
                  <a:pt x="181340" y="24432"/>
                </a:lnTo>
                <a:lnTo>
                  <a:pt x="183340" y="24142"/>
                </a:lnTo>
                <a:lnTo>
                  <a:pt x="179190" y="19236"/>
                </a:lnTo>
                <a:lnTo>
                  <a:pt x="176413" y="19236"/>
                </a:lnTo>
                <a:lnTo>
                  <a:pt x="173035" y="15867"/>
                </a:lnTo>
                <a:lnTo>
                  <a:pt x="173035" y="11899"/>
                </a:lnTo>
                <a:lnTo>
                  <a:pt x="55801" y="11899"/>
                </a:lnTo>
                <a:lnTo>
                  <a:pt x="56015" y="11889"/>
                </a:lnTo>
                <a:close/>
              </a:path>
              <a:path w="201295" h="35560">
                <a:moveTo>
                  <a:pt x="107458" y="32078"/>
                </a:moveTo>
                <a:lnTo>
                  <a:pt x="106918" y="32078"/>
                </a:lnTo>
                <a:lnTo>
                  <a:pt x="106546" y="32118"/>
                </a:lnTo>
                <a:lnTo>
                  <a:pt x="107458" y="32078"/>
                </a:lnTo>
                <a:close/>
              </a:path>
              <a:path w="201295" h="35560">
                <a:moveTo>
                  <a:pt x="174955" y="25058"/>
                </a:moveTo>
                <a:lnTo>
                  <a:pt x="174774" y="25058"/>
                </a:lnTo>
                <a:lnTo>
                  <a:pt x="174455" y="25107"/>
                </a:lnTo>
                <a:lnTo>
                  <a:pt x="174955" y="25058"/>
                </a:lnTo>
                <a:close/>
              </a:path>
              <a:path w="201295" h="35560">
                <a:moveTo>
                  <a:pt x="192367" y="23367"/>
                </a:moveTo>
                <a:lnTo>
                  <a:pt x="188266" y="23393"/>
                </a:lnTo>
                <a:lnTo>
                  <a:pt x="183340" y="24142"/>
                </a:lnTo>
                <a:lnTo>
                  <a:pt x="190624" y="24815"/>
                </a:lnTo>
                <a:lnTo>
                  <a:pt x="192367" y="23367"/>
                </a:lnTo>
                <a:close/>
              </a:path>
              <a:path w="201295" h="35560">
                <a:moveTo>
                  <a:pt x="176933" y="16520"/>
                </a:moveTo>
                <a:lnTo>
                  <a:pt x="183258" y="24135"/>
                </a:lnTo>
                <a:lnTo>
                  <a:pt x="183389" y="24135"/>
                </a:lnTo>
                <a:lnTo>
                  <a:pt x="188266" y="23393"/>
                </a:lnTo>
                <a:lnTo>
                  <a:pt x="187462" y="23393"/>
                </a:lnTo>
                <a:lnTo>
                  <a:pt x="189113" y="23267"/>
                </a:lnTo>
                <a:lnTo>
                  <a:pt x="192487" y="23267"/>
                </a:lnTo>
                <a:lnTo>
                  <a:pt x="197338" y="19236"/>
                </a:lnTo>
                <a:lnTo>
                  <a:pt x="182725" y="19236"/>
                </a:lnTo>
                <a:lnTo>
                  <a:pt x="176933" y="16520"/>
                </a:lnTo>
                <a:close/>
              </a:path>
              <a:path w="201295" h="35560">
                <a:moveTo>
                  <a:pt x="189113" y="23267"/>
                </a:moveTo>
                <a:lnTo>
                  <a:pt x="187462" y="23393"/>
                </a:lnTo>
                <a:lnTo>
                  <a:pt x="188296" y="23388"/>
                </a:lnTo>
                <a:lnTo>
                  <a:pt x="189113" y="23267"/>
                </a:lnTo>
                <a:close/>
              </a:path>
              <a:path w="201295" h="35560">
                <a:moveTo>
                  <a:pt x="192487" y="23267"/>
                </a:moveTo>
                <a:lnTo>
                  <a:pt x="189113" y="23267"/>
                </a:lnTo>
                <a:lnTo>
                  <a:pt x="188296" y="23388"/>
                </a:lnTo>
                <a:lnTo>
                  <a:pt x="192367" y="23367"/>
                </a:lnTo>
                <a:close/>
              </a:path>
              <a:path w="201295" h="35560">
                <a:moveTo>
                  <a:pt x="199827" y="17168"/>
                </a:moveTo>
                <a:lnTo>
                  <a:pt x="192367" y="23367"/>
                </a:lnTo>
                <a:lnTo>
                  <a:pt x="194637" y="23355"/>
                </a:lnTo>
                <a:lnTo>
                  <a:pt x="199815" y="18115"/>
                </a:lnTo>
                <a:lnTo>
                  <a:pt x="199827" y="17168"/>
                </a:lnTo>
                <a:close/>
              </a:path>
              <a:path w="201295" h="35560">
                <a:moveTo>
                  <a:pt x="179189" y="4187"/>
                </a:moveTo>
                <a:lnTo>
                  <a:pt x="176413" y="4187"/>
                </a:lnTo>
                <a:lnTo>
                  <a:pt x="173126" y="7465"/>
                </a:lnTo>
                <a:lnTo>
                  <a:pt x="173035" y="15867"/>
                </a:lnTo>
                <a:lnTo>
                  <a:pt x="176413" y="19236"/>
                </a:lnTo>
                <a:lnTo>
                  <a:pt x="179190" y="19236"/>
                </a:lnTo>
                <a:lnTo>
                  <a:pt x="176933" y="16520"/>
                </a:lnTo>
                <a:lnTo>
                  <a:pt x="199824" y="16520"/>
                </a:lnTo>
                <a:lnTo>
                  <a:pt x="199779" y="7465"/>
                </a:lnTo>
                <a:lnTo>
                  <a:pt x="199313" y="6903"/>
                </a:lnTo>
                <a:lnTo>
                  <a:pt x="176933" y="6903"/>
                </a:lnTo>
                <a:lnTo>
                  <a:pt x="179189" y="4187"/>
                </a:lnTo>
                <a:close/>
              </a:path>
              <a:path w="201295" h="35560">
                <a:moveTo>
                  <a:pt x="199824" y="16520"/>
                </a:moveTo>
                <a:lnTo>
                  <a:pt x="176933" y="16520"/>
                </a:lnTo>
                <a:lnTo>
                  <a:pt x="182725" y="19236"/>
                </a:lnTo>
                <a:lnTo>
                  <a:pt x="197338" y="19236"/>
                </a:lnTo>
                <a:lnTo>
                  <a:pt x="199827" y="17168"/>
                </a:lnTo>
                <a:lnTo>
                  <a:pt x="199824" y="16520"/>
                </a:lnTo>
                <a:close/>
              </a:path>
              <a:path w="201295" h="35560">
                <a:moveTo>
                  <a:pt x="199779" y="7465"/>
                </a:moveTo>
                <a:lnTo>
                  <a:pt x="199827" y="17168"/>
                </a:lnTo>
                <a:lnTo>
                  <a:pt x="200543" y="16573"/>
                </a:lnTo>
                <a:lnTo>
                  <a:pt x="201229" y="9210"/>
                </a:lnTo>
                <a:lnTo>
                  <a:pt x="199779" y="7465"/>
                </a:lnTo>
                <a:close/>
              </a:path>
              <a:path w="201295" h="35560">
                <a:moveTo>
                  <a:pt x="173035" y="11887"/>
                </a:moveTo>
                <a:lnTo>
                  <a:pt x="55801" y="11899"/>
                </a:lnTo>
                <a:lnTo>
                  <a:pt x="173035" y="11899"/>
                </a:lnTo>
                <a:close/>
              </a:path>
              <a:path w="201295" h="35560">
                <a:moveTo>
                  <a:pt x="87867" y="10400"/>
                </a:moveTo>
                <a:lnTo>
                  <a:pt x="56015" y="11889"/>
                </a:lnTo>
                <a:lnTo>
                  <a:pt x="173035" y="11887"/>
                </a:lnTo>
                <a:lnTo>
                  <a:pt x="173035" y="10438"/>
                </a:lnTo>
                <a:lnTo>
                  <a:pt x="87513" y="10438"/>
                </a:lnTo>
                <a:lnTo>
                  <a:pt x="87867" y="10400"/>
                </a:lnTo>
                <a:close/>
              </a:path>
              <a:path w="201295" h="35560">
                <a:moveTo>
                  <a:pt x="173035" y="10383"/>
                </a:moveTo>
                <a:lnTo>
                  <a:pt x="88237" y="10383"/>
                </a:lnTo>
                <a:lnTo>
                  <a:pt x="87513" y="10438"/>
                </a:lnTo>
                <a:lnTo>
                  <a:pt x="173035" y="10438"/>
                </a:lnTo>
                <a:close/>
              </a:path>
              <a:path w="201295" h="35560">
                <a:moveTo>
                  <a:pt x="120986" y="7848"/>
                </a:moveTo>
                <a:lnTo>
                  <a:pt x="105140" y="8571"/>
                </a:lnTo>
                <a:lnTo>
                  <a:pt x="104429" y="8625"/>
                </a:lnTo>
                <a:lnTo>
                  <a:pt x="87867" y="10400"/>
                </a:lnTo>
                <a:lnTo>
                  <a:pt x="88237" y="10383"/>
                </a:lnTo>
                <a:lnTo>
                  <a:pt x="173035" y="10383"/>
                </a:lnTo>
                <a:lnTo>
                  <a:pt x="173035" y="7884"/>
                </a:lnTo>
                <a:lnTo>
                  <a:pt x="120647" y="7884"/>
                </a:lnTo>
                <a:lnTo>
                  <a:pt x="120986" y="7848"/>
                </a:lnTo>
                <a:close/>
              </a:path>
              <a:path w="201295" h="35560">
                <a:moveTo>
                  <a:pt x="173035" y="7832"/>
                </a:moveTo>
                <a:lnTo>
                  <a:pt x="121346" y="7832"/>
                </a:lnTo>
                <a:lnTo>
                  <a:pt x="120647" y="7884"/>
                </a:lnTo>
                <a:lnTo>
                  <a:pt x="173035" y="7884"/>
                </a:lnTo>
                <a:close/>
              </a:path>
              <a:path w="201295" h="35560">
                <a:moveTo>
                  <a:pt x="175822" y="4776"/>
                </a:moveTo>
                <a:lnTo>
                  <a:pt x="150035" y="4791"/>
                </a:lnTo>
                <a:lnTo>
                  <a:pt x="120986" y="7848"/>
                </a:lnTo>
                <a:lnTo>
                  <a:pt x="121346" y="7832"/>
                </a:lnTo>
                <a:lnTo>
                  <a:pt x="173035" y="7832"/>
                </a:lnTo>
                <a:lnTo>
                  <a:pt x="173126" y="7465"/>
                </a:lnTo>
                <a:lnTo>
                  <a:pt x="175822" y="4776"/>
                </a:lnTo>
                <a:close/>
              </a:path>
              <a:path w="201295" h="35560">
                <a:moveTo>
                  <a:pt x="194510" y="0"/>
                </a:moveTo>
                <a:lnTo>
                  <a:pt x="188150" y="34"/>
                </a:lnTo>
                <a:lnTo>
                  <a:pt x="191640" y="53"/>
                </a:lnTo>
                <a:lnTo>
                  <a:pt x="194904" y="1596"/>
                </a:lnTo>
                <a:lnTo>
                  <a:pt x="199779" y="7465"/>
                </a:lnTo>
                <a:lnTo>
                  <a:pt x="199768" y="5199"/>
                </a:lnTo>
                <a:lnTo>
                  <a:pt x="194510" y="0"/>
                </a:lnTo>
                <a:close/>
              </a:path>
              <a:path w="201295" h="35560">
                <a:moveTo>
                  <a:pt x="188150" y="34"/>
                </a:moveTo>
                <a:lnTo>
                  <a:pt x="176933" y="6903"/>
                </a:lnTo>
                <a:lnTo>
                  <a:pt x="182725" y="4187"/>
                </a:lnTo>
                <a:lnTo>
                  <a:pt x="197056" y="4187"/>
                </a:lnTo>
                <a:lnTo>
                  <a:pt x="194904" y="1596"/>
                </a:lnTo>
                <a:lnTo>
                  <a:pt x="191640" y="53"/>
                </a:lnTo>
                <a:lnTo>
                  <a:pt x="188150" y="34"/>
                </a:lnTo>
                <a:close/>
              </a:path>
              <a:path w="201295" h="35560">
                <a:moveTo>
                  <a:pt x="197056" y="4187"/>
                </a:moveTo>
                <a:lnTo>
                  <a:pt x="182725" y="4187"/>
                </a:lnTo>
                <a:lnTo>
                  <a:pt x="176933" y="6903"/>
                </a:lnTo>
                <a:lnTo>
                  <a:pt x="199313" y="6903"/>
                </a:lnTo>
                <a:lnTo>
                  <a:pt x="197056" y="4187"/>
                </a:lnTo>
                <a:close/>
              </a:path>
              <a:path w="201295" h="35560">
                <a:moveTo>
                  <a:pt x="179882" y="3352"/>
                </a:moveTo>
                <a:lnTo>
                  <a:pt x="162278" y="3352"/>
                </a:lnTo>
                <a:lnTo>
                  <a:pt x="150079" y="4786"/>
                </a:lnTo>
                <a:lnTo>
                  <a:pt x="175822" y="4776"/>
                </a:lnTo>
                <a:lnTo>
                  <a:pt x="176413" y="4187"/>
                </a:lnTo>
                <a:lnTo>
                  <a:pt x="179189" y="4187"/>
                </a:lnTo>
                <a:lnTo>
                  <a:pt x="179882" y="3352"/>
                </a:lnTo>
                <a:close/>
              </a:path>
              <a:path w="201295" h="35560">
                <a:moveTo>
                  <a:pt x="178693" y="1189"/>
                </a:moveTo>
                <a:lnTo>
                  <a:pt x="171815" y="1891"/>
                </a:lnTo>
                <a:lnTo>
                  <a:pt x="171218" y="1965"/>
                </a:lnTo>
                <a:lnTo>
                  <a:pt x="162092" y="3374"/>
                </a:lnTo>
                <a:lnTo>
                  <a:pt x="162278" y="3352"/>
                </a:lnTo>
                <a:lnTo>
                  <a:pt x="179882" y="3352"/>
                </a:lnTo>
                <a:lnTo>
                  <a:pt x="181340" y="1596"/>
                </a:lnTo>
                <a:lnTo>
                  <a:pt x="182111" y="1231"/>
                </a:lnTo>
                <a:lnTo>
                  <a:pt x="178419" y="1231"/>
                </a:lnTo>
                <a:lnTo>
                  <a:pt x="178693" y="1189"/>
                </a:lnTo>
                <a:close/>
              </a:path>
              <a:path w="201295" h="35560">
                <a:moveTo>
                  <a:pt x="182270" y="1156"/>
                </a:moveTo>
                <a:lnTo>
                  <a:pt x="179016" y="1156"/>
                </a:lnTo>
                <a:lnTo>
                  <a:pt x="178419" y="1231"/>
                </a:lnTo>
                <a:lnTo>
                  <a:pt x="182111" y="1231"/>
                </a:lnTo>
                <a:lnTo>
                  <a:pt x="182270" y="1156"/>
                </a:lnTo>
                <a:close/>
              </a:path>
              <a:path w="201295" h="35560">
                <a:moveTo>
                  <a:pt x="183850" y="410"/>
                </a:moveTo>
                <a:lnTo>
                  <a:pt x="178693" y="1189"/>
                </a:lnTo>
                <a:lnTo>
                  <a:pt x="179016" y="1156"/>
                </a:lnTo>
                <a:lnTo>
                  <a:pt x="182270" y="1156"/>
                </a:lnTo>
                <a:lnTo>
                  <a:pt x="183850" y="410"/>
                </a:lnTo>
                <a:close/>
              </a:path>
              <a:path w="201295" h="35560">
                <a:moveTo>
                  <a:pt x="187337" y="38"/>
                </a:moveTo>
                <a:lnTo>
                  <a:pt x="184604" y="53"/>
                </a:lnTo>
                <a:lnTo>
                  <a:pt x="183850" y="410"/>
                </a:lnTo>
                <a:lnTo>
                  <a:pt x="185811" y="138"/>
                </a:lnTo>
                <a:lnTo>
                  <a:pt x="187337" y="38"/>
                </a:lnTo>
                <a:close/>
              </a:path>
              <a:path w="201295" h="35560">
                <a:moveTo>
                  <a:pt x="187462" y="30"/>
                </a:moveTo>
                <a:lnTo>
                  <a:pt x="188150" y="34"/>
                </a:lnTo>
                <a:lnTo>
                  <a:pt x="187462" y="3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35530" y="5521236"/>
            <a:ext cx="137043" cy="204069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9760344" y="5618187"/>
            <a:ext cx="41910" cy="52705"/>
          </a:xfrm>
          <a:custGeom>
            <a:avLst/>
            <a:gdLst/>
            <a:ahLst/>
            <a:cxnLst/>
            <a:rect l="l" t="t" r="r" b="b"/>
            <a:pathLst>
              <a:path w="41909" h="52704">
                <a:moveTo>
                  <a:pt x="21145" y="27876"/>
                </a:moveTo>
                <a:close/>
              </a:path>
              <a:path w="41909" h="52704">
                <a:moveTo>
                  <a:pt x="25565" y="32626"/>
                </a:moveTo>
                <a:close/>
              </a:path>
              <a:path w="41909" h="52704">
                <a:moveTo>
                  <a:pt x="25692" y="32651"/>
                </a:moveTo>
                <a:lnTo>
                  <a:pt x="25539" y="32562"/>
                </a:lnTo>
                <a:lnTo>
                  <a:pt x="25692" y="32651"/>
                </a:lnTo>
                <a:close/>
              </a:path>
              <a:path w="41909" h="52704">
                <a:moveTo>
                  <a:pt x="41516" y="30010"/>
                </a:moveTo>
                <a:lnTo>
                  <a:pt x="35458" y="14554"/>
                </a:lnTo>
                <a:lnTo>
                  <a:pt x="35458" y="28562"/>
                </a:lnTo>
                <a:lnTo>
                  <a:pt x="33185" y="30010"/>
                </a:lnTo>
                <a:lnTo>
                  <a:pt x="35382" y="28600"/>
                </a:lnTo>
                <a:lnTo>
                  <a:pt x="35458" y="14554"/>
                </a:lnTo>
                <a:lnTo>
                  <a:pt x="32181" y="12128"/>
                </a:lnTo>
                <a:lnTo>
                  <a:pt x="31546" y="11747"/>
                </a:lnTo>
                <a:lnTo>
                  <a:pt x="31534" y="11353"/>
                </a:lnTo>
                <a:lnTo>
                  <a:pt x="31534" y="20828"/>
                </a:lnTo>
                <a:lnTo>
                  <a:pt x="31419" y="24993"/>
                </a:lnTo>
                <a:lnTo>
                  <a:pt x="31432" y="20802"/>
                </a:lnTo>
                <a:lnTo>
                  <a:pt x="31534" y="11353"/>
                </a:lnTo>
                <a:lnTo>
                  <a:pt x="31419" y="7759"/>
                </a:lnTo>
                <a:lnTo>
                  <a:pt x="31026" y="7048"/>
                </a:lnTo>
                <a:lnTo>
                  <a:pt x="31026" y="29527"/>
                </a:lnTo>
                <a:lnTo>
                  <a:pt x="30949" y="30492"/>
                </a:lnTo>
                <a:lnTo>
                  <a:pt x="30899" y="29502"/>
                </a:lnTo>
                <a:lnTo>
                  <a:pt x="31026" y="29527"/>
                </a:lnTo>
                <a:lnTo>
                  <a:pt x="31026" y="7048"/>
                </a:lnTo>
                <a:lnTo>
                  <a:pt x="30695" y="6451"/>
                </a:lnTo>
                <a:lnTo>
                  <a:pt x="30695" y="33591"/>
                </a:lnTo>
                <a:lnTo>
                  <a:pt x="29921" y="33604"/>
                </a:lnTo>
                <a:lnTo>
                  <a:pt x="30467" y="33782"/>
                </a:lnTo>
                <a:lnTo>
                  <a:pt x="30340" y="33743"/>
                </a:lnTo>
                <a:lnTo>
                  <a:pt x="30340" y="35636"/>
                </a:lnTo>
                <a:lnTo>
                  <a:pt x="30187" y="36144"/>
                </a:lnTo>
                <a:lnTo>
                  <a:pt x="30340" y="35636"/>
                </a:lnTo>
                <a:lnTo>
                  <a:pt x="30340" y="33743"/>
                </a:lnTo>
                <a:lnTo>
                  <a:pt x="29895" y="33604"/>
                </a:lnTo>
                <a:lnTo>
                  <a:pt x="30162" y="33591"/>
                </a:lnTo>
                <a:lnTo>
                  <a:pt x="30695" y="33591"/>
                </a:lnTo>
                <a:lnTo>
                  <a:pt x="30695" y="6451"/>
                </a:lnTo>
                <a:lnTo>
                  <a:pt x="29794" y="4813"/>
                </a:lnTo>
                <a:lnTo>
                  <a:pt x="29171" y="4419"/>
                </a:lnTo>
                <a:lnTo>
                  <a:pt x="29171" y="33375"/>
                </a:lnTo>
                <a:lnTo>
                  <a:pt x="27901" y="33070"/>
                </a:lnTo>
                <a:lnTo>
                  <a:pt x="28346" y="33159"/>
                </a:lnTo>
                <a:lnTo>
                  <a:pt x="29171" y="33375"/>
                </a:lnTo>
                <a:lnTo>
                  <a:pt x="29171" y="4419"/>
                </a:lnTo>
                <a:lnTo>
                  <a:pt x="28194" y="3797"/>
                </a:lnTo>
                <a:lnTo>
                  <a:pt x="28194" y="19532"/>
                </a:lnTo>
                <a:lnTo>
                  <a:pt x="27813" y="19304"/>
                </a:lnTo>
                <a:lnTo>
                  <a:pt x="28194" y="19532"/>
                </a:lnTo>
                <a:lnTo>
                  <a:pt x="28194" y="3797"/>
                </a:lnTo>
                <a:lnTo>
                  <a:pt x="27952" y="3632"/>
                </a:lnTo>
                <a:lnTo>
                  <a:pt x="26911" y="2959"/>
                </a:lnTo>
                <a:lnTo>
                  <a:pt x="26911" y="33045"/>
                </a:lnTo>
                <a:lnTo>
                  <a:pt x="26301" y="32791"/>
                </a:lnTo>
                <a:lnTo>
                  <a:pt x="26301" y="34480"/>
                </a:lnTo>
                <a:lnTo>
                  <a:pt x="25908" y="33883"/>
                </a:lnTo>
                <a:lnTo>
                  <a:pt x="25958" y="34480"/>
                </a:lnTo>
                <a:lnTo>
                  <a:pt x="25869" y="33832"/>
                </a:lnTo>
                <a:lnTo>
                  <a:pt x="25831" y="33350"/>
                </a:lnTo>
                <a:lnTo>
                  <a:pt x="25831" y="33934"/>
                </a:lnTo>
                <a:lnTo>
                  <a:pt x="25717" y="33578"/>
                </a:lnTo>
                <a:lnTo>
                  <a:pt x="25831" y="33934"/>
                </a:lnTo>
                <a:lnTo>
                  <a:pt x="25831" y="33350"/>
                </a:lnTo>
                <a:lnTo>
                  <a:pt x="25793" y="33083"/>
                </a:lnTo>
                <a:lnTo>
                  <a:pt x="25755" y="32829"/>
                </a:lnTo>
                <a:lnTo>
                  <a:pt x="25908" y="33159"/>
                </a:lnTo>
                <a:lnTo>
                  <a:pt x="25895" y="33591"/>
                </a:lnTo>
                <a:lnTo>
                  <a:pt x="26022" y="34048"/>
                </a:lnTo>
                <a:lnTo>
                  <a:pt x="26301" y="34480"/>
                </a:lnTo>
                <a:lnTo>
                  <a:pt x="26301" y="32791"/>
                </a:lnTo>
                <a:lnTo>
                  <a:pt x="26009" y="32664"/>
                </a:lnTo>
                <a:lnTo>
                  <a:pt x="26911" y="33045"/>
                </a:lnTo>
                <a:lnTo>
                  <a:pt x="26911" y="2959"/>
                </a:lnTo>
                <a:lnTo>
                  <a:pt x="26263" y="2349"/>
                </a:lnTo>
                <a:lnTo>
                  <a:pt x="25895" y="1981"/>
                </a:lnTo>
                <a:lnTo>
                  <a:pt x="25895" y="32613"/>
                </a:lnTo>
                <a:lnTo>
                  <a:pt x="25755" y="32600"/>
                </a:lnTo>
                <a:lnTo>
                  <a:pt x="25565" y="32639"/>
                </a:lnTo>
                <a:lnTo>
                  <a:pt x="25628" y="32918"/>
                </a:lnTo>
                <a:lnTo>
                  <a:pt x="25641" y="33070"/>
                </a:lnTo>
                <a:lnTo>
                  <a:pt x="25565" y="32931"/>
                </a:lnTo>
                <a:lnTo>
                  <a:pt x="25527" y="32600"/>
                </a:lnTo>
                <a:lnTo>
                  <a:pt x="25514" y="32435"/>
                </a:lnTo>
                <a:lnTo>
                  <a:pt x="25615" y="32575"/>
                </a:lnTo>
                <a:lnTo>
                  <a:pt x="25755" y="32600"/>
                </a:lnTo>
                <a:lnTo>
                  <a:pt x="25781" y="31838"/>
                </a:lnTo>
                <a:lnTo>
                  <a:pt x="25895" y="32613"/>
                </a:lnTo>
                <a:lnTo>
                  <a:pt x="25895" y="1981"/>
                </a:lnTo>
                <a:lnTo>
                  <a:pt x="25755" y="1841"/>
                </a:lnTo>
                <a:lnTo>
                  <a:pt x="25755" y="31381"/>
                </a:lnTo>
                <a:lnTo>
                  <a:pt x="25654" y="29845"/>
                </a:lnTo>
                <a:lnTo>
                  <a:pt x="25615" y="29298"/>
                </a:lnTo>
                <a:lnTo>
                  <a:pt x="25615" y="29108"/>
                </a:lnTo>
                <a:lnTo>
                  <a:pt x="25615" y="28714"/>
                </a:lnTo>
                <a:lnTo>
                  <a:pt x="25615" y="27927"/>
                </a:lnTo>
                <a:lnTo>
                  <a:pt x="25654" y="29845"/>
                </a:lnTo>
                <a:lnTo>
                  <a:pt x="25666" y="30010"/>
                </a:lnTo>
                <a:lnTo>
                  <a:pt x="25755" y="31381"/>
                </a:lnTo>
                <a:lnTo>
                  <a:pt x="25755" y="1841"/>
                </a:lnTo>
                <a:lnTo>
                  <a:pt x="25615" y="1701"/>
                </a:lnTo>
                <a:lnTo>
                  <a:pt x="25615" y="17754"/>
                </a:lnTo>
                <a:lnTo>
                  <a:pt x="25488" y="17208"/>
                </a:lnTo>
                <a:lnTo>
                  <a:pt x="25615" y="17754"/>
                </a:lnTo>
                <a:lnTo>
                  <a:pt x="25615" y="1701"/>
                </a:lnTo>
                <a:lnTo>
                  <a:pt x="25298" y="1384"/>
                </a:lnTo>
                <a:lnTo>
                  <a:pt x="25298" y="32753"/>
                </a:lnTo>
                <a:lnTo>
                  <a:pt x="25107" y="32626"/>
                </a:lnTo>
                <a:lnTo>
                  <a:pt x="24536" y="32219"/>
                </a:lnTo>
                <a:lnTo>
                  <a:pt x="25095" y="32600"/>
                </a:lnTo>
                <a:lnTo>
                  <a:pt x="25298" y="32753"/>
                </a:lnTo>
                <a:lnTo>
                  <a:pt x="25298" y="1384"/>
                </a:lnTo>
                <a:lnTo>
                  <a:pt x="25260" y="16586"/>
                </a:lnTo>
                <a:lnTo>
                  <a:pt x="25196" y="16916"/>
                </a:lnTo>
                <a:lnTo>
                  <a:pt x="25031" y="16903"/>
                </a:lnTo>
                <a:lnTo>
                  <a:pt x="25044" y="16764"/>
                </a:lnTo>
                <a:lnTo>
                  <a:pt x="25260" y="16586"/>
                </a:lnTo>
                <a:lnTo>
                  <a:pt x="25260" y="1346"/>
                </a:lnTo>
                <a:lnTo>
                  <a:pt x="24955" y="1028"/>
                </a:lnTo>
                <a:lnTo>
                  <a:pt x="24930" y="17538"/>
                </a:lnTo>
                <a:lnTo>
                  <a:pt x="24739" y="17310"/>
                </a:lnTo>
                <a:lnTo>
                  <a:pt x="24587" y="17487"/>
                </a:lnTo>
                <a:lnTo>
                  <a:pt x="24511" y="17157"/>
                </a:lnTo>
                <a:lnTo>
                  <a:pt x="24714" y="17348"/>
                </a:lnTo>
                <a:lnTo>
                  <a:pt x="24625" y="17170"/>
                </a:lnTo>
                <a:lnTo>
                  <a:pt x="24739" y="17310"/>
                </a:lnTo>
                <a:lnTo>
                  <a:pt x="24739" y="17157"/>
                </a:lnTo>
                <a:lnTo>
                  <a:pt x="24752" y="17322"/>
                </a:lnTo>
                <a:lnTo>
                  <a:pt x="24930" y="17538"/>
                </a:lnTo>
                <a:lnTo>
                  <a:pt x="24930" y="1028"/>
                </a:lnTo>
                <a:lnTo>
                  <a:pt x="23698" y="533"/>
                </a:lnTo>
                <a:lnTo>
                  <a:pt x="23698" y="27101"/>
                </a:lnTo>
                <a:lnTo>
                  <a:pt x="23545" y="27025"/>
                </a:lnTo>
                <a:lnTo>
                  <a:pt x="23545" y="46850"/>
                </a:lnTo>
                <a:lnTo>
                  <a:pt x="19050" y="46863"/>
                </a:lnTo>
                <a:lnTo>
                  <a:pt x="18859" y="46863"/>
                </a:lnTo>
                <a:lnTo>
                  <a:pt x="18707" y="46863"/>
                </a:lnTo>
                <a:lnTo>
                  <a:pt x="18846" y="46850"/>
                </a:lnTo>
                <a:lnTo>
                  <a:pt x="23545" y="46850"/>
                </a:lnTo>
                <a:lnTo>
                  <a:pt x="23545" y="27025"/>
                </a:lnTo>
                <a:lnTo>
                  <a:pt x="23101" y="26771"/>
                </a:lnTo>
                <a:lnTo>
                  <a:pt x="22288" y="26263"/>
                </a:lnTo>
                <a:lnTo>
                  <a:pt x="22288" y="42316"/>
                </a:lnTo>
                <a:lnTo>
                  <a:pt x="22250" y="40767"/>
                </a:lnTo>
                <a:lnTo>
                  <a:pt x="22288" y="42316"/>
                </a:lnTo>
                <a:lnTo>
                  <a:pt x="22288" y="26263"/>
                </a:lnTo>
                <a:lnTo>
                  <a:pt x="22186" y="29248"/>
                </a:lnTo>
                <a:lnTo>
                  <a:pt x="22110" y="28943"/>
                </a:lnTo>
                <a:lnTo>
                  <a:pt x="22110" y="31826"/>
                </a:lnTo>
                <a:lnTo>
                  <a:pt x="22021" y="30302"/>
                </a:lnTo>
                <a:lnTo>
                  <a:pt x="22098" y="30492"/>
                </a:lnTo>
                <a:lnTo>
                  <a:pt x="22110" y="31826"/>
                </a:lnTo>
                <a:lnTo>
                  <a:pt x="22110" y="28943"/>
                </a:lnTo>
                <a:lnTo>
                  <a:pt x="21183" y="28181"/>
                </a:lnTo>
                <a:lnTo>
                  <a:pt x="20485" y="27825"/>
                </a:lnTo>
                <a:lnTo>
                  <a:pt x="21170" y="28168"/>
                </a:lnTo>
                <a:lnTo>
                  <a:pt x="20650" y="27749"/>
                </a:lnTo>
                <a:lnTo>
                  <a:pt x="21120" y="28041"/>
                </a:lnTo>
                <a:lnTo>
                  <a:pt x="21005" y="27851"/>
                </a:lnTo>
                <a:lnTo>
                  <a:pt x="20624" y="27686"/>
                </a:lnTo>
                <a:lnTo>
                  <a:pt x="21056" y="27838"/>
                </a:lnTo>
                <a:lnTo>
                  <a:pt x="21183" y="28067"/>
                </a:lnTo>
                <a:lnTo>
                  <a:pt x="21996" y="28575"/>
                </a:lnTo>
                <a:lnTo>
                  <a:pt x="21120" y="28041"/>
                </a:lnTo>
                <a:lnTo>
                  <a:pt x="20650" y="27749"/>
                </a:lnTo>
                <a:lnTo>
                  <a:pt x="21170" y="28143"/>
                </a:lnTo>
                <a:lnTo>
                  <a:pt x="22085" y="28841"/>
                </a:lnTo>
                <a:lnTo>
                  <a:pt x="22085" y="28638"/>
                </a:lnTo>
                <a:lnTo>
                  <a:pt x="22123" y="28879"/>
                </a:lnTo>
                <a:lnTo>
                  <a:pt x="22186" y="29248"/>
                </a:lnTo>
                <a:lnTo>
                  <a:pt x="22186" y="26187"/>
                </a:lnTo>
                <a:lnTo>
                  <a:pt x="23698" y="27101"/>
                </a:lnTo>
                <a:lnTo>
                  <a:pt x="23698" y="533"/>
                </a:lnTo>
                <a:lnTo>
                  <a:pt x="23495" y="444"/>
                </a:lnTo>
                <a:lnTo>
                  <a:pt x="23495" y="15697"/>
                </a:lnTo>
                <a:lnTo>
                  <a:pt x="23495" y="444"/>
                </a:lnTo>
                <a:lnTo>
                  <a:pt x="22390" y="0"/>
                </a:lnTo>
                <a:lnTo>
                  <a:pt x="20167" y="50"/>
                </a:lnTo>
                <a:lnTo>
                  <a:pt x="20167" y="29451"/>
                </a:lnTo>
                <a:lnTo>
                  <a:pt x="20116" y="29298"/>
                </a:lnTo>
                <a:lnTo>
                  <a:pt x="18935" y="28625"/>
                </a:lnTo>
                <a:lnTo>
                  <a:pt x="20116" y="29298"/>
                </a:lnTo>
                <a:lnTo>
                  <a:pt x="20167" y="29451"/>
                </a:lnTo>
                <a:lnTo>
                  <a:pt x="20167" y="50"/>
                </a:lnTo>
                <a:lnTo>
                  <a:pt x="18288" y="88"/>
                </a:lnTo>
                <a:lnTo>
                  <a:pt x="14782" y="812"/>
                </a:lnTo>
                <a:lnTo>
                  <a:pt x="13716" y="1257"/>
                </a:lnTo>
                <a:lnTo>
                  <a:pt x="13716" y="14605"/>
                </a:lnTo>
                <a:lnTo>
                  <a:pt x="13563" y="15722"/>
                </a:lnTo>
                <a:lnTo>
                  <a:pt x="13627" y="15163"/>
                </a:lnTo>
                <a:lnTo>
                  <a:pt x="13716" y="14605"/>
                </a:lnTo>
                <a:lnTo>
                  <a:pt x="13716" y="1257"/>
                </a:lnTo>
                <a:lnTo>
                  <a:pt x="11925" y="1993"/>
                </a:lnTo>
                <a:lnTo>
                  <a:pt x="11925" y="16611"/>
                </a:lnTo>
                <a:lnTo>
                  <a:pt x="11874" y="13169"/>
                </a:lnTo>
                <a:lnTo>
                  <a:pt x="11912" y="11074"/>
                </a:lnTo>
                <a:lnTo>
                  <a:pt x="11925" y="16611"/>
                </a:lnTo>
                <a:lnTo>
                  <a:pt x="11925" y="1993"/>
                </a:lnTo>
                <a:lnTo>
                  <a:pt x="11468" y="2184"/>
                </a:lnTo>
                <a:lnTo>
                  <a:pt x="11468" y="29425"/>
                </a:lnTo>
                <a:lnTo>
                  <a:pt x="11353" y="31267"/>
                </a:lnTo>
                <a:lnTo>
                  <a:pt x="11468" y="29425"/>
                </a:lnTo>
                <a:lnTo>
                  <a:pt x="11468" y="2184"/>
                </a:lnTo>
                <a:lnTo>
                  <a:pt x="11099" y="2336"/>
                </a:lnTo>
                <a:lnTo>
                  <a:pt x="11099" y="32219"/>
                </a:lnTo>
                <a:lnTo>
                  <a:pt x="10871" y="32829"/>
                </a:lnTo>
                <a:lnTo>
                  <a:pt x="11087" y="32245"/>
                </a:lnTo>
                <a:lnTo>
                  <a:pt x="11099" y="2336"/>
                </a:lnTo>
                <a:lnTo>
                  <a:pt x="10744" y="2476"/>
                </a:lnTo>
                <a:lnTo>
                  <a:pt x="8356" y="6172"/>
                </a:lnTo>
                <a:lnTo>
                  <a:pt x="8445" y="8750"/>
                </a:lnTo>
                <a:lnTo>
                  <a:pt x="7950" y="8864"/>
                </a:lnTo>
                <a:lnTo>
                  <a:pt x="0" y="27051"/>
                </a:lnTo>
                <a:lnTo>
                  <a:pt x="381" y="29502"/>
                </a:lnTo>
                <a:lnTo>
                  <a:pt x="1447" y="33070"/>
                </a:lnTo>
                <a:lnTo>
                  <a:pt x="2476" y="36830"/>
                </a:lnTo>
                <a:lnTo>
                  <a:pt x="4838" y="40970"/>
                </a:lnTo>
                <a:lnTo>
                  <a:pt x="6616" y="42786"/>
                </a:lnTo>
                <a:lnTo>
                  <a:pt x="10693" y="45275"/>
                </a:lnTo>
                <a:lnTo>
                  <a:pt x="12573" y="45834"/>
                </a:lnTo>
                <a:lnTo>
                  <a:pt x="13385" y="46647"/>
                </a:lnTo>
                <a:lnTo>
                  <a:pt x="16141" y="48539"/>
                </a:lnTo>
                <a:lnTo>
                  <a:pt x="19380" y="49999"/>
                </a:lnTo>
                <a:lnTo>
                  <a:pt x="21082" y="50571"/>
                </a:lnTo>
                <a:lnTo>
                  <a:pt x="23774" y="51193"/>
                </a:lnTo>
                <a:lnTo>
                  <a:pt x="25438" y="51777"/>
                </a:lnTo>
                <a:lnTo>
                  <a:pt x="28409" y="52324"/>
                </a:lnTo>
                <a:lnTo>
                  <a:pt x="30060" y="52349"/>
                </a:lnTo>
                <a:lnTo>
                  <a:pt x="34912" y="52590"/>
                </a:lnTo>
                <a:lnTo>
                  <a:pt x="35306" y="52336"/>
                </a:lnTo>
                <a:lnTo>
                  <a:pt x="36957" y="51320"/>
                </a:lnTo>
                <a:lnTo>
                  <a:pt x="37426" y="51015"/>
                </a:lnTo>
                <a:lnTo>
                  <a:pt x="38557" y="50317"/>
                </a:lnTo>
                <a:lnTo>
                  <a:pt x="39865" y="47269"/>
                </a:lnTo>
                <a:lnTo>
                  <a:pt x="40563" y="45669"/>
                </a:lnTo>
                <a:lnTo>
                  <a:pt x="41325" y="42316"/>
                </a:lnTo>
                <a:lnTo>
                  <a:pt x="41440" y="38163"/>
                </a:lnTo>
                <a:lnTo>
                  <a:pt x="41490" y="34048"/>
                </a:lnTo>
                <a:lnTo>
                  <a:pt x="31343" y="34048"/>
                </a:lnTo>
                <a:lnTo>
                  <a:pt x="30632" y="34048"/>
                </a:lnTo>
                <a:lnTo>
                  <a:pt x="30556" y="33820"/>
                </a:lnTo>
                <a:lnTo>
                  <a:pt x="30695" y="33629"/>
                </a:lnTo>
                <a:lnTo>
                  <a:pt x="30670" y="33807"/>
                </a:lnTo>
                <a:lnTo>
                  <a:pt x="30899" y="33629"/>
                </a:lnTo>
                <a:lnTo>
                  <a:pt x="30797" y="33883"/>
                </a:lnTo>
                <a:lnTo>
                  <a:pt x="30670" y="33832"/>
                </a:lnTo>
                <a:lnTo>
                  <a:pt x="31000" y="33947"/>
                </a:lnTo>
                <a:lnTo>
                  <a:pt x="31343" y="34048"/>
                </a:lnTo>
                <a:lnTo>
                  <a:pt x="31026" y="33947"/>
                </a:lnTo>
                <a:lnTo>
                  <a:pt x="41490" y="33947"/>
                </a:lnTo>
                <a:lnTo>
                  <a:pt x="41490" y="33553"/>
                </a:lnTo>
                <a:lnTo>
                  <a:pt x="41516" y="3001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99598" y="5470664"/>
            <a:ext cx="830440" cy="24832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9235782" y="5817865"/>
            <a:ext cx="2916555" cy="951230"/>
            <a:chOff x="9235782" y="5817865"/>
            <a:chExt cx="2916555" cy="95123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35782" y="5901558"/>
              <a:ext cx="1333982" cy="7875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08170" y="5817865"/>
              <a:ext cx="750036" cy="3716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4728" y="6316136"/>
              <a:ext cx="144119" cy="18036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74969" y="5827198"/>
              <a:ext cx="1276821" cy="941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87381" y="1220317"/>
            <a:ext cx="963294" cy="556260"/>
            <a:chOff x="3987381" y="1220317"/>
            <a:chExt cx="963294" cy="556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7381" y="1237716"/>
              <a:ext cx="367917" cy="3778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0186" y="1220317"/>
              <a:ext cx="560247" cy="55622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5958" y="1163180"/>
            <a:ext cx="925786" cy="5514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9466" y="1121371"/>
            <a:ext cx="564514" cy="6069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8778" y="1818335"/>
            <a:ext cx="657567" cy="147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31333" y="1797697"/>
            <a:ext cx="194511" cy="1547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29918" y="1097927"/>
            <a:ext cx="251752" cy="2778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62340" y="1207909"/>
            <a:ext cx="287769" cy="18619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748459" y="1199667"/>
            <a:ext cx="153670" cy="82550"/>
          </a:xfrm>
          <a:custGeom>
            <a:avLst/>
            <a:gdLst/>
            <a:ahLst/>
            <a:cxnLst/>
            <a:rect l="l" t="t" r="r" b="b"/>
            <a:pathLst>
              <a:path w="153670" h="82550">
                <a:moveTo>
                  <a:pt x="109029" y="6083"/>
                </a:moveTo>
                <a:lnTo>
                  <a:pt x="106832" y="3886"/>
                </a:lnTo>
                <a:lnTo>
                  <a:pt x="106654" y="3708"/>
                </a:lnTo>
                <a:lnTo>
                  <a:pt x="62623" y="3708"/>
                </a:lnTo>
                <a:lnTo>
                  <a:pt x="50825" y="647"/>
                </a:lnTo>
                <a:lnTo>
                  <a:pt x="48958" y="368"/>
                </a:lnTo>
                <a:lnTo>
                  <a:pt x="38188" y="0"/>
                </a:lnTo>
                <a:lnTo>
                  <a:pt x="37134" y="25"/>
                </a:lnTo>
                <a:lnTo>
                  <a:pt x="24142" y="990"/>
                </a:lnTo>
                <a:lnTo>
                  <a:pt x="23177" y="1104"/>
                </a:lnTo>
                <a:lnTo>
                  <a:pt x="3810" y="4394"/>
                </a:lnTo>
                <a:lnTo>
                  <a:pt x="0" y="9766"/>
                </a:lnTo>
                <a:lnTo>
                  <a:pt x="1930" y="21094"/>
                </a:lnTo>
                <a:lnTo>
                  <a:pt x="7302" y="24904"/>
                </a:lnTo>
                <a:lnTo>
                  <a:pt x="13233" y="23888"/>
                </a:lnTo>
                <a:lnTo>
                  <a:pt x="26428" y="21272"/>
                </a:lnTo>
                <a:lnTo>
                  <a:pt x="26568" y="21247"/>
                </a:lnTo>
                <a:lnTo>
                  <a:pt x="26987" y="21183"/>
                </a:lnTo>
                <a:lnTo>
                  <a:pt x="39484" y="19329"/>
                </a:lnTo>
                <a:lnTo>
                  <a:pt x="50101" y="17526"/>
                </a:lnTo>
                <a:lnTo>
                  <a:pt x="50825" y="17373"/>
                </a:lnTo>
                <a:lnTo>
                  <a:pt x="62661" y="14300"/>
                </a:lnTo>
                <a:lnTo>
                  <a:pt x="106654" y="14300"/>
                </a:lnTo>
                <a:lnTo>
                  <a:pt x="106819" y="14135"/>
                </a:lnTo>
                <a:lnTo>
                  <a:pt x="109029" y="11938"/>
                </a:lnTo>
                <a:lnTo>
                  <a:pt x="109029" y="6083"/>
                </a:lnTo>
                <a:close/>
              </a:path>
              <a:path w="153670" h="82550">
                <a:moveTo>
                  <a:pt x="153403" y="57810"/>
                </a:moveTo>
                <a:lnTo>
                  <a:pt x="152222" y="52108"/>
                </a:lnTo>
                <a:lnTo>
                  <a:pt x="152082" y="51396"/>
                </a:lnTo>
                <a:lnTo>
                  <a:pt x="148945" y="49339"/>
                </a:lnTo>
                <a:lnTo>
                  <a:pt x="135597" y="52108"/>
                </a:lnTo>
                <a:lnTo>
                  <a:pt x="135356" y="52146"/>
                </a:lnTo>
                <a:lnTo>
                  <a:pt x="94399" y="58559"/>
                </a:lnTo>
                <a:lnTo>
                  <a:pt x="70713" y="61391"/>
                </a:lnTo>
                <a:lnTo>
                  <a:pt x="48590" y="60591"/>
                </a:lnTo>
                <a:lnTo>
                  <a:pt x="48348" y="60591"/>
                </a:lnTo>
                <a:lnTo>
                  <a:pt x="48158" y="60579"/>
                </a:lnTo>
                <a:lnTo>
                  <a:pt x="47891" y="60566"/>
                </a:lnTo>
                <a:lnTo>
                  <a:pt x="41668" y="60032"/>
                </a:lnTo>
                <a:lnTo>
                  <a:pt x="41465" y="59766"/>
                </a:lnTo>
                <a:lnTo>
                  <a:pt x="34785" y="59029"/>
                </a:lnTo>
                <a:lnTo>
                  <a:pt x="33807" y="59055"/>
                </a:lnTo>
                <a:lnTo>
                  <a:pt x="31864" y="59397"/>
                </a:lnTo>
                <a:lnTo>
                  <a:pt x="27330" y="59118"/>
                </a:lnTo>
                <a:lnTo>
                  <a:pt x="25857" y="60426"/>
                </a:lnTo>
                <a:lnTo>
                  <a:pt x="25031" y="60566"/>
                </a:lnTo>
                <a:lnTo>
                  <a:pt x="23888" y="62179"/>
                </a:lnTo>
                <a:lnTo>
                  <a:pt x="22402" y="63500"/>
                </a:lnTo>
                <a:lnTo>
                  <a:pt x="22352" y="64363"/>
                </a:lnTo>
                <a:lnTo>
                  <a:pt x="21221" y="65951"/>
                </a:lnTo>
                <a:lnTo>
                  <a:pt x="21983" y="70446"/>
                </a:lnTo>
                <a:lnTo>
                  <a:pt x="21729" y="74980"/>
                </a:lnTo>
                <a:lnTo>
                  <a:pt x="23025" y="76454"/>
                </a:lnTo>
                <a:lnTo>
                  <a:pt x="23101" y="76835"/>
                </a:lnTo>
                <a:lnTo>
                  <a:pt x="24053" y="77609"/>
                </a:lnTo>
                <a:lnTo>
                  <a:pt x="26111" y="79895"/>
                </a:lnTo>
                <a:lnTo>
                  <a:pt x="27025" y="79959"/>
                </a:lnTo>
                <a:lnTo>
                  <a:pt x="27774" y="80543"/>
                </a:lnTo>
                <a:lnTo>
                  <a:pt x="32334" y="80276"/>
                </a:lnTo>
                <a:lnTo>
                  <a:pt x="32537" y="80365"/>
                </a:lnTo>
                <a:lnTo>
                  <a:pt x="37693" y="81978"/>
                </a:lnTo>
                <a:lnTo>
                  <a:pt x="41452" y="80365"/>
                </a:lnTo>
                <a:lnTo>
                  <a:pt x="41859" y="79527"/>
                </a:lnTo>
                <a:lnTo>
                  <a:pt x="49085" y="78282"/>
                </a:lnTo>
                <a:lnTo>
                  <a:pt x="71805" y="73215"/>
                </a:lnTo>
                <a:lnTo>
                  <a:pt x="71945" y="73190"/>
                </a:lnTo>
                <a:lnTo>
                  <a:pt x="72517" y="73113"/>
                </a:lnTo>
                <a:lnTo>
                  <a:pt x="96024" y="70307"/>
                </a:lnTo>
                <a:lnTo>
                  <a:pt x="123380" y="65989"/>
                </a:lnTo>
                <a:lnTo>
                  <a:pt x="137693" y="63779"/>
                </a:lnTo>
                <a:lnTo>
                  <a:pt x="148945" y="61442"/>
                </a:lnTo>
                <a:lnTo>
                  <a:pt x="151345" y="60947"/>
                </a:lnTo>
                <a:lnTo>
                  <a:pt x="152908" y="58559"/>
                </a:lnTo>
                <a:lnTo>
                  <a:pt x="153403" y="57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95892" y="974623"/>
            <a:ext cx="510357" cy="5289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88401" y="1632953"/>
            <a:ext cx="761276" cy="28737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918842" y="1812746"/>
            <a:ext cx="168910" cy="95250"/>
          </a:xfrm>
          <a:custGeom>
            <a:avLst/>
            <a:gdLst/>
            <a:ahLst/>
            <a:cxnLst/>
            <a:rect l="l" t="t" r="r" b="b"/>
            <a:pathLst>
              <a:path w="168909" h="95250">
                <a:moveTo>
                  <a:pt x="161429" y="3263"/>
                </a:moveTo>
                <a:lnTo>
                  <a:pt x="160159" y="1993"/>
                </a:lnTo>
                <a:lnTo>
                  <a:pt x="159778" y="1612"/>
                </a:lnTo>
                <a:lnTo>
                  <a:pt x="159410" y="1244"/>
                </a:lnTo>
                <a:lnTo>
                  <a:pt x="146342" y="1244"/>
                </a:lnTo>
                <a:lnTo>
                  <a:pt x="134099" y="1612"/>
                </a:lnTo>
                <a:lnTo>
                  <a:pt x="119316" y="1968"/>
                </a:lnTo>
                <a:lnTo>
                  <a:pt x="102704" y="101"/>
                </a:lnTo>
                <a:lnTo>
                  <a:pt x="101854" y="50"/>
                </a:lnTo>
                <a:lnTo>
                  <a:pt x="83489" y="0"/>
                </a:lnTo>
                <a:lnTo>
                  <a:pt x="64554" y="508"/>
                </a:lnTo>
                <a:lnTo>
                  <a:pt x="46177" y="876"/>
                </a:lnTo>
                <a:lnTo>
                  <a:pt x="45212" y="939"/>
                </a:lnTo>
                <a:lnTo>
                  <a:pt x="27012" y="2959"/>
                </a:lnTo>
                <a:lnTo>
                  <a:pt x="4178" y="5892"/>
                </a:lnTo>
                <a:lnTo>
                  <a:pt x="0" y="11315"/>
                </a:lnTo>
                <a:lnTo>
                  <a:pt x="1524" y="23139"/>
                </a:lnTo>
                <a:lnTo>
                  <a:pt x="6921" y="27317"/>
                </a:lnTo>
                <a:lnTo>
                  <a:pt x="47155" y="22174"/>
                </a:lnTo>
                <a:lnTo>
                  <a:pt x="47015" y="22174"/>
                </a:lnTo>
                <a:lnTo>
                  <a:pt x="47752" y="22098"/>
                </a:lnTo>
                <a:lnTo>
                  <a:pt x="47282" y="22161"/>
                </a:lnTo>
                <a:lnTo>
                  <a:pt x="48298" y="22098"/>
                </a:lnTo>
                <a:lnTo>
                  <a:pt x="65354" y="21094"/>
                </a:lnTo>
                <a:lnTo>
                  <a:pt x="103085" y="15709"/>
                </a:lnTo>
                <a:lnTo>
                  <a:pt x="119722" y="11010"/>
                </a:lnTo>
                <a:lnTo>
                  <a:pt x="126771" y="10833"/>
                </a:lnTo>
                <a:lnTo>
                  <a:pt x="146608" y="10287"/>
                </a:lnTo>
                <a:lnTo>
                  <a:pt x="159410" y="10287"/>
                </a:lnTo>
                <a:lnTo>
                  <a:pt x="161429" y="8267"/>
                </a:lnTo>
                <a:lnTo>
                  <a:pt x="161429" y="3263"/>
                </a:lnTo>
                <a:close/>
              </a:path>
              <a:path w="168909" h="95250">
                <a:moveTo>
                  <a:pt x="166814" y="74549"/>
                </a:moveTo>
                <a:lnTo>
                  <a:pt x="165417" y="73609"/>
                </a:lnTo>
                <a:lnTo>
                  <a:pt x="165227" y="73482"/>
                </a:lnTo>
                <a:lnTo>
                  <a:pt x="163233" y="72148"/>
                </a:lnTo>
                <a:lnTo>
                  <a:pt x="156438" y="73507"/>
                </a:lnTo>
                <a:lnTo>
                  <a:pt x="137109" y="74549"/>
                </a:lnTo>
                <a:lnTo>
                  <a:pt x="166814" y="74549"/>
                </a:lnTo>
                <a:close/>
              </a:path>
              <a:path w="168909" h="95250">
                <a:moveTo>
                  <a:pt x="168287" y="81927"/>
                </a:moveTo>
                <a:lnTo>
                  <a:pt x="166814" y="74587"/>
                </a:lnTo>
                <a:lnTo>
                  <a:pt x="136740" y="74561"/>
                </a:lnTo>
                <a:lnTo>
                  <a:pt x="137109" y="74549"/>
                </a:lnTo>
                <a:lnTo>
                  <a:pt x="136969" y="74549"/>
                </a:lnTo>
                <a:lnTo>
                  <a:pt x="119722" y="74549"/>
                </a:lnTo>
                <a:lnTo>
                  <a:pt x="98818" y="72542"/>
                </a:lnTo>
                <a:lnTo>
                  <a:pt x="98691" y="72529"/>
                </a:lnTo>
                <a:lnTo>
                  <a:pt x="80581" y="70586"/>
                </a:lnTo>
                <a:lnTo>
                  <a:pt x="62433" y="69596"/>
                </a:lnTo>
                <a:lnTo>
                  <a:pt x="45758" y="68656"/>
                </a:lnTo>
                <a:lnTo>
                  <a:pt x="45542" y="68643"/>
                </a:lnTo>
                <a:lnTo>
                  <a:pt x="26022" y="67297"/>
                </a:lnTo>
                <a:lnTo>
                  <a:pt x="24739" y="65963"/>
                </a:lnTo>
                <a:lnTo>
                  <a:pt x="17919" y="65887"/>
                </a:lnTo>
                <a:lnTo>
                  <a:pt x="17119" y="66675"/>
                </a:lnTo>
                <a:lnTo>
                  <a:pt x="15989" y="66586"/>
                </a:lnTo>
                <a:lnTo>
                  <a:pt x="10845" y="71081"/>
                </a:lnTo>
                <a:lnTo>
                  <a:pt x="10706" y="72923"/>
                </a:lnTo>
                <a:lnTo>
                  <a:pt x="9385" y="74218"/>
                </a:lnTo>
                <a:lnTo>
                  <a:pt x="9309" y="81051"/>
                </a:lnTo>
                <a:lnTo>
                  <a:pt x="11264" y="83070"/>
                </a:lnTo>
                <a:lnTo>
                  <a:pt x="11747" y="84112"/>
                </a:lnTo>
                <a:lnTo>
                  <a:pt x="13970" y="85839"/>
                </a:lnTo>
                <a:lnTo>
                  <a:pt x="15367" y="87249"/>
                </a:lnTo>
                <a:lnTo>
                  <a:pt x="16471" y="87757"/>
                </a:lnTo>
                <a:lnTo>
                  <a:pt x="18034" y="88950"/>
                </a:lnTo>
                <a:lnTo>
                  <a:pt x="18732" y="89446"/>
                </a:lnTo>
                <a:lnTo>
                  <a:pt x="27622" y="95211"/>
                </a:lnTo>
                <a:lnTo>
                  <a:pt x="33578" y="93929"/>
                </a:lnTo>
                <a:lnTo>
                  <a:pt x="36525" y="89369"/>
                </a:lnTo>
                <a:lnTo>
                  <a:pt x="44653" y="89789"/>
                </a:lnTo>
                <a:lnTo>
                  <a:pt x="79235" y="90754"/>
                </a:lnTo>
                <a:lnTo>
                  <a:pt x="79794" y="90754"/>
                </a:lnTo>
                <a:lnTo>
                  <a:pt x="98120" y="90246"/>
                </a:lnTo>
                <a:lnTo>
                  <a:pt x="98717" y="90208"/>
                </a:lnTo>
                <a:lnTo>
                  <a:pt x="119722" y="88188"/>
                </a:lnTo>
                <a:lnTo>
                  <a:pt x="137477" y="88176"/>
                </a:lnTo>
                <a:lnTo>
                  <a:pt x="137934" y="88150"/>
                </a:lnTo>
                <a:lnTo>
                  <a:pt x="150799" y="87452"/>
                </a:lnTo>
                <a:lnTo>
                  <a:pt x="157632" y="87096"/>
                </a:lnTo>
                <a:lnTo>
                  <a:pt x="158610" y="86969"/>
                </a:lnTo>
                <a:lnTo>
                  <a:pt x="165900" y="85509"/>
                </a:lnTo>
                <a:lnTo>
                  <a:pt x="168287" y="81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62986" y="1734375"/>
            <a:ext cx="234238" cy="1374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63330" y="1704467"/>
            <a:ext cx="447773" cy="1910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80841" y="1659864"/>
            <a:ext cx="453516" cy="2389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26407" y="2202459"/>
            <a:ext cx="188351" cy="44199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76102" y="2725077"/>
            <a:ext cx="1311694" cy="47097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31049" y="2499118"/>
            <a:ext cx="711774" cy="59562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919941" y="3253422"/>
            <a:ext cx="642518" cy="16256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31425" y="3269983"/>
            <a:ext cx="245346" cy="13326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090001" y="2455303"/>
            <a:ext cx="280454" cy="2916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456765" y="2568892"/>
            <a:ext cx="417110" cy="228511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9073363" y="2594622"/>
            <a:ext cx="125095" cy="90805"/>
          </a:xfrm>
          <a:custGeom>
            <a:avLst/>
            <a:gdLst/>
            <a:ahLst/>
            <a:cxnLst/>
            <a:rect l="l" t="t" r="r" b="b"/>
            <a:pathLst>
              <a:path w="125095" h="90805">
                <a:moveTo>
                  <a:pt x="117259" y="10007"/>
                </a:moveTo>
                <a:lnTo>
                  <a:pt x="115316" y="6400"/>
                </a:lnTo>
                <a:lnTo>
                  <a:pt x="108292" y="4279"/>
                </a:lnTo>
                <a:lnTo>
                  <a:pt x="106502" y="4025"/>
                </a:lnTo>
                <a:lnTo>
                  <a:pt x="100457" y="4013"/>
                </a:lnTo>
                <a:lnTo>
                  <a:pt x="100304" y="4013"/>
                </a:lnTo>
                <a:lnTo>
                  <a:pt x="88722" y="3327"/>
                </a:lnTo>
                <a:lnTo>
                  <a:pt x="88074" y="3289"/>
                </a:lnTo>
                <a:lnTo>
                  <a:pt x="75476" y="3289"/>
                </a:lnTo>
                <a:lnTo>
                  <a:pt x="60807" y="1663"/>
                </a:lnTo>
                <a:lnTo>
                  <a:pt x="47625" y="342"/>
                </a:lnTo>
                <a:lnTo>
                  <a:pt x="46888" y="292"/>
                </a:lnTo>
                <a:lnTo>
                  <a:pt x="34302" y="12"/>
                </a:lnTo>
                <a:lnTo>
                  <a:pt x="22199" y="0"/>
                </a:lnTo>
                <a:lnTo>
                  <a:pt x="21234" y="50"/>
                </a:lnTo>
                <a:lnTo>
                  <a:pt x="4267" y="1600"/>
                </a:lnTo>
                <a:lnTo>
                  <a:pt x="0" y="6731"/>
                </a:lnTo>
                <a:lnTo>
                  <a:pt x="1066" y="18338"/>
                </a:lnTo>
                <a:lnTo>
                  <a:pt x="6197" y="22606"/>
                </a:lnTo>
                <a:lnTo>
                  <a:pt x="22872" y="20967"/>
                </a:lnTo>
                <a:lnTo>
                  <a:pt x="34874" y="20218"/>
                </a:lnTo>
                <a:lnTo>
                  <a:pt x="47625" y="19202"/>
                </a:lnTo>
                <a:lnTo>
                  <a:pt x="75476" y="16256"/>
                </a:lnTo>
                <a:lnTo>
                  <a:pt x="87909" y="16256"/>
                </a:lnTo>
                <a:lnTo>
                  <a:pt x="100304" y="16967"/>
                </a:lnTo>
                <a:lnTo>
                  <a:pt x="105448" y="16967"/>
                </a:lnTo>
                <a:lnTo>
                  <a:pt x="111594" y="18808"/>
                </a:lnTo>
                <a:lnTo>
                  <a:pt x="115023" y="16967"/>
                </a:lnTo>
                <a:lnTo>
                  <a:pt x="115214" y="16865"/>
                </a:lnTo>
                <a:lnTo>
                  <a:pt x="115252" y="16700"/>
                </a:lnTo>
                <a:lnTo>
                  <a:pt x="115392" y="16256"/>
                </a:lnTo>
                <a:lnTo>
                  <a:pt x="101638" y="16256"/>
                </a:lnTo>
                <a:lnTo>
                  <a:pt x="115392" y="16243"/>
                </a:lnTo>
                <a:lnTo>
                  <a:pt x="117259" y="10007"/>
                </a:lnTo>
                <a:close/>
              </a:path>
              <a:path w="125095" h="90805">
                <a:moveTo>
                  <a:pt x="124155" y="74155"/>
                </a:moveTo>
                <a:lnTo>
                  <a:pt x="123926" y="72923"/>
                </a:lnTo>
                <a:lnTo>
                  <a:pt x="123736" y="72796"/>
                </a:lnTo>
                <a:lnTo>
                  <a:pt x="121450" y="71234"/>
                </a:lnTo>
                <a:lnTo>
                  <a:pt x="113436" y="72745"/>
                </a:lnTo>
                <a:lnTo>
                  <a:pt x="105041" y="73088"/>
                </a:lnTo>
                <a:lnTo>
                  <a:pt x="89192" y="74155"/>
                </a:lnTo>
                <a:lnTo>
                  <a:pt x="124155" y="74155"/>
                </a:lnTo>
                <a:close/>
              </a:path>
              <a:path w="125095" h="90805">
                <a:moveTo>
                  <a:pt x="124891" y="78066"/>
                </a:moveTo>
                <a:lnTo>
                  <a:pt x="124244" y="74625"/>
                </a:lnTo>
                <a:lnTo>
                  <a:pt x="124155" y="74168"/>
                </a:lnTo>
                <a:lnTo>
                  <a:pt x="89014" y="74168"/>
                </a:lnTo>
                <a:lnTo>
                  <a:pt x="73342" y="74510"/>
                </a:lnTo>
                <a:lnTo>
                  <a:pt x="58077" y="71221"/>
                </a:lnTo>
                <a:lnTo>
                  <a:pt x="47155" y="69418"/>
                </a:lnTo>
                <a:lnTo>
                  <a:pt x="46393" y="69316"/>
                </a:lnTo>
                <a:lnTo>
                  <a:pt x="45300" y="69227"/>
                </a:lnTo>
                <a:lnTo>
                  <a:pt x="40805" y="68859"/>
                </a:lnTo>
                <a:lnTo>
                  <a:pt x="40500" y="68757"/>
                </a:lnTo>
                <a:lnTo>
                  <a:pt x="33667" y="66509"/>
                </a:lnTo>
                <a:lnTo>
                  <a:pt x="27800" y="69481"/>
                </a:lnTo>
                <a:lnTo>
                  <a:pt x="25196" y="77381"/>
                </a:lnTo>
                <a:lnTo>
                  <a:pt x="25336" y="80035"/>
                </a:lnTo>
                <a:lnTo>
                  <a:pt x="29019" y="88315"/>
                </a:lnTo>
                <a:lnTo>
                  <a:pt x="34899" y="90576"/>
                </a:lnTo>
                <a:lnTo>
                  <a:pt x="38481" y="88988"/>
                </a:lnTo>
                <a:lnTo>
                  <a:pt x="39598" y="89027"/>
                </a:lnTo>
                <a:lnTo>
                  <a:pt x="46545" y="88455"/>
                </a:lnTo>
                <a:lnTo>
                  <a:pt x="57632" y="87337"/>
                </a:lnTo>
                <a:lnTo>
                  <a:pt x="58458" y="87210"/>
                </a:lnTo>
                <a:lnTo>
                  <a:pt x="73456" y="83985"/>
                </a:lnTo>
                <a:lnTo>
                  <a:pt x="77571" y="83883"/>
                </a:lnTo>
                <a:lnTo>
                  <a:pt x="89471" y="83616"/>
                </a:lnTo>
                <a:lnTo>
                  <a:pt x="105664" y="82537"/>
                </a:lnTo>
                <a:lnTo>
                  <a:pt x="109118" y="82397"/>
                </a:lnTo>
                <a:lnTo>
                  <a:pt x="114185" y="82181"/>
                </a:lnTo>
                <a:lnTo>
                  <a:pt x="114858" y="82105"/>
                </a:lnTo>
                <a:lnTo>
                  <a:pt x="123190" y="80543"/>
                </a:lnTo>
                <a:lnTo>
                  <a:pt x="124891" y="78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586048" y="2364587"/>
            <a:ext cx="953160" cy="57915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244179" y="3120275"/>
            <a:ext cx="697077" cy="26123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9149842" y="3238753"/>
            <a:ext cx="124460" cy="77470"/>
          </a:xfrm>
          <a:custGeom>
            <a:avLst/>
            <a:gdLst/>
            <a:ahLst/>
            <a:cxnLst/>
            <a:rect l="l" t="t" r="r" b="b"/>
            <a:pathLst>
              <a:path w="124459" h="77470">
                <a:moveTo>
                  <a:pt x="12687" y="63855"/>
                </a:moveTo>
                <a:lnTo>
                  <a:pt x="11163" y="66700"/>
                </a:lnTo>
                <a:lnTo>
                  <a:pt x="12560" y="71335"/>
                </a:lnTo>
                <a:lnTo>
                  <a:pt x="12687" y="63855"/>
                </a:lnTo>
                <a:close/>
              </a:path>
              <a:path w="124459" h="77470">
                <a:moveTo>
                  <a:pt x="12700" y="71793"/>
                </a:moveTo>
                <a:lnTo>
                  <a:pt x="12560" y="71335"/>
                </a:lnTo>
                <a:lnTo>
                  <a:pt x="12560" y="71615"/>
                </a:lnTo>
                <a:lnTo>
                  <a:pt x="12700" y="71793"/>
                </a:lnTo>
                <a:close/>
              </a:path>
              <a:path w="124459" h="77470">
                <a:moveTo>
                  <a:pt x="18300" y="56032"/>
                </a:moveTo>
                <a:lnTo>
                  <a:pt x="17513" y="56007"/>
                </a:lnTo>
                <a:lnTo>
                  <a:pt x="17132" y="56375"/>
                </a:lnTo>
                <a:lnTo>
                  <a:pt x="18300" y="56032"/>
                </a:lnTo>
                <a:close/>
              </a:path>
              <a:path w="124459" h="77470">
                <a:moveTo>
                  <a:pt x="122453" y="62585"/>
                </a:moveTo>
                <a:lnTo>
                  <a:pt x="119265" y="59397"/>
                </a:lnTo>
                <a:lnTo>
                  <a:pt x="72745" y="59372"/>
                </a:lnTo>
                <a:lnTo>
                  <a:pt x="49098" y="57340"/>
                </a:lnTo>
                <a:lnTo>
                  <a:pt x="38417" y="56388"/>
                </a:lnTo>
                <a:lnTo>
                  <a:pt x="37693" y="56349"/>
                </a:lnTo>
                <a:lnTo>
                  <a:pt x="25831" y="56159"/>
                </a:lnTo>
                <a:lnTo>
                  <a:pt x="22974" y="54610"/>
                </a:lnTo>
                <a:lnTo>
                  <a:pt x="18300" y="56032"/>
                </a:lnTo>
                <a:lnTo>
                  <a:pt x="17119" y="56388"/>
                </a:lnTo>
                <a:lnTo>
                  <a:pt x="16624" y="56527"/>
                </a:lnTo>
                <a:lnTo>
                  <a:pt x="16243" y="57238"/>
                </a:lnTo>
                <a:lnTo>
                  <a:pt x="12750" y="60604"/>
                </a:lnTo>
                <a:lnTo>
                  <a:pt x="12687" y="63855"/>
                </a:lnTo>
                <a:lnTo>
                  <a:pt x="12763" y="63715"/>
                </a:lnTo>
                <a:lnTo>
                  <a:pt x="12649" y="71615"/>
                </a:lnTo>
                <a:lnTo>
                  <a:pt x="12700" y="71793"/>
                </a:lnTo>
                <a:lnTo>
                  <a:pt x="13081" y="73037"/>
                </a:lnTo>
                <a:lnTo>
                  <a:pt x="14325" y="73710"/>
                </a:lnTo>
                <a:lnTo>
                  <a:pt x="16357" y="76111"/>
                </a:lnTo>
                <a:lnTo>
                  <a:pt x="19812" y="76644"/>
                </a:lnTo>
                <a:lnTo>
                  <a:pt x="21501" y="77050"/>
                </a:lnTo>
                <a:lnTo>
                  <a:pt x="22402" y="77038"/>
                </a:lnTo>
                <a:lnTo>
                  <a:pt x="23761" y="77241"/>
                </a:lnTo>
                <a:lnTo>
                  <a:pt x="26111" y="77317"/>
                </a:lnTo>
                <a:lnTo>
                  <a:pt x="31305" y="76885"/>
                </a:lnTo>
                <a:lnTo>
                  <a:pt x="37693" y="76771"/>
                </a:lnTo>
                <a:lnTo>
                  <a:pt x="38417" y="76733"/>
                </a:lnTo>
                <a:lnTo>
                  <a:pt x="49136" y="75780"/>
                </a:lnTo>
                <a:lnTo>
                  <a:pt x="72745" y="73748"/>
                </a:lnTo>
                <a:lnTo>
                  <a:pt x="119240" y="73748"/>
                </a:lnTo>
                <a:lnTo>
                  <a:pt x="122453" y="70535"/>
                </a:lnTo>
                <a:lnTo>
                  <a:pt x="122453" y="62585"/>
                </a:lnTo>
                <a:close/>
              </a:path>
              <a:path w="124459" h="77470">
                <a:moveTo>
                  <a:pt x="123875" y="2565"/>
                </a:moveTo>
                <a:lnTo>
                  <a:pt x="123139" y="1828"/>
                </a:lnTo>
                <a:lnTo>
                  <a:pt x="121310" y="0"/>
                </a:lnTo>
                <a:lnTo>
                  <a:pt x="113893" y="12"/>
                </a:lnTo>
                <a:lnTo>
                  <a:pt x="94462" y="1092"/>
                </a:lnTo>
                <a:lnTo>
                  <a:pt x="80543" y="1803"/>
                </a:lnTo>
                <a:lnTo>
                  <a:pt x="65392" y="266"/>
                </a:lnTo>
                <a:lnTo>
                  <a:pt x="64490" y="215"/>
                </a:lnTo>
                <a:lnTo>
                  <a:pt x="3619" y="8610"/>
                </a:lnTo>
                <a:lnTo>
                  <a:pt x="0" y="14046"/>
                </a:lnTo>
                <a:lnTo>
                  <a:pt x="2235" y="25222"/>
                </a:lnTo>
                <a:lnTo>
                  <a:pt x="7670" y="28841"/>
                </a:lnTo>
                <a:lnTo>
                  <a:pt x="32867" y="23660"/>
                </a:lnTo>
                <a:lnTo>
                  <a:pt x="50901" y="19723"/>
                </a:lnTo>
                <a:lnTo>
                  <a:pt x="51181" y="19672"/>
                </a:lnTo>
                <a:lnTo>
                  <a:pt x="51650" y="19596"/>
                </a:lnTo>
                <a:lnTo>
                  <a:pt x="65722" y="17614"/>
                </a:lnTo>
                <a:lnTo>
                  <a:pt x="66941" y="17360"/>
                </a:lnTo>
                <a:lnTo>
                  <a:pt x="81191" y="13233"/>
                </a:lnTo>
                <a:lnTo>
                  <a:pt x="84924" y="13017"/>
                </a:lnTo>
                <a:lnTo>
                  <a:pt x="107683" y="11785"/>
                </a:lnTo>
                <a:lnTo>
                  <a:pt x="114236" y="11442"/>
                </a:lnTo>
                <a:lnTo>
                  <a:pt x="114490" y="11430"/>
                </a:lnTo>
                <a:lnTo>
                  <a:pt x="121310" y="11430"/>
                </a:lnTo>
                <a:lnTo>
                  <a:pt x="123875" y="8877"/>
                </a:lnTo>
                <a:lnTo>
                  <a:pt x="123875" y="2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560014" y="3158439"/>
            <a:ext cx="127633" cy="14700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791522" y="3209417"/>
            <a:ext cx="38214" cy="4458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930790" y="3098939"/>
            <a:ext cx="681175" cy="19979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270766" y="3668903"/>
            <a:ext cx="163461" cy="59110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48606" y="4393691"/>
            <a:ext cx="377977" cy="22015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10963" y="4297108"/>
            <a:ext cx="813231" cy="46257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015126" y="4214621"/>
            <a:ext cx="558495" cy="45686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167719" y="4799139"/>
            <a:ext cx="574954" cy="18033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17929" y="4828806"/>
            <a:ext cx="207585" cy="14803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218447" y="4076763"/>
            <a:ext cx="387415" cy="30266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684481" y="4184573"/>
            <a:ext cx="291484" cy="179590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9192501" y="4201071"/>
            <a:ext cx="140335" cy="107950"/>
          </a:xfrm>
          <a:custGeom>
            <a:avLst/>
            <a:gdLst/>
            <a:ahLst/>
            <a:cxnLst/>
            <a:rect l="l" t="t" r="r" b="b"/>
            <a:pathLst>
              <a:path w="140334" h="107950">
                <a:moveTo>
                  <a:pt x="4330" y="86004"/>
                </a:moveTo>
                <a:lnTo>
                  <a:pt x="2717" y="92671"/>
                </a:lnTo>
                <a:lnTo>
                  <a:pt x="4191" y="95072"/>
                </a:lnTo>
                <a:lnTo>
                  <a:pt x="4330" y="86004"/>
                </a:lnTo>
                <a:close/>
              </a:path>
              <a:path w="140334" h="107950">
                <a:moveTo>
                  <a:pt x="133832" y="11658"/>
                </a:moveTo>
                <a:lnTo>
                  <a:pt x="133591" y="11023"/>
                </a:lnTo>
                <a:lnTo>
                  <a:pt x="132562" y="8280"/>
                </a:lnTo>
                <a:lnTo>
                  <a:pt x="131076" y="7607"/>
                </a:lnTo>
                <a:lnTo>
                  <a:pt x="90716" y="0"/>
                </a:lnTo>
                <a:lnTo>
                  <a:pt x="89763" y="0"/>
                </a:lnTo>
                <a:lnTo>
                  <a:pt x="71907" y="1549"/>
                </a:lnTo>
                <a:lnTo>
                  <a:pt x="70358" y="1841"/>
                </a:lnTo>
                <a:lnTo>
                  <a:pt x="50469" y="7607"/>
                </a:lnTo>
                <a:lnTo>
                  <a:pt x="32867" y="12446"/>
                </a:lnTo>
                <a:lnTo>
                  <a:pt x="3187" y="20726"/>
                </a:lnTo>
                <a:lnTo>
                  <a:pt x="0" y="26390"/>
                </a:lnTo>
                <a:lnTo>
                  <a:pt x="3048" y="37312"/>
                </a:lnTo>
                <a:lnTo>
                  <a:pt x="8712" y="40500"/>
                </a:lnTo>
                <a:lnTo>
                  <a:pt x="14617" y="38836"/>
                </a:lnTo>
                <a:lnTo>
                  <a:pt x="35077" y="31623"/>
                </a:lnTo>
                <a:lnTo>
                  <a:pt x="55841" y="24422"/>
                </a:lnTo>
                <a:lnTo>
                  <a:pt x="91033" y="11468"/>
                </a:lnTo>
                <a:lnTo>
                  <a:pt x="102755" y="12420"/>
                </a:lnTo>
                <a:lnTo>
                  <a:pt x="115582" y="14554"/>
                </a:lnTo>
                <a:lnTo>
                  <a:pt x="121551" y="15811"/>
                </a:lnTo>
                <a:lnTo>
                  <a:pt x="127838" y="18656"/>
                </a:lnTo>
                <a:lnTo>
                  <a:pt x="131216" y="17386"/>
                </a:lnTo>
                <a:lnTo>
                  <a:pt x="131876" y="15938"/>
                </a:lnTo>
                <a:lnTo>
                  <a:pt x="132041" y="15557"/>
                </a:lnTo>
                <a:lnTo>
                  <a:pt x="132524" y="14503"/>
                </a:lnTo>
                <a:lnTo>
                  <a:pt x="133464" y="12446"/>
                </a:lnTo>
                <a:lnTo>
                  <a:pt x="133832" y="11658"/>
                </a:lnTo>
                <a:close/>
              </a:path>
              <a:path w="140334" h="107950">
                <a:moveTo>
                  <a:pt x="139573" y="83451"/>
                </a:moveTo>
                <a:lnTo>
                  <a:pt x="139534" y="82956"/>
                </a:lnTo>
                <a:lnTo>
                  <a:pt x="138430" y="82029"/>
                </a:lnTo>
                <a:lnTo>
                  <a:pt x="135877" y="79870"/>
                </a:lnTo>
                <a:lnTo>
                  <a:pt x="112458" y="82029"/>
                </a:lnTo>
                <a:lnTo>
                  <a:pt x="90144" y="83451"/>
                </a:lnTo>
                <a:lnTo>
                  <a:pt x="139573" y="83451"/>
                </a:lnTo>
                <a:close/>
              </a:path>
              <a:path w="140334" h="107950">
                <a:moveTo>
                  <a:pt x="140258" y="91262"/>
                </a:moveTo>
                <a:lnTo>
                  <a:pt x="139636" y="84188"/>
                </a:lnTo>
                <a:lnTo>
                  <a:pt x="139573" y="83464"/>
                </a:lnTo>
                <a:lnTo>
                  <a:pt x="89954" y="83464"/>
                </a:lnTo>
                <a:lnTo>
                  <a:pt x="69164" y="84162"/>
                </a:lnTo>
                <a:lnTo>
                  <a:pt x="41465" y="82219"/>
                </a:lnTo>
                <a:lnTo>
                  <a:pt x="28879" y="81546"/>
                </a:lnTo>
                <a:lnTo>
                  <a:pt x="28765" y="96875"/>
                </a:lnTo>
                <a:lnTo>
                  <a:pt x="26860" y="91262"/>
                </a:lnTo>
                <a:lnTo>
                  <a:pt x="28765" y="96875"/>
                </a:lnTo>
                <a:lnTo>
                  <a:pt x="28765" y="81546"/>
                </a:lnTo>
                <a:lnTo>
                  <a:pt x="21094" y="81419"/>
                </a:lnTo>
                <a:lnTo>
                  <a:pt x="14427" y="79794"/>
                </a:lnTo>
                <a:lnTo>
                  <a:pt x="12026" y="81267"/>
                </a:lnTo>
                <a:lnTo>
                  <a:pt x="9245" y="81216"/>
                </a:lnTo>
                <a:lnTo>
                  <a:pt x="4343" y="85953"/>
                </a:lnTo>
                <a:lnTo>
                  <a:pt x="4216" y="95123"/>
                </a:lnTo>
                <a:lnTo>
                  <a:pt x="5575" y="98196"/>
                </a:lnTo>
                <a:lnTo>
                  <a:pt x="6718" y="99187"/>
                </a:lnTo>
                <a:lnTo>
                  <a:pt x="7835" y="100977"/>
                </a:lnTo>
                <a:lnTo>
                  <a:pt x="10833" y="102628"/>
                </a:lnTo>
                <a:lnTo>
                  <a:pt x="11391" y="102920"/>
                </a:lnTo>
                <a:lnTo>
                  <a:pt x="10833" y="102628"/>
                </a:lnTo>
                <a:lnTo>
                  <a:pt x="11290" y="102920"/>
                </a:lnTo>
                <a:lnTo>
                  <a:pt x="12623" y="103797"/>
                </a:lnTo>
                <a:lnTo>
                  <a:pt x="20142" y="107518"/>
                </a:lnTo>
                <a:lnTo>
                  <a:pt x="25412" y="105727"/>
                </a:lnTo>
                <a:lnTo>
                  <a:pt x="26936" y="102654"/>
                </a:lnTo>
                <a:lnTo>
                  <a:pt x="29260" y="102603"/>
                </a:lnTo>
                <a:lnTo>
                  <a:pt x="41871" y="101917"/>
                </a:lnTo>
                <a:lnTo>
                  <a:pt x="69469" y="99275"/>
                </a:lnTo>
                <a:lnTo>
                  <a:pt x="90728" y="98539"/>
                </a:lnTo>
                <a:lnTo>
                  <a:pt x="113665" y="97078"/>
                </a:lnTo>
                <a:lnTo>
                  <a:pt x="124815" y="95999"/>
                </a:lnTo>
                <a:lnTo>
                  <a:pt x="137185" y="94932"/>
                </a:lnTo>
                <a:lnTo>
                  <a:pt x="140258" y="91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664027" y="3960621"/>
            <a:ext cx="400710" cy="24825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0131831" y="3976903"/>
            <a:ext cx="432346" cy="2229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766452" y="4277537"/>
            <a:ext cx="685723" cy="23853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381986" y="4755438"/>
            <a:ext cx="744932" cy="27919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293999" y="4870310"/>
            <a:ext cx="189877" cy="8794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787051" y="4726165"/>
            <a:ext cx="560362" cy="19118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419715" y="4704778"/>
            <a:ext cx="484085" cy="250736"/>
          </a:xfrm>
          <a:prstGeom prst="rect">
            <a:avLst/>
          </a:prstGeom>
        </p:spPr>
      </p:pic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629"/>
              </a:lnSpc>
              <a:spcBef>
                <a:spcPts val="100"/>
              </a:spcBef>
            </a:pPr>
            <a:r>
              <a:rPr sz="3300" spc="-10" dirty="0"/>
              <a:t>Rectifiers</a:t>
            </a:r>
            <a:endParaRPr sz="3300"/>
          </a:p>
          <a:p>
            <a:pPr marL="38100">
              <a:lnSpc>
                <a:spcPts val="1830"/>
              </a:lnSpc>
            </a:pPr>
            <a:r>
              <a:rPr sz="1800" b="0" spc="-10" dirty="0">
                <a:latin typeface="Arial"/>
                <a:cs typeface="Arial"/>
              </a:rPr>
              <a:t>Uncontrolled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Controllable</a:t>
            </a:r>
            <a:r>
              <a:rPr spc="-20" dirty="0"/>
              <a:t> </a:t>
            </a:r>
            <a:r>
              <a:rPr spc="-10" dirty="0"/>
              <a:t>devices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Thyristor/Silicon</a:t>
            </a:r>
            <a:r>
              <a:rPr sz="2000" b="0" spc="-2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Rectifier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(SCR)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184" y="1093000"/>
            <a:ext cx="3100333" cy="22582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68058" y="1164259"/>
            <a:ext cx="1971039" cy="311150"/>
            <a:chOff x="6968058" y="1164259"/>
            <a:chExt cx="1971039" cy="311150"/>
          </a:xfrm>
        </p:grpSpPr>
        <p:sp>
          <p:nvSpPr>
            <p:cNvPr id="5" name="object 5"/>
            <p:cNvSpPr/>
            <p:nvPr/>
          </p:nvSpPr>
          <p:spPr>
            <a:xfrm>
              <a:off x="7477950" y="1230871"/>
              <a:ext cx="35560" cy="16510"/>
            </a:xfrm>
            <a:custGeom>
              <a:avLst/>
              <a:gdLst/>
              <a:ahLst/>
              <a:cxnLst/>
              <a:rect l="l" t="t" r="r" b="b"/>
              <a:pathLst>
                <a:path w="35559" h="16509">
                  <a:moveTo>
                    <a:pt x="4597" y="0"/>
                  </a:moveTo>
                  <a:lnTo>
                    <a:pt x="711" y="3314"/>
                  </a:lnTo>
                  <a:lnTo>
                    <a:pt x="0" y="12204"/>
                  </a:lnTo>
                  <a:lnTo>
                    <a:pt x="3314" y="16090"/>
                  </a:lnTo>
                  <a:lnTo>
                    <a:pt x="8191" y="16484"/>
                  </a:lnTo>
                  <a:lnTo>
                    <a:pt x="8623" y="16484"/>
                  </a:lnTo>
                  <a:lnTo>
                    <a:pt x="19773" y="15595"/>
                  </a:lnTo>
                  <a:lnTo>
                    <a:pt x="22009" y="15049"/>
                  </a:lnTo>
                  <a:lnTo>
                    <a:pt x="25642" y="13518"/>
                  </a:lnTo>
                  <a:lnTo>
                    <a:pt x="23139" y="12420"/>
                  </a:lnTo>
                  <a:lnTo>
                    <a:pt x="33827" y="12420"/>
                  </a:lnTo>
                  <a:lnTo>
                    <a:pt x="35191" y="9296"/>
                  </a:lnTo>
                  <a:lnTo>
                    <a:pt x="34785" y="6934"/>
                  </a:lnTo>
                  <a:lnTo>
                    <a:pt x="29364" y="1270"/>
                  </a:lnTo>
                  <a:lnTo>
                    <a:pt x="18186" y="1270"/>
                  </a:lnTo>
                  <a:lnTo>
                    <a:pt x="18980" y="1155"/>
                  </a:lnTo>
                  <a:lnTo>
                    <a:pt x="4597" y="0"/>
                  </a:lnTo>
                  <a:close/>
                </a:path>
                <a:path w="35559" h="16509">
                  <a:moveTo>
                    <a:pt x="33827" y="12420"/>
                  </a:moveTo>
                  <a:lnTo>
                    <a:pt x="23139" y="12420"/>
                  </a:lnTo>
                  <a:lnTo>
                    <a:pt x="28155" y="12458"/>
                  </a:lnTo>
                  <a:lnTo>
                    <a:pt x="25642" y="13518"/>
                  </a:lnTo>
                  <a:lnTo>
                    <a:pt x="29857" y="15367"/>
                  </a:lnTo>
                  <a:lnTo>
                    <a:pt x="33096" y="14097"/>
                  </a:lnTo>
                  <a:lnTo>
                    <a:pt x="33827" y="12420"/>
                  </a:lnTo>
                  <a:close/>
                </a:path>
                <a:path w="35559" h="16509">
                  <a:moveTo>
                    <a:pt x="23139" y="12420"/>
                  </a:moveTo>
                  <a:lnTo>
                    <a:pt x="25642" y="13518"/>
                  </a:lnTo>
                  <a:lnTo>
                    <a:pt x="28155" y="12458"/>
                  </a:lnTo>
                  <a:lnTo>
                    <a:pt x="23139" y="12420"/>
                  </a:lnTo>
                  <a:close/>
                </a:path>
                <a:path w="35559" h="16509">
                  <a:moveTo>
                    <a:pt x="18980" y="1155"/>
                  </a:moveTo>
                  <a:lnTo>
                    <a:pt x="18186" y="1270"/>
                  </a:lnTo>
                  <a:lnTo>
                    <a:pt x="19773" y="1219"/>
                  </a:lnTo>
                  <a:lnTo>
                    <a:pt x="18980" y="1155"/>
                  </a:lnTo>
                  <a:close/>
                </a:path>
                <a:path w="35559" h="16509">
                  <a:moveTo>
                    <a:pt x="26809" y="25"/>
                  </a:moveTo>
                  <a:lnTo>
                    <a:pt x="18980" y="1155"/>
                  </a:lnTo>
                  <a:lnTo>
                    <a:pt x="19773" y="1219"/>
                  </a:lnTo>
                  <a:lnTo>
                    <a:pt x="18186" y="1270"/>
                  </a:lnTo>
                  <a:lnTo>
                    <a:pt x="29364" y="1270"/>
                  </a:lnTo>
                  <a:lnTo>
                    <a:pt x="28854" y="736"/>
                  </a:lnTo>
                  <a:lnTo>
                    <a:pt x="26809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8058" y="1164259"/>
              <a:ext cx="1970824" cy="31087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4616" y="1306690"/>
            <a:ext cx="176402" cy="30861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639589" y="1186827"/>
            <a:ext cx="2117090" cy="1038860"/>
            <a:chOff x="4639589" y="1186827"/>
            <a:chExt cx="2117090" cy="103886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290" y="1287487"/>
              <a:ext cx="745223" cy="3831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9078" y="1244561"/>
              <a:ext cx="727510" cy="4234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2595" y="1186827"/>
              <a:ext cx="1345624" cy="82823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39589" y="1775002"/>
              <a:ext cx="145415" cy="450850"/>
            </a:xfrm>
            <a:custGeom>
              <a:avLst/>
              <a:gdLst/>
              <a:ahLst/>
              <a:cxnLst/>
              <a:rect l="l" t="t" r="r" b="b"/>
              <a:pathLst>
                <a:path w="145414" h="450850">
                  <a:moveTo>
                    <a:pt x="99860" y="409994"/>
                  </a:moveTo>
                  <a:lnTo>
                    <a:pt x="99822" y="409613"/>
                  </a:lnTo>
                  <a:lnTo>
                    <a:pt x="99822" y="409994"/>
                  </a:lnTo>
                  <a:close/>
                </a:path>
                <a:path w="145414" h="450850">
                  <a:moveTo>
                    <a:pt x="113360" y="161137"/>
                  </a:moveTo>
                  <a:lnTo>
                    <a:pt x="113258" y="161810"/>
                  </a:lnTo>
                  <a:lnTo>
                    <a:pt x="113360" y="161137"/>
                  </a:lnTo>
                  <a:close/>
                </a:path>
                <a:path w="145414" h="450850">
                  <a:moveTo>
                    <a:pt x="124040" y="185140"/>
                  </a:moveTo>
                  <a:lnTo>
                    <a:pt x="124028" y="184632"/>
                  </a:lnTo>
                  <a:lnTo>
                    <a:pt x="118402" y="163614"/>
                  </a:lnTo>
                  <a:lnTo>
                    <a:pt x="116535" y="157124"/>
                  </a:lnTo>
                  <a:lnTo>
                    <a:pt x="113449" y="146367"/>
                  </a:lnTo>
                  <a:lnTo>
                    <a:pt x="113449" y="160566"/>
                  </a:lnTo>
                  <a:lnTo>
                    <a:pt x="113334" y="161810"/>
                  </a:lnTo>
                  <a:lnTo>
                    <a:pt x="113207" y="164934"/>
                  </a:lnTo>
                  <a:lnTo>
                    <a:pt x="113258" y="161810"/>
                  </a:lnTo>
                  <a:lnTo>
                    <a:pt x="113385" y="160566"/>
                  </a:lnTo>
                  <a:lnTo>
                    <a:pt x="113360" y="161137"/>
                  </a:lnTo>
                  <a:lnTo>
                    <a:pt x="113449" y="160566"/>
                  </a:lnTo>
                  <a:lnTo>
                    <a:pt x="113449" y="146367"/>
                  </a:lnTo>
                  <a:lnTo>
                    <a:pt x="113372" y="146100"/>
                  </a:lnTo>
                  <a:lnTo>
                    <a:pt x="113068" y="145897"/>
                  </a:lnTo>
                  <a:lnTo>
                    <a:pt x="113068" y="168643"/>
                  </a:lnTo>
                  <a:lnTo>
                    <a:pt x="113030" y="169684"/>
                  </a:lnTo>
                  <a:lnTo>
                    <a:pt x="112699" y="176720"/>
                  </a:lnTo>
                  <a:lnTo>
                    <a:pt x="113068" y="168643"/>
                  </a:lnTo>
                  <a:lnTo>
                    <a:pt x="113068" y="145897"/>
                  </a:lnTo>
                  <a:lnTo>
                    <a:pt x="108724" y="142811"/>
                  </a:lnTo>
                  <a:lnTo>
                    <a:pt x="104711" y="143065"/>
                  </a:lnTo>
                  <a:lnTo>
                    <a:pt x="104711" y="428485"/>
                  </a:lnTo>
                  <a:lnTo>
                    <a:pt x="103543" y="428536"/>
                  </a:lnTo>
                  <a:lnTo>
                    <a:pt x="104648" y="428485"/>
                  </a:lnTo>
                  <a:lnTo>
                    <a:pt x="104711" y="143065"/>
                  </a:lnTo>
                  <a:lnTo>
                    <a:pt x="103505" y="143141"/>
                  </a:lnTo>
                  <a:lnTo>
                    <a:pt x="103505" y="190817"/>
                  </a:lnTo>
                  <a:lnTo>
                    <a:pt x="97066" y="168643"/>
                  </a:lnTo>
                  <a:lnTo>
                    <a:pt x="97370" y="169684"/>
                  </a:lnTo>
                  <a:lnTo>
                    <a:pt x="103505" y="190817"/>
                  </a:lnTo>
                  <a:lnTo>
                    <a:pt x="103505" y="143141"/>
                  </a:lnTo>
                  <a:lnTo>
                    <a:pt x="91198" y="168681"/>
                  </a:lnTo>
                  <a:lnTo>
                    <a:pt x="91160" y="169684"/>
                  </a:lnTo>
                  <a:lnTo>
                    <a:pt x="90474" y="184632"/>
                  </a:lnTo>
                  <a:lnTo>
                    <a:pt x="90487" y="260388"/>
                  </a:lnTo>
                  <a:lnTo>
                    <a:pt x="91922" y="290626"/>
                  </a:lnTo>
                  <a:lnTo>
                    <a:pt x="93383" y="320459"/>
                  </a:lnTo>
                  <a:lnTo>
                    <a:pt x="95554" y="349046"/>
                  </a:lnTo>
                  <a:lnTo>
                    <a:pt x="97701" y="373049"/>
                  </a:lnTo>
                  <a:lnTo>
                    <a:pt x="98767" y="393636"/>
                  </a:lnTo>
                  <a:lnTo>
                    <a:pt x="99822" y="409613"/>
                  </a:lnTo>
                  <a:lnTo>
                    <a:pt x="99834" y="409270"/>
                  </a:lnTo>
                  <a:lnTo>
                    <a:pt x="99860" y="409994"/>
                  </a:lnTo>
                  <a:lnTo>
                    <a:pt x="99822" y="421474"/>
                  </a:lnTo>
                  <a:lnTo>
                    <a:pt x="99809" y="428485"/>
                  </a:lnTo>
                  <a:lnTo>
                    <a:pt x="99809" y="428688"/>
                  </a:lnTo>
                  <a:lnTo>
                    <a:pt x="99809" y="429361"/>
                  </a:lnTo>
                  <a:lnTo>
                    <a:pt x="99758" y="437642"/>
                  </a:lnTo>
                  <a:lnTo>
                    <a:pt x="99796" y="429399"/>
                  </a:lnTo>
                  <a:lnTo>
                    <a:pt x="99809" y="428688"/>
                  </a:lnTo>
                  <a:lnTo>
                    <a:pt x="99809" y="428485"/>
                  </a:lnTo>
                  <a:lnTo>
                    <a:pt x="96939" y="428485"/>
                  </a:lnTo>
                  <a:lnTo>
                    <a:pt x="88722" y="428599"/>
                  </a:lnTo>
                  <a:lnTo>
                    <a:pt x="85674" y="428193"/>
                  </a:lnTo>
                  <a:lnTo>
                    <a:pt x="79921" y="427456"/>
                  </a:lnTo>
                  <a:lnTo>
                    <a:pt x="79489" y="427228"/>
                  </a:lnTo>
                  <a:lnTo>
                    <a:pt x="67856" y="421487"/>
                  </a:lnTo>
                  <a:lnTo>
                    <a:pt x="65227" y="420192"/>
                  </a:lnTo>
                  <a:lnTo>
                    <a:pt x="64541" y="419430"/>
                  </a:lnTo>
                  <a:lnTo>
                    <a:pt x="53378" y="407123"/>
                  </a:lnTo>
                  <a:lnTo>
                    <a:pt x="52832" y="406527"/>
                  </a:lnTo>
                  <a:lnTo>
                    <a:pt x="52489" y="406006"/>
                  </a:lnTo>
                  <a:lnTo>
                    <a:pt x="43091" y="391744"/>
                  </a:lnTo>
                  <a:lnTo>
                    <a:pt x="42989" y="391604"/>
                  </a:lnTo>
                  <a:lnTo>
                    <a:pt x="42913" y="391477"/>
                  </a:lnTo>
                  <a:lnTo>
                    <a:pt x="42811" y="391287"/>
                  </a:lnTo>
                  <a:lnTo>
                    <a:pt x="34036" y="376097"/>
                  </a:lnTo>
                  <a:lnTo>
                    <a:pt x="33883" y="375856"/>
                  </a:lnTo>
                  <a:lnTo>
                    <a:pt x="33731" y="375539"/>
                  </a:lnTo>
                  <a:lnTo>
                    <a:pt x="26492" y="360705"/>
                  </a:lnTo>
                  <a:lnTo>
                    <a:pt x="26250" y="360235"/>
                  </a:lnTo>
                  <a:lnTo>
                    <a:pt x="26123" y="359892"/>
                  </a:lnTo>
                  <a:lnTo>
                    <a:pt x="17106" y="335813"/>
                  </a:lnTo>
                  <a:lnTo>
                    <a:pt x="11836" y="333425"/>
                  </a:lnTo>
                  <a:lnTo>
                    <a:pt x="2387" y="336969"/>
                  </a:lnTo>
                  <a:lnTo>
                    <a:pt x="0" y="342239"/>
                  </a:lnTo>
                  <a:lnTo>
                    <a:pt x="9321" y="367118"/>
                  </a:lnTo>
                  <a:lnTo>
                    <a:pt x="27254" y="400888"/>
                  </a:lnTo>
                  <a:lnTo>
                    <a:pt x="52870" y="433768"/>
                  </a:lnTo>
                  <a:lnTo>
                    <a:pt x="87934" y="450418"/>
                  </a:lnTo>
                  <a:lnTo>
                    <a:pt x="96939" y="450545"/>
                  </a:lnTo>
                  <a:lnTo>
                    <a:pt x="104648" y="450545"/>
                  </a:lnTo>
                  <a:lnTo>
                    <a:pt x="121805" y="441591"/>
                  </a:lnTo>
                  <a:lnTo>
                    <a:pt x="121780" y="437642"/>
                  </a:lnTo>
                  <a:lnTo>
                    <a:pt x="121716" y="428180"/>
                  </a:lnTo>
                  <a:lnTo>
                    <a:pt x="107099" y="428193"/>
                  </a:lnTo>
                  <a:lnTo>
                    <a:pt x="121716" y="428180"/>
                  </a:lnTo>
                  <a:lnTo>
                    <a:pt x="121704" y="421513"/>
                  </a:lnTo>
                  <a:lnTo>
                    <a:pt x="121704" y="409270"/>
                  </a:lnTo>
                  <a:lnTo>
                    <a:pt x="121500" y="406006"/>
                  </a:lnTo>
                  <a:lnTo>
                    <a:pt x="120599" y="392506"/>
                  </a:lnTo>
                  <a:lnTo>
                    <a:pt x="119570" y="372757"/>
                  </a:lnTo>
                  <a:lnTo>
                    <a:pt x="119494" y="371221"/>
                  </a:lnTo>
                  <a:lnTo>
                    <a:pt x="117348" y="347243"/>
                  </a:lnTo>
                  <a:lnTo>
                    <a:pt x="117335" y="347091"/>
                  </a:lnTo>
                  <a:lnTo>
                    <a:pt x="115176" y="318808"/>
                  </a:lnTo>
                  <a:lnTo>
                    <a:pt x="112331" y="259867"/>
                  </a:lnTo>
                  <a:lnTo>
                    <a:pt x="112331" y="194119"/>
                  </a:lnTo>
                  <a:lnTo>
                    <a:pt x="112331" y="193306"/>
                  </a:lnTo>
                  <a:lnTo>
                    <a:pt x="112318" y="185140"/>
                  </a:lnTo>
                  <a:lnTo>
                    <a:pt x="112331" y="184861"/>
                  </a:lnTo>
                  <a:lnTo>
                    <a:pt x="112318" y="185140"/>
                  </a:lnTo>
                  <a:lnTo>
                    <a:pt x="112331" y="193306"/>
                  </a:lnTo>
                  <a:lnTo>
                    <a:pt x="120840" y="190817"/>
                  </a:lnTo>
                  <a:lnTo>
                    <a:pt x="124040" y="185140"/>
                  </a:lnTo>
                  <a:close/>
                </a:path>
                <a:path w="145414" h="450850">
                  <a:moveTo>
                    <a:pt x="145313" y="14833"/>
                  </a:moveTo>
                  <a:lnTo>
                    <a:pt x="117106" y="0"/>
                  </a:lnTo>
                  <a:lnTo>
                    <a:pt x="115963" y="0"/>
                  </a:lnTo>
                  <a:lnTo>
                    <a:pt x="97243" y="1066"/>
                  </a:lnTo>
                  <a:lnTo>
                    <a:pt x="92862" y="5981"/>
                  </a:lnTo>
                  <a:lnTo>
                    <a:pt x="93522" y="17437"/>
                  </a:lnTo>
                  <a:lnTo>
                    <a:pt x="98437" y="21818"/>
                  </a:lnTo>
                  <a:lnTo>
                    <a:pt x="104533" y="21463"/>
                  </a:lnTo>
                  <a:lnTo>
                    <a:pt x="105257" y="21361"/>
                  </a:lnTo>
                  <a:lnTo>
                    <a:pt x="117411" y="19354"/>
                  </a:lnTo>
                  <a:lnTo>
                    <a:pt x="117589" y="19329"/>
                  </a:lnTo>
                  <a:lnTo>
                    <a:pt x="118973" y="19240"/>
                  </a:lnTo>
                  <a:lnTo>
                    <a:pt x="126339" y="18796"/>
                  </a:lnTo>
                  <a:lnTo>
                    <a:pt x="130403" y="20637"/>
                  </a:lnTo>
                  <a:lnTo>
                    <a:pt x="138176" y="23698"/>
                  </a:lnTo>
                  <a:lnTo>
                    <a:pt x="142595" y="21767"/>
                  </a:lnTo>
                  <a:lnTo>
                    <a:pt x="144119" y="17856"/>
                  </a:lnTo>
                  <a:lnTo>
                    <a:pt x="145313" y="148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65478" y="1838604"/>
            <a:ext cx="194278" cy="22522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3796" y="2414104"/>
            <a:ext cx="464407" cy="3527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91807" y="2431948"/>
            <a:ext cx="396493" cy="2442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42663" y="2795587"/>
            <a:ext cx="249774" cy="21082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557670" y="2859011"/>
            <a:ext cx="1275080" cy="801370"/>
            <a:chOff x="6557670" y="2859011"/>
            <a:chExt cx="1275080" cy="801370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7670" y="2859011"/>
              <a:ext cx="1274749" cy="8007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7146" y="3343592"/>
              <a:ext cx="377513" cy="183235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60786" y="2783611"/>
            <a:ext cx="148211" cy="234454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9479291" y="2936481"/>
            <a:ext cx="39370" cy="125095"/>
          </a:xfrm>
          <a:custGeom>
            <a:avLst/>
            <a:gdLst/>
            <a:ahLst/>
            <a:cxnLst/>
            <a:rect l="l" t="t" r="r" b="b"/>
            <a:pathLst>
              <a:path w="39370" h="125094">
                <a:moveTo>
                  <a:pt x="29131" y="115277"/>
                </a:moveTo>
                <a:lnTo>
                  <a:pt x="5729" y="115277"/>
                </a:lnTo>
                <a:lnTo>
                  <a:pt x="6122" y="116382"/>
                </a:lnTo>
                <a:lnTo>
                  <a:pt x="17667" y="124688"/>
                </a:lnTo>
                <a:lnTo>
                  <a:pt x="21591" y="124688"/>
                </a:lnTo>
                <a:lnTo>
                  <a:pt x="24944" y="122974"/>
                </a:lnTo>
                <a:lnTo>
                  <a:pt x="27446" y="119507"/>
                </a:lnTo>
                <a:lnTo>
                  <a:pt x="29131" y="115277"/>
                </a:lnTo>
                <a:close/>
              </a:path>
              <a:path w="39370" h="125094">
                <a:moveTo>
                  <a:pt x="5890" y="115821"/>
                </a:moveTo>
                <a:lnTo>
                  <a:pt x="6055" y="116382"/>
                </a:lnTo>
                <a:lnTo>
                  <a:pt x="5890" y="115821"/>
                </a:lnTo>
                <a:close/>
              </a:path>
              <a:path w="39370" h="125094">
                <a:moveTo>
                  <a:pt x="5729" y="115277"/>
                </a:moveTo>
                <a:lnTo>
                  <a:pt x="5890" y="115821"/>
                </a:lnTo>
                <a:lnTo>
                  <a:pt x="6122" y="116382"/>
                </a:lnTo>
                <a:lnTo>
                  <a:pt x="5729" y="115277"/>
                </a:lnTo>
                <a:close/>
              </a:path>
              <a:path w="39370" h="125094">
                <a:moveTo>
                  <a:pt x="11533" y="0"/>
                </a:moveTo>
                <a:lnTo>
                  <a:pt x="0" y="80632"/>
                </a:lnTo>
                <a:lnTo>
                  <a:pt x="241" y="88176"/>
                </a:lnTo>
                <a:lnTo>
                  <a:pt x="5890" y="115821"/>
                </a:lnTo>
                <a:lnTo>
                  <a:pt x="5729" y="115277"/>
                </a:lnTo>
                <a:lnTo>
                  <a:pt x="29131" y="115277"/>
                </a:lnTo>
                <a:lnTo>
                  <a:pt x="29363" y="114693"/>
                </a:lnTo>
                <a:lnTo>
                  <a:pt x="29833" y="111315"/>
                </a:lnTo>
                <a:lnTo>
                  <a:pt x="29943" y="109423"/>
                </a:lnTo>
                <a:lnTo>
                  <a:pt x="26887" y="109423"/>
                </a:lnTo>
                <a:lnTo>
                  <a:pt x="23794" y="106324"/>
                </a:lnTo>
                <a:lnTo>
                  <a:pt x="10542" y="106324"/>
                </a:lnTo>
                <a:lnTo>
                  <a:pt x="13847" y="102442"/>
                </a:lnTo>
                <a:lnTo>
                  <a:pt x="15997" y="99962"/>
                </a:lnTo>
                <a:lnTo>
                  <a:pt x="18086" y="92227"/>
                </a:lnTo>
                <a:lnTo>
                  <a:pt x="21264" y="80937"/>
                </a:lnTo>
                <a:lnTo>
                  <a:pt x="21756" y="78843"/>
                </a:lnTo>
                <a:lnTo>
                  <a:pt x="21718" y="77952"/>
                </a:lnTo>
                <a:lnTo>
                  <a:pt x="21604" y="37401"/>
                </a:lnTo>
                <a:lnTo>
                  <a:pt x="21718" y="35826"/>
                </a:lnTo>
                <a:lnTo>
                  <a:pt x="23297" y="25742"/>
                </a:lnTo>
                <a:lnTo>
                  <a:pt x="26861" y="8013"/>
                </a:lnTo>
                <a:lnTo>
                  <a:pt x="23102" y="2336"/>
                </a:lnTo>
                <a:lnTo>
                  <a:pt x="11533" y="0"/>
                </a:lnTo>
                <a:close/>
              </a:path>
              <a:path w="39370" h="125094">
                <a:moveTo>
                  <a:pt x="24337" y="102933"/>
                </a:moveTo>
                <a:lnTo>
                  <a:pt x="20410" y="102933"/>
                </a:lnTo>
                <a:lnTo>
                  <a:pt x="21159" y="103212"/>
                </a:lnTo>
                <a:lnTo>
                  <a:pt x="20689" y="103212"/>
                </a:lnTo>
                <a:lnTo>
                  <a:pt x="26887" y="109423"/>
                </a:lnTo>
                <a:lnTo>
                  <a:pt x="26151" y="107556"/>
                </a:lnTo>
                <a:lnTo>
                  <a:pt x="25616" y="106324"/>
                </a:lnTo>
                <a:lnTo>
                  <a:pt x="25490" y="106133"/>
                </a:lnTo>
                <a:lnTo>
                  <a:pt x="25220" y="105435"/>
                </a:lnTo>
                <a:lnTo>
                  <a:pt x="25189" y="105244"/>
                </a:lnTo>
                <a:lnTo>
                  <a:pt x="24502" y="103212"/>
                </a:lnTo>
                <a:lnTo>
                  <a:pt x="21159" y="103212"/>
                </a:lnTo>
                <a:lnTo>
                  <a:pt x="20615" y="103139"/>
                </a:lnTo>
                <a:lnTo>
                  <a:pt x="24477" y="103139"/>
                </a:lnTo>
                <a:lnTo>
                  <a:pt x="24337" y="102933"/>
                </a:lnTo>
                <a:close/>
              </a:path>
              <a:path w="39370" h="125094">
                <a:moveTo>
                  <a:pt x="37830" y="74815"/>
                </a:moveTo>
                <a:lnTo>
                  <a:pt x="22709" y="74815"/>
                </a:lnTo>
                <a:lnTo>
                  <a:pt x="21886" y="78295"/>
                </a:lnTo>
                <a:lnTo>
                  <a:pt x="21811" y="80632"/>
                </a:lnTo>
                <a:lnTo>
                  <a:pt x="22044" y="88176"/>
                </a:lnTo>
                <a:lnTo>
                  <a:pt x="26239" y="107759"/>
                </a:lnTo>
                <a:lnTo>
                  <a:pt x="26887" y="109423"/>
                </a:lnTo>
                <a:lnTo>
                  <a:pt x="29943" y="109423"/>
                </a:lnTo>
                <a:lnTo>
                  <a:pt x="30044" y="105435"/>
                </a:lnTo>
                <a:lnTo>
                  <a:pt x="29846" y="105435"/>
                </a:lnTo>
                <a:lnTo>
                  <a:pt x="30087" y="103708"/>
                </a:lnTo>
                <a:lnTo>
                  <a:pt x="30310" y="103708"/>
                </a:lnTo>
                <a:lnTo>
                  <a:pt x="32357" y="96075"/>
                </a:lnTo>
                <a:lnTo>
                  <a:pt x="35663" y="84327"/>
                </a:lnTo>
                <a:lnTo>
                  <a:pt x="37233" y="77609"/>
                </a:lnTo>
                <a:lnTo>
                  <a:pt x="37830" y="74815"/>
                </a:lnTo>
                <a:close/>
              </a:path>
              <a:path w="39370" h="125094">
                <a:moveTo>
                  <a:pt x="15997" y="99962"/>
                </a:moveTo>
                <a:lnTo>
                  <a:pt x="12739" y="103720"/>
                </a:lnTo>
                <a:lnTo>
                  <a:pt x="10542" y="106324"/>
                </a:lnTo>
                <a:lnTo>
                  <a:pt x="18272" y="102821"/>
                </a:lnTo>
                <a:lnTo>
                  <a:pt x="16384" y="102565"/>
                </a:lnTo>
                <a:lnTo>
                  <a:pt x="16752" y="102527"/>
                </a:lnTo>
                <a:lnTo>
                  <a:pt x="18022" y="102488"/>
                </a:lnTo>
                <a:lnTo>
                  <a:pt x="24215" y="102488"/>
                </a:lnTo>
                <a:lnTo>
                  <a:pt x="24060" y="101587"/>
                </a:lnTo>
                <a:lnTo>
                  <a:pt x="15558" y="101587"/>
                </a:lnTo>
                <a:lnTo>
                  <a:pt x="15997" y="99962"/>
                </a:lnTo>
                <a:close/>
              </a:path>
              <a:path w="39370" h="125094">
                <a:moveTo>
                  <a:pt x="18272" y="102821"/>
                </a:moveTo>
                <a:lnTo>
                  <a:pt x="10542" y="106324"/>
                </a:lnTo>
                <a:lnTo>
                  <a:pt x="23794" y="106324"/>
                </a:lnTo>
                <a:lnTo>
                  <a:pt x="20615" y="103139"/>
                </a:lnTo>
                <a:lnTo>
                  <a:pt x="18272" y="102821"/>
                </a:lnTo>
                <a:close/>
              </a:path>
              <a:path w="39370" h="125094">
                <a:moveTo>
                  <a:pt x="25147" y="105244"/>
                </a:moveTo>
                <a:lnTo>
                  <a:pt x="25490" y="106133"/>
                </a:lnTo>
                <a:lnTo>
                  <a:pt x="25338" y="105684"/>
                </a:lnTo>
                <a:lnTo>
                  <a:pt x="25147" y="105244"/>
                </a:lnTo>
                <a:close/>
              </a:path>
              <a:path w="39370" h="125094">
                <a:moveTo>
                  <a:pt x="25338" y="105684"/>
                </a:moveTo>
                <a:lnTo>
                  <a:pt x="25490" y="106133"/>
                </a:lnTo>
                <a:lnTo>
                  <a:pt x="25338" y="105684"/>
                </a:lnTo>
                <a:close/>
              </a:path>
              <a:path w="39370" h="125094">
                <a:moveTo>
                  <a:pt x="25189" y="105244"/>
                </a:moveTo>
                <a:lnTo>
                  <a:pt x="25338" y="105684"/>
                </a:lnTo>
                <a:lnTo>
                  <a:pt x="25189" y="105244"/>
                </a:lnTo>
                <a:close/>
              </a:path>
              <a:path w="39370" h="125094">
                <a:moveTo>
                  <a:pt x="30087" y="103708"/>
                </a:moveTo>
                <a:lnTo>
                  <a:pt x="29846" y="105435"/>
                </a:lnTo>
                <a:lnTo>
                  <a:pt x="30064" y="104623"/>
                </a:lnTo>
                <a:lnTo>
                  <a:pt x="30087" y="103708"/>
                </a:lnTo>
                <a:close/>
              </a:path>
              <a:path w="39370" h="125094">
                <a:moveTo>
                  <a:pt x="30064" y="104623"/>
                </a:moveTo>
                <a:lnTo>
                  <a:pt x="29846" y="105435"/>
                </a:lnTo>
                <a:lnTo>
                  <a:pt x="30044" y="105435"/>
                </a:lnTo>
                <a:lnTo>
                  <a:pt x="30064" y="104623"/>
                </a:lnTo>
                <a:close/>
              </a:path>
              <a:path w="39370" h="125094">
                <a:moveTo>
                  <a:pt x="30310" y="103708"/>
                </a:moveTo>
                <a:lnTo>
                  <a:pt x="30087" y="103708"/>
                </a:lnTo>
                <a:lnTo>
                  <a:pt x="30064" y="104623"/>
                </a:lnTo>
                <a:lnTo>
                  <a:pt x="30310" y="103708"/>
                </a:lnTo>
                <a:close/>
              </a:path>
              <a:path w="39370" h="125094">
                <a:moveTo>
                  <a:pt x="20410" y="102933"/>
                </a:moveTo>
                <a:lnTo>
                  <a:pt x="20615" y="103139"/>
                </a:lnTo>
                <a:lnTo>
                  <a:pt x="21159" y="103212"/>
                </a:lnTo>
                <a:lnTo>
                  <a:pt x="20410" y="102933"/>
                </a:lnTo>
                <a:close/>
              </a:path>
              <a:path w="39370" h="125094">
                <a:moveTo>
                  <a:pt x="24215" y="102488"/>
                </a:moveTo>
                <a:lnTo>
                  <a:pt x="18022" y="102488"/>
                </a:lnTo>
                <a:lnTo>
                  <a:pt x="18949" y="102514"/>
                </a:lnTo>
                <a:lnTo>
                  <a:pt x="18272" y="102821"/>
                </a:lnTo>
                <a:lnTo>
                  <a:pt x="20615" y="103139"/>
                </a:lnTo>
                <a:lnTo>
                  <a:pt x="20410" y="102933"/>
                </a:lnTo>
                <a:lnTo>
                  <a:pt x="24337" y="102933"/>
                </a:lnTo>
                <a:lnTo>
                  <a:pt x="24215" y="102488"/>
                </a:lnTo>
                <a:close/>
              </a:path>
              <a:path w="39370" h="125094">
                <a:moveTo>
                  <a:pt x="24029" y="101815"/>
                </a:moveTo>
                <a:lnTo>
                  <a:pt x="24372" y="103060"/>
                </a:lnTo>
                <a:lnTo>
                  <a:pt x="24241" y="102442"/>
                </a:lnTo>
                <a:lnTo>
                  <a:pt x="24029" y="101815"/>
                </a:lnTo>
                <a:close/>
              </a:path>
              <a:path w="39370" h="125094">
                <a:moveTo>
                  <a:pt x="24241" y="102442"/>
                </a:moveTo>
                <a:lnTo>
                  <a:pt x="24372" y="103060"/>
                </a:lnTo>
                <a:lnTo>
                  <a:pt x="24241" y="102442"/>
                </a:lnTo>
                <a:close/>
              </a:path>
              <a:path w="39370" h="125094">
                <a:moveTo>
                  <a:pt x="18022" y="102488"/>
                </a:moveTo>
                <a:lnTo>
                  <a:pt x="16752" y="102527"/>
                </a:lnTo>
                <a:lnTo>
                  <a:pt x="16384" y="102565"/>
                </a:lnTo>
                <a:lnTo>
                  <a:pt x="18272" y="102821"/>
                </a:lnTo>
                <a:lnTo>
                  <a:pt x="18949" y="102514"/>
                </a:lnTo>
                <a:lnTo>
                  <a:pt x="18022" y="102488"/>
                </a:lnTo>
                <a:close/>
              </a:path>
              <a:path w="39370" h="125094">
                <a:moveTo>
                  <a:pt x="24109" y="101815"/>
                </a:moveTo>
                <a:lnTo>
                  <a:pt x="24241" y="102442"/>
                </a:lnTo>
                <a:lnTo>
                  <a:pt x="24109" y="101815"/>
                </a:lnTo>
                <a:close/>
              </a:path>
              <a:path w="39370" h="125094">
                <a:moveTo>
                  <a:pt x="17121" y="98666"/>
                </a:moveTo>
                <a:lnTo>
                  <a:pt x="15997" y="99962"/>
                </a:lnTo>
                <a:lnTo>
                  <a:pt x="15558" y="101587"/>
                </a:lnTo>
                <a:lnTo>
                  <a:pt x="17121" y="98666"/>
                </a:lnTo>
                <a:close/>
              </a:path>
              <a:path w="39370" h="125094">
                <a:moveTo>
                  <a:pt x="23441" y="98666"/>
                </a:moveTo>
                <a:lnTo>
                  <a:pt x="17121" y="98666"/>
                </a:lnTo>
                <a:lnTo>
                  <a:pt x="15558" y="101587"/>
                </a:lnTo>
                <a:lnTo>
                  <a:pt x="24060" y="101587"/>
                </a:lnTo>
                <a:lnTo>
                  <a:pt x="23441" y="98666"/>
                </a:lnTo>
                <a:close/>
              </a:path>
              <a:path w="39370" h="125094">
                <a:moveTo>
                  <a:pt x="21811" y="80632"/>
                </a:moveTo>
                <a:lnTo>
                  <a:pt x="21350" y="80632"/>
                </a:lnTo>
                <a:lnTo>
                  <a:pt x="18086" y="92227"/>
                </a:lnTo>
                <a:lnTo>
                  <a:pt x="15997" y="99962"/>
                </a:lnTo>
                <a:lnTo>
                  <a:pt x="17121" y="98666"/>
                </a:lnTo>
                <a:lnTo>
                  <a:pt x="23441" y="98666"/>
                </a:lnTo>
                <a:lnTo>
                  <a:pt x="23126" y="97180"/>
                </a:lnTo>
                <a:lnTo>
                  <a:pt x="23019" y="96774"/>
                </a:lnTo>
                <a:lnTo>
                  <a:pt x="22956" y="96075"/>
                </a:lnTo>
                <a:lnTo>
                  <a:pt x="22196" y="89814"/>
                </a:lnTo>
                <a:lnTo>
                  <a:pt x="22074" y="89128"/>
                </a:lnTo>
                <a:lnTo>
                  <a:pt x="21811" y="80632"/>
                </a:lnTo>
                <a:close/>
              </a:path>
              <a:path w="39370" h="125094">
                <a:moveTo>
                  <a:pt x="22924" y="96227"/>
                </a:moveTo>
                <a:lnTo>
                  <a:pt x="23090" y="97180"/>
                </a:lnTo>
                <a:lnTo>
                  <a:pt x="23040" y="96774"/>
                </a:lnTo>
                <a:lnTo>
                  <a:pt x="22924" y="96227"/>
                </a:lnTo>
                <a:close/>
              </a:path>
              <a:path w="39370" h="125094">
                <a:moveTo>
                  <a:pt x="23040" y="96774"/>
                </a:moveTo>
                <a:lnTo>
                  <a:pt x="23090" y="97180"/>
                </a:lnTo>
                <a:lnTo>
                  <a:pt x="23040" y="96774"/>
                </a:lnTo>
                <a:close/>
              </a:path>
              <a:path w="39370" h="125094">
                <a:moveTo>
                  <a:pt x="22974" y="96227"/>
                </a:moveTo>
                <a:lnTo>
                  <a:pt x="23040" y="96774"/>
                </a:lnTo>
                <a:lnTo>
                  <a:pt x="22974" y="96227"/>
                </a:lnTo>
                <a:close/>
              </a:path>
              <a:path w="39370" h="125094">
                <a:moveTo>
                  <a:pt x="22060" y="88693"/>
                </a:moveTo>
                <a:lnTo>
                  <a:pt x="22074" y="89128"/>
                </a:lnTo>
                <a:lnTo>
                  <a:pt x="22060" y="88693"/>
                </a:lnTo>
                <a:close/>
              </a:path>
              <a:path w="39370" h="125094">
                <a:moveTo>
                  <a:pt x="22044" y="88176"/>
                </a:moveTo>
                <a:lnTo>
                  <a:pt x="22060" y="88693"/>
                </a:lnTo>
                <a:lnTo>
                  <a:pt x="22044" y="88176"/>
                </a:lnTo>
                <a:close/>
              </a:path>
              <a:path w="39370" h="125094">
                <a:moveTo>
                  <a:pt x="21756" y="78843"/>
                </a:moveTo>
                <a:lnTo>
                  <a:pt x="21261" y="80937"/>
                </a:lnTo>
                <a:lnTo>
                  <a:pt x="21350" y="80632"/>
                </a:lnTo>
                <a:lnTo>
                  <a:pt x="21811" y="80632"/>
                </a:lnTo>
                <a:lnTo>
                  <a:pt x="21756" y="78843"/>
                </a:lnTo>
                <a:close/>
              </a:path>
              <a:path w="39370" h="125094">
                <a:moveTo>
                  <a:pt x="28538" y="63398"/>
                </a:moveTo>
                <a:lnTo>
                  <a:pt x="24614" y="65938"/>
                </a:lnTo>
                <a:lnTo>
                  <a:pt x="22670" y="74968"/>
                </a:lnTo>
                <a:lnTo>
                  <a:pt x="22709" y="74815"/>
                </a:lnTo>
                <a:lnTo>
                  <a:pt x="37830" y="74815"/>
                </a:lnTo>
                <a:lnTo>
                  <a:pt x="39066" y="69024"/>
                </a:lnTo>
                <a:lnTo>
                  <a:pt x="36526" y="65100"/>
                </a:lnTo>
                <a:lnTo>
                  <a:pt x="28538" y="63398"/>
                </a:lnTo>
                <a:close/>
              </a:path>
              <a:path w="39370" h="125094">
                <a:moveTo>
                  <a:pt x="21718" y="36614"/>
                </a:moveTo>
                <a:lnTo>
                  <a:pt x="21604" y="37401"/>
                </a:lnTo>
                <a:lnTo>
                  <a:pt x="21718" y="36614"/>
                </a:lnTo>
                <a:close/>
              </a:path>
              <a:path w="39370" h="125094">
                <a:moveTo>
                  <a:pt x="21832" y="35826"/>
                </a:moveTo>
                <a:lnTo>
                  <a:pt x="21718" y="36614"/>
                </a:lnTo>
                <a:lnTo>
                  <a:pt x="21832" y="35826"/>
                </a:lnTo>
                <a:close/>
              </a:path>
              <a:path w="39370" h="125094">
                <a:moveTo>
                  <a:pt x="23410" y="25158"/>
                </a:moveTo>
                <a:lnTo>
                  <a:pt x="23307" y="25670"/>
                </a:lnTo>
                <a:lnTo>
                  <a:pt x="23410" y="25158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632443" y="2752559"/>
            <a:ext cx="325956" cy="35407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965058" y="2831287"/>
            <a:ext cx="1105535" cy="917575"/>
            <a:chOff x="7965058" y="2831287"/>
            <a:chExt cx="1105535" cy="917575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65058" y="2831287"/>
              <a:ext cx="768159" cy="6613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75560" y="3331997"/>
              <a:ext cx="294551" cy="41655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243959" y="2660357"/>
            <a:ext cx="954354" cy="30351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919087" y="3450120"/>
            <a:ext cx="10989945" cy="3408045"/>
            <a:chOff x="919087" y="3450120"/>
            <a:chExt cx="10989945" cy="3408045"/>
          </a:xfrm>
        </p:grpSpPr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74562" y="3769156"/>
              <a:ext cx="473722" cy="2434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9087" y="3450120"/>
              <a:ext cx="5311049" cy="3407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51687" y="6410002"/>
              <a:ext cx="340984" cy="3333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69747" y="4578972"/>
              <a:ext cx="320573" cy="3273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818232" y="4551591"/>
              <a:ext cx="89535" cy="255904"/>
            </a:xfrm>
            <a:custGeom>
              <a:avLst/>
              <a:gdLst/>
              <a:ahLst/>
              <a:cxnLst/>
              <a:rect l="l" t="t" r="r" b="b"/>
              <a:pathLst>
                <a:path w="89534" h="255904">
                  <a:moveTo>
                    <a:pt x="81751" y="253961"/>
                  </a:moveTo>
                  <a:lnTo>
                    <a:pt x="55460" y="253961"/>
                  </a:lnTo>
                  <a:lnTo>
                    <a:pt x="56400" y="254076"/>
                  </a:lnTo>
                  <a:lnTo>
                    <a:pt x="56034" y="254076"/>
                  </a:lnTo>
                  <a:lnTo>
                    <a:pt x="62661" y="255396"/>
                  </a:lnTo>
                  <a:lnTo>
                    <a:pt x="64287" y="255498"/>
                  </a:lnTo>
                  <a:lnTo>
                    <a:pt x="79032" y="254419"/>
                  </a:lnTo>
                  <a:lnTo>
                    <a:pt x="79667" y="254342"/>
                  </a:lnTo>
                  <a:lnTo>
                    <a:pt x="81126" y="254076"/>
                  </a:lnTo>
                  <a:lnTo>
                    <a:pt x="56400" y="254076"/>
                  </a:lnTo>
                  <a:lnTo>
                    <a:pt x="55940" y="254057"/>
                  </a:lnTo>
                  <a:lnTo>
                    <a:pt x="81228" y="254057"/>
                  </a:lnTo>
                  <a:lnTo>
                    <a:pt x="81751" y="253961"/>
                  </a:lnTo>
                  <a:close/>
                </a:path>
                <a:path w="89534" h="255904">
                  <a:moveTo>
                    <a:pt x="55460" y="253961"/>
                  </a:moveTo>
                  <a:lnTo>
                    <a:pt x="55940" y="254057"/>
                  </a:lnTo>
                  <a:lnTo>
                    <a:pt x="56400" y="254076"/>
                  </a:lnTo>
                  <a:lnTo>
                    <a:pt x="55460" y="253961"/>
                  </a:lnTo>
                  <a:close/>
                </a:path>
                <a:path w="89534" h="255904">
                  <a:moveTo>
                    <a:pt x="55354" y="40625"/>
                  </a:moveTo>
                  <a:lnTo>
                    <a:pt x="35636" y="87591"/>
                  </a:lnTo>
                  <a:lnTo>
                    <a:pt x="26883" y="102345"/>
                  </a:lnTo>
                  <a:lnTo>
                    <a:pt x="26502" y="114655"/>
                  </a:lnTo>
                  <a:lnTo>
                    <a:pt x="26428" y="180911"/>
                  </a:lnTo>
                  <a:lnTo>
                    <a:pt x="30391" y="225564"/>
                  </a:lnTo>
                  <a:lnTo>
                    <a:pt x="55940" y="254057"/>
                  </a:lnTo>
                  <a:lnTo>
                    <a:pt x="55460" y="253961"/>
                  </a:lnTo>
                  <a:lnTo>
                    <a:pt x="81751" y="253961"/>
                  </a:lnTo>
                  <a:lnTo>
                    <a:pt x="86893" y="253022"/>
                  </a:lnTo>
                  <a:lnTo>
                    <a:pt x="89052" y="249910"/>
                  </a:lnTo>
                  <a:lnTo>
                    <a:pt x="87917" y="243649"/>
                  </a:lnTo>
                  <a:lnTo>
                    <a:pt x="65011" y="243649"/>
                  </a:lnTo>
                  <a:lnTo>
                    <a:pt x="63398" y="243547"/>
                  </a:lnTo>
                  <a:lnTo>
                    <a:pt x="63919" y="243509"/>
                  </a:lnTo>
                  <a:lnTo>
                    <a:pt x="60515" y="243509"/>
                  </a:lnTo>
                  <a:lnTo>
                    <a:pt x="57810" y="242201"/>
                  </a:lnTo>
                  <a:lnTo>
                    <a:pt x="58964" y="242201"/>
                  </a:lnTo>
                  <a:lnTo>
                    <a:pt x="58482" y="241795"/>
                  </a:lnTo>
                  <a:lnTo>
                    <a:pt x="57505" y="241795"/>
                  </a:lnTo>
                  <a:lnTo>
                    <a:pt x="55486" y="239267"/>
                  </a:lnTo>
                  <a:lnTo>
                    <a:pt x="56204" y="239267"/>
                  </a:lnTo>
                  <a:lnTo>
                    <a:pt x="55819" y="238518"/>
                  </a:lnTo>
                  <a:lnTo>
                    <a:pt x="55460" y="238518"/>
                  </a:lnTo>
                  <a:lnTo>
                    <a:pt x="54622" y="236194"/>
                  </a:lnTo>
                  <a:lnTo>
                    <a:pt x="54958" y="236194"/>
                  </a:lnTo>
                  <a:lnTo>
                    <a:pt x="53860" y="231114"/>
                  </a:lnTo>
                  <a:lnTo>
                    <a:pt x="52056" y="222288"/>
                  </a:lnTo>
                  <a:lnTo>
                    <a:pt x="51948" y="221850"/>
                  </a:lnTo>
                  <a:lnTo>
                    <a:pt x="51915" y="221424"/>
                  </a:lnTo>
                  <a:lnTo>
                    <a:pt x="50695" y="211289"/>
                  </a:lnTo>
                  <a:lnTo>
                    <a:pt x="50114" y="196888"/>
                  </a:lnTo>
                  <a:lnTo>
                    <a:pt x="49455" y="180911"/>
                  </a:lnTo>
                  <a:lnTo>
                    <a:pt x="49415" y="180403"/>
                  </a:lnTo>
                  <a:lnTo>
                    <a:pt x="49426" y="117398"/>
                  </a:lnTo>
                  <a:lnTo>
                    <a:pt x="50116" y="94703"/>
                  </a:lnTo>
                  <a:lnTo>
                    <a:pt x="51520" y="71780"/>
                  </a:lnTo>
                  <a:lnTo>
                    <a:pt x="53579" y="51779"/>
                  </a:lnTo>
                  <a:lnTo>
                    <a:pt x="53581" y="51561"/>
                  </a:lnTo>
                  <a:lnTo>
                    <a:pt x="55354" y="40625"/>
                  </a:lnTo>
                  <a:close/>
                </a:path>
                <a:path w="89534" h="255904">
                  <a:moveTo>
                    <a:pt x="64210" y="243488"/>
                  </a:moveTo>
                  <a:lnTo>
                    <a:pt x="63398" y="243547"/>
                  </a:lnTo>
                  <a:lnTo>
                    <a:pt x="65011" y="243649"/>
                  </a:lnTo>
                  <a:lnTo>
                    <a:pt x="64210" y="243488"/>
                  </a:lnTo>
                  <a:close/>
                </a:path>
                <a:path w="89534" h="255904">
                  <a:moveTo>
                    <a:pt x="77808" y="242494"/>
                  </a:moveTo>
                  <a:lnTo>
                    <a:pt x="64210" y="243488"/>
                  </a:lnTo>
                  <a:lnTo>
                    <a:pt x="65011" y="243649"/>
                  </a:lnTo>
                  <a:lnTo>
                    <a:pt x="87917" y="243649"/>
                  </a:lnTo>
                  <a:lnTo>
                    <a:pt x="87871" y="243395"/>
                  </a:lnTo>
                  <a:lnTo>
                    <a:pt x="86639" y="242544"/>
                  </a:lnTo>
                  <a:lnTo>
                    <a:pt x="77533" y="242544"/>
                  </a:lnTo>
                  <a:lnTo>
                    <a:pt x="77808" y="242494"/>
                  </a:lnTo>
                  <a:close/>
                </a:path>
                <a:path w="89534" h="255904">
                  <a:moveTo>
                    <a:pt x="57810" y="242201"/>
                  </a:moveTo>
                  <a:lnTo>
                    <a:pt x="60515" y="243509"/>
                  </a:lnTo>
                  <a:lnTo>
                    <a:pt x="59371" y="242544"/>
                  </a:lnTo>
                  <a:lnTo>
                    <a:pt x="57810" y="242201"/>
                  </a:lnTo>
                  <a:close/>
                </a:path>
                <a:path w="89534" h="255904">
                  <a:moveTo>
                    <a:pt x="59325" y="242506"/>
                  </a:moveTo>
                  <a:lnTo>
                    <a:pt x="60515" y="243509"/>
                  </a:lnTo>
                  <a:lnTo>
                    <a:pt x="63919" y="243509"/>
                  </a:lnTo>
                  <a:lnTo>
                    <a:pt x="64210" y="243488"/>
                  </a:lnTo>
                  <a:lnTo>
                    <a:pt x="59325" y="242506"/>
                  </a:lnTo>
                  <a:close/>
                </a:path>
                <a:path w="89534" h="255904">
                  <a:moveTo>
                    <a:pt x="78168" y="242468"/>
                  </a:moveTo>
                  <a:lnTo>
                    <a:pt x="77744" y="242506"/>
                  </a:lnTo>
                  <a:lnTo>
                    <a:pt x="77533" y="242544"/>
                  </a:lnTo>
                  <a:lnTo>
                    <a:pt x="78168" y="242468"/>
                  </a:lnTo>
                  <a:close/>
                </a:path>
                <a:path w="89534" h="255904">
                  <a:moveTo>
                    <a:pt x="86529" y="242468"/>
                  </a:moveTo>
                  <a:lnTo>
                    <a:pt x="78168" y="242468"/>
                  </a:lnTo>
                  <a:lnTo>
                    <a:pt x="77533" y="242544"/>
                  </a:lnTo>
                  <a:lnTo>
                    <a:pt x="86639" y="242544"/>
                  </a:lnTo>
                  <a:close/>
                </a:path>
                <a:path w="89534" h="255904">
                  <a:moveTo>
                    <a:pt x="58964" y="242201"/>
                  </a:moveTo>
                  <a:lnTo>
                    <a:pt x="57810" y="242201"/>
                  </a:lnTo>
                  <a:lnTo>
                    <a:pt x="59325" y="242506"/>
                  </a:lnTo>
                  <a:lnTo>
                    <a:pt x="58964" y="242201"/>
                  </a:lnTo>
                  <a:close/>
                </a:path>
                <a:path w="89534" h="255904">
                  <a:moveTo>
                    <a:pt x="84747" y="241236"/>
                  </a:moveTo>
                  <a:lnTo>
                    <a:pt x="77808" y="242494"/>
                  </a:lnTo>
                  <a:lnTo>
                    <a:pt x="78168" y="242468"/>
                  </a:lnTo>
                  <a:lnTo>
                    <a:pt x="86529" y="242468"/>
                  </a:lnTo>
                  <a:lnTo>
                    <a:pt x="84747" y="241236"/>
                  </a:lnTo>
                  <a:close/>
                </a:path>
                <a:path w="89534" h="255904">
                  <a:moveTo>
                    <a:pt x="55486" y="239267"/>
                  </a:moveTo>
                  <a:lnTo>
                    <a:pt x="57505" y="241795"/>
                  </a:lnTo>
                  <a:lnTo>
                    <a:pt x="56755" y="240338"/>
                  </a:lnTo>
                  <a:lnTo>
                    <a:pt x="55486" y="239267"/>
                  </a:lnTo>
                  <a:close/>
                </a:path>
                <a:path w="89534" h="255904">
                  <a:moveTo>
                    <a:pt x="56755" y="240338"/>
                  </a:moveTo>
                  <a:lnTo>
                    <a:pt x="57505" y="241795"/>
                  </a:lnTo>
                  <a:lnTo>
                    <a:pt x="58482" y="241795"/>
                  </a:lnTo>
                  <a:lnTo>
                    <a:pt x="56755" y="240338"/>
                  </a:lnTo>
                  <a:close/>
                </a:path>
                <a:path w="89534" h="255904">
                  <a:moveTo>
                    <a:pt x="56204" y="239267"/>
                  </a:moveTo>
                  <a:lnTo>
                    <a:pt x="55486" y="239267"/>
                  </a:lnTo>
                  <a:lnTo>
                    <a:pt x="56755" y="240338"/>
                  </a:lnTo>
                  <a:lnTo>
                    <a:pt x="56204" y="239267"/>
                  </a:lnTo>
                  <a:close/>
                </a:path>
                <a:path w="89534" h="255904">
                  <a:moveTo>
                    <a:pt x="54622" y="236194"/>
                  </a:moveTo>
                  <a:lnTo>
                    <a:pt x="55460" y="238518"/>
                  </a:lnTo>
                  <a:lnTo>
                    <a:pt x="55201" y="237319"/>
                  </a:lnTo>
                  <a:lnTo>
                    <a:pt x="54622" y="236194"/>
                  </a:lnTo>
                  <a:close/>
                </a:path>
                <a:path w="89534" h="255904">
                  <a:moveTo>
                    <a:pt x="55201" y="237319"/>
                  </a:moveTo>
                  <a:lnTo>
                    <a:pt x="55460" y="238518"/>
                  </a:lnTo>
                  <a:lnTo>
                    <a:pt x="55819" y="238518"/>
                  </a:lnTo>
                  <a:lnTo>
                    <a:pt x="55201" y="237319"/>
                  </a:lnTo>
                  <a:close/>
                </a:path>
                <a:path w="89534" h="255904">
                  <a:moveTo>
                    <a:pt x="54958" y="236194"/>
                  </a:moveTo>
                  <a:lnTo>
                    <a:pt x="54622" y="236194"/>
                  </a:lnTo>
                  <a:lnTo>
                    <a:pt x="55201" y="237319"/>
                  </a:lnTo>
                  <a:lnTo>
                    <a:pt x="54958" y="236194"/>
                  </a:lnTo>
                  <a:close/>
                </a:path>
                <a:path w="89534" h="255904">
                  <a:moveTo>
                    <a:pt x="53860" y="231114"/>
                  </a:moveTo>
                  <a:close/>
                </a:path>
                <a:path w="89534" h="255904">
                  <a:moveTo>
                    <a:pt x="51879" y="221424"/>
                  </a:moveTo>
                  <a:lnTo>
                    <a:pt x="52019" y="222288"/>
                  </a:lnTo>
                  <a:lnTo>
                    <a:pt x="51966" y="221850"/>
                  </a:lnTo>
                  <a:lnTo>
                    <a:pt x="51879" y="221424"/>
                  </a:lnTo>
                  <a:close/>
                </a:path>
                <a:path w="89534" h="255904">
                  <a:moveTo>
                    <a:pt x="51966" y="221850"/>
                  </a:moveTo>
                  <a:lnTo>
                    <a:pt x="52019" y="222288"/>
                  </a:lnTo>
                  <a:lnTo>
                    <a:pt x="51966" y="221850"/>
                  </a:lnTo>
                  <a:close/>
                </a:path>
                <a:path w="89534" h="255904">
                  <a:moveTo>
                    <a:pt x="51915" y="221424"/>
                  </a:moveTo>
                  <a:lnTo>
                    <a:pt x="51966" y="221850"/>
                  </a:lnTo>
                  <a:lnTo>
                    <a:pt x="51915" y="221424"/>
                  </a:lnTo>
                  <a:close/>
                </a:path>
                <a:path w="89534" h="255904">
                  <a:moveTo>
                    <a:pt x="50644" y="210860"/>
                  </a:moveTo>
                  <a:lnTo>
                    <a:pt x="50660" y="211289"/>
                  </a:lnTo>
                  <a:lnTo>
                    <a:pt x="50644" y="210860"/>
                  </a:lnTo>
                  <a:close/>
                </a:path>
                <a:path w="89534" h="255904">
                  <a:moveTo>
                    <a:pt x="50625" y="210362"/>
                  </a:moveTo>
                  <a:lnTo>
                    <a:pt x="50644" y="210860"/>
                  </a:lnTo>
                  <a:lnTo>
                    <a:pt x="50625" y="210362"/>
                  </a:lnTo>
                  <a:close/>
                </a:path>
                <a:path w="89534" h="255904">
                  <a:moveTo>
                    <a:pt x="49415" y="179933"/>
                  </a:moveTo>
                  <a:lnTo>
                    <a:pt x="49415" y="180403"/>
                  </a:lnTo>
                  <a:lnTo>
                    <a:pt x="49415" y="179933"/>
                  </a:lnTo>
                  <a:close/>
                </a:path>
                <a:path w="89534" h="255904">
                  <a:moveTo>
                    <a:pt x="30306" y="53438"/>
                  </a:moveTo>
                  <a:lnTo>
                    <a:pt x="17729" y="78422"/>
                  </a:lnTo>
                  <a:lnTo>
                    <a:pt x="0" y="114655"/>
                  </a:lnTo>
                  <a:lnTo>
                    <a:pt x="1765" y="119824"/>
                  </a:lnTo>
                  <a:lnTo>
                    <a:pt x="10083" y="123888"/>
                  </a:lnTo>
                  <a:lnTo>
                    <a:pt x="14973" y="122440"/>
                  </a:lnTo>
                  <a:lnTo>
                    <a:pt x="26883" y="102345"/>
                  </a:lnTo>
                  <a:lnTo>
                    <a:pt x="27152" y="93649"/>
                  </a:lnTo>
                  <a:lnTo>
                    <a:pt x="28613" y="69900"/>
                  </a:lnTo>
                  <a:lnTo>
                    <a:pt x="30306" y="53438"/>
                  </a:lnTo>
                  <a:close/>
                </a:path>
                <a:path w="89534" h="255904">
                  <a:moveTo>
                    <a:pt x="49426" y="117398"/>
                  </a:moveTo>
                  <a:lnTo>
                    <a:pt x="49415" y="117754"/>
                  </a:lnTo>
                  <a:lnTo>
                    <a:pt x="49426" y="117398"/>
                  </a:lnTo>
                  <a:close/>
                </a:path>
                <a:path w="89534" h="255904">
                  <a:moveTo>
                    <a:pt x="53063" y="50418"/>
                  </a:moveTo>
                  <a:lnTo>
                    <a:pt x="31826" y="50418"/>
                  </a:lnTo>
                  <a:lnTo>
                    <a:pt x="30873" y="53251"/>
                  </a:lnTo>
                  <a:lnTo>
                    <a:pt x="30400" y="53251"/>
                  </a:lnTo>
                  <a:lnTo>
                    <a:pt x="30306" y="53438"/>
                  </a:lnTo>
                  <a:lnTo>
                    <a:pt x="28613" y="69900"/>
                  </a:lnTo>
                  <a:lnTo>
                    <a:pt x="27152" y="93649"/>
                  </a:lnTo>
                  <a:lnTo>
                    <a:pt x="26883" y="102345"/>
                  </a:lnTo>
                  <a:lnTo>
                    <a:pt x="35636" y="87591"/>
                  </a:lnTo>
                  <a:lnTo>
                    <a:pt x="50380" y="60058"/>
                  </a:lnTo>
                  <a:lnTo>
                    <a:pt x="51320" y="57594"/>
                  </a:lnTo>
                  <a:lnTo>
                    <a:pt x="52375" y="53251"/>
                  </a:lnTo>
                  <a:lnTo>
                    <a:pt x="30873" y="53251"/>
                  </a:lnTo>
                  <a:lnTo>
                    <a:pt x="31141" y="51779"/>
                  </a:lnTo>
                  <a:lnTo>
                    <a:pt x="52732" y="51779"/>
                  </a:lnTo>
                  <a:lnTo>
                    <a:pt x="53063" y="50418"/>
                  </a:lnTo>
                  <a:close/>
                </a:path>
                <a:path w="89534" h="255904">
                  <a:moveTo>
                    <a:pt x="36550" y="13179"/>
                  </a:moveTo>
                  <a:lnTo>
                    <a:pt x="35534" y="18884"/>
                  </a:lnTo>
                  <a:lnTo>
                    <a:pt x="33695" y="30835"/>
                  </a:lnTo>
                  <a:lnTo>
                    <a:pt x="30810" y="48539"/>
                  </a:lnTo>
                  <a:lnTo>
                    <a:pt x="30306" y="53438"/>
                  </a:lnTo>
                  <a:lnTo>
                    <a:pt x="31141" y="51779"/>
                  </a:lnTo>
                  <a:lnTo>
                    <a:pt x="33033" y="41376"/>
                  </a:lnTo>
                  <a:lnTo>
                    <a:pt x="34884" y="30835"/>
                  </a:lnTo>
                  <a:lnTo>
                    <a:pt x="35925" y="23748"/>
                  </a:lnTo>
                  <a:lnTo>
                    <a:pt x="36051" y="22067"/>
                  </a:lnTo>
                  <a:lnTo>
                    <a:pt x="36220" y="17271"/>
                  </a:lnTo>
                  <a:lnTo>
                    <a:pt x="36505" y="14084"/>
                  </a:lnTo>
                  <a:lnTo>
                    <a:pt x="36550" y="13179"/>
                  </a:lnTo>
                  <a:close/>
                </a:path>
                <a:path w="89534" h="255904">
                  <a:moveTo>
                    <a:pt x="31826" y="50418"/>
                  </a:moveTo>
                  <a:lnTo>
                    <a:pt x="31141" y="51779"/>
                  </a:lnTo>
                  <a:lnTo>
                    <a:pt x="30873" y="53251"/>
                  </a:lnTo>
                  <a:lnTo>
                    <a:pt x="31826" y="50418"/>
                  </a:lnTo>
                  <a:close/>
                </a:path>
                <a:path w="89534" h="255904">
                  <a:moveTo>
                    <a:pt x="55199" y="41313"/>
                  </a:moveTo>
                  <a:lnTo>
                    <a:pt x="33045" y="41313"/>
                  </a:lnTo>
                  <a:lnTo>
                    <a:pt x="31141" y="51779"/>
                  </a:lnTo>
                  <a:lnTo>
                    <a:pt x="31826" y="50418"/>
                  </a:lnTo>
                  <a:lnTo>
                    <a:pt x="53063" y="50418"/>
                  </a:lnTo>
                  <a:lnTo>
                    <a:pt x="54228" y="45618"/>
                  </a:lnTo>
                  <a:lnTo>
                    <a:pt x="55199" y="41313"/>
                  </a:lnTo>
                  <a:close/>
                </a:path>
                <a:path w="89534" h="255904">
                  <a:moveTo>
                    <a:pt x="53638" y="51211"/>
                  </a:moveTo>
                  <a:lnTo>
                    <a:pt x="53581" y="51561"/>
                  </a:lnTo>
                  <a:lnTo>
                    <a:pt x="53638" y="51211"/>
                  </a:lnTo>
                  <a:close/>
                </a:path>
                <a:path w="89534" h="255904">
                  <a:moveTo>
                    <a:pt x="53688" y="50901"/>
                  </a:moveTo>
                  <a:lnTo>
                    <a:pt x="53638" y="51211"/>
                  </a:lnTo>
                  <a:lnTo>
                    <a:pt x="53688" y="50901"/>
                  </a:lnTo>
                  <a:close/>
                </a:path>
                <a:path w="89534" h="255904">
                  <a:moveTo>
                    <a:pt x="56954" y="30530"/>
                  </a:moveTo>
                  <a:lnTo>
                    <a:pt x="34937" y="30530"/>
                  </a:lnTo>
                  <a:lnTo>
                    <a:pt x="33032" y="41376"/>
                  </a:lnTo>
                  <a:lnTo>
                    <a:pt x="55199" y="41313"/>
                  </a:lnTo>
                  <a:lnTo>
                    <a:pt x="55354" y="40625"/>
                  </a:lnTo>
                  <a:lnTo>
                    <a:pt x="56464" y="33781"/>
                  </a:lnTo>
                  <a:lnTo>
                    <a:pt x="56954" y="30530"/>
                  </a:lnTo>
                  <a:close/>
                </a:path>
                <a:path w="89534" h="255904">
                  <a:moveTo>
                    <a:pt x="59435" y="11486"/>
                  </a:moveTo>
                  <a:lnTo>
                    <a:pt x="59332" y="15290"/>
                  </a:lnTo>
                  <a:lnTo>
                    <a:pt x="59270" y="16014"/>
                  </a:lnTo>
                  <a:lnTo>
                    <a:pt x="57977" y="23748"/>
                  </a:lnTo>
                  <a:lnTo>
                    <a:pt x="56464" y="33781"/>
                  </a:lnTo>
                  <a:lnTo>
                    <a:pt x="55354" y="40625"/>
                  </a:lnTo>
                  <a:lnTo>
                    <a:pt x="56705" y="34632"/>
                  </a:lnTo>
                  <a:lnTo>
                    <a:pt x="58356" y="26390"/>
                  </a:lnTo>
                  <a:lnTo>
                    <a:pt x="58546" y="25006"/>
                  </a:lnTo>
                  <a:lnTo>
                    <a:pt x="59048" y="18465"/>
                  </a:lnTo>
                  <a:lnTo>
                    <a:pt x="59385" y="15290"/>
                  </a:lnTo>
                  <a:lnTo>
                    <a:pt x="59435" y="11486"/>
                  </a:lnTo>
                  <a:close/>
                </a:path>
                <a:path w="89534" h="255904">
                  <a:moveTo>
                    <a:pt x="58162" y="22517"/>
                  </a:moveTo>
                  <a:lnTo>
                    <a:pt x="36106" y="22517"/>
                  </a:lnTo>
                  <a:lnTo>
                    <a:pt x="35991" y="23748"/>
                  </a:lnTo>
                  <a:lnTo>
                    <a:pt x="34900" y="30741"/>
                  </a:lnTo>
                  <a:lnTo>
                    <a:pt x="34937" y="30530"/>
                  </a:lnTo>
                  <a:lnTo>
                    <a:pt x="56954" y="30530"/>
                  </a:lnTo>
                  <a:lnTo>
                    <a:pt x="58162" y="22517"/>
                  </a:lnTo>
                  <a:close/>
                </a:path>
                <a:path w="89534" h="255904">
                  <a:moveTo>
                    <a:pt x="36012" y="23153"/>
                  </a:moveTo>
                  <a:lnTo>
                    <a:pt x="35925" y="23748"/>
                  </a:lnTo>
                  <a:lnTo>
                    <a:pt x="36012" y="23153"/>
                  </a:lnTo>
                  <a:close/>
                </a:path>
                <a:path w="89534" h="255904">
                  <a:moveTo>
                    <a:pt x="59435" y="12052"/>
                  </a:moveTo>
                  <a:lnTo>
                    <a:pt x="36753" y="12052"/>
                  </a:lnTo>
                  <a:lnTo>
                    <a:pt x="36575" y="14084"/>
                  </a:lnTo>
                  <a:lnTo>
                    <a:pt x="36220" y="17271"/>
                  </a:lnTo>
                  <a:lnTo>
                    <a:pt x="36012" y="23153"/>
                  </a:lnTo>
                  <a:lnTo>
                    <a:pt x="36106" y="22517"/>
                  </a:lnTo>
                  <a:lnTo>
                    <a:pt x="58162" y="22517"/>
                  </a:lnTo>
                  <a:lnTo>
                    <a:pt x="59270" y="16014"/>
                  </a:lnTo>
                  <a:lnTo>
                    <a:pt x="59332" y="15290"/>
                  </a:lnTo>
                  <a:lnTo>
                    <a:pt x="59435" y="12052"/>
                  </a:lnTo>
                  <a:close/>
                </a:path>
                <a:path w="89534" h="255904">
                  <a:moveTo>
                    <a:pt x="36550" y="13584"/>
                  </a:moveTo>
                  <a:lnTo>
                    <a:pt x="36505" y="14084"/>
                  </a:lnTo>
                  <a:lnTo>
                    <a:pt x="36550" y="13584"/>
                  </a:lnTo>
                  <a:close/>
                </a:path>
                <a:path w="89534" h="255904">
                  <a:moveTo>
                    <a:pt x="36575" y="13550"/>
                  </a:moveTo>
                  <a:lnTo>
                    <a:pt x="36550" y="14084"/>
                  </a:lnTo>
                  <a:lnTo>
                    <a:pt x="36575" y="13550"/>
                  </a:lnTo>
                  <a:close/>
                </a:path>
                <a:path w="89534" h="255904">
                  <a:moveTo>
                    <a:pt x="36669" y="13017"/>
                  </a:moveTo>
                  <a:lnTo>
                    <a:pt x="36575" y="14084"/>
                  </a:lnTo>
                  <a:lnTo>
                    <a:pt x="36669" y="13017"/>
                  </a:lnTo>
                  <a:close/>
                </a:path>
                <a:path w="89534" h="255904">
                  <a:moveTo>
                    <a:pt x="36601" y="13017"/>
                  </a:moveTo>
                  <a:lnTo>
                    <a:pt x="36575" y="13301"/>
                  </a:lnTo>
                  <a:lnTo>
                    <a:pt x="36601" y="13017"/>
                  </a:lnTo>
                  <a:close/>
                </a:path>
                <a:path w="89534" h="255904">
                  <a:moveTo>
                    <a:pt x="54063" y="0"/>
                  </a:moveTo>
                  <a:lnTo>
                    <a:pt x="36575" y="11176"/>
                  </a:lnTo>
                  <a:lnTo>
                    <a:pt x="36575" y="13038"/>
                  </a:lnTo>
                  <a:lnTo>
                    <a:pt x="36753" y="12052"/>
                  </a:lnTo>
                  <a:lnTo>
                    <a:pt x="59435" y="12052"/>
                  </a:lnTo>
                  <a:lnTo>
                    <a:pt x="59291" y="5346"/>
                  </a:lnTo>
                  <a:lnTo>
                    <a:pt x="59181" y="5003"/>
                  </a:lnTo>
                  <a:lnTo>
                    <a:pt x="56827" y="2649"/>
                  </a:lnTo>
                  <a:lnTo>
                    <a:pt x="54063" y="0"/>
                  </a:lnTo>
                  <a:close/>
                </a:path>
                <a:path w="89534" h="255904">
                  <a:moveTo>
                    <a:pt x="36753" y="12052"/>
                  </a:moveTo>
                  <a:lnTo>
                    <a:pt x="36579" y="13017"/>
                  </a:lnTo>
                  <a:lnTo>
                    <a:pt x="36753" y="12052"/>
                  </a:lnTo>
                  <a:close/>
                </a:path>
                <a:path w="89534" h="255904">
                  <a:moveTo>
                    <a:pt x="59286" y="5107"/>
                  </a:moveTo>
                  <a:lnTo>
                    <a:pt x="59435" y="11486"/>
                  </a:lnTo>
                  <a:lnTo>
                    <a:pt x="59384" y="5206"/>
                  </a:lnTo>
                  <a:close/>
                </a:path>
                <a:path w="89534" h="255904">
                  <a:moveTo>
                    <a:pt x="36713" y="5206"/>
                  </a:moveTo>
                  <a:lnTo>
                    <a:pt x="36575" y="11176"/>
                  </a:lnTo>
                  <a:lnTo>
                    <a:pt x="36713" y="5206"/>
                  </a:lnTo>
                  <a:close/>
                </a:path>
                <a:path w="89534" h="255904">
                  <a:moveTo>
                    <a:pt x="39153" y="2716"/>
                  </a:moveTo>
                  <a:lnTo>
                    <a:pt x="36819" y="5003"/>
                  </a:lnTo>
                  <a:lnTo>
                    <a:pt x="36713" y="5206"/>
                  </a:lnTo>
                  <a:lnTo>
                    <a:pt x="39153" y="2716"/>
                  </a:lnTo>
                  <a:close/>
                </a:path>
                <a:path w="89534" h="255904">
                  <a:moveTo>
                    <a:pt x="56827" y="2649"/>
                  </a:moveTo>
                  <a:lnTo>
                    <a:pt x="59286" y="5107"/>
                  </a:lnTo>
                  <a:lnTo>
                    <a:pt x="56827" y="2649"/>
                  </a:lnTo>
                  <a:close/>
                </a:path>
                <a:path w="89534" h="255904">
                  <a:moveTo>
                    <a:pt x="41642" y="277"/>
                  </a:moveTo>
                  <a:lnTo>
                    <a:pt x="39153" y="2716"/>
                  </a:lnTo>
                  <a:lnTo>
                    <a:pt x="41642" y="277"/>
                  </a:lnTo>
                  <a:close/>
                </a:path>
                <a:path w="89534" h="255904">
                  <a:moveTo>
                    <a:pt x="54317" y="139"/>
                  </a:moveTo>
                  <a:lnTo>
                    <a:pt x="56827" y="2649"/>
                  </a:lnTo>
                  <a:lnTo>
                    <a:pt x="54317" y="139"/>
                  </a:lnTo>
                  <a:close/>
                </a:path>
                <a:path w="89534" h="255904">
                  <a:moveTo>
                    <a:pt x="47802" y="139"/>
                  </a:moveTo>
                  <a:lnTo>
                    <a:pt x="41782" y="139"/>
                  </a:lnTo>
                  <a:lnTo>
                    <a:pt x="41642" y="277"/>
                  </a:lnTo>
                  <a:lnTo>
                    <a:pt x="47802" y="139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97537" y="4494377"/>
              <a:ext cx="834370" cy="2948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34377" y="4676787"/>
              <a:ext cx="1027436" cy="56443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41782" y="4597437"/>
              <a:ext cx="2024113" cy="147172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50884" y="5057076"/>
              <a:ext cx="252719" cy="13496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80104" y="4974043"/>
              <a:ext cx="243459" cy="23506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28314" y="5368874"/>
              <a:ext cx="1078026" cy="20942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50556" y="5862803"/>
              <a:ext cx="543281" cy="27348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20797" y="5351500"/>
              <a:ext cx="1138999" cy="110067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56331" y="5732580"/>
              <a:ext cx="874191" cy="27993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50523" y="5848671"/>
              <a:ext cx="172086" cy="12033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06587" y="6106535"/>
              <a:ext cx="657539" cy="48284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06073" y="5671854"/>
              <a:ext cx="575792" cy="31876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20318" y="6014883"/>
              <a:ext cx="988484" cy="44643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736791" y="662555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601" y="0"/>
                  </a:moveTo>
                  <a:lnTo>
                    <a:pt x="2768" y="0"/>
                  </a:lnTo>
                  <a:lnTo>
                    <a:pt x="0" y="2771"/>
                  </a:lnTo>
                  <a:lnTo>
                    <a:pt x="0" y="9605"/>
                  </a:lnTo>
                  <a:lnTo>
                    <a:pt x="2768" y="12376"/>
                  </a:lnTo>
                  <a:lnTo>
                    <a:pt x="9601" y="12376"/>
                  </a:lnTo>
                  <a:lnTo>
                    <a:pt x="12369" y="9605"/>
                  </a:lnTo>
                  <a:lnTo>
                    <a:pt x="12369" y="6187"/>
                  </a:lnTo>
                  <a:lnTo>
                    <a:pt x="12369" y="2771"/>
                  </a:lnTo>
                  <a:lnTo>
                    <a:pt x="9601" y="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" name="object 4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673798" y="3769702"/>
            <a:ext cx="178650" cy="25278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954901" y="3811358"/>
            <a:ext cx="148981" cy="14006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705968" y="4106341"/>
            <a:ext cx="253619" cy="33051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107897" y="4087393"/>
            <a:ext cx="318274" cy="36476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802181" y="3981615"/>
            <a:ext cx="1148337" cy="43177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200350" y="3988930"/>
            <a:ext cx="932236" cy="30788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502400" y="5007495"/>
            <a:ext cx="161772" cy="34677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978933" y="5294972"/>
            <a:ext cx="610984" cy="30316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Controllable</a:t>
            </a:r>
            <a:r>
              <a:rPr spc="-20" dirty="0"/>
              <a:t> </a:t>
            </a:r>
            <a:r>
              <a:rPr spc="-10" dirty="0"/>
              <a:t>devices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Thyristor/Silicon</a:t>
            </a:r>
            <a:r>
              <a:rPr sz="2000" b="0" spc="-2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Rectifier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(SCR)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184" y="1093000"/>
            <a:ext cx="3100333" cy="22582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68058" y="1164259"/>
            <a:ext cx="1971039" cy="311150"/>
            <a:chOff x="6968058" y="1164259"/>
            <a:chExt cx="1971039" cy="311150"/>
          </a:xfrm>
        </p:grpSpPr>
        <p:sp>
          <p:nvSpPr>
            <p:cNvPr id="5" name="object 5"/>
            <p:cNvSpPr/>
            <p:nvPr/>
          </p:nvSpPr>
          <p:spPr>
            <a:xfrm>
              <a:off x="7477950" y="1230871"/>
              <a:ext cx="35560" cy="16510"/>
            </a:xfrm>
            <a:custGeom>
              <a:avLst/>
              <a:gdLst/>
              <a:ahLst/>
              <a:cxnLst/>
              <a:rect l="l" t="t" r="r" b="b"/>
              <a:pathLst>
                <a:path w="35559" h="16509">
                  <a:moveTo>
                    <a:pt x="4597" y="0"/>
                  </a:moveTo>
                  <a:lnTo>
                    <a:pt x="711" y="3314"/>
                  </a:lnTo>
                  <a:lnTo>
                    <a:pt x="0" y="12204"/>
                  </a:lnTo>
                  <a:lnTo>
                    <a:pt x="3314" y="16090"/>
                  </a:lnTo>
                  <a:lnTo>
                    <a:pt x="8191" y="16484"/>
                  </a:lnTo>
                  <a:lnTo>
                    <a:pt x="8623" y="16484"/>
                  </a:lnTo>
                  <a:lnTo>
                    <a:pt x="19773" y="15595"/>
                  </a:lnTo>
                  <a:lnTo>
                    <a:pt x="22009" y="15049"/>
                  </a:lnTo>
                  <a:lnTo>
                    <a:pt x="25642" y="13518"/>
                  </a:lnTo>
                  <a:lnTo>
                    <a:pt x="23139" y="12420"/>
                  </a:lnTo>
                  <a:lnTo>
                    <a:pt x="33827" y="12420"/>
                  </a:lnTo>
                  <a:lnTo>
                    <a:pt x="35191" y="9296"/>
                  </a:lnTo>
                  <a:lnTo>
                    <a:pt x="34785" y="6934"/>
                  </a:lnTo>
                  <a:lnTo>
                    <a:pt x="29364" y="1270"/>
                  </a:lnTo>
                  <a:lnTo>
                    <a:pt x="18186" y="1270"/>
                  </a:lnTo>
                  <a:lnTo>
                    <a:pt x="18980" y="1155"/>
                  </a:lnTo>
                  <a:lnTo>
                    <a:pt x="4597" y="0"/>
                  </a:lnTo>
                  <a:close/>
                </a:path>
                <a:path w="35559" h="16509">
                  <a:moveTo>
                    <a:pt x="33827" y="12420"/>
                  </a:moveTo>
                  <a:lnTo>
                    <a:pt x="23139" y="12420"/>
                  </a:lnTo>
                  <a:lnTo>
                    <a:pt x="28155" y="12458"/>
                  </a:lnTo>
                  <a:lnTo>
                    <a:pt x="25642" y="13518"/>
                  </a:lnTo>
                  <a:lnTo>
                    <a:pt x="29857" y="15367"/>
                  </a:lnTo>
                  <a:lnTo>
                    <a:pt x="33096" y="14097"/>
                  </a:lnTo>
                  <a:lnTo>
                    <a:pt x="33827" y="12420"/>
                  </a:lnTo>
                  <a:close/>
                </a:path>
                <a:path w="35559" h="16509">
                  <a:moveTo>
                    <a:pt x="23139" y="12420"/>
                  </a:moveTo>
                  <a:lnTo>
                    <a:pt x="25642" y="13518"/>
                  </a:lnTo>
                  <a:lnTo>
                    <a:pt x="28155" y="12458"/>
                  </a:lnTo>
                  <a:lnTo>
                    <a:pt x="23139" y="12420"/>
                  </a:lnTo>
                  <a:close/>
                </a:path>
                <a:path w="35559" h="16509">
                  <a:moveTo>
                    <a:pt x="18980" y="1155"/>
                  </a:moveTo>
                  <a:lnTo>
                    <a:pt x="18186" y="1270"/>
                  </a:lnTo>
                  <a:lnTo>
                    <a:pt x="19773" y="1219"/>
                  </a:lnTo>
                  <a:lnTo>
                    <a:pt x="18980" y="1155"/>
                  </a:lnTo>
                  <a:close/>
                </a:path>
                <a:path w="35559" h="16509">
                  <a:moveTo>
                    <a:pt x="26809" y="25"/>
                  </a:moveTo>
                  <a:lnTo>
                    <a:pt x="18980" y="1155"/>
                  </a:lnTo>
                  <a:lnTo>
                    <a:pt x="19773" y="1219"/>
                  </a:lnTo>
                  <a:lnTo>
                    <a:pt x="18186" y="1270"/>
                  </a:lnTo>
                  <a:lnTo>
                    <a:pt x="29364" y="1270"/>
                  </a:lnTo>
                  <a:lnTo>
                    <a:pt x="28854" y="736"/>
                  </a:lnTo>
                  <a:lnTo>
                    <a:pt x="26809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8058" y="1164259"/>
              <a:ext cx="1970824" cy="31087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4616" y="1306690"/>
            <a:ext cx="176402" cy="30861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639589" y="1186827"/>
            <a:ext cx="2117090" cy="1038860"/>
            <a:chOff x="4639589" y="1186827"/>
            <a:chExt cx="2117090" cy="103886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290" y="1287487"/>
              <a:ext cx="745223" cy="3831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9078" y="1244561"/>
              <a:ext cx="727510" cy="4234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2595" y="1186827"/>
              <a:ext cx="1345624" cy="82823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39589" y="1775002"/>
              <a:ext cx="145415" cy="450850"/>
            </a:xfrm>
            <a:custGeom>
              <a:avLst/>
              <a:gdLst/>
              <a:ahLst/>
              <a:cxnLst/>
              <a:rect l="l" t="t" r="r" b="b"/>
              <a:pathLst>
                <a:path w="145414" h="450850">
                  <a:moveTo>
                    <a:pt x="99860" y="409994"/>
                  </a:moveTo>
                  <a:lnTo>
                    <a:pt x="99822" y="409613"/>
                  </a:lnTo>
                  <a:lnTo>
                    <a:pt x="99822" y="409994"/>
                  </a:lnTo>
                  <a:close/>
                </a:path>
                <a:path w="145414" h="450850">
                  <a:moveTo>
                    <a:pt x="113360" y="161137"/>
                  </a:moveTo>
                  <a:lnTo>
                    <a:pt x="113258" y="161810"/>
                  </a:lnTo>
                  <a:lnTo>
                    <a:pt x="113360" y="161137"/>
                  </a:lnTo>
                  <a:close/>
                </a:path>
                <a:path w="145414" h="450850">
                  <a:moveTo>
                    <a:pt x="124040" y="185140"/>
                  </a:moveTo>
                  <a:lnTo>
                    <a:pt x="124028" y="184632"/>
                  </a:lnTo>
                  <a:lnTo>
                    <a:pt x="118402" y="163614"/>
                  </a:lnTo>
                  <a:lnTo>
                    <a:pt x="116535" y="157124"/>
                  </a:lnTo>
                  <a:lnTo>
                    <a:pt x="113449" y="146367"/>
                  </a:lnTo>
                  <a:lnTo>
                    <a:pt x="113449" y="160566"/>
                  </a:lnTo>
                  <a:lnTo>
                    <a:pt x="113334" y="161810"/>
                  </a:lnTo>
                  <a:lnTo>
                    <a:pt x="113207" y="164934"/>
                  </a:lnTo>
                  <a:lnTo>
                    <a:pt x="113258" y="161810"/>
                  </a:lnTo>
                  <a:lnTo>
                    <a:pt x="113385" y="160566"/>
                  </a:lnTo>
                  <a:lnTo>
                    <a:pt x="113360" y="161137"/>
                  </a:lnTo>
                  <a:lnTo>
                    <a:pt x="113449" y="160566"/>
                  </a:lnTo>
                  <a:lnTo>
                    <a:pt x="113449" y="146367"/>
                  </a:lnTo>
                  <a:lnTo>
                    <a:pt x="113372" y="146100"/>
                  </a:lnTo>
                  <a:lnTo>
                    <a:pt x="113068" y="145897"/>
                  </a:lnTo>
                  <a:lnTo>
                    <a:pt x="113068" y="168643"/>
                  </a:lnTo>
                  <a:lnTo>
                    <a:pt x="113030" y="169684"/>
                  </a:lnTo>
                  <a:lnTo>
                    <a:pt x="112699" y="176720"/>
                  </a:lnTo>
                  <a:lnTo>
                    <a:pt x="113068" y="168643"/>
                  </a:lnTo>
                  <a:lnTo>
                    <a:pt x="113068" y="145897"/>
                  </a:lnTo>
                  <a:lnTo>
                    <a:pt x="108724" y="142811"/>
                  </a:lnTo>
                  <a:lnTo>
                    <a:pt x="104711" y="143065"/>
                  </a:lnTo>
                  <a:lnTo>
                    <a:pt x="104711" y="428485"/>
                  </a:lnTo>
                  <a:lnTo>
                    <a:pt x="103543" y="428536"/>
                  </a:lnTo>
                  <a:lnTo>
                    <a:pt x="104648" y="428485"/>
                  </a:lnTo>
                  <a:lnTo>
                    <a:pt x="104711" y="143065"/>
                  </a:lnTo>
                  <a:lnTo>
                    <a:pt x="103505" y="143141"/>
                  </a:lnTo>
                  <a:lnTo>
                    <a:pt x="103505" y="190817"/>
                  </a:lnTo>
                  <a:lnTo>
                    <a:pt x="97066" y="168643"/>
                  </a:lnTo>
                  <a:lnTo>
                    <a:pt x="97370" y="169684"/>
                  </a:lnTo>
                  <a:lnTo>
                    <a:pt x="103505" y="190817"/>
                  </a:lnTo>
                  <a:lnTo>
                    <a:pt x="103505" y="143141"/>
                  </a:lnTo>
                  <a:lnTo>
                    <a:pt x="91198" y="168681"/>
                  </a:lnTo>
                  <a:lnTo>
                    <a:pt x="91160" y="169684"/>
                  </a:lnTo>
                  <a:lnTo>
                    <a:pt x="90474" y="184632"/>
                  </a:lnTo>
                  <a:lnTo>
                    <a:pt x="90487" y="260388"/>
                  </a:lnTo>
                  <a:lnTo>
                    <a:pt x="91922" y="290626"/>
                  </a:lnTo>
                  <a:lnTo>
                    <a:pt x="93383" y="320459"/>
                  </a:lnTo>
                  <a:lnTo>
                    <a:pt x="95554" y="349046"/>
                  </a:lnTo>
                  <a:lnTo>
                    <a:pt x="97701" y="373049"/>
                  </a:lnTo>
                  <a:lnTo>
                    <a:pt x="98767" y="393636"/>
                  </a:lnTo>
                  <a:lnTo>
                    <a:pt x="99822" y="409613"/>
                  </a:lnTo>
                  <a:lnTo>
                    <a:pt x="99834" y="409270"/>
                  </a:lnTo>
                  <a:lnTo>
                    <a:pt x="99860" y="409994"/>
                  </a:lnTo>
                  <a:lnTo>
                    <a:pt x="99822" y="421474"/>
                  </a:lnTo>
                  <a:lnTo>
                    <a:pt x="99809" y="428485"/>
                  </a:lnTo>
                  <a:lnTo>
                    <a:pt x="99809" y="428688"/>
                  </a:lnTo>
                  <a:lnTo>
                    <a:pt x="99809" y="429361"/>
                  </a:lnTo>
                  <a:lnTo>
                    <a:pt x="99758" y="437642"/>
                  </a:lnTo>
                  <a:lnTo>
                    <a:pt x="99796" y="429399"/>
                  </a:lnTo>
                  <a:lnTo>
                    <a:pt x="99809" y="428688"/>
                  </a:lnTo>
                  <a:lnTo>
                    <a:pt x="99809" y="428485"/>
                  </a:lnTo>
                  <a:lnTo>
                    <a:pt x="96939" y="428485"/>
                  </a:lnTo>
                  <a:lnTo>
                    <a:pt x="88722" y="428599"/>
                  </a:lnTo>
                  <a:lnTo>
                    <a:pt x="85674" y="428193"/>
                  </a:lnTo>
                  <a:lnTo>
                    <a:pt x="79921" y="427456"/>
                  </a:lnTo>
                  <a:lnTo>
                    <a:pt x="79489" y="427228"/>
                  </a:lnTo>
                  <a:lnTo>
                    <a:pt x="67856" y="421487"/>
                  </a:lnTo>
                  <a:lnTo>
                    <a:pt x="65227" y="420192"/>
                  </a:lnTo>
                  <a:lnTo>
                    <a:pt x="64541" y="419430"/>
                  </a:lnTo>
                  <a:lnTo>
                    <a:pt x="53378" y="407123"/>
                  </a:lnTo>
                  <a:lnTo>
                    <a:pt x="52832" y="406527"/>
                  </a:lnTo>
                  <a:lnTo>
                    <a:pt x="52489" y="406006"/>
                  </a:lnTo>
                  <a:lnTo>
                    <a:pt x="43091" y="391744"/>
                  </a:lnTo>
                  <a:lnTo>
                    <a:pt x="42989" y="391604"/>
                  </a:lnTo>
                  <a:lnTo>
                    <a:pt x="42913" y="391477"/>
                  </a:lnTo>
                  <a:lnTo>
                    <a:pt x="42811" y="391287"/>
                  </a:lnTo>
                  <a:lnTo>
                    <a:pt x="34036" y="376097"/>
                  </a:lnTo>
                  <a:lnTo>
                    <a:pt x="33883" y="375856"/>
                  </a:lnTo>
                  <a:lnTo>
                    <a:pt x="33731" y="375539"/>
                  </a:lnTo>
                  <a:lnTo>
                    <a:pt x="26492" y="360705"/>
                  </a:lnTo>
                  <a:lnTo>
                    <a:pt x="26250" y="360235"/>
                  </a:lnTo>
                  <a:lnTo>
                    <a:pt x="26123" y="359892"/>
                  </a:lnTo>
                  <a:lnTo>
                    <a:pt x="17106" y="335813"/>
                  </a:lnTo>
                  <a:lnTo>
                    <a:pt x="11836" y="333425"/>
                  </a:lnTo>
                  <a:lnTo>
                    <a:pt x="2387" y="336969"/>
                  </a:lnTo>
                  <a:lnTo>
                    <a:pt x="0" y="342239"/>
                  </a:lnTo>
                  <a:lnTo>
                    <a:pt x="9321" y="367118"/>
                  </a:lnTo>
                  <a:lnTo>
                    <a:pt x="27254" y="400888"/>
                  </a:lnTo>
                  <a:lnTo>
                    <a:pt x="52870" y="433768"/>
                  </a:lnTo>
                  <a:lnTo>
                    <a:pt x="87934" y="450418"/>
                  </a:lnTo>
                  <a:lnTo>
                    <a:pt x="96939" y="450545"/>
                  </a:lnTo>
                  <a:lnTo>
                    <a:pt x="104648" y="450545"/>
                  </a:lnTo>
                  <a:lnTo>
                    <a:pt x="121805" y="441591"/>
                  </a:lnTo>
                  <a:lnTo>
                    <a:pt x="121780" y="437642"/>
                  </a:lnTo>
                  <a:lnTo>
                    <a:pt x="121716" y="428180"/>
                  </a:lnTo>
                  <a:lnTo>
                    <a:pt x="107099" y="428193"/>
                  </a:lnTo>
                  <a:lnTo>
                    <a:pt x="121716" y="428180"/>
                  </a:lnTo>
                  <a:lnTo>
                    <a:pt x="121704" y="421513"/>
                  </a:lnTo>
                  <a:lnTo>
                    <a:pt x="121704" y="409270"/>
                  </a:lnTo>
                  <a:lnTo>
                    <a:pt x="121500" y="406006"/>
                  </a:lnTo>
                  <a:lnTo>
                    <a:pt x="120599" y="392506"/>
                  </a:lnTo>
                  <a:lnTo>
                    <a:pt x="119570" y="372757"/>
                  </a:lnTo>
                  <a:lnTo>
                    <a:pt x="119494" y="371221"/>
                  </a:lnTo>
                  <a:lnTo>
                    <a:pt x="117348" y="347243"/>
                  </a:lnTo>
                  <a:lnTo>
                    <a:pt x="117335" y="347091"/>
                  </a:lnTo>
                  <a:lnTo>
                    <a:pt x="115176" y="318808"/>
                  </a:lnTo>
                  <a:lnTo>
                    <a:pt x="112331" y="259867"/>
                  </a:lnTo>
                  <a:lnTo>
                    <a:pt x="112331" y="194119"/>
                  </a:lnTo>
                  <a:lnTo>
                    <a:pt x="112331" y="193306"/>
                  </a:lnTo>
                  <a:lnTo>
                    <a:pt x="112318" y="185140"/>
                  </a:lnTo>
                  <a:lnTo>
                    <a:pt x="112331" y="184861"/>
                  </a:lnTo>
                  <a:lnTo>
                    <a:pt x="112318" y="185140"/>
                  </a:lnTo>
                  <a:lnTo>
                    <a:pt x="112331" y="193306"/>
                  </a:lnTo>
                  <a:lnTo>
                    <a:pt x="120840" y="190817"/>
                  </a:lnTo>
                  <a:lnTo>
                    <a:pt x="124040" y="185140"/>
                  </a:lnTo>
                  <a:close/>
                </a:path>
                <a:path w="145414" h="450850">
                  <a:moveTo>
                    <a:pt x="145313" y="14833"/>
                  </a:moveTo>
                  <a:lnTo>
                    <a:pt x="117106" y="0"/>
                  </a:lnTo>
                  <a:lnTo>
                    <a:pt x="115963" y="0"/>
                  </a:lnTo>
                  <a:lnTo>
                    <a:pt x="97243" y="1066"/>
                  </a:lnTo>
                  <a:lnTo>
                    <a:pt x="92862" y="5981"/>
                  </a:lnTo>
                  <a:lnTo>
                    <a:pt x="93522" y="17437"/>
                  </a:lnTo>
                  <a:lnTo>
                    <a:pt x="98437" y="21818"/>
                  </a:lnTo>
                  <a:lnTo>
                    <a:pt x="104533" y="21463"/>
                  </a:lnTo>
                  <a:lnTo>
                    <a:pt x="105257" y="21361"/>
                  </a:lnTo>
                  <a:lnTo>
                    <a:pt x="117411" y="19354"/>
                  </a:lnTo>
                  <a:lnTo>
                    <a:pt x="117589" y="19329"/>
                  </a:lnTo>
                  <a:lnTo>
                    <a:pt x="118973" y="19240"/>
                  </a:lnTo>
                  <a:lnTo>
                    <a:pt x="126339" y="18796"/>
                  </a:lnTo>
                  <a:lnTo>
                    <a:pt x="130403" y="20637"/>
                  </a:lnTo>
                  <a:lnTo>
                    <a:pt x="138176" y="23698"/>
                  </a:lnTo>
                  <a:lnTo>
                    <a:pt x="142595" y="21767"/>
                  </a:lnTo>
                  <a:lnTo>
                    <a:pt x="144119" y="17856"/>
                  </a:lnTo>
                  <a:lnTo>
                    <a:pt x="145313" y="148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65478" y="1838604"/>
            <a:ext cx="194278" cy="22522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919087" y="3450120"/>
            <a:ext cx="5727065" cy="3408045"/>
            <a:chOff x="919087" y="3450120"/>
            <a:chExt cx="5727065" cy="340804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9087" y="3450120"/>
              <a:ext cx="5726563" cy="34078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79367" y="6729995"/>
              <a:ext cx="262255" cy="41275"/>
            </a:xfrm>
            <a:custGeom>
              <a:avLst/>
              <a:gdLst/>
              <a:ahLst/>
              <a:cxnLst/>
              <a:rect l="l" t="t" r="r" b="b"/>
              <a:pathLst>
                <a:path w="262254" h="41275">
                  <a:moveTo>
                    <a:pt x="11201" y="0"/>
                  </a:moveTo>
                  <a:lnTo>
                    <a:pt x="4699" y="2672"/>
                  </a:lnTo>
                  <a:lnTo>
                    <a:pt x="0" y="13938"/>
                  </a:lnTo>
                  <a:lnTo>
                    <a:pt x="2616" y="20387"/>
                  </a:lnTo>
                  <a:lnTo>
                    <a:pt x="53657" y="39209"/>
                  </a:lnTo>
                  <a:lnTo>
                    <a:pt x="104749" y="41122"/>
                  </a:lnTo>
                  <a:lnTo>
                    <a:pt x="203136" y="41119"/>
                  </a:lnTo>
                  <a:lnTo>
                    <a:pt x="220243" y="40392"/>
                  </a:lnTo>
                  <a:lnTo>
                    <a:pt x="232790" y="39652"/>
                  </a:lnTo>
                  <a:lnTo>
                    <a:pt x="240886" y="38952"/>
                  </a:lnTo>
                  <a:lnTo>
                    <a:pt x="245504" y="38637"/>
                  </a:lnTo>
                  <a:lnTo>
                    <a:pt x="245084" y="38635"/>
                  </a:lnTo>
                  <a:lnTo>
                    <a:pt x="245910" y="38610"/>
                  </a:lnTo>
                  <a:lnTo>
                    <a:pt x="241236" y="35771"/>
                  </a:lnTo>
                  <a:lnTo>
                    <a:pt x="239979" y="34503"/>
                  </a:lnTo>
                  <a:lnTo>
                    <a:pt x="235953" y="27841"/>
                  </a:lnTo>
                  <a:lnTo>
                    <a:pt x="237604" y="21144"/>
                  </a:lnTo>
                  <a:lnTo>
                    <a:pt x="241753" y="18638"/>
                  </a:lnTo>
                  <a:lnTo>
                    <a:pt x="202184" y="18638"/>
                  </a:lnTo>
                  <a:lnTo>
                    <a:pt x="104266" y="18628"/>
                  </a:lnTo>
                  <a:lnTo>
                    <a:pt x="79336" y="18279"/>
                  </a:lnTo>
                  <a:lnTo>
                    <a:pt x="79482" y="18279"/>
                  </a:lnTo>
                  <a:lnTo>
                    <a:pt x="66741" y="17665"/>
                  </a:lnTo>
                  <a:lnTo>
                    <a:pt x="60058" y="17665"/>
                  </a:lnTo>
                  <a:lnTo>
                    <a:pt x="57403" y="17215"/>
                  </a:lnTo>
                  <a:lnTo>
                    <a:pt x="58539" y="17215"/>
                  </a:lnTo>
                  <a:lnTo>
                    <a:pt x="38378" y="11239"/>
                  </a:lnTo>
                  <a:lnTo>
                    <a:pt x="38150" y="11239"/>
                  </a:lnTo>
                  <a:lnTo>
                    <a:pt x="37020" y="10836"/>
                  </a:lnTo>
                  <a:lnTo>
                    <a:pt x="37185" y="10836"/>
                  </a:lnTo>
                  <a:lnTo>
                    <a:pt x="11201" y="0"/>
                  </a:lnTo>
                  <a:close/>
                </a:path>
                <a:path w="262254" h="41275">
                  <a:moveTo>
                    <a:pt x="255736" y="38179"/>
                  </a:moveTo>
                  <a:lnTo>
                    <a:pt x="249910" y="38597"/>
                  </a:lnTo>
                  <a:lnTo>
                    <a:pt x="248729" y="38651"/>
                  </a:lnTo>
                  <a:lnTo>
                    <a:pt x="246005" y="38651"/>
                  </a:lnTo>
                  <a:lnTo>
                    <a:pt x="248602" y="40220"/>
                  </a:lnTo>
                  <a:lnTo>
                    <a:pt x="254964" y="38651"/>
                  </a:lnTo>
                  <a:lnTo>
                    <a:pt x="248729" y="38651"/>
                  </a:lnTo>
                  <a:lnTo>
                    <a:pt x="255012" y="38639"/>
                  </a:lnTo>
                  <a:lnTo>
                    <a:pt x="255536" y="38510"/>
                  </a:lnTo>
                  <a:lnTo>
                    <a:pt x="255736" y="38179"/>
                  </a:lnTo>
                  <a:close/>
                </a:path>
                <a:path w="262254" h="41275">
                  <a:moveTo>
                    <a:pt x="248950" y="16074"/>
                  </a:moveTo>
                  <a:lnTo>
                    <a:pt x="246519" y="16248"/>
                  </a:lnTo>
                  <a:lnTo>
                    <a:pt x="244805" y="16794"/>
                  </a:lnTo>
                  <a:lnTo>
                    <a:pt x="237604" y="21144"/>
                  </a:lnTo>
                  <a:lnTo>
                    <a:pt x="235953" y="27841"/>
                  </a:lnTo>
                  <a:lnTo>
                    <a:pt x="239979" y="34503"/>
                  </a:lnTo>
                  <a:lnTo>
                    <a:pt x="241236" y="35771"/>
                  </a:lnTo>
                  <a:lnTo>
                    <a:pt x="245985" y="38639"/>
                  </a:lnTo>
                  <a:lnTo>
                    <a:pt x="249075" y="38635"/>
                  </a:lnTo>
                  <a:lnTo>
                    <a:pt x="249910" y="38597"/>
                  </a:lnTo>
                  <a:lnTo>
                    <a:pt x="255736" y="38179"/>
                  </a:lnTo>
                  <a:lnTo>
                    <a:pt x="260602" y="30113"/>
                  </a:lnTo>
                  <a:lnTo>
                    <a:pt x="259920" y="20726"/>
                  </a:lnTo>
                  <a:lnTo>
                    <a:pt x="253403" y="16794"/>
                  </a:lnTo>
                  <a:lnTo>
                    <a:pt x="251688" y="16248"/>
                  </a:lnTo>
                  <a:lnTo>
                    <a:pt x="249554" y="16095"/>
                  </a:lnTo>
                  <a:lnTo>
                    <a:pt x="248950" y="16074"/>
                  </a:lnTo>
                  <a:close/>
                </a:path>
                <a:path w="262254" h="41275">
                  <a:moveTo>
                    <a:pt x="245936" y="38610"/>
                  </a:moveTo>
                  <a:lnTo>
                    <a:pt x="245504" y="38637"/>
                  </a:lnTo>
                  <a:lnTo>
                    <a:pt x="245985" y="38639"/>
                  </a:lnTo>
                  <a:close/>
                </a:path>
                <a:path w="262254" h="41275">
                  <a:moveTo>
                    <a:pt x="245910" y="38610"/>
                  </a:moveTo>
                  <a:lnTo>
                    <a:pt x="245084" y="38635"/>
                  </a:lnTo>
                  <a:lnTo>
                    <a:pt x="245531" y="38635"/>
                  </a:lnTo>
                  <a:lnTo>
                    <a:pt x="245910" y="38610"/>
                  </a:lnTo>
                  <a:close/>
                </a:path>
                <a:path w="262254" h="41275">
                  <a:moveTo>
                    <a:pt x="260602" y="30113"/>
                  </a:moveTo>
                  <a:lnTo>
                    <a:pt x="255736" y="38179"/>
                  </a:lnTo>
                  <a:lnTo>
                    <a:pt x="256120" y="38151"/>
                  </a:lnTo>
                  <a:lnTo>
                    <a:pt x="260794" y="32758"/>
                  </a:lnTo>
                  <a:lnTo>
                    <a:pt x="260602" y="30113"/>
                  </a:lnTo>
                  <a:close/>
                </a:path>
                <a:path w="262254" h="41275">
                  <a:moveTo>
                    <a:pt x="259920" y="20726"/>
                  </a:moveTo>
                  <a:lnTo>
                    <a:pt x="260602" y="30113"/>
                  </a:lnTo>
                  <a:lnTo>
                    <a:pt x="261958" y="27841"/>
                  </a:lnTo>
                  <a:lnTo>
                    <a:pt x="260261" y="20932"/>
                  </a:lnTo>
                  <a:lnTo>
                    <a:pt x="259920" y="20726"/>
                  </a:lnTo>
                  <a:close/>
                </a:path>
                <a:path w="262254" h="41275">
                  <a:moveTo>
                    <a:pt x="254508" y="15675"/>
                  </a:moveTo>
                  <a:lnTo>
                    <a:pt x="248950" y="16074"/>
                  </a:lnTo>
                  <a:lnTo>
                    <a:pt x="249554" y="16095"/>
                  </a:lnTo>
                  <a:lnTo>
                    <a:pt x="251688" y="16248"/>
                  </a:lnTo>
                  <a:lnTo>
                    <a:pt x="253403" y="16794"/>
                  </a:lnTo>
                  <a:lnTo>
                    <a:pt x="259920" y="20726"/>
                  </a:lnTo>
                  <a:lnTo>
                    <a:pt x="259892" y="20345"/>
                  </a:lnTo>
                  <a:lnTo>
                    <a:pt x="254508" y="15675"/>
                  </a:lnTo>
                  <a:close/>
                </a:path>
                <a:path w="262254" h="41275">
                  <a:moveTo>
                    <a:pt x="104819" y="18636"/>
                  </a:moveTo>
                  <a:close/>
                </a:path>
                <a:path w="262254" h="41275">
                  <a:moveTo>
                    <a:pt x="242948" y="17916"/>
                  </a:moveTo>
                  <a:lnTo>
                    <a:pt x="218922" y="17925"/>
                  </a:lnTo>
                  <a:lnTo>
                    <a:pt x="202421" y="18628"/>
                  </a:lnTo>
                  <a:lnTo>
                    <a:pt x="241769" y="18628"/>
                  </a:lnTo>
                  <a:lnTo>
                    <a:pt x="242948" y="17916"/>
                  </a:lnTo>
                  <a:close/>
                </a:path>
                <a:path w="262254" h="41275">
                  <a:moveTo>
                    <a:pt x="79542" y="18282"/>
                  </a:moveTo>
                  <a:lnTo>
                    <a:pt x="79730" y="18291"/>
                  </a:lnTo>
                  <a:lnTo>
                    <a:pt x="80189" y="18291"/>
                  </a:lnTo>
                  <a:lnTo>
                    <a:pt x="79542" y="18282"/>
                  </a:lnTo>
                  <a:close/>
                </a:path>
                <a:path w="262254" h="41275">
                  <a:moveTo>
                    <a:pt x="79482" y="18279"/>
                  </a:moveTo>
                  <a:lnTo>
                    <a:pt x="79336" y="18279"/>
                  </a:lnTo>
                  <a:lnTo>
                    <a:pt x="79542" y="18282"/>
                  </a:lnTo>
                  <a:close/>
                </a:path>
                <a:path w="262254" h="41275">
                  <a:moveTo>
                    <a:pt x="244128" y="17203"/>
                  </a:moveTo>
                  <a:lnTo>
                    <a:pt x="230847" y="17227"/>
                  </a:lnTo>
                  <a:lnTo>
                    <a:pt x="219025" y="17919"/>
                  </a:lnTo>
                  <a:lnTo>
                    <a:pt x="242948" y="17916"/>
                  </a:lnTo>
                  <a:lnTo>
                    <a:pt x="244128" y="17203"/>
                  </a:lnTo>
                  <a:close/>
                </a:path>
                <a:path w="262254" h="41275">
                  <a:moveTo>
                    <a:pt x="57403" y="17215"/>
                  </a:moveTo>
                  <a:lnTo>
                    <a:pt x="60058" y="17665"/>
                  </a:lnTo>
                  <a:lnTo>
                    <a:pt x="58760" y="17280"/>
                  </a:lnTo>
                  <a:lnTo>
                    <a:pt x="57403" y="17215"/>
                  </a:lnTo>
                  <a:close/>
                </a:path>
                <a:path w="262254" h="41275">
                  <a:moveTo>
                    <a:pt x="58760" y="17280"/>
                  </a:moveTo>
                  <a:lnTo>
                    <a:pt x="60058" y="17665"/>
                  </a:lnTo>
                  <a:lnTo>
                    <a:pt x="66741" y="17665"/>
                  </a:lnTo>
                  <a:lnTo>
                    <a:pt x="58760" y="17280"/>
                  </a:lnTo>
                  <a:close/>
                </a:path>
                <a:path w="262254" h="41275">
                  <a:moveTo>
                    <a:pt x="58539" y="17215"/>
                  </a:moveTo>
                  <a:lnTo>
                    <a:pt x="57403" y="17215"/>
                  </a:lnTo>
                  <a:lnTo>
                    <a:pt x="58760" y="17280"/>
                  </a:lnTo>
                  <a:lnTo>
                    <a:pt x="58539" y="17215"/>
                  </a:lnTo>
                  <a:close/>
                </a:path>
                <a:path w="262254" h="41275">
                  <a:moveTo>
                    <a:pt x="248729" y="16066"/>
                  </a:moveTo>
                  <a:lnTo>
                    <a:pt x="245084" y="16082"/>
                  </a:lnTo>
                  <a:lnTo>
                    <a:pt x="244297" y="16114"/>
                  </a:lnTo>
                  <a:lnTo>
                    <a:pt x="239128" y="16503"/>
                  </a:lnTo>
                  <a:lnTo>
                    <a:pt x="231006" y="17213"/>
                  </a:lnTo>
                  <a:lnTo>
                    <a:pt x="231165" y="17203"/>
                  </a:lnTo>
                  <a:lnTo>
                    <a:pt x="244128" y="17203"/>
                  </a:lnTo>
                  <a:lnTo>
                    <a:pt x="244805" y="16794"/>
                  </a:lnTo>
                  <a:lnTo>
                    <a:pt x="246519" y="16248"/>
                  </a:lnTo>
                  <a:lnTo>
                    <a:pt x="248950" y="16074"/>
                  </a:lnTo>
                  <a:lnTo>
                    <a:pt x="248729" y="16066"/>
                  </a:lnTo>
                  <a:close/>
                </a:path>
                <a:path w="262254" h="41275">
                  <a:moveTo>
                    <a:pt x="37020" y="10836"/>
                  </a:moveTo>
                  <a:lnTo>
                    <a:pt x="38150" y="11239"/>
                  </a:lnTo>
                  <a:lnTo>
                    <a:pt x="37591" y="11005"/>
                  </a:lnTo>
                  <a:lnTo>
                    <a:pt x="37020" y="10836"/>
                  </a:lnTo>
                  <a:close/>
                </a:path>
                <a:path w="262254" h="41275">
                  <a:moveTo>
                    <a:pt x="37591" y="11005"/>
                  </a:moveTo>
                  <a:lnTo>
                    <a:pt x="38150" y="11239"/>
                  </a:lnTo>
                  <a:lnTo>
                    <a:pt x="38378" y="11239"/>
                  </a:lnTo>
                  <a:lnTo>
                    <a:pt x="37591" y="11005"/>
                  </a:lnTo>
                  <a:close/>
                </a:path>
                <a:path w="262254" h="41275">
                  <a:moveTo>
                    <a:pt x="37185" y="10836"/>
                  </a:moveTo>
                  <a:lnTo>
                    <a:pt x="37020" y="10836"/>
                  </a:lnTo>
                  <a:lnTo>
                    <a:pt x="37591" y="11005"/>
                  </a:lnTo>
                  <a:lnTo>
                    <a:pt x="37185" y="108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25643" y="4722495"/>
            <a:ext cx="543588" cy="33517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34520" y="3171444"/>
            <a:ext cx="3791442" cy="368655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094010" y="3507232"/>
            <a:ext cx="4004310" cy="1674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25400" marR="177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25</a:t>
            </a:r>
            <a:r>
              <a:rPr sz="1950" b="1" baseline="25641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1950" b="1" spc="104" baseline="256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August</a:t>
            </a:r>
            <a:r>
              <a:rPr sz="19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Controlled</a:t>
            </a:r>
            <a:r>
              <a:rPr sz="3900" spc="20" dirty="0"/>
              <a:t> </a:t>
            </a:r>
            <a:r>
              <a:rPr sz="3900" spc="-10" dirty="0"/>
              <a:t>Rectifier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8238" y="1461350"/>
            <a:ext cx="4001645" cy="16859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9319" y="3355238"/>
            <a:ext cx="3434626" cy="26823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3494" y="4838484"/>
            <a:ext cx="356590" cy="3721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36241" y="4881588"/>
            <a:ext cx="306971" cy="1981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50464" y="4894414"/>
            <a:ext cx="179971" cy="1290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23337" y="4763896"/>
            <a:ext cx="73738" cy="660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06521" y="4744110"/>
            <a:ext cx="913303" cy="2680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19959" y="5270525"/>
            <a:ext cx="439949" cy="2240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21050" y="5294579"/>
            <a:ext cx="593115" cy="1531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70274" y="5182844"/>
            <a:ext cx="346671" cy="23058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679900" y="5104498"/>
            <a:ext cx="1248841" cy="31038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Controlled</a:t>
            </a:r>
            <a:r>
              <a:rPr sz="3900" spc="20" dirty="0"/>
              <a:t> </a:t>
            </a:r>
            <a:r>
              <a:rPr sz="3900" spc="-10" dirty="0"/>
              <a:t>Rectifier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0" y="1365161"/>
            <a:ext cx="7292340" cy="5405755"/>
            <a:chOff x="0" y="1365161"/>
            <a:chExt cx="7292340" cy="54057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9319" y="3355238"/>
              <a:ext cx="3492639" cy="31466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65161"/>
              <a:ext cx="7279883" cy="28442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4737" y="6210362"/>
              <a:ext cx="1770151" cy="4758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3087" y="6151863"/>
              <a:ext cx="288620" cy="6184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0889" y="6167405"/>
              <a:ext cx="279218" cy="3342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9583" y="6208162"/>
              <a:ext cx="616337" cy="2896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6307" y="4357281"/>
              <a:ext cx="161681" cy="1500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299" y="4657331"/>
              <a:ext cx="2055122" cy="6613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1148" y="5017071"/>
              <a:ext cx="184302" cy="17653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93494" y="4838484"/>
            <a:ext cx="356590" cy="3721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36241" y="4881588"/>
            <a:ext cx="306971" cy="1981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50464" y="4894414"/>
            <a:ext cx="179971" cy="129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23337" y="4763896"/>
            <a:ext cx="73738" cy="660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706521" y="4744110"/>
            <a:ext cx="913303" cy="26804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19959" y="5270525"/>
            <a:ext cx="439949" cy="22405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321050" y="5294579"/>
            <a:ext cx="593115" cy="15316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70274" y="5182844"/>
            <a:ext cx="346671" cy="2305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79900" y="5104498"/>
            <a:ext cx="1248841" cy="31038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75584" y="1272044"/>
            <a:ext cx="471907" cy="2787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497364" y="1260855"/>
            <a:ext cx="301074" cy="24566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871509" y="1318272"/>
            <a:ext cx="159892" cy="18294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970416" y="1817916"/>
            <a:ext cx="477049" cy="36607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633661" y="1837474"/>
            <a:ext cx="183816" cy="27917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904171" y="1870354"/>
            <a:ext cx="146984" cy="17509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8122259" y="2348141"/>
            <a:ext cx="3834765" cy="1544320"/>
            <a:chOff x="8122259" y="2348141"/>
            <a:chExt cx="3834765" cy="1544320"/>
          </a:xfrm>
        </p:grpSpPr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87051" y="2450477"/>
              <a:ext cx="1107127" cy="32973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48509" y="2348141"/>
              <a:ext cx="240733" cy="39601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48433" y="2512428"/>
              <a:ext cx="3808526" cy="137974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22259" y="3386137"/>
              <a:ext cx="491617" cy="41377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44343" y="3357803"/>
              <a:ext cx="499325" cy="294195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573289" y="6274135"/>
            <a:ext cx="342002" cy="17450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981263" y="6098602"/>
            <a:ext cx="724446" cy="54727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902272" y="6084449"/>
            <a:ext cx="228380" cy="35196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9195727" y="6102122"/>
            <a:ext cx="1149350" cy="752475"/>
            <a:chOff x="9195727" y="6102122"/>
            <a:chExt cx="1149350" cy="752475"/>
          </a:xfrm>
        </p:grpSpPr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95727" y="6272882"/>
              <a:ext cx="301358" cy="16148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538868" y="6102122"/>
              <a:ext cx="805815" cy="752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031" y="1130007"/>
            <a:ext cx="4254223" cy="24179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51727" y="803884"/>
            <a:ext cx="5721985" cy="4493260"/>
            <a:chOff x="6251727" y="803884"/>
            <a:chExt cx="5721985" cy="44932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1727" y="803884"/>
              <a:ext cx="5347550" cy="44931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150117" y="3732301"/>
            <a:ext cx="1616710" cy="466090"/>
            <a:chOff x="1150117" y="3732301"/>
            <a:chExt cx="1616710" cy="46609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117" y="3732301"/>
              <a:ext cx="1250144" cy="4521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43518" y="3859288"/>
              <a:ext cx="322897" cy="33908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59130" y="3625329"/>
            <a:ext cx="898367" cy="5485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5154" y="4566462"/>
            <a:ext cx="618566" cy="33684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192670" y="4663046"/>
            <a:ext cx="142875" cy="25400"/>
          </a:xfrm>
          <a:custGeom>
            <a:avLst/>
            <a:gdLst/>
            <a:ahLst/>
            <a:cxnLst/>
            <a:rect l="l" t="t" r="r" b="b"/>
            <a:pathLst>
              <a:path w="142875" h="25400">
                <a:moveTo>
                  <a:pt x="126566" y="38"/>
                </a:moveTo>
                <a:lnTo>
                  <a:pt x="37602" y="63"/>
                </a:lnTo>
                <a:lnTo>
                  <a:pt x="0" y="10375"/>
                </a:lnTo>
                <a:lnTo>
                  <a:pt x="1865" y="21437"/>
                </a:lnTo>
                <a:lnTo>
                  <a:pt x="7089" y="25171"/>
                </a:lnTo>
                <a:lnTo>
                  <a:pt x="25271" y="22174"/>
                </a:lnTo>
                <a:lnTo>
                  <a:pt x="38334" y="20473"/>
                </a:lnTo>
                <a:lnTo>
                  <a:pt x="37602" y="20472"/>
                </a:lnTo>
                <a:lnTo>
                  <a:pt x="38926" y="20396"/>
                </a:lnTo>
                <a:lnTo>
                  <a:pt x="118052" y="20396"/>
                </a:lnTo>
                <a:lnTo>
                  <a:pt x="114959" y="15240"/>
                </a:lnTo>
                <a:lnTo>
                  <a:pt x="116038" y="10947"/>
                </a:lnTo>
                <a:lnTo>
                  <a:pt x="121317" y="7780"/>
                </a:lnTo>
                <a:lnTo>
                  <a:pt x="122642" y="3149"/>
                </a:lnTo>
                <a:lnTo>
                  <a:pt x="126566" y="139"/>
                </a:lnTo>
                <a:lnTo>
                  <a:pt x="131274" y="74"/>
                </a:lnTo>
                <a:lnTo>
                  <a:pt x="126566" y="38"/>
                </a:lnTo>
                <a:close/>
              </a:path>
              <a:path w="142875" h="25400">
                <a:moveTo>
                  <a:pt x="121317" y="7780"/>
                </a:moveTo>
                <a:lnTo>
                  <a:pt x="116038" y="10947"/>
                </a:lnTo>
                <a:lnTo>
                  <a:pt x="114959" y="15240"/>
                </a:lnTo>
                <a:lnTo>
                  <a:pt x="118921" y="21844"/>
                </a:lnTo>
                <a:lnTo>
                  <a:pt x="123214" y="22910"/>
                </a:lnTo>
                <a:lnTo>
                  <a:pt x="128100" y="19973"/>
                </a:lnTo>
                <a:lnTo>
                  <a:pt x="125220" y="19100"/>
                </a:lnTo>
                <a:lnTo>
                  <a:pt x="130707" y="18478"/>
                </a:lnTo>
                <a:lnTo>
                  <a:pt x="138820" y="18478"/>
                </a:lnTo>
                <a:lnTo>
                  <a:pt x="139615" y="17661"/>
                </a:lnTo>
                <a:lnTo>
                  <a:pt x="141409" y="11719"/>
                </a:lnTo>
                <a:lnTo>
                  <a:pt x="141392" y="10515"/>
                </a:lnTo>
                <a:lnTo>
                  <a:pt x="120534" y="10515"/>
                </a:lnTo>
                <a:lnTo>
                  <a:pt x="121317" y="7780"/>
                </a:lnTo>
                <a:close/>
              </a:path>
              <a:path w="142875" h="25400">
                <a:moveTo>
                  <a:pt x="135986" y="20396"/>
                </a:moveTo>
                <a:lnTo>
                  <a:pt x="129776" y="20481"/>
                </a:lnTo>
                <a:lnTo>
                  <a:pt x="133640" y="21653"/>
                </a:lnTo>
                <a:lnTo>
                  <a:pt x="135986" y="20396"/>
                </a:lnTo>
                <a:close/>
              </a:path>
              <a:path w="142875" h="25400">
                <a:moveTo>
                  <a:pt x="118052" y="20396"/>
                </a:moveTo>
                <a:lnTo>
                  <a:pt x="38921" y="20396"/>
                </a:lnTo>
                <a:lnTo>
                  <a:pt x="38334" y="20473"/>
                </a:lnTo>
                <a:lnTo>
                  <a:pt x="50562" y="20485"/>
                </a:lnTo>
                <a:lnTo>
                  <a:pt x="118106" y="20485"/>
                </a:lnTo>
                <a:close/>
              </a:path>
              <a:path w="142875" h="25400">
                <a:moveTo>
                  <a:pt x="128100" y="19973"/>
                </a:moveTo>
                <a:lnTo>
                  <a:pt x="127250" y="20485"/>
                </a:lnTo>
                <a:lnTo>
                  <a:pt x="129776" y="20481"/>
                </a:lnTo>
                <a:lnTo>
                  <a:pt x="128100" y="19973"/>
                </a:lnTo>
                <a:close/>
              </a:path>
              <a:path w="142875" h="25400">
                <a:moveTo>
                  <a:pt x="138820" y="18478"/>
                </a:moveTo>
                <a:lnTo>
                  <a:pt x="130707" y="18478"/>
                </a:lnTo>
                <a:lnTo>
                  <a:pt x="128100" y="19973"/>
                </a:lnTo>
                <a:lnTo>
                  <a:pt x="129776" y="20481"/>
                </a:lnTo>
                <a:lnTo>
                  <a:pt x="135986" y="20396"/>
                </a:lnTo>
                <a:lnTo>
                  <a:pt x="138008" y="19313"/>
                </a:lnTo>
                <a:lnTo>
                  <a:pt x="138820" y="18478"/>
                </a:lnTo>
                <a:close/>
              </a:path>
              <a:path w="142875" h="25400">
                <a:moveTo>
                  <a:pt x="38926" y="20396"/>
                </a:moveTo>
                <a:lnTo>
                  <a:pt x="37602" y="20472"/>
                </a:lnTo>
                <a:lnTo>
                  <a:pt x="38340" y="20472"/>
                </a:lnTo>
                <a:lnTo>
                  <a:pt x="38926" y="20396"/>
                </a:lnTo>
                <a:close/>
              </a:path>
              <a:path w="142875" h="25400">
                <a:moveTo>
                  <a:pt x="138008" y="19313"/>
                </a:moveTo>
                <a:lnTo>
                  <a:pt x="135986" y="20396"/>
                </a:lnTo>
                <a:lnTo>
                  <a:pt x="136968" y="20383"/>
                </a:lnTo>
                <a:lnTo>
                  <a:pt x="138008" y="19313"/>
                </a:lnTo>
                <a:close/>
              </a:path>
              <a:path w="142875" h="25400">
                <a:moveTo>
                  <a:pt x="130707" y="18478"/>
                </a:moveTo>
                <a:lnTo>
                  <a:pt x="125220" y="19100"/>
                </a:lnTo>
                <a:lnTo>
                  <a:pt x="128100" y="19973"/>
                </a:lnTo>
                <a:lnTo>
                  <a:pt x="130707" y="18478"/>
                </a:lnTo>
                <a:close/>
              </a:path>
              <a:path w="142875" h="25400">
                <a:moveTo>
                  <a:pt x="139615" y="17661"/>
                </a:moveTo>
                <a:lnTo>
                  <a:pt x="138008" y="19313"/>
                </a:lnTo>
                <a:lnTo>
                  <a:pt x="139330" y="18605"/>
                </a:lnTo>
                <a:lnTo>
                  <a:pt x="139615" y="17661"/>
                </a:lnTo>
                <a:close/>
              </a:path>
              <a:path w="142875" h="25400">
                <a:moveTo>
                  <a:pt x="141409" y="11719"/>
                </a:moveTo>
                <a:lnTo>
                  <a:pt x="139615" y="17661"/>
                </a:lnTo>
                <a:lnTo>
                  <a:pt x="141464" y="15760"/>
                </a:lnTo>
                <a:lnTo>
                  <a:pt x="141409" y="11719"/>
                </a:lnTo>
                <a:close/>
              </a:path>
              <a:path w="142875" h="25400">
                <a:moveTo>
                  <a:pt x="141324" y="5479"/>
                </a:moveTo>
                <a:lnTo>
                  <a:pt x="141409" y="11719"/>
                </a:lnTo>
                <a:lnTo>
                  <a:pt x="142566" y="7886"/>
                </a:lnTo>
                <a:lnTo>
                  <a:pt x="141324" y="5479"/>
                </a:lnTo>
                <a:close/>
              </a:path>
              <a:path w="142875" h="25400">
                <a:moveTo>
                  <a:pt x="123785" y="6375"/>
                </a:moveTo>
                <a:lnTo>
                  <a:pt x="121317" y="7780"/>
                </a:lnTo>
                <a:lnTo>
                  <a:pt x="120534" y="10515"/>
                </a:lnTo>
                <a:lnTo>
                  <a:pt x="123785" y="6375"/>
                </a:lnTo>
                <a:close/>
              </a:path>
              <a:path w="142875" h="25400">
                <a:moveTo>
                  <a:pt x="141336" y="6375"/>
                </a:moveTo>
                <a:lnTo>
                  <a:pt x="123785" y="6375"/>
                </a:lnTo>
                <a:lnTo>
                  <a:pt x="120534" y="10515"/>
                </a:lnTo>
                <a:lnTo>
                  <a:pt x="141392" y="10515"/>
                </a:lnTo>
                <a:lnTo>
                  <a:pt x="141336" y="6375"/>
                </a:lnTo>
                <a:close/>
              </a:path>
              <a:path w="142875" h="25400">
                <a:moveTo>
                  <a:pt x="131274" y="74"/>
                </a:moveTo>
                <a:lnTo>
                  <a:pt x="126550" y="152"/>
                </a:lnTo>
                <a:lnTo>
                  <a:pt x="122642" y="3149"/>
                </a:lnTo>
                <a:lnTo>
                  <a:pt x="121317" y="7780"/>
                </a:lnTo>
                <a:lnTo>
                  <a:pt x="123785" y="6375"/>
                </a:lnTo>
                <a:lnTo>
                  <a:pt x="141336" y="6375"/>
                </a:lnTo>
                <a:lnTo>
                  <a:pt x="132294" y="88"/>
                </a:lnTo>
                <a:lnTo>
                  <a:pt x="131274" y="74"/>
                </a:lnTo>
                <a:close/>
              </a:path>
              <a:path w="142875" h="25400">
                <a:moveTo>
                  <a:pt x="140255" y="3475"/>
                </a:moveTo>
                <a:lnTo>
                  <a:pt x="141324" y="5479"/>
                </a:lnTo>
                <a:lnTo>
                  <a:pt x="141311" y="4508"/>
                </a:lnTo>
                <a:lnTo>
                  <a:pt x="140255" y="3475"/>
                </a:lnTo>
                <a:close/>
              </a:path>
              <a:path w="142875" h="25400">
                <a:moveTo>
                  <a:pt x="138605" y="1861"/>
                </a:moveTo>
                <a:lnTo>
                  <a:pt x="140255" y="3475"/>
                </a:lnTo>
                <a:lnTo>
                  <a:pt x="139546" y="2146"/>
                </a:lnTo>
                <a:lnTo>
                  <a:pt x="138605" y="1861"/>
                </a:lnTo>
                <a:close/>
              </a:path>
              <a:path w="142875" h="25400">
                <a:moveTo>
                  <a:pt x="136701" y="0"/>
                </a:moveTo>
                <a:lnTo>
                  <a:pt x="131274" y="74"/>
                </a:lnTo>
                <a:lnTo>
                  <a:pt x="132294" y="88"/>
                </a:lnTo>
                <a:lnTo>
                  <a:pt x="133247" y="241"/>
                </a:lnTo>
                <a:lnTo>
                  <a:pt x="138605" y="1861"/>
                </a:lnTo>
                <a:lnTo>
                  <a:pt x="1367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5497" y="4752492"/>
            <a:ext cx="147955" cy="20955"/>
          </a:xfrm>
          <a:custGeom>
            <a:avLst/>
            <a:gdLst/>
            <a:ahLst/>
            <a:cxnLst/>
            <a:rect l="l" t="t" r="r" b="b"/>
            <a:pathLst>
              <a:path w="147955" h="20954">
                <a:moveTo>
                  <a:pt x="138736" y="50"/>
                </a:moveTo>
                <a:lnTo>
                  <a:pt x="12665" y="228"/>
                </a:lnTo>
                <a:lnTo>
                  <a:pt x="0" y="5981"/>
                </a:lnTo>
                <a:lnTo>
                  <a:pt x="1212" y="15709"/>
                </a:lnTo>
                <a:lnTo>
                  <a:pt x="49522" y="20142"/>
                </a:lnTo>
                <a:lnTo>
                  <a:pt x="136300" y="20154"/>
                </a:lnTo>
                <a:lnTo>
                  <a:pt x="142535" y="20408"/>
                </a:lnTo>
                <a:lnTo>
                  <a:pt x="147234" y="16078"/>
                </a:lnTo>
                <a:lnTo>
                  <a:pt x="147692" y="4940"/>
                </a:lnTo>
                <a:lnTo>
                  <a:pt x="143348" y="241"/>
                </a:lnTo>
                <a:lnTo>
                  <a:pt x="138736" y="50"/>
                </a:lnTo>
                <a:close/>
              </a:path>
              <a:path w="147955" h="20954">
                <a:moveTo>
                  <a:pt x="135893" y="20142"/>
                </a:moveTo>
                <a:lnTo>
                  <a:pt x="61407" y="20142"/>
                </a:lnTo>
                <a:lnTo>
                  <a:pt x="74367" y="20154"/>
                </a:lnTo>
                <a:lnTo>
                  <a:pt x="136210" y="20154"/>
                </a:lnTo>
                <a:lnTo>
                  <a:pt x="135893" y="20142"/>
                </a:lnTo>
                <a:close/>
              </a:path>
              <a:path w="147955" h="20954">
                <a:moveTo>
                  <a:pt x="135893" y="20142"/>
                </a:moveTo>
                <a:lnTo>
                  <a:pt x="136210" y="20154"/>
                </a:lnTo>
                <a:lnTo>
                  <a:pt x="135893" y="20142"/>
                </a:lnTo>
                <a:close/>
              </a:path>
              <a:path w="147955" h="20954">
                <a:moveTo>
                  <a:pt x="137506" y="0"/>
                </a:moveTo>
                <a:lnTo>
                  <a:pt x="136216" y="50"/>
                </a:lnTo>
                <a:lnTo>
                  <a:pt x="138736" y="50"/>
                </a:lnTo>
                <a:lnTo>
                  <a:pt x="137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95564" y="4467110"/>
            <a:ext cx="108940" cy="2159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66291" y="4763084"/>
            <a:ext cx="342112" cy="28488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729905" y="4326089"/>
            <a:ext cx="2238375" cy="1624330"/>
            <a:chOff x="1729905" y="4326089"/>
            <a:chExt cx="2238375" cy="162433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54351" y="4326089"/>
              <a:ext cx="1358353" cy="156635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3610" y="4434306"/>
              <a:ext cx="305181" cy="3266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29905" y="5530621"/>
              <a:ext cx="379826" cy="4192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8047" y="5473826"/>
              <a:ext cx="236994" cy="3846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32085" y="5585764"/>
              <a:ext cx="235953" cy="11147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26089" y="5794130"/>
            <a:ext cx="214903" cy="8894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253196" y="5337365"/>
            <a:ext cx="455518" cy="23897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315548" y="5641793"/>
            <a:ext cx="348615" cy="41275"/>
          </a:xfrm>
          <a:custGeom>
            <a:avLst/>
            <a:gdLst/>
            <a:ahLst/>
            <a:cxnLst/>
            <a:rect l="l" t="t" r="r" b="b"/>
            <a:pathLst>
              <a:path w="348614" h="41275">
                <a:moveTo>
                  <a:pt x="71606" y="12622"/>
                </a:moveTo>
                <a:lnTo>
                  <a:pt x="31550" y="12625"/>
                </a:lnTo>
                <a:lnTo>
                  <a:pt x="4051" y="20547"/>
                </a:lnTo>
                <a:lnTo>
                  <a:pt x="1066" y="24131"/>
                </a:lnTo>
                <a:lnTo>
                  <a:pt x="0" y="34924"/>
                </a:lnTo>
                <a:lnTo>
                  <a:pt x="4241" y="40098"/>
                </a:lnTo>
                <a:lnTo>
                  <a:pt x="10591" y="40713"/>
                </a:lnTo>
                <a:lnTo>
                  <a:pt x="12585" y="40806"/>
                </a:lnTo>
                <a:lnTo>
                  <a:pt x="17081" y="40928"/>
                </a:lnTo>
                <a:lnTo>
                  <a:pt x="62268" y="41164"/>
                </a:lnTo>
                <a:lnTo>
                  <a:pt x="89235" y="40115"/>
                </a:lnTo>
                <a:lnTo>
                  <a:pt x="115630" y="39179"/>
                </a:lnTo>
                <a:lnTo>
                  <a:pt x="14998" y="39179"/>
                </a:lnTo>
                <a:lnTo>
                  <a:pt x="21268" y="28831"/>
                </a:lnTo>
                <a:lnTo>
                  <a:pt x="10591" y="19608"/>
                </a:lnTo>
                <a:lnTo>
                  <a:pt x="12382" y="19523"/>
                </a:lnTo>
                <a:lnTo>
                  <a:pt x="16903" y="19396"/>
                </a:lnTo>
                <a:lnTo>
                  <a:pt x="61638" y="19149"/>
                </a:lnTo>
                <a:lnTo>
                  <a:pt x="69900" y="18809"/>
                </a:lnTo>
                <a:lnTo>
                  <a:pt x="72148" y="14197"/>
                </a:lnTo>
                <a:lnTo>
                  <a:pt x="71606" y="12622"/>
                </a:lnTo>
                <a:close/>
              </a:path>
              <a:path w="348614" h="41275">
                <a:moveTo>
                  <a:pt x="21268" y="28831"/>
                </a:moveTo>
                <a:lnTo>
                  <a:pt x="14998" y="39179"/>
                </a:lnTo>
                <a:lnTo>
                  <a:pt x="37174" y="30278"/>
                </a:lnTo>
                <a:lnTo>
                  <a:pt x="40501" y="29119"/>
                </a:lnTo>
                <a:lnTo>
                  <a:pt x="21602" y="29119"/>
                </a:lnTo>
                <a:lnTo>
                  <a:pt x="21268" y="28831"/>
                </a:lnTo>
                <a:close/>
              </a:path>
              <a:path w="348614" h="41275">
                <a:moveTo>
                  <a:pt x="118091" y="16946"/>
                </a:moveTo>
                <a:lnTo>
                  <a:pt x="69900" y="18809"/>
                </a:lnTo>
                <a:lnTo>
                  <a:pt x="69786" y="19043"/>
                </a:lnTo>
                <a:lnTo>
                  <a:pt x="37411" y="30182"/>
                </a:lnTo>
                <a:lnTo>
                  <a:pt x="14998" y="39179"/>
                </a:lnTo>
                <a:lnTo>
                  <a:pt x="115630" y="39179"/>
                </a:lnTo>
                <a:lnTo>
                  <a:pt x="119570" y="39039"/>
                </a:lnTo>
                <a:lnTo>
                  <a:pt x="152237" y="36531"/>
                </a:lnTo>
                <a:lnTo>
                  <a:pt x="214287" y="32202"/>
                </a:lnTo>
                <a:lnTo>
                  <a:pt x="241592" y="30013"/>
                </a:lnTo>
                <a:lnTo>
                  <a:pt x="264678" y="27527"/>
                </a:lnTo>
                <a:lnTo>
                  <a:pt x="284797" y="26033"/>
                </a:lnTo>
                <a:lnTo>
                  <a:pt x="301089" y="24262"/>
                </a:lnTo>
                <a:lnTo>
                  <a:pt x="314375" y="23181"/>
                </a:lnTo>
                <a:lnTo>
                  <a:pt x="324215" y="22480"/>
                </a:lnTo>
                <a:lnTo>
                  <a:pt x="330360" y="22136"/>
                </a:lnTo>
                <a:lnTo>
                  <a:pt x="330047" y="22136"/>
                </a:lnTo>
                <a:lnTo>
                  <a:pt x="330657" y="22119"/>
                </a:lnTo>
                <a:lnTo>
                  <a:pt x="332270" y="22119"/>
                </a:lnTo>
                <a:lnTo>
                  <a:pt x="326706" y="18155"/>
                </a:lnTo>
                <a:lnTo>
                  <a:pt x="320014" y="18155"/>
                </a:lnTo>
                <a:lnTo>
                  <a:pt x="318823" y="16963"/>
                </a:lnTo>
                <a:lnTo>
                  <a:pt x="117868" y="16963"/>
                </a:lnTo>
                <a:lnTo>
                  <a:pt x="118091" y="16946"/>
                </a:lnTo>
                <a:close/>
              </a:path>
              <a:path w="348614" h="41275">
                <a:moveTo>
                  <a:pt x="37411" y="30182"/>
                </a:moveTo>
                <a:lnTo>
                  <a:pt x="37134" y="30278"/>
                </a:lnTo>
                <a:lnTo>
                  <a:pt x="37411" y="30182"/>
                </a:lnTo>
                <a:close/>
              </a:path>
              <a:path w="348614" h="41275">
                <a:moveTo>
                  <a:pt x="21526" y="28406"/>
                </a:moveTo>
                <a:lnTo>
                  <a:pt x="21268" y="28831"/>
                </a:lnTo>
                <a:lnTo>
                  <a:pt x="21602" y="29119"/>
                </a:lnTo>
                <a:lnTo>
                  <a:pt x="21526" y="28406"/>
                </a:lnTo>
                <a:close/>
              </a:path>
              <a:path w="348614" h="41275">
                <a:moveTo>
                  <a:pt x="42575" y="28406"/>
                </a:moveTo>
                <a:lnTo>
                  <a:pt x="21526" y="28406"/>
                </a:lnTo>
                <a:lnTo>
                  <a:pt x="21602" y="29119"/>
                </a:lnTo>
                <a:lnTo>
                  <a:pt x="40501" y="29119"/>
                </a:lnTo>
                <a:lnTo>
                  <a:pt x="42575" y="28406"/>
                </a:lnTo>
                <a:close/>
              </a:path>
              <a:path w="348614" h="41275">
                <a:moveTo>
                  <a:pt x="61627" y="19149"/>
                </a:moveTo>
                <a:lnTo>
                  <a:pt x="16903" y="19396"/>
                </a:lnTo>
                <a:lnTo>
                  <a:pt x="12382" y="19523"/>
                </a:lnTo>
                <a:lnTo>
                  <a:pt x="10591" y="19608"/>
                </a:lnTo>
                <a:lnTo>
                  <a:pt x="21268" y="28831"/>
                </a:lnTo>
                <a:lnTo>
                  <a:pt x="21526" y="28406"/>
                </a:lnTo>
                <a:lnTo>
                  <a:pt x="42575" y="28406"/>
                </a:lnTo>
                <a:lnTo>
                  <a:pt x="69450" y="19159"/>
                </a:lnTo>
                <a:lnTo>
                  <a:pt x="61391" y="19159"/>
                </a:lnTo>
                <a:lnTo>
                  <a:pt x="61627" y="19149"/>
                </a:lnTo>
                <a:close/>
              </a:path>
              <a:path w="348614" h="41275">
                <a:moveTo>
                  <a:pt x="341522" y="22084"/>
                </a:moveTo>
                <a:lnTo>
                  <a:pt x="332286" y="22130"/>
                </a:lnTo>
                <a:lnTo>
                  <a:pt x="334365" y="23611"/>
                </a:lnTo>
                <a:lnTo>
                  <a:pt x="341261" y="22451"/>
                </a:lnTo>
                <a:lnTo>
                  <a:pt x="341522" y="22084"/>
                </a:lnTo>
                <a:close/>
              </a:path>
              <a:path w="348614" h="41275">
                <a:moveTo>
                  <a:pt x="332270" y="22119"/>
                </a:moveTo>
                <a:lnTo>
                  <a:pt x="330374" y="22135"/>
                </a:lnTo>
                <a:lnTo>
                  <a:pt x="332286" y="22130"/>
                </a:lnTo>
                <a:close/>
              </a:path>
              <a:path w="348614" h="41275">
                <a:moveTo>
                  <a:pt x="324865" y="16845"/>
                </a:moveTo>
                <a:lnTo>
                  <a:pt x="332286" y="22130"/>
                </a:lnTo>
                <a:lnTo>
                  <a:pt x="341524" y="22081"/>
                </a:lnTo>
                <a:lnTo>
                  <a:pt x="344319" y="18155"/>
                </a:lnTo>
                <a:lnTo>
                  <a:pt x="328968" y="18155"/>
                </a:lnTo>
                <a:lnTo>
                  <a:pt x="324865" y="16845"/>
                </a:lnTo>
                <a:close/>
              </a:path>
              <a:path w="348614" h="41275">
                <a:moveTo>
                  <a:pt x="346869" y="14574"/>
                </a:moveTo>
                <a:lnTo>
                  <a:pt x="341522" y="22084"/>
                </a:lnTo>
                <a:lnTo>
                  <a:pt x="341972" y="22081"/>
                </a:lnTo>
                <a:lnTo>
                  <a:pt x="346887" y="17104"/>
                </a:lnTo>
                <a:lnTo>
                  <a:pt x="346869" y="14574"/>
                </a:lnTo>
                <a:close/>
              </a:path>
              <a:path w="348614" h="41275">
                <a:moveTo>
                  <a:pt x="69900" y="18809"/>
                </a:moveTo>
                <a:lnTo>
                  <a:pt x="61627" y="19149"/>
                </a:lnTo>
                <a:lnTo>
                  <a:pt x="69480" y="19149"/>
                </a:lnTo>
                <a:lnTo>
                  <a:pt x="69786" y="19043"/>
                </a:lnTo>
                <a:lnTo>
                  <a:pt x="69900" y="18809"/>
                </a:lnTo>
                <a:close/>
              </a:path>
              <a:path w="348614" h="41275">
                <a:moveTo>
                  <a:pt x="326707" y="4005"/>
                </a:moveTo>
                <a:lnTo>
                  <a:pt x="320014" y="4005"/>
                </a:lnTo>
                <a:lnTo>
                  <a:pt x="316852" y="7174"/>
                </a:lnTo>
                <a:lnTo>
                  <a:pt x="316852" y="14988"/>
                </a:lnTo>
                <a:lnTo>
                  <a:pt x="320014" y="18155"/>
                </a:lnTo>
                <a:lnTo>
                  <a:pt x="326706" y="18155"/>
                </a:lnTo>
                <a:lnTo>
                  <a:pt x="324865" y="16845"/>
                </a:lnTo>
                <a:lnTo>
                  <a:pt x="345252" y="16845"/>
                </a:lnTo>
                <a:lnTo>
                  <a:pt x="346869" y="14574"/>
                </a:lnTo>
                <a:lnTo>
                  <a:pt x="346751" y="5316"/>
                </a:lnTo>
                <a:lnTo>
                  <a:pt x="324865" y="5316"/>
                </a:lnTo>
                <a:lnTo>
                  <a:pt x="326707" y="4005"/>
                </a:lnTo>
                <a:close/>
              </a:path>
              <a:path w="348614" h="41275">
                <a:moveTo>
                  <a:pt x="345252" y="16845"/>
                </a:moveTo>
                <a:lnTo>
                  <a:pt x="324865" y="16845"/>
                </a:lnTo>
                <a:lnTo>
                  <a:pt x="328968" y="18155"/>
                </a:lnTo>
                <a:lnTo>
                  <a:pt x="344319" y="18155"/>
                </a:lnTo>
                <a:lnTo>
                  <a:pt x="345252" y="16845"/>
                </a:lnTo>
                <a:close/>
              </a:path>
              <a:path w="348614" h="41275">
                <a:moveTo>
                  <a:pt x="318798" y="16937"/>
                </a:moveTo>
                <a:lnTo>
                  <a:pt x="118313" y="16937"/>
                </a:lnTo>
                <a:lnTo>
                  <a:pt x="117868" y="16963"/>
                </a:lnTo>
                <a:lnTo>
                  <a:pt x="318823" y="16963"/>
                </a:lnTo>
                <a:close/>
              </a:path>
              <a:path w="348614" h="41275">
                <a:moveTo>
                  <a:pt x="316852" y="12268"/>
                </a:moveTo>
                <a:lnTo>
                  <a:pt x="183070" y="12273"/>
                </a:lnTo>
                <a:lnTo>
                  <a:pt x="150634" y="14438"/>
                </a:lnTo>
                <a:lnTo>
                  <a:pt x="118091" y="16946"/>
                </a:lnTo>
                <a:lnTo>
                  <a:pt x="118313" y="16937"/>
                </a:lnTo>
                <a:lnTo>
                  <a:pt x="318798" y="16937"/>
                </a:lnTo>
                <a:lnTo>
                  <a:pt x="316852" y="14988"/>
                </a:lnTo>
                <a:lnTo>
                  <a:pt x="316852" y="12268"/>
                </a:lnTo>
                <a:close/>
              </a:path>
              <a:path w="348614" h="41275">
                <a:moveTo>
                  <a:pt x="346802" y="5352"/>
                </a:moveTo>
                <a:lnTo>
                  <a:pt x="346869" y="14574"/>
                </a:lnTo>
                <a:lnTo>
                  <a:pt x="348256" y="12625"/>
                </a:lnTo>
                <a:lnTo>
                  <a:pt x="348294" y="12268"/>
                </a:lnTo>
                <a:lnTo>
                  <a:pt x="347179" y="5621"/>
                </a:lnTo>
                <a:lnTo>
                  <a:pt x="346802" y="5352"/>
                </a:lnTo>
                <a:close/>
              </a:path>
              <a:path w="348614" h="41275">
                <a:moveTo>
                  <a:pt x="64554" y="3078"/>
                </a:moveTo>
                <a:lnTo>
                  <a:pt x="31546" y="12625"/>
                </a:lnTo>
                <a:lnTo>
                  <a:pt x="71606" y="12622"/>
                </a:lnTo>
                <a:lnTo>
                  <a:pt x="69138" y="5458"/>
                </a:lnTo>
                <a:lnTo>
                  <a:pt x="64554" y="3078"/>
                </a:lnTo>
                <a:close/>
              </a:path>
              <a:path w="348614" h="41275">
                <a:moveTo>
                  <a:pt x="316852" y="10114"/>
                </a:moveTo>
                <a:lnTo>
                  <a:pt x="212528" y="10119"/>
                </a:lnTo>
                <a:lnTo>
                  <a:pt x="183070" y="12273"/>
                </a:lnTo>
                <a:lnTo>
                  <a:pt x="316852" y="12268"/>
                </a:lnTo>
                <a:lnTo>
                  <a:pt x="316852" y="10114"/>
                </a:lnTo>
                <a:close/>
              </a:path>
              <a:path w="348614" h="41275">
                <a:moveTo>
                  <a:pt x="316852" y="7959"/>
                </a:moveTo>
                <a:lnTo>
                  <a:pt x="239412" y="7969"/>
                </a:lnTo>
                <a:lnTo>
                  <a:pt x="212521" y="10119"/>
                </a:lnTo>
                <a:lnTo>
                  <a:pt x="316852" y="10114"/>
                </a:lnTo>
                <a:lnTo>
                  <a:pt x="316852" y="7959"/>
                </a:lnTo>
                <a:close/>
              </a:path>
              <a:path w="348614" h="41275">
                <a:moveTo>
                  <a:pt x="320008" y="4011"/>
                </a:moveTo>
                <a:lnTo>
                  <a:pt x="282816" y="4011"/>
                </a:lnTo>
                <a:lnTo>
                  <a:pt x="262623" y="5467"/>
                </a:lnTo>
                <a:lnTo>
                  <a:pt x="239391" y="7969"/>
                </a:lnTo>
                <a:lnTo>
                  <a:pt x="239521" y="7959"/>
                </a:lnTo>
                <a:lnTo>
                  <a:pt x="316852" y="7959"/>
                </a:lnTo>
                <a:lnTo>
                  <a:pt x="316852" y="7174"/>
                </a:lnTo>
                <a:lnTo>
                  <a:pt x="320008" y="4011"/>
                </a:lnTo>
                <a:close/>
              </a:path>
              <a:path w="348614" h="41275">
                <a:moveTo>
                  <a:pt x="341833" y="0"/>
                </a:moveTo>
                <a:lnTo>
                  <a:pt x="335131" y="43"/>
                </a:lnTo>
                <a:lnTo>
                  <a:pt x="338150" y="54"/>
                </a:lnTo>
                <a:lnTo>
                  <a:pt x="340360" y="769"/>
                </a:lnTo>
                <a:lnTo>
                  <a:pt x="346802" y="5352"/>
                </a:lnTo>
                <a:lnTo>
                  <a:pt x="346798" y="4909"/>
                </a:lnTo>
                <a:lnTo>
                  <a:pt x="341833" y="0"/>
                </a:lnTo>
                <a:close/>
              </a:path>
              <a:path w="348614" h="41275">
                <a:moveTo>
                  <a:pt x="335131" y="43"/>
                </a:moveTo>
                <a:lnTo>
                  <a:pt x="333463" y="54"/>
                </a:lnTo>
                <a:lnTo>
                  <a:pt x="331254" y="769"/>
                </a:lnTo>
                <a:lnTo>
                  <a:pt x="324865" y="5316"/>
                </a:lnTo>
                <a:lnTo>
                  <a:pt x="328968" y="4005"/>
                </a:lnTo>
                <a:lnTo>
                  <a:pt x="344908" y="4005"/>
                </a:lnTo>
                <a:lnTo>
                  <a:pt x="340360" y="769"/>
                </a:lnTo>
                <a:lnTo>
                  <a:pt x="338150" y="54"/>
                </a:lnTo>
                <a:lnTo>
                  <a:pt x="335131" y="43"/>
                </a:lnTo>
                <a:close/>
              </a:path>
              <a:path w="348614" h="41275">
                <a:moveTo>
                  <a:pt x="344908" y="4005"/>
                </a:moveTo>
                <a:lnTo>
                  <a:pt x="328948" y="4011"/>
                </a:lnTo>
                <a:lnTo>
                  <a:pt x="324865" y="5316"/>
                </a:lnTo>
                <a:lnTo>
                  <a:pt x="346751" y="5316"/>
                </a:lnTo>
                <a:lnTo>
                  <a:pt x="344908" y="4005"/>
                </a:lnTo>
                <a:close/>
              </a:path>
              <a:path w="348614" h="41275">
                <a:moveTo>
                  <a:pt x="330047" y="25"/>
                </a:moveTo>
                <a:lnTo>
                  <a:pt x="329428" y="43"/>
                </a:lnTo>
                <a:lnTo>
                  <a:pt x="322770" y="411"/>
                </a:lnTo>
                <a:lnTo>
                  <a:pt x="298970" y="2249"/>
                </a:lnTo>
                <a:lnTo>
                  <a:pt x="282615" y="4026"/>
                </a:lnTo>
                <a:lnTo>
                  <a:pt x="282816" y="4011"/>
                </a:lnTo>
                <a:lnTo>
                  <a:pt x="320014" y="4005"/>
                </a:lnTo>
                <a:lnTo>
                  <a:pt x="326707" y="4005"/>
                </a:lnTo>
                <a:lnTo>
                  <a:pt x="331254" y="769"/>
                </a:lnTo>
                <a:lnTo>
                  <a:pt x="333463" y="54"/>
                </a:lnTo>
                <a:lnTo>
                  <a:pt x="335131" y="43"/>
                </a:lnTo>
                <a:lnTo>
                  <a:pt x="330047" y="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333341" y="5766465"/>
            <a:ext cx="198526" cy="16812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821652" y="5337543"/>
            <a:ext cx="1179775" cy="47882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031" y="1130007"/>
            <a:ext cx="4254223" cy="24179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160316" y="803884"/>
            <a:ext cx="7858759" cy="6054725"/>
            <a:chOff x="4160316" y="803884"/>
            <a:chExt cx="7858759" cy="60547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0539" y="1429486"/>
              <a:ext cx="359603" cy="227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7083" y="803884"/>
              <a:ext cx="6333869" cy="60541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7937" y="2680830"/>
              <a:ext cx="285419" cy="1600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0316" y="4852123"/>
              <a:ext cx="1129093" cy="6100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0499" y="4977752"/>
              <a:ext cx="353424" cy="1371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868849" y="5489625"/>
              <a:ext cx="149860" cy="335915"/>
            </a:xfrm>
            <a:custGeom>
              <a:avLst/>
              <a:gdLst/>
              <a:ahLst/>
              <a:cxnLst/>
              <a:rect l="l" t="t" r="r" b="b"/>
              <a:pathLst>
                <a:path w="149859" h="335914">
                  <a:moveTo>
                    <a:pt x="71234" y="7581"/>
                  </a:moveTo>
                  <a:lnTo>
                    <a:pt x="70319" y="6261"/>
                  </a:lnTo>
                  <a:lnTo>
                    <a:pt x="70319" y="5499"/>
                  </a:lnTo>
                  <a:lnTo>
                    <a:pt x="68745" y="3949"/>
                  </a:lnTo>
                  <a:lnTo>
                    <a:pt x="67500" y="2120"/>
                  </a:lnTo>
                  <a:lnTo>
                    <a:pt x="66763" y="1993"/>
                  </a:lnTo>
                  <a:lnTo>
                    <a:pt x="65620" y="850"/>
                  </a:lnTo>
                  <a:lnTo>
                    <a:pt x="60858" y="889"/>
                  </a:lnTo>
                  <a:lnTo>
                    <a:pt x="56159" y="0"/>
                  </a:lnTo>
                  <a:lnTo>
                    <a:pt x="50698" y="3733"/>
                  </a:lnTo>
                  <a:lnTo>
                    <a:pt x="50558" y="4483"/>
                  </a:lnTo>
                  <a:lnTo>
                    <a:pt x="47434" y="21196"/>
                  </a:lnTo>
                  <a:lnTo>
                    <a:pt x="43929" y="43116"/>
                  </a:lnTo>
                  <a:lnTo>
                    <a:pt x="47828" y="48514"/>
                  </a:lnTo>
                  <a:lnTo>
                    <a:pt x="49301" y="48755"/>
                  </a:lnTo>
                  <a:lnTo>
                    <a:pt x="49364" y="46596"/>
                  </a:lnTo>
                  <a:lnTo>
                    <a:pt x="49301" y="48755"/>
                  </a:lnTo>
                  <a:lnTo>
                    <a:pt x="61493" y="48755"/>
                  </a:lnTo>
                  <a:lnTo>
                    <a:pt x="70370" y="48755"/>
                  </a:lnTo>
                  <a:lnTo>
                    <a:pt x="70345" y="12268"/>
                  </a:lnTo>
                  <a:lnTo>
                    <a:pt x="71234" y="7581"/>
                  </a:lnTo>
                  <a:close/>
                </a:path>
                <a:path w="149859" h="335914">
                  <a:moveTo>
                    <a:pt x="145923" y="165442"/>
                  </a:moveTo>
                  <a:lnTo>
                    <a:pt x="145770" y="164045"/>
                  </a:lnTo>
                  <a:lnTo>
                    <a:pt x="144868" y="163322"/>
                  </a:lnTo>
                  <a:lnTo>
                    <a:pt x="142049" y="161061"/>
                  </a:lnTo>
                  <a:lnTo>
                    <a:pt x="121996" y="163296"/>
                  </a:lnTo>
                  <a:lnTo>
                    <a:pt x="122288" y="163283"/>
                  </a:lnTo>
                  <a:lnTo>
                    <a:pt x="121716" y="163322"/>
                  </a:lnTo>
                  <a:lnTo>
                    <a:pt x="121996" y="163296"/>
                  </a:lnTo>
                  <a:lnTo>
                    <a:pt x="101460" y="164020"/>
                  </a:lnTo>
                  <a:lnTo>
                    <a:pt x="82626" y="165442"/>
                  </a:lnTo>
                  <a:lnTo>
                    <a:pt x="145923" y="165442"/>
                  </a:lnTo>
                  <a:close/>
                </a:path>
                <a:path w="149859" h="335914">
                  <a:moveTo>
                    <a:pt x="149694" y="301663"/>
                  </a:moveTo>
                  <a:lnTo>
                    <a:pt x="149580" y="300761"/>
                  </a:lnTo>
                  <a:lnTo>
                    <a:pt x="149174" y="297370"/>
                  </a:lnTo>
                  <a:lnTo>
                    <a:pt x="143230" y="292709"/>
                  </a:lnTo>
                  <a:lnTo>
                    <a:pt x="138938" y="293217"/>
                  </a:lnTo>
                  <a:lnTo>
                    <a:pt x="132778" y="301040"/>
                  </a:lnTo>
                  <a:lnTo>
                    <a:pt x="132600" y="301218"/>
                  </a:lnTo>
                  <a:lnTo>
                    <a:pt x="127736" y="306387"/>
                  </a:lnTo>
                  <a:lnTo>
                    <a:pt x="116624" y="314236"/>
                  </a:lnTo>
                  <a:lnTo>
                    <a:pt x="105473" y="319189"/>
                  </a:lnTo>
                  <a:lnTo>
                    <a:pt x="93065" y="319633"/>
                  </a:lnTo>
                  <a:lnTo>
                    <a:pt x="82384" y="317207"/>
                  </a:lnTo>
                  <a:lnTo>
                    <a:pt x="65151" y="308622"/>
                  </a:lnTo>
                  <a:lnTo>
                    <a:pt x="62598" y="306705"/>
                  </a:lnTo>
                  <a:lnTo>
                    <a:pt x="61887" y="305396"/>
                  </a:lnTo>
                  <a:lnTo>
                    <a:pt x="58547" y="299212"/>
                  </a:lnTo>
                  <a:lnTo>
                    <a:pt x="57912" y="298043"/>
                  </a:lnTo>
                  <a:lnTo>
                    <a:pt x="57632" y="297002"/>
                  </a:lnTo>
                  <a:lnTo>
                    <a:pt x="54737" y="286232"/>
                  </a:lnTo>
                  <a:lnTo>
                    <a:pt x="54394" y="284949"/>
                  </a:lnTo>
                  <a:lnTo>
                    <a:pt x="54381" y="283692"/>
                  </a:lnTo>
                  <a:lnTo>
                    <a:pt x="54165" y="267284"/>
                  </a:lnTo>
                  <a:lnTo>
                    <a:pt x="54127" y="245414"/>
                  </a:lnTo>
                  <a:lnTo>
                    <a:pt x="54140" y="244957"/>
                  </a:lnTo>
                  <a:lnTo>
                    <a:pt x="55206" y="220065"/>
                  </a:lnTo>
                  <a:lnTo>
                    <a:pt x="56946" y="191973"/>
                  </a:lnTo>
                  <a:lnTo>
                    <a:pt x="56946" y="191833"/>
                  </a:lnTo>
                  <a:lnTo>
                    <a:pt x="57023" y="191262"/>
                  </a:lnTo>
                  <a:lnTo>
                    <a:pt x="58254" y="181800"/>
                  </a:lnTo>
                  <a:lnTo>
                    <a:pt x="83515" y="180492"/>
                  </a:lnTo>
                  <a:lnTo>
                    <a:pt x="102362" y="179070"/>
                  </a:lnTo>
                  <a:lnTo>
                    <a:pt x="122809" y="178346"/>
                  </a:lnTo>
                  <a:lnTo>
                    <a:pt x="123380" y="178308"/>
                  </a:lnTo>
                  <a:lnTo>
                    <a:pt x="143713" y="176047"/>
                  </a:lnTo>
                  <a:lnTo>
                    <a:pt x="146697" y="172313"/>
                  </a:lnTo>
                  <a:lnTo>
                    <a:pt x="146418" y="169926"/>
                  </a:lnTo>
                  <a:lnTo>
                    <a:pt x="146037" y="166522"/>
                  </a:lnTo>
                  <a:lnTo>
                    <a:pt x="145923" y="165442"/>
                  </a:lnTo>
                  <a:lnTo>
                    <a:pt x="82461" y="165455"/>
                  </a:lnTo>
                  <a:lnTo>
                    <a:pt x="62788" y="166522"/>
                  </a:lnTo>
                  <a:lnTo>
                    <a:pt x="60236" y="166649"/>
                  </a:lnTo>
                  <a:lnTo>
                    <a:pt x="61239" y="159016"/>
                  </a:lnTo>
                  <a:lnTo>
                    <a:pt x="65024" y="129692"/>
                  </a:lnTo>
                  <a:lnTo>
                    <a:pt x="65227" y="127419"/>
                  </a:lnTo>
                  <a:lnTo>
                    <a:pt x="67919" y="99136"/>
                  </a:lnTo>
                  <a:lnTo>
                    <a:pt x="68021" y="97447"/>
                  </a:lnTo>
                  <a:lnTo>
                    <a:pt x="69735" y="71031"/>
                  </a:lnTo>
                  <a:lnTo>
                    <a:pt x="69761" y="70040"/>
                  </a:lnTo>
                  <a:lnTo>
                    <a:pt x="70332" y="50342"/>
                  </a:lnTo>
                  <a:lnTo>
                    <a:pt x="59296" y="50342"/>
                  </a:lnTo>
                  <a:lnTo>
                    <a:pt x="49250" y="50342"/>
                  </a:lnTo>
                  <a:lnTo>
                    <a:pt x="48641" y="70091"/>
                  </a:lnTo>
                  <a:lnTo>
                    <a:pt x="44005" y="127431"/>
                  </a:lnTo>
                  <a:lnTo>
                    <a:pt x="39052" y="167678"/>
                  </a:lnTo>
                  <a:lnTo>
                    <a:pt x="32905" y="167970"/>
                  </a:lnTo>
                  <a:lnTo>
                    <a:pt x="32308" y="168021"/>
                  </a:lnTo>
                  <a:lnTo>
                    <a:pt x="22212" y="169316"/>
                  </a:lnTo>
                  <a:lnTo>
                    <a:pt x="22212" y="188302"/>
                  </a:lnTo>
                  <a:lnTo>
                    <a:pt x="21336" y="188620"/>
                  </a:lnTo>
                  <a:lnTo>
                    <a:pt x="22212" y="188302"/>
                  </a:lnTo>
                  <a:lnTo>
                    <a:pt x="22212" y="169316"/>
                  </a:lnTo>
                  <a:lnTo>
                    <a:pt x="17399" y="169926"/>
                  </a:lnTo>
                  <a:lnTo>
                    <a:pt x="13347" y="170395"/>
                  </a:lnTo>
                  <a:lnTo>
                    <a:pt x="10833" y="169227"/>
                  </a:lnTo>
                  <a:lnTo>
                    <a:pt x="5029" y="171361"/>
                  </a:lnTo>
                  <a:lnTo>
                    <a:pt x="4876" y="171373"/>
                  </a:lnTo>
                  <a:lnTo>
                    <a:pt x="4749" y="171462"/>
                  </a:lnTo>
                  <a:lnTo>
                    <a:pt x="4660" y="171640"/>
                  </a:lnTo>
                  <a:lnTo>
                    <a:pt x="850" y="176453"/>
                  </a:lnTo>
                  <a:lnTo>
                    <a:pt x="1155" y="179197"/>
                  </a:lnTo>
                  <a:lnTo>
                    <a:pt x="0" y="181724"/>
                  </a:lnTo>
                  <a:lnTo>
                    <a:pt x="2235" y="187807"/>
                  </a:lnTo>
                  <a:lnTo>
                    <a:pt x="7239" y="190131"/>
                  </a:lnTo>
                  <a:lnTo>
                    <a:pt x="13347" y="193052"/>
                  </a:lnTo>
                  <a:lnTo>
                    <a:pt x="16891" y="194017"/>
                  </a:lnTo>
                  <a:lnTo>
                    <a:pt x="19837" y="194271"/>
                  </a:lnTo>
                  <a:lnTo>
                    <a:pt x="20751" y="194310"/>
                  </a:lnTo>
                  <a:lnTo>
                    <a:pt x="28397" y="194246"/>
                  </a:lnTo>
                  <a:lnTo>
                    <a:pt x="31153" y="191427"/>
                  </a:lnTo>
                  <a:lnTo>
                    <a:pt x="31927" y="190627"/>
                  </a:lnTo>
                  <a:lnTo>
                    <a:pt x="31851" y="184251"/>
                  </a:lnTo>
                  <a:lnTo>
                    <a:pt x="34798" y="183019"/>
                  </a:lnTo>
                  <a:lnTo>
                    <a:pt x="34950" y="182956"/>
                  </a:lnTo>
                  <a:lnTo>
                    <a:pt x="37071" y="182867"/>
                  </a:lnTo>
                  <a:lnTo>
                    <a:pt x="36233" y="189255"/>
                  </a:lnTo>
                  <a:lnTo>
                    <a:pt x="36169" y="189966"/>
                  </a:lnTo>
                  <a:lnTo>
                    <a:pt x="34353" y="218973"/>
                  </a:lnTo>
                  <a:lnTo>
                    <a:pt x="33286" y="244538"/>
                  </a:lnTo>
                  <a:lnTo>
                    <a:pt x="33248" y="267284"/>
                  </a:lnTo>
                  <a:lnTo>
                    <a:pt x="33718" y="286626"/>
                  </a:lnTo>
                  <a:lnTo>
                    <a:pt x="49301" y="321665"/>
                  </a:lnTo>
                  <a:lnTo>
                    <a:pt x="91579" y="335838"/>
                  </a:lnTo>
                  <a:lnTo>
                    <a:pt x="93967" y="335711"/>
                  </a:lnTo>
                  <a:lnTo>
                    <a:pt x="132384" y="319874"/>
                  </a:lnTo>
                  <a:lnTo>
                    <a:pt x="133426" y="319138"/>
                  </a:lnTo>
                  <a:lnTo>
                    <a:pt x="136220" y="317169"/>
                  </a:lnTo>
                  <a:lnTo>
                    <a:pt x="137248" y="316268"/>
                  </a:lnTo>
                  <a:lnTo>
                    <a:pt x="138798" y="314617"/>
                  </a:lnTo>
                  <a:lnTo>
                    <a:pt x="139420" y="313956"/>
                  </a:lnTo>
                  <a:lnTo>
                    <a:pt x="143014" y="310146"/>
                  </a:lnTo>
                  <a:lnTo>
                    <a:pt x="143408" y="309689"/>
                  </a:lnTo>
                  <a:lnTo>
                    <a:pt x="145592" y="306882"/>
                  </a:lnTo>
                  <a:lnTo>
                    <a:pt x="146304" y="305981"/>
                  </a:lnTo>
                  <a:lnTo>
                    <a:pt x="149694" y="30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150117" y="3732301"/>
            <a:ext cx="1616710" cy="466090"/>
            <a:chOff x="1150117" y="3732301"/>
            <a:chExt cx="1616710" cy="466090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0117" y="3732301"/>
              <a:ext cx="1250144" cy="4521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3518" y="3859288"/>
              <a:ext cx="322897" cy="33908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59130" y="3625329"/>
            <a:ext cx="898367" cy="54856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15154" y="4566462"/>
            <a:ext cx="618566" cy="33684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192670" y="4663046"/>
            <a:ext cx="142875" cy="25400"/>
          </a:xfrm>
          <a:custGeom>
            <a:avLst/>
            <a:gdLst/>
            <a:ahLst/>
            <a:cxnLst/>
            <a:rect l="l" t="t" r="r" b="b"/>
            <a:pathLst>
              <a:path w="142875" h="25400">
                <a:moveTo>
                  <a:pt x="126566" y="38"/>
                </a:moveTo>
                <a:lnTo>
                  <a:pt x="37602" y="63"/>
                </a:lnTo>
                <a:lnTo>
                  <a:pt x="0" y="10375"/>
                </a:lnTo>
                <a:lnTo>
                  <a:pt x="1865" y="21437"/>
                </a:lnTo>
                <a:lnTo>
                  <a:pt x="7089" y="25171"/>
                </a:lnTo>
                <a:lnTo>
                  <a:pt x="25271" y="22174"/>
                </a:lnTo>
                <a:lnTo>
                  <a:pt x="38334" y="20473"/>
                </a:lnTo>
                <a:lnTo>
                  <a:pt x="37602" y="20472"/>
                </a:lnTo>
                <a:lnTo>
                  <a:pt x="38926" y="20396"/>
                </a:lnTo>
                <a:lnTo>
                  <a:pt x="118052" y="20396"/>
                </a:lnTo>
                <a:lnTo>
                  <a:pt x="114959" y="15240"/>
                </a:lnTo>
                <a:lnTo>
                  <a:pt x="116038" y="10947"/>
                </a:lnTo>
                <a:lnTo>
                  <a:pt x="121317" y="7780"/>
                </a:lnTo>
                <a:lnTo>
                  <a:pt x="122642" y="3149"/>
                </a:lnTo>
                <a:lnTo>
                  <a:pt x="126566" y="139"/>
                </a:lnTo>
                <a:lnTo>
                  <a:pt x="131274" y="74"/>
                </a:lnTo>
                <a:lnTo>
                  <a:pt x="126566" y="38"/>
                </a:lnTo>
                <a:close/>
              </a:path>
              <a:path w="142875" h="25400">
                <a:moveTo>
                  <a:pt x="121317" y="7780"/>
                </a:moveTo>
                <a:lnTo>
                  <a:pt x="116038" y="10947"/>
                </a:lnTo>
                <a:lnTo>
                  <a:pt x="114959" y="15240"/>
                </a:lnTo>
                <a:lnTo>
                  <a:pt x="118921" y="21844"/>
                </a:lnTo>
                <a:lnTo>
                  <a:pt x="123214" y="22910"/>
                </a:lnTo>
                <a:lnTo>
                  <a:pt x="128100" y="19973"/>
                </a:lnTo>
                <a:lnTo>
                  <a:pt x="125220" y="19100"/>
                </a:lnTo>
                <a:lnTo>
                  <a:pt x="130707" y="18478"/>
                </a:lnTo>
                <a:lnTo>
                  <a:pt x="138820" y="18478"/>
                </a:lnTo>
                <a:lnTo>
                  <a:pt x="139615" y="17661"/>
                </a:lnTo>
                <a:lnTo>
                  <a:pt x="141409" y="11719"/>
                </a:lnTo>
                <a:lnTo>
                  <a:pt x="141392" y="10515"/>
                </a:lnTo>
                <a:lnTo>
                  <a:pt x="120534" y="10515"/>
                </a:lnTo>
                <a:lnTo>
                  <a:pt x="121317" y="7780"/>
                </a:lnTo>
                <a:close/>
              </a:path>
              <a:path w="142875" h="25400">
                <a:moveTo>
                  <a:pt x="135986" y="20396"/>
                </a:moveTo>
                <a:lnTo>
                  <a:pt x="129776" y="20481"/>
                </a:lnTo>
                <a:lnTo>
                  <a:pt x="133640" y="21653"/>
                </a:lnTo>
                <a:lnTo>
                  <a:pt x="135986" y="20396"/>
                </a:lnTo>
                <a:close/>
              </a:path>
              <a:path w="142875" h="25400">
                <a:moveTo>
                  <a:pt x="118052" y="20396"/>
                </a:moveTo>
                <a:lnTo>
                  <a:pt x="38921" y="20396"/>
                </a:lnTo>
                <a:lnTo>
                  <a:pt x="38334" y="20473"/>
                </a:lnTo>
                <a:lnTo>
                  <a:pt x="50562" y="20485"/>
                </a:lnTo>
                <a:lnTo>
                  <a:pt x="118106" y="20485"/>
                </a:lnTo>
                <a:close/>
              </a:path>
              <a:path w="142875" h="25400">
                <a:moveTo>
                  <a:pt x="128100" y="19973"/>
                </a:moveTo>
                <a:lnTo>
                  <a:pt x="127250" y="20485"/>
                </a:lnTo>
                <a:lnTo>
                  <a:pt x="129776" y="20481"/>
                </a:lnTo>
                <a:lnTo>
                  <a:pt x="128100" y="19973"/>
                </a:lnTo>
                <a:close/>
              </a:path>
              <a:path w="142875" h="25400">
                <a:moveTo>
                  <a:pt x="138820" y="18478"/>
                </a:moveTo>
                <a:lnTo>
                  <a:pt x="130707" y="18478"/>
                </a:lnTo>
                <a:lnTo>
                  <a:pt x="128100" y="19973"/>
                </a:lnTo>
                <a:lnTo>
                  <a:pt x="129776" y="20481"/>
                </a:lnTo>
                <a:lnTo>
                  <a:pt x="135986" y="20396"/>
                </a:lnTo>
                <a:lnTo>
                  <a:pt x="138008" y="19313"/>
                </a:lnTo>
                <a:lnTo>
                  <a:pt x="138820" y="18478"/>
                </a:lnTo>
                <a:close/>
              </a:path>
              <a:path w="142875" h="25400">
                <a:moveTo>
                  <a:pt x="38926" y="20396"/>
                </a:moveTo>
                <a:lnTo>
                  <a:pt x="37602" y="20472"/>
                </a:lnTo>
                <a:lnTo>
                  <a:pt x="38340" y="20472"/>
                </a:lnTo>
                <a:lnTo>
                  <a:pt x="38926" y="20396"/>
                </a:lnTo>
                <a:close/>
              </a:path>
              <a:path w="142875" h="25400">
                <a:moveTo>
                  <a:pt x="138008" y="19313"/>
                </a:moveTo>
                <a:lnTo>
                  <a:pt x="135986" y="20396"/>
                </a:lnTo>
                <a:lnTo>
                  <a:pt x="136968" y="20383"/>
                </a:lnTo>
                <a:lnTo>
                  <a:pt x="138008" y="19313"/>
                </a:lnTo>
                <a:close/>
              </a:path>
              <a:path w="142875" h="25400">
                <a:moveTo>
                  <a:pt x="130707" y="18478"/>
                </a:moveTo>
                <a:lnTo>
                  <a:pt x="125220" y="19100"/>
                </a:lnTo>
                <a:lnTo>
                  <a:pt x="128100" y="19973"/>
                </a:lnTo>
                <a:lnTo>
                  <a:pt x="130707" y="18478"/>
                </a:lnTo>
                <a:close/>
              </a:path>
              <a:path w="142875" h="25400">
                <a:moveTo>
                  <a:pt x="139615" y="17661"/>
                </a:moveTo>
                <a:lnTo>
                  <a:pt x="138008" y="19313"/>
                </a:lnTo>
                <a:lnTo>
                  <a:pt x="139330" y="18605"/>
                </a:lnTo>
                <a:lnTo>
                  <a:pt x="139615" y="17661"/>
                </a:lnTo>
                <a:close/>
              </a:path>
              <a:path w="142875" h="25400">
                <a:moveTo>
                  <a:pt x="141409" y="11719"/>
                </a:moveTo>
                <a:lnTo>
                  <a:pt x="139615" y="17661"/>
                </a:lnTo>
                <a:lnTo>
                  <a:pt x="141464" y="15760"/>
                </a:lnTo>
                <a:lnTo>
                  <a:pt x="141409" y="11719"/>
                </a:lnTo>
                <a:close/>
              </a:path>
              <a:path w="142875" h="25400">
                <a:moveTo>
                  <a:pt x="141324" y="5479"/>
                </a:moveTo>
                <a:lnTo>
                  <a:pt x="141409" y="11719"/>
                </a:lnTo>
                <a:lnTo>
                  <a:pt x="142566" y="7886"/>
                </a:lnTo>
                <a:lnTo>
                  <a:pt x="141324" y="5479"/>
                </a:lnTo>
                <a:close/>
              </a:path>
              <a:path w="142875" h="25400">
                <a:moveTo>
                  <a:pt x="123785" y="6375"/>
                </a:moveTo>
                <a:lnTo>
                  <a:pt x="121317" y="7780"/>
                </a:lnTo>
                <a:lnTo>
                  <a:pt x="120534" y="10515"/>
                </a:lnTo>
                <a:lnTo>
                  <a:pt x="123785" y="6375"/>
                </a:lnTo>
                <a:close/>
              </a:path>
              <a:path w="142875" h="25400">
                <a:moveTo>
                  <a:pt x="141336" y="6375"/>
                </a:moveTo>
                <a:lnTo>
                  <a:pt x="123785" y="6375"/>
                </a:lnTo>
                <a:lnTo>
                  <a:pt x="120534" y="10515"/>
                </a:lnTo>
                <a:lnTo>
                  <a:pt x="141392" y="10515"/>
                </a:lnTo>
                <a:lnTo>
                  <a:pt x="141336" y="6375"/>
                </a:lnTo>
                <a:close/>
              </a:path>
              <a:path w="142875" h="25400">
                <a:moveTo>
                  <a:pt x="131274" y="74"/>
                </a:moveTo>
                <a:lnTo>
                  <a:pt x="126550" y="152"/>
                </a:lnTo>
                <a:lnTo>
                  <a:pt x="122642" y="3149"/>
                </a:lnTo>
                <a:lnTo>
                  <a:pt x="121317" y="7780"/>
                </a:lnTo>
                <a:lnTo>
                  <a:pt x="123785" y="6375"/>
                </a:lnTo>
                <a:lnTo>
                  <a:pt x="141336" y="6375"/>
                </a:lnTo>
                <a:lnTo>
                  <a:pt x="132294" y="88"/>
                </a:lnTo>
                <a:lnTo>
                  <a:pt x="131274" y="74"/>
                </a:lnTo>
                <a:close/>
              </a:path>
              <a:path w="142875" h="25400">
                <a:moveTo>
                  <a:pt x="140255" y="3475"/>
                </a:moveTo>
                <a:lnTo>
                  <a:pt x="141324" y="5479"/>
                </a:lnTo>
                <a:lnTo>
                  <a:pt x="141311" y="4508"/>
                </a:lnTo>
                <a:lnTo>
                  <a:pt x="140255" y="3475"/>
                </a:lnTo>
                <a:close/>
              </a:path>
              <a:path w="142875" h="25400">
                <a:moveTo>
                  <a:pt x="138605" y="1861"/>
                </a:moveTo>
                <a:lnTo>
                  <a:pt x="140255" y="3475"/>
                </a:lnTo>
                <a:lnTo>
                  <a:pt x="139546" y="2146"/>
                </a:lnTo>
                <a:lnTo>
                  <a:pt x="138605" y="1861"/>
                </a:lnTo>
                <a:close/>
              </a:path>
              <a:path w="142875" h="25400">
                <a:moveTo>
                  <a:pt x="136701" y="0"/>
                </a:moveTo>
                <a:lnTo>
                  <a:pt x="131274" y="74"/>
                </a:lnTo>
                <a:lnTo>
                  <a:pt x="132294" y="88"/>
                </a:lnTo>
                <a:lnTo>
                  <a:pt x="133247" y="241"/>
                </a:lnTo>
                <a:lnTo>
                  <a:pt x="138605" y="1861"/>
                </a:lnTo>
                <a:lnTo>
                  <a:pt x="1367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95497" y="4752492"/>
            <a:ext cx="147955" cy="20955"/>
          </a:xfrm>
          <a:custGeom>
            <a:avLst/>
            <a:gdLst/>
            <a:ahLst/>
            <a:cxnLst/>
            <a:rect l="l" t="t" r="r" b="b"/>
            <a:pathLst>
              <a:path w="147955" h="20954">
                <a:moveTo>
                  <a:pt x="138736" y="50"/>
                </a:moveTo>
                <a:lnTo>
                  <a:pt x="12665" y="228"/>
                </a:lnTo>
                <a:lnTo>
                  <a:pt x="0" y="5981"/>
                </a:lnTo>
                <a:lnTo>
                  <a:pt x="1212" y="15709"/>
                </a:lnTo>
                <a:lnTo>
                  <a:pt x="49522" y="20142"/>
                </a:lnTo>
                <a:lnTo>
                  <a:pt x="136300" y="20154"/>
                </a:lnTo>
                <a:lnTo>
                  <a:pt x="142535" y="20408"/>
                </a:lnTo>
                <a:lnTo>
                  <a:pt x="147234" y="16078"/>
                </a:lnTo>
                <a:lnTo>
                  <a:pt x="147692" y="4940"/>
                </a:lnTo>
                <a:lnTo>
                  <a:pt x="143348" y="241"/>
                </a:lnTo>
                <a:lnTo>
                  <a:pt x="138736" y="50"/>
                </a:lnTo>
                <a:close/>
              </a:path>
              <a:path w="147955" h="20954">
                <a:moveTo>
                  <a:pt x="135893" y="20142"/>
                </a:moveTo>
                <a:lnTo>
                  <a:pt x="61407" y="20142"/>
                </a:lnTo>
                <a:lnTo>
                  <a:pt x="74367" y="20154"/>
                </a:lnTo>
                <a:lnTo>
                  <a:pt x="136210" y="20154"/>
                </a:lnTo>
                <a:lnTo>
                  <a:pt x="135893" y="20142"/>
                </a:lnTo>
                <a:close/>
              </a:path>
              <a:path w="147955" h="20954">
                <a:moveTo>
                  <a:pt x="135893" y="20142"/>
                </a:moveTo>
                <a:lnTo>
                  <a:pt x="136210" y="20154"/>
                </a:lnTo>
                <a:lnTo>
                  <a:pt x="135893" y="20142"/>
                </a:lnTo>
                <a:close/>
              </a:path>
              <a:path w="147955" h="20954">
                <a:moveTo>
                  <a:pt x="137506" y="0"/>
                </a:moveTo>
                <a:lnTo>
                  <a:pt x="136216" y="50"/>
                </a:lnTo>
                <a:lnTo>
                  <a:pt x="138736" y="50"/>
                </a:lnTo>
                <a:lnTo>
                  <a:pt x="137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20792" y="4391278"/>
            <a:ext cx="455517" cy="238988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583143" y="4695710"/>
            <a:ext cx="348615" cy="41275"/>
          </a:xfrm>
          <a:custGeom>
            <a:avLst/>
            <a:gdLst/>
            <a:ahLst/>
            <a:cxnLst/>
            <a:rect l="l" t="t" r="r" b="b"/>
            <a:pathLst>
              <a:path w="348614" h="41275">
                <a:moveTo>
                  <a:pt x="64566" y="3086"/>
                </a:moveTo>
                <a:lnTo>
                  <a:pt x="31559" y="12623"/>
                </a:lnTo>
                <a:lnTo>
                  <a:pt x="4064" y="20548"/>
                </a:lnTo>
                <a:lnTo>
                  <a:pt x="1066" y="24130"/>
                </a:lnTo>
                <a:lnTo>
                  <a:pt x="0" y="34925"/>
                </a:lnTo>
                <a:lnTo>
                  <a:pt x="4241" y="40106"/>
                </a:lnTo>
                <a:lnTo>
                  <a:pt x="10591" y="40716"/>
                </a:lnTo>
                <a:lnTo>
                  <a:pt x="12382" y="40805"/>
                </a:lnTo>
                <a:lnTo>
                  <a:pt x="16916" y="40932"/>
                </a:lnTo>
                <a:lnTo>
                  <a:pt x="61823" y="41173"/>
                </a:lnTo>
                <a:lnTo>
                  <a:pt x="62280" y="41173"/>
                </a:lnTo>
                <a:lnTo>
                  <a:pt x="89281" y="40119"/>
                </a:lnTo>
                <a:lnTo>
                  <a:pt x="115656" y="39179"/>
                </a:lnTo>
                <a:lnTo>
                  <a:pt x="14998" y="39179"/>
                </a:lnTo>
                <a:lnTo>
                  <a:pt x="21277" y="28840"/>
                </a:lnTo>
                <a:lnTo>
                  <a:pt x="10591" y="19608"/>
                </a:lnTo>
                <a:lnTo>
                  <a:pt x="12382" y="19532"/>
                </a:lnTo>
                <a:lnTo>
                  <a:pt x="16916" y="19405"/>
                </a:lnTo>
                <a:lnTo>
                  <a:pt x="61711" y="19151"/>
                </a:lnTo>
                <a:lnTo>
                  <a:pt x="69902" y="18813"/>
                </a:lnTo>
                <a:lnTo>
                  <a:pt x="72161" y="14198"/>
                </a:lnTo>
                <a:lnTo>
                  <a:pt x="69151" y="5461"/>
                </a:lnTo>
                <a:lnTo>
                  <a:pt x="64566" y="3086"/>
                </a:lnTo>
                <a:close/>
              </a:path>
              <a:path w="348614" h="41275">
                <a:moveTo>
                  <a:pt x="21277" y="28840"/>
                </a:moveTo>
                <a:lnTo>
                  <a:pt x="14998" y="39179"/>
                </a:lnTo>
                <a:lnTo>
                  <a:pt x="37168" y="30276"/>
                </a:lnTo>
                <a:lnTo>
                  <a:pt x="37579" y="30111"/>
                </a:lnTo>
                <a:lnTo>
                  <a:pt x="40507" y="29121"/>
                </a:lnTo>
                <a:lnTo>
                  <a:pt x="21602" y="29121"/>
                </a:lnTo>
                <a:lnTo>
                  <a:pt x="21277" y="28840"/>
                </a:lnTo>
                <a:close/>
              </a:path>
              <a:path w="348614" h="41275">
                <a:moveTo>
                  <a:pt x="118116" y="16949"/>
                </a:moveTo>
                <a:lnTo>
                  <a:pt x="69902" y="18813"/>
                </a:lnTo>
                <a:lnTo>
                  <a:pt x="69786" y="19050"/>
                </a:lnTo>
                <a:lnTo>
                  <a:pt x="37168" y="30276"/>
                </a:lnTo>
                <a:lnTo>
                  <a:pt x="14998" y="39179"/>
                </a:lnTo>
                <a:lnTo>
                  <a:pt x="115656" y="39179"/>
                </a:lnTo>
                <a:lnTo>
                  <a:pt x="119583" y="39039"/>
                </a:lnTo>
                <a:lnTo>
                  <a:pt x="152336" y="36525"/>
                </a:lnTo>
                <a:lnTo>
                  <a:pt x="241287" y="30048"/>
                </a:lnTo>
                <a:lnTo>
                  <a:pt x="264644" y="27533"/>
                </a:lnTo>
                <a:lnTo>
                  <a:pt x="284810" y="26035"/>
                </a:lnTo>
                <a:lnTo>
                  <a:pt x="301371" y="24231"/>
                </a:lnTo>
                <a:lnTo>
                  <a:pt x="301536" y="24231"/>
                </a:lnTo>
                <a:lnTo>
                  <a:pt x="314388" y="23190"/>
                </a:lnTo>
                <a:lnTo>
                  <a:pt x="324181" y="22479"/>
                </a:lnTo>
                <a:lnTo>
                  <a:pt x="330438" y="22136"/>
                </a:lnTo>
                <a:lnTo>
                  <a:pt x="330060" y="22136"/>
                </a:lnTo>
                <a:lnTo>
                  <a:pt x="330669" y="22123"/>
                </a:lnTo>
                <a:lnTo>
                  <a:pt x="332272" y="22123"/>
                </a:lnTo>
                <a:lnTo>
                  <a:pt x="326704" y="18161"/>
                </a:lnTo>
                <a:lnTo>
                  <a:pt x="320027" y="18161"/>
                </a:lnTo>
                <a:lnTo>
                  <a:pt x="318833" y="16967"/>
                </a:lnTo>
                <a:lnTo>
                  <a:pt x="117881" y="16967"/>
                </a:lnTo>
                <a:lnTo>
                  <a:pt x="118116" y="16949"/>
                </a:lnTo>
                <a:close/>
              </a:path>
              <a:path w="348614" h="41275">
                <a:moveTo>
                  <a:pt x="37627" y="30111"/>
                </a:moveTo>
                <a:lnTo>
                  <a:pt x="37291" y="30227"/>
                </a:lnTo>
                <a:lnTo>
                  <a:pt x="37627" y="30111"/>
                </a:lnTo>
                <a:close/>
              </a:path>
              <a:path w="348614" h="41275">
                <a:moveTo>
                  <a:pt x="21539" y="28409"/>
                </a:moveTo>
                <a:lnTo>
                  <a:pt x="21277" y="28840"/>
                </a:lnTo>
                <a:lnTo>
                  <a:pt x="21602" y="29121"/>
                </a:lnTo>
                <a:lnTo>
                  <a:pt x="21539" y="28409"/>
                </a:lnTo>
                <a:close/>
              </a:path>
              <a:path w="348614" h="41275">
                <a:moveTo>
                  <a:pt x="42575" y="28409"/>
                </a:moveTo>
                <a:lnTo>
                  <a:pt x="21539" y="28409"/>
                </a:lnTo>
                <a:lnTo>
                  <a:pt x="21602" y="29121"/>
                </a:lnTo>
                <a:lnTo>
                  <a:pt x="40507" y="29121"/>
                </a:lnTo>
                <a:lnTo>
                  <a:pt x="42575" y="28409"/>
                </a:lnTo>
                <a:close/>
              </a:path>
              <a:path w="348614" h="41275">
                <a:moveTo>
                  <a:pt x="61704" y="19151"/>
                </a:moveTo>
                <a:lnTo>
                  <a:pt x="16916" y="19405"/>
                </a:lnTo>
                <a:lnTo>
                  <a:pt x="12382" y="19532"/>
                </a:lnTo>
                <a:lnTo>
                  <a:pt x="10591" y="19608"/>
                </a:lnTo>
                <a:lnTo>
                  <a:pt x="21277" y="28840"/>
                </a:lnTo>
                <a:lnTo>
                  <a:pt x="21539" y="28409"/>
                </a:lnTo>
                <a:lnTo>
                  <a:pt x="42575" y="28409"/>
                </a:lnTo>
                <a:lnTo>
                  <a:pt x="69454" y="19164"/>
                </a:lnTo>
                <a:lnTo>
                  <a:pt x="61404" y="19164"/>
                </a:lnTo>
                <a:lnTo>
                  <a:pt x="61704" y="19151"/>
                </a:lnTo>
                <a:close/>
              </a:path>
              <a:path w="348614" h="41275">
                <a:moveTo>
                  <a:pt x="301536" y="24231"/>
                </a:moveTo>
                <a:lnTo>
                  <a:pt x="301371" y="24231"/>
                </a:lnTo>
                <a:lnTo>
                  <a:pt x="301066" y="24269"/>
                </a:lnTo>
                <a:lnTo>
                  <a:pt x="301536" y="24231"/>
                </a:lnTo>
                <a:close/>
              </a:path>
              <a:path w="348614" h="41275">
                <a:moveTo>
                  <a:pt x="341535" y="22087"/>
                </a:moveTo>
                <a:lnTo>
                  <a:pt x="332276" y="22126"/>
                </a:lnTo>
                <a:lnTo>
                  <a:pt x="334378" y="23622"/>
                </a:lnTo>
                <a:lnTo>
                  <a:pt x="341274" y="22453"/>
                </a:lnTo>
                <a:lnTo>
                  <a:pt x="341535" y="22087"/>
                </a:lnTo>
                <a:close/>
              </a:path>
              <a:path w="348614" h="41275">
                <a:moveTo>
                  <a:pt x="332272" y="22123"/>
                </a:moveTo>
                <a:lnTo>
                  <a:pt x="330469" y="22134"/>
                </a:lnTo>
                <a:lnTo>
                  <a:pt x="332276" y="22126"/>
                </a:lnTo>
                <a:close/>
              </a:path>
              <a:path w="348614" h="41275">
                <a:moveTo>
                  <a:pt x="324866" y="16852"/>
                </a:moveTo>
                <a:lnTo>
                  <a:pt x="332276" y="22126"/>
                </a:lnTo>
                <a:lnTo>
                  <a:pt x="341536" y="22085"/>
                </a:lnTo>
                <a:lnTo>
                  <a:pt x="344331" y="18161"/>
                </a:lnTo>
                <a:lnTo>
                  <a:pt x="328968" y="18161"/>
                </a:lnTo>
                <a:lnTo>
                  <a:pt x="324866" y="16852"/>
                </a:lnTo>
                <a:close/>
              </a:path>
              <a:path w="348614" h="41275">
                <a:moveTo>
                  <a:pt x="346872" y="14594"/>
                </a:moveTo>
                <a:lnTo>
                  <a:pt x="341535" y="22087"/>
                </a:lnTo>
                <a:lnTo>
                  <a:pt x="341985" y="22085"/>
                </a:lnTo>
                <a:lnTo>
                  <a:pt x="346887" y="17106"/>
                </a:lnTo>
                <a:lnTo>
                  <a:pt x="346872" y="14594"/>
                </a:lnTo>
                <a:close/>
              </a:path>
              <a:path w="348614" h="41275">
                <a:moveTo>
                  <a:pt x="69902" y="18813"/>
                </a:moveTo>
                <a:lnTo>
                  <a:pt x="61704" y="19151"/>
                </a:lnTo>
                <a:lnTo>
                  <a:pt x="69491" y="19151"/>
                </a:lnTo>
                <a:lnTo>
                  <a:pt x="69786" y="19050"/>
                </a:lnTo>
                <a:lnTo>
                  <a:pt x="69902" y="18813"/>
                </a:lnTo>
                <a:close/>
              </a:path>
              <a:path w="348614" h="41275">
                <a:moveTo>
                  <a:pt x="326703" y="4013"/>
                </a:moveTo>
                <a:lnTo>
                  <a:pt x="320027" y="4013"/>
                </a:lnTo>
                <a:lnTo>
                  <a:pt x="316852" y="7175"/>
                </a:lnTo>
                <a:lnTo>
                  <a:pt x="316852" y="14986"/>
                </a:lnTo>
                <a:lnTo>
                  <a:pt x="320027" y="18161"/>
                </a:lnTo>
                <a:lnTo>
                  <a:pt x="326704" y="18161"/>
                </a:lnTo>
                <a:lnTo>
                  <a:pt x="324866" y="16852"/>
                </a:lnTo>
                <a:lnTo>
                  <a:pt x="345263" y="16852"/>
                </a:lnTo>
                <a:lnTo>
                  <a:pt x="346872" y="14594"/>
                </a:lnTo>
                <a:lnTo>
                  <a:pt x="346751" y="5321"/>
                </a:lnTo>
                <a:lnTo>
                  <a:pt x="324866" y="5321"/>
                </a:lnTo>
                <a:lnTo>
                  <a:pt x="326703" y="4013"/>
                </a:lnTo>
                <a:close/>
              </a:path>
              <a:path w="348614" h="41275">
                <a:moveTo>
                  <a:pt x="345263" y="16852"/>
                </a:moveTo>
                <a:lnTo>
                  <a:pt x="324866" y="16852"/>
                </a:lnTo>
                <a:lnTo>
                  <a:pt x="328968" y="18161"/>
                </a:lnTo>
                <a:lnTo>
                  <a:pt x="344331" y="18161"/>
                </a:lnTo>
                <a:lnTo>
                  <a:pt x="345263" y="16852"/>
                </a:lnTo>
                <a:close/>
              </a:path>
              <a:path w="348614" h="41275">
                <a:moveTo>
                  <a:pt x="318808" y="16941"/>
                </a:moveTo>
                <a:lnTo>
                  <a:pt x="118189" y="16949"/>
                </a:lnTo>
                <a:lnTo>
                  <a:pt x="117881" y="16967"/>
                </a:lnTo>
                <a:lnTo>
                  <a:pt x="318833" y="16967"/>
                </a:lnTo>
                <a:close/>
              </a:path>
              <a:path w="348614" h="41275">
                <a:moveTo>
                  <a:pt x="316852" y="7962"/>
                </a:moveTo>
                <a:lnTo>
                  <a:pt x="239522" y="7962"/>
                </a:lnTo>
                <a:lnTo>
                  <a:pt x="212534" y="10121"/>
                </a:lnTo>
                <a:lnTo>
                  <a:pt x="183083" y="12280"/>
                </a:lnTo>
                <a:lnTo>
                  <a:pt x="150634" y="14439"/>
                </a:lnTo>
                <a:lnTo>
                  <a:pt x="118116" y="16949"/>
                </a:lnTo>
                <a:lnTo>
                  <a:pt x="118313" y="16941"/>
                </a:lnTo>
                <a:lnTo>
                  <a:pt x="318808" y="16941"/>
                </a:lnTo>
                <a:lnTo>
                  <a:pt x="316852" y="14986"/>
                </a:lnTo>
                <a:lnTo>
                  <a:pt x="316852" y="7962"/>
                </a:lnTo>
                <a:close/>
              </a:path>
              <a:path w="348614" h="41275">
                <a:moveTo>
                  <a:pt x="346814" y="5366"/>
                </a:moveTo>
                <a:lnTo>
                  <a:pt x="346872" y="14594"/>
                </a:lnTo>
                <a:lnTo>
                  <a:pt x="348275" y="12623"/>
                </a:lnTo>
                <a:lnTo>
                  <a:pt x="348305" y="12268"/>
                </a:lnTo>
                <a:lnTo>
                  <a:pt x="347179" y="5626"/>
                </a:lnTo>
                <a:lnTo>
                  <a:pt x="346814" y="5366"/>
                </a:lnTo>
                <a:close/>
              </a:path>
              <a:path w="348614" h="41275">
                <a:moveTo>
                  <a:pt x="320027" y="4013"/>
                </a:moveTo>
                <a:lnTo>
                  <a:pt x="282816" y="4013"/>
                </a:lnTo>
                <a:lnTo>
                  <a:pt x="262623" y="5473"/>
                </a:lnTo>
                <a:lnTo>
                  <a:pt x="239303" y="7980"/>
                </a:lnTo>
                <a:lnTo>
                  <a:pt x="239522" y="7962"/>
                </a:lnTo>
                <a:lnTo>
                  <a:pt x="316852" y="7962"/>
                </a:lnTo>
                <a:lnTo>
                  <a:pt x="316852" y="7175"/>
                </a:lnTo>
                <a:lnTo>
                  <a:pt x="320027" y="4013"/>
                </a:lnTo>
                <a:close/>
              </a:path>
              <a:path w="348614" h="41275">
                <a:moveTo>
                  <a:pt x="341833" y="0"/>
                </a:moveTo>
                <a:lnTo>
                  <a:pt x="336054" y="43"/>
                </a:lnTo>
                <a:lnTo>
                  <a:pt x="338150" y="63"/>
                </a:lnTo>
                <a:lnTo>
                  <a:pt x="340359" y="774"/>
                </a:lnTo>
                <a:lnTo>
                  <a:pt x="346814" y="5366"/>
                </a:lnTo>
                <a:lnTo>
                  <a:pt x="346811" y="4914"/>
                </a:lnTo>
                <a:lnTo>
                  <a:pt x="341833" y="0"/>
                </a:lnTo>
                <a:close/>
              </a:path>
              <a:path w="348614" h="41275">
                <a:moveTo>
                  <a:pt x="336054" y="43"/>
                </a:moveTo>
                <a:lnTo>
                  <a:pt x="333463" y="63"/>
                </a:lnTo>
                <a:lnTo>
                  <a:pt x="331254" y="774"/>
                </a:lnTo>
                <a:lnTo>
                  <a:pt x="324866" y="5321"/>
                </a:lnTo>
                <a:lnTo>
                  <a:pt x="328968" y="4013"/>
                </a:lnTo>
                <a:lnTo>
                  <a:pt x="344912" y="4013"/>
                </a:lnTo>
                <a:lnTo>
                  <a:pt x="340359" y="774"/>
                </a:lnTo>
                <a:lnTo>
                  <a:pt x="338150" y="63"/>
                </a:lnTo>
                <a:lnTo>
                  <a:pt x="336054" y="43"/>
                </a:lnTo>
                <a:close/>
              </a:path>
              <a:path w="348614" h="41275">
                <a:moveTo>
                  <a:pt x="344912" y="4013"/>
                </a:moveTo>
                <a:lnTo>
                  <a:pt x="328968" y="4013"/>
                </a:lnTo>
                <a:lnTo>
                  <a:pt x="324866" y="5321"/>
                </a:lnTo>
                <a:lnTo>
                  <a:pt x="346751" y="5321"/>
                </a:lnTo>
                <a:lnTo>
                  <a:pt x="344912" y="4013"/>
                </a:lnTo>
                <a:close/>
              </a:path>
              <a:path w="348614" h="41275">
                <a:moveTo>
                  <a:pt x="334086" y="25"/>
                </a:moveTo>
                <a:lnTo>
                  <a:pt x="330060" y="25"/>
                </a:lnTo>
                <a:lnTo>
                  <a:pt x="322783" y="419"/>
                </a:lnTo>
                <a:lnTo>
                  <a:pt x="312597" y="1143"/>
                </a:lnTo>
                <a:lnTo>
                  <a:pt x="298970" y="2247"/>
                </a:lnTo>
                <a:lnTo>
                  <a:pt x="282647" y="4025"/>
                </a:lnTo>
                <a:lnTo>
                  <a:pt x="282816" y="4013"/>
                </a:lnTo>
                <a:lnTo>
                  <a:pt x="326703" y="4013"/>
                </a:lnTo>
                <a:lnTo>
                  <a:pt x="331254" y="774"/>
                </a:lnTo>
                <a:lnTo>
                  <a:pt x="333463" y="63"/>
                </a:lnTo>
                <a:lnTo>
                  <a:pt x="336054" y="43"/>
                </a:lnTo>
                <a:lnTo>
                  <a:pt x="334086" y="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00936" y="4820386"/>
            <a:ext cx="198526" cy="16812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089260" y="4391469"/>
            <a:ext cx="1179772" cy="47881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3834" y="5235168"/>
            <a:ext cx="201420" cy="180289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81697" y="5288457"/>
            <a:ext cx="182880" cy="101600"/>
          </a:xfrm>
          <a:custGeom>
            <a:avLst/>
            <a:gdLst/>
            <a:ahLst/>
            <a:cxnLst/>
            <a:rect l="l" t="t" r="r" b="b"/>
            <a:pathLst>
              <a:path w="182880" h="101600">
                <a:moveTo>
                  <a:pt x="1358" y="92227"/>
                </a:moveTo>
                <a:lnTo>
                  <a:pt x="838" y="89623"/>
                </a:lnTo>
                <a:lnTo>
                  <a:pt x="952" y="90830"/>
                </a:lnTo>
                <a:lnTo>
                  <a:pt x="1358" y="92227"/>
                </a:lnTo>
                <a:close/>
              </a:path>
              <a:path w="182880" h="101600">
                <a:moveTo>
                  <a:pt x="154520" y="12128"/>
                </a:moveTo>
                <a:lnTo>
                  <a:pt x="154025" y="6515"/>
                </a:lnTo>
                <a:lnTo>
                  <a:pt x="150393" y="3479"/>
                </a:lnTo>
                <a:lnTo>
                  <a:pt x="149529" y="2641"/>
                </a:lnTo>
                <a:lnTo>
                  <a:pt x="148323" y="1739"/>
                </a:lnTo>
                <a:lnTo>
                  <a:pt x="146481" y="190"/>
                </a:lnTo>
                <a:lnTo>
                  <a:pt x="143154" y="495"/>
                </a:lnTo>
                <a:lnTo>
                  <a:pt x="140716" y="381"/>
                </a:lnTo>
                <a:lnTo>
                  <a:pt x="128397" y="254"/>
                </a:lnTo>
                <a:lnTo>
                  <a:pt x="94157" y="0"/>
                </a:lnTo>
                <a:lnTo>
                  <a:pt x="52374" y="0"/>
                </a:lnTo>
                <a:lnTo>
                  <a:pt x="11645" y="24612"/>
                </a:lnTo>
                <a:lnTo>
                  <a:pt x="10591" y="30962"/>
                </a:lnTo>
                <a:lnTo>
                  <a:pt x="17119" y="40093"/>
                </a:lnTo>
                <a:lnTo>
                  <a:pt x="23469" y="41160"/>
                </a:lnTo>
                <a:lnTo>
                  <a:pt x="42392" y="27647"/>
                </a:lnTo>
                <a:lnTo>
                  <a:pt x="42799" y="27368"/>
                </a:lnTo>
                <a:lnTo>
                  <a:pt x="43256" y="27101"/>
                </a:lnTo>
                <a:lnTo>
                  <a:pt x="55079" y="20345"/>
                </a:lnTo>
                <a:lnTo>
                  <a:pt x="94157" y="20345"/>
                </a:lnTo>
                <a:lnTo>
                  <a:pt x="128358" y="20104"/>
                </a:lnTo>
                <a:lnTo>
                  <a:pt x="127990" y="19011"/>
                </a:lnTo>
                <a:lnTo>
                  <a:pt x="128358" y="20091"/>
                </a:lnTo>
                <a:lnTo>
                  <a:pt x="128435" y="20345"/>
                </a:lnTo>
                <a:lnTo>
                  <a:pt x="128587" y="20777"/>
                </a:lnTo>
                <a:lnTo>
                  <a:pt x="132092" y="22529"/>
                </a:lnTo>
                <a:lnTo>
                  <a:pt x="137490" y="20726"/>
                </a:lnTo>
                <a:lnTo>
                  <a:pt x="138455" y="20307"/>
                </a:lnTo>
                <a:lnTo>
                  <a:pt x="139077" y="20002"/>
                </a:lnTo>
                <a:lnTo>
                  <a:pt x="140995" y="19964"/>
                </a:lnTo>
                <a:lnTo>
                  <a:pt x="143357" y="19875"/>
                </a:lnTo>
                <a:lnTo>
                  <a:pt x="144157" y="20345"/>
                </a:lnTo>
                <a:lnTo>
                  <a:pt x="149631" y="18973"/>
                </a:lnTo>
                <a:lnTo>
                  <a:pt x="151790" y="15379"/>
                </a:lnTo>
                <a:lnTo>
                  <a:pt x="154520" y="12128"/>
                </a:lnTo>
                <a:close/>
              </a:path>
              <a:path w="182880" h="101600">
                <a:moveTo>
                  <a:pt x="179451" y="69316"/>
                </a:moveTo>
                <a:lnTo>
                  <a:pt x="178371" y="68237"/>
                </a:lnTo>
                <a:lnTo>
                  <a:pt x="172643" y="67945"/>
                </a:lnTo>
                <a:lnTo>
                  <a:pt x="170192" y="67919"/>
                </a:lnTo>
                <a:lnTo>
                  <a:pt x="166243" y="67868"/>
                </a:lnTo>
                <a:lnTo>
                  <a:pt x="165582" y="67881"/>
                </a:lnTo>
                <a:lnTo>
                  <a:pt x="160007" y="68211"/>
                </a:lnTo>
                <a:lnTo>
                  <a:pt x="150647" y="68211"/>
                </a:lnTo>
                <a:lnTo>
                  <a:pt x="149783" y="68249"/>
                </a:lnTo>
                <a:lnTo>
                  <a:pt x="138061" y="69316"/>
                </a:lnTo>
                <a:lnTo>
                  <a:pt x="179451" y="69316"/>
                </a:lnTo>
                <a:close/>
              </a:path>
              <a:path w="182880" h="101600">
                <a:moveTo>
                  <a:pt x="182702" y="82359"/>
                </a:moveTo>
                <a:lnTo>
                  <a:pt x="182575" y="79095"/>
                </a:lnTo>
                <a:lnTo>
                  <a:pt x="182486" y="76962"/>
                </a:lnTo>
                <a:lnTo>
                  <a:pt x="182283" y="72148"/>
                </a:lnTo>
                <a:lnTo>
                  <a:pt x="179451" y="69316"/>
                </a:lnTo>
                <a:lnTo>
                  <a:pt x="137909" y="69329"/>
                </a:lnTo>
                <a:lnTo>
                  <a:pt x="122974" y="70434"/>
                </a:lnTo>
                <a:lnTo>
                  <a:pt x="106260" y="72250"/>
                </a:lnTo>
                <a:lnTo>
                  <a:pt x="88747" y="74447"/>
                </a:lnTo>
                <a:lnTo>
                  <a:pt x="72136" y="76923"/>
                </a:lnTo>
                <a:lnTo>
                  <a:pt x="42227" y="79082"/>
                </a:lnTo>
                <a:lnTo>
                  <a:pt x="42570" y="79082"/>
                </a:lnTo>
                <a:lnTo>
                  <a:pt x="41910" y="79095"/>
                </a:lnTo>
                <a:lnTo>
                  <a:pt x="18478" y="79197"/>
                </a:lnTo>
                <a:lnTo>
                  <a:pt x="14719" y="79222"/>
                </a:lnTo>
                <a:lnTo>
                  <a:pt x="13512" y="78409"/>
                </a:lnTo>
                <a:lnTo>
                  <a:pt x="9296" y="79260"/>
                </a:lnTo>
                <a:lnTo>
                  <a:pt x="4991" y="79273"/>
                </a:lnTo>
                <a:lnTo>
                  <a:pt x="3975" y="80314"/>
                </a:lnTo>
                <a:lnTo>
                  <a:pt x="3314" y="80441"/>
                </a:lnTo>
                <a:lnTo>
                  <a:pt x="2209" y="82105"/>
                </a:lnTo>
                <a:lnTo>
                  <a:pt x="800" y="83515"/>
                </a:lnTo>
                <a:lnTo>
                  <a:pt x="812" y="84188"/>
                </a:lnTo>
                <a:lnTo>
                  <a:pt x="0" y="85394"/>
                </a:lnTo>
                <a:lnTo>
                  <a:pt x="838" y="89623"/>
                </a:lnTo>
                <a:lnTo>
                  <a:pt x="1358" y="92227"/>
                </a:lnTo>
                <a:lnTo>
                  <a:pt x="1892" y="94881"/>
                </a:lnTo>
                <a:lnTo>
                  <a:pt x="5727" y="98044"/>
                </a:lnTo>
                <a:lnTo>
                  <a:pt x="6019" y="98056"/>
                </a:lnTo>
                <a:lnTo>
                  <a:pt x="11163" y="101587"/>
                </a:lnTo>
                <a:lnTo>
                  <a:pt x="16078" y="100685"/>
                </a:lnTo>
                <a:lnTo>
                  <a:pt x="17843" y="98120"/>
                </a:lnTo>
                <a:lnTo>
                  <a:pt x="18453" y="98120"/>
                </a:lnTo>
                <a:lnTo>
                  <a:pt x="42621" y="98247"/>
                </a:lnTo>
                <a:lnTo>
                  <a:pt x="43345" y="98221"/>
                </a:lnTo>
                <a:lnTo>
                  <a:pt x="57746" y="97167"/>
                </a:lnTo>
                <a:lnTo>
                  <a:pt x="73888" y="96113"/>
                </a:lnTo>
                <a:lnTo>
                  <a:pt x="74676" y="96024"/>
                </a:lnTo>
                <a:lnTo>
                  <a:pt x="91414" y="93535"/>
                </a:lnTo>
                <a:lnTo>
                  <a:pt x="108648" y="91376"/>
                </a:lnTo>
                <a:lnTo>
                  <a:pt x="124815" y="89623"/>
                </a:lnTo>
                <a:lnTo>
                  <a:pt x="139471" y="88557"/>
                </a:lnTo>
                <a:lnTo>
                  <a:pt x="151104" y="87490"/>
                </a:lnTo>
                <a:lnTo>
                  <a:pt x="160591" y="87477"/>
                </a:lnTo>
                <a:lnTo>
                  <a:pt x="161023" y="87452"/>
                </a:lnTo>
                <a:lnTo>
                  <a:pt x="166497" y="87122"/>
                </a:lnTo>
                <a:lnTo>
                  <a:pt x="170205" y="87071"/>
                </a:lnTo>
                <a:lnTo>
                  <a:pt x="172643" y="87045"/>
                </a:lnTo>
                <a:lnTo>
                  <a:pt x="178625" y="86804"/>
                </a:lnTo>
                <a:lnTo>
                  <a:pt x="182702" y="8235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32637" y="5157520"/>
            <a:ext cx="179119" cy="21485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55253" y="5108384"/>
            <a:ext cx="298691" cy="19551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418829" y="5276240"/>
            <a:ext cx="36195" cy="59055"/>
          </a:xfrm>
          <a:custGeom>
            <a:avLst/>
            <a:gdLst/>
            <a:ahLst/>
            <a:cxnLst/>
            <a:rect l="l" t="t" r="r" b="b"/>
            <a:pathLst>
              <a:path w="36194" h="59054">
                <a:moveTo>
                  <a:pt x="4722" y="46181"/>
                </a:moveTo>
                <a:lnTo>
                  <a:pt x="1549" y="47447"/>
                </a:lnTo>
                <a:lnTo>
                  <a:pt x="0" y="51041"/>
                </a:lnTo>
                <a:lnTo>
                  <a:pt x="2539" y="57378"/>
                </a:lnTo>
                <a:lnTo>
                  <a:pt x="6134" y="58915"/>
                </a:lnTo>
                <a:lnTo>
                  <a:pt x="11099" y="56921"/>
                </a:lnTo>
                <a:lnTo>
                  <a:pt x="13944" y="54622"/>
                </a:lnTo>
                <a:lnTo>
                  <a:pt x="14611" y="53619"/>
                </a:lnTo>
                <a:lnTo>
                  <a:pt x="14376" y="53619"/>
                </a:lnTo>
                <a:lnTo>
                  <a:pt x="15379" y="52463"/>
                </a:lnTo>
                <a:lnTo>
                  <a:pt x="15659" y="52463"/>
                </a:lnTo>
                <a:lnTo>
                  <a:pt x="17970" y="50380"/>
                </a:lnTo>
                <a:lnTo>
                  <a:pt x="19367" y="48552"/>
                </a:lnTo>
                <a:lnTo>
                  <a:pt x="19762" y="47764"/>
                </a:lnTo>
                <a:lnTo>
                  <a:pt x="3670" y="47764"/>
                </a:lnTo>
                <a:lnTo>
                  <a:pt x="4722" y="46181"/>
                </a:lnTo>
                <a:close/>
              </a:path>
              <a:path w="36194" h="59054">
                <a:moveTo>
                  <a:pt x="15379" y="52463"/>
                </a:moveTo>
                <a:lnTo>
                  <a:pt x="14376" y="53619"/>
                </a:lnTo>
                <a:lnTo>
                  <a:pt x="14962" y="53091"/>
                </a:lnTo>
                <a:lnTo>
                  <a:pt x="15379" y="52463"/>
                </a:lnTo>
                <a:close/>
              </a:path>
              <a:path w="36194" h="59054">
                <a:moveTo>
                  <a:pt x="14962" y="53091"/>
                </a:moveTo>
                <a:lnTo>
                  <a:pt x="14376" y="53619"/>
                </a:lnTo>
                <a:lnTo>
                  <a:pt x="14611" y="53619"/>
                </a:lnTo>
                <a:lnTo>
                  <a:pt x="14962" y="53091"/>
                </a:lnTo>
                <a:close/>
              </a:path>
              <a:path w="36194" h="59054">
                <a:moveTo>
                  <a:pt x="15659" y="52463"/>
                </a:moveTo>
                <a:lnTo>
                  <a:pt x="15379" y="52463"/>
                </a:lnTo>
                <a:lnTo>
                  <a:pt x="14962" y="53091"/>
                </a:lnTo>
                <a:lnTo>
                  <a:pt x="15659" y="52463"/>
                </a:lnTo>
                <a:close/>
              </a:path>
              <a:path w="36194" h="59054">
                <a:moveTo>
                  <a:pt x="6515" y="45465"/>
                </a:moveTo>
                <a:lnTo>
                  <a:pt x="4722" y="46181"/>
                </a:lnTo>
                <a:lnTo>
                  <a:pt x="3670" y="47764"/>
                </a:lnTo>
                <a:lnTo>
                  <a:pt x="6515" y="45465"/>
                </a:lnTo>
                <a:close/>
              </a:path>
              <a:path w="36194" h="59054">
                <a:moveTo>
                  <a:pt x="20914" y="45465"/>
                </a:moveTo>
                <a:lnTo>
                  <a:pt x="6515" y="45465"/>
                </a:lnTo>
                <a:lnTo>
                  <a:pt x="3670" y="47764"/>
                </a:lnTo>
                <a:lnTo>
                  <a:pt x="19762" y="47764"/>
                </a:lnTo>
                <a:lnTo>
                  <a:pt x="20914" y="45465"/>
                </a:lnTo>
                <a:close/>
              </a:path>
              <a:path w="36194" h="59054">
                <a:moveTo>
                  <a:pt x="8842" y="41983"/>
                </a:moveTo>
                <a:lnTo>
                  <a:pt x="6108" y="44437"/>
                </a:lnTo>
                <a:lnTo>
                  <a:pt x="5105" y="45605"/>
                </a:lnTo>
                <a:lnTo>
                  <a:pt x="4722" y="46181"/>
                </a:lnTo>
                <a:lnTo>
                  <a:pt x="6515" y="45465"/>
                </a:lnTo>
                <a:lnTo>
                  <a:pt x="20914" y="45465"/>
                </a:lnTo>
                <a:lnTo>
                  <a:pt x="21143" y="45008"/>
                </a:lnTo>
                <a:lnTo>
                  <a:pt x="20840" y="45008"/>
                </a:lnTo>
                <a:lnTo>
                  <a:pt x="21894" y="43510"/>
                </a:lnTo>
                <a:lnTo>
                  <a:pt x="22268" y="43510"/>
                </a:lnTo>
                <a:lnTo>
                  <a:pt x="22728" y="43027"/>
                </a:lnTo>
                <a:lnTo>
                  <a:pt x="8318" y="43027"/>
                </a:lnTo>
                <a:lnTo>
                  <a:pt x="8842" y="41983"/>
                </a:lnTo>
                <a:close/>
              </a:path>
              <a:path w="36194" h="59054">
                <a:moveTo>
                  <a:pt x="21894" y="43510"/>
                </a:moveTo>
                <a:lnTo>
                  <a:pt x="20840" y="45008"/>
                </a:lnTo>
                <a:lnTo>
                  <a:pt x="21480" y="44337"/>
                </a:lnTo>
                <a:lnTo>
                  <a:pt x="21894" y="43510"/>
                </a:lnTo>
                <a:close/>
              </a:path>
              <a:path w="36194" h="59054">
                <a:moveTo>
                  <a:pt x="21480" y="44337"/>
                </a:moveTo>
                <a:lnTo>
                  <a:pt x="20840" y="45008"/>
                </a:lnTo>
                <a:lnTo>
                  <a:pt x="21143" y="45008"/>
                </a:lnTo>
                <a:lnTo>
                  <a:pt x="21480" y="44337"/>
                </a:lnTo>
                <a:close/>
              </a:path>
              <a:path w="36194" h="59054">
                <a:moveTo>
                  <a:pt x="22268" y="43510"/>
                </a:moveTo>
                <a:lnTo>
                  <a:pt x="21894" y="43510"/>
                </a:lnTo>
                <a:lnTo>
                  <a:pt x="21480" y="44337"/>
                </a:lnTo>
                <a:lnTo>
                  <a:pt x="22268" y="43510"/>
                </a:lnTo>
                <a:close/>
              </a:path>
              <a:path w="36194" h="59054">
                <a:moveTo>
                  <a:pt x="9715" y="41198"/>
                </a:moveTo>
                <a:lnTo>
                  <a:pt x="8842" y="41983"/>
                </a:lnTo>
                <a:lnTo>
                  <a:pt x="8318" y="43027"/>
                </a:lnTo>
                <a:lnTo>
                  <a:pt x="9715" y="41198"/>
                </a:lnTo>
                <a:close/>
              </a:path>
              <a:path w="36194" h="59054">
                <a:moveTo>
                  <a:pt x="24470" y="41198"/>
                </a:moveTo>
                <a:lnTo>
                  <a:pt x="9715" y="41198"/>
                </a:lnTo>
                <a:lnTo>
                  <a:pt x="8318" y="43027"/>
                </a:lnTo>
                <a:lnTo>
                  <a:pt x="22728" y="43027"/>
                </a:lnTo>
                <a:lnTo>
                  <a:pt x="24470" y="41198"/>
                </a:lnTo>
                <a:close/>
              </a:path>
              <a:path w="36194" h="59054">
                <a:moveTo>
                  <a:pt x="10485" y="38704"/>
                </a:moveTo>
                <a:lnTo>
                  <a:pt x="8842" y="41983"/>
                </a:lnTo>
                <a:lnTo>
                  <a:pt x="9715" y="41198"/>
                </a:lnTo>
                <a:lnTo>
                  <a:pt x="24470" y="41198"/>
                </a:lnTo>
                <a:lnTo>
                  <a:pt x="25438" y="40182"/>
                </a:lnTo>
                <a:lnTo>
                  <a:pt x="25876" y="39446"/>
                </a:lnTo>
                <a:lnTo>
                  <a:pt x="10325" y="39446"/>
                </a:lnTo>
                <a:lnTo>
                  <a:pt x="10485" y="38704"/>
                </a:lnTo>
                <a:close/>
              </a:path>
              <a:path w="36194" h="59054">
                <a:moveTo>
                  <a:pt x="10845" y="37985"/>
                </a:moveTo>
                <a:lnTo>
                  <a:pt x="10485" y="38704"/>
                </a:lnTo>
                <a:lnTo>
                  <a:pt x="10325" y="39446"/>
                </a:lnTo>
                <a:lnTo>
                  <a:pt x="10845" y="37985"/>
                </a:lnTo>
                <a:close/>
              </a:path>
              <a:path w="36194" h="59054">
                <a:moveTo>
                  <a:pt x="26747" y="37985"/>
                </a:moveTo>
                <a:lnTo>
                  <a:pt x="10845" y="37985"/>
                </a:lnTo>
                <a:lnTo>
                  <a:pt x="10325" y="39446"/>
                </a:lnTo>
                <a:lnTo>
                  <a:pt x="25876" y="39446"/>
                </a:lnTo>
                <a:lnTo>
                  <a:pt x="26747" y="37985"/>
                </a:lnTo>
                <a:close/>
              </a:path>
              <a:path w="36194" h="59054">
                <a:moveTo>
                  <a:pt x="28629" y="32931"/>
                </a:moveTo>
                <a:lnTo>
                  <a:pt x="11734" y="32931"/>
                </a:lnTo>
                <a:lnTo>
                  <a:pt x="11620" y="33604"/>
                </a:lnTo>
                <a:lnTo>
                  <a:pt x="10485" y="38704"/>
                </a:lnTo>
                <a:lnTo>
                  <a:pt x="10845" y="37985"/>
                </a:lnTo>
                <a:lnTo>
                  <a:pt x="26747" y="37985"/>
                </a:lnTo>
                <a:lnTo>
                  <a:pt x="27254" y="37134"/>
                </a:lnTo>
                <a:lnTo>
                  <a:pt x="28629" y="32931"/>
                </a:lnTo>
                <a:close/>
              </a:path>
              <a:path w="36194" h="59054">
                <a:moveTo>
                  <a:pt x="11666" y="33244"/>
                </a:moveTo>
                <a:lnTo>
                  <a:pt x="11589" y="33604"/>
                </a:lnTo>
                <a:lnTo>
                  <a:pt x="11666" y="33244"/>
                </a:lnTo>
                <a:close/>
              </a:path>
              <a:path w="36194" h="59054">
                <a:moveTo>
                  <a:pt x="22859" y="0"/>
                </a:moveTo>
                <a:lnTo>
                  <a:pt x="11666" y="33244"/>
                </a:lnTo>
                <a:lnTo>
                  <a:pt x="11734" y="32931"/>
                </a:lnTo>
                <a:lnTo>
                  <a:pt x="28629" y="32931"/>
                </a:lnTo>
                <a:lnTo>
                  <a:pt x="30797" y="26301"/>
                </a:lnTo>
                <a:lnTo>
                  <a:pt x="35877" y="8000"/>
                </a:lnTo>
                <a:lnTo>
                  <a:pt x="32931" y="2793"/>
                </a:lnTo>
                <a:lnTo>
                  <a:pt x="22859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519997" y="5187480"/>
            <a:ext cx="310641" cy="12211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998206" y="5135943"/>
            <a:ext cx="184791" cy="9574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433025" y="4962359"/>
            <a:ext cx="571776" cy="48267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14543" y="5734095"/>
            <a:ext cx="267063" cy="21131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69487" y="5608967"/>
            <a:ext cx="562449" cy="28277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81174" y="5619921"/>
            <a:ext cx="234802" cy="233211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2487396" y="5801117"/>
            <a:ext cx="34925" cy="85725"/>
          </a:xfrm>
          <a:custGeom>
            <a:avLst/>
            <a:gdLst/>
            <a:ahLst/>
            <a:cxnLst/>
            <a:rect l="l" t="t" r="r" b="b"/>
            <a:pathLst>
              <a:path w="34925" h="85725">
                <a:moveTo>
                  <a:pt x="5520" y="70143"/>
                </a:moveTo>
                <a:lnTo>
                  <a:pt x="292" y="74717"/>
                </a:lnTo>
                <a:lnTo>
                  <a:pt x="0" y="79199"/>
                </a:lnTo>
                <a:lnTo>
                  <a:pt x="5156" y="85097"/>
                </a:lnTo>
                <a:lnTo>
                  <a:pt x="9639" y="85396"/>
                </a:lnTo>
                <a:lnTo>
                  <a:pt x="15468" y="80295"/>
                </a:lnTo>
                <a:lnTo>
                  <a:pt x="16535" y="79129"/>
                </a:lnTo>
                <a:lnTo>
                  <a:pt x="19298" y="75335"/>
                </a:lnTo>
                <a:lnTo>
                  <a:pt x="22809" y="70783"/>
                </a:lnTo>
                <a:lnTo>
                  <a:pt x="5054" y="70783"/>
                </a:lnTo>
                <a:lnTo>
                  <a:pt x="5520" y="70143"/>
                </a:lnTo>
                <a:close/>
              </a:path>
              <a:path w="34925" h="85725">
                <a:moveTo>
                  <a:pt x="6121" y="69617"/>
                </a:moveTo>
                <a:lnTo>
                  <a:pt x="5520" y="70143"/>
                </a:lnTo>
                <a:lnTo>
                  <a:pt x="5054" y="70783"/>
                </a:lnTo>
                <a:lnTo>
                  <a:pt x="6121" y="69617"/>
                </a:lnTo>
                <a:close/>
              </a:path>
              <a:path w="34925" h="85725">
                <a:moveTo>
                  <a:pt x="23710" y="69617"/>
                </a:moveTo>
                <a:lnTo>
                  <a:pt x="6121" y="69617"/>
                </a:lnTo>
                <a:lnTo>
                  <a:pt x="5054" y="70783"/>
                </a:lnTo>
                <a:lnTo>
                  <a:pt x="22809" y="70783"/>
                </a:lnTo>
                <a:lnTo>
                  <a:pt x="23710" y="69617"/>
                </a:lnTo>
                <a:close/>
              </a:path>
              <a:path w="34925" h="85725">
                <a:moveTo>
                  <a:pt x="13568" y="59538"/>
                </a:moveTo>
                <a:lnTo>
                  <a:pt x="7937" y="66823"/>
                </a:lnTo>
                <a:lnTo>
                  <a:pt x="5520" y="70143"/>
                </a:lnTo>
                <a:lnTo>
                  <a:pt x="6121" y="69617"/>
                </a:lnTo>
                <a:lnTo>
                  <a:pt x="23710" y="69617"/>
                </a:lnTo>
                <a:lnTo>
                  <a:pt x="25412" y="67415"/>
                </a:lnTo>
                <a:lnTo>
                  <a:pt x="26403" y="65661"/>
                </a:lnTo>
                <a:lnTo>
                  <a:pt x="28425" y="60491"/>
                </a:lnTo>
                <a:lnTo>
                  <a:pt x="13195" y="60491"/>
                </a:lnTo>
                <a:lnTo>
                  <a:pt x="13568" y="59538"/>
                </a:lnTo>
                <a:close/>
              </a:path>
              <a:path w="34925" h="85725">
                <a:moveTo>
                  <a:pt x="14185" y="58738"/>
                </a:moveTo>
                <a:lnTo>
                  <a:pt x="13568" y="59538"/>
                </a:lnTo>
                <a:lnTo>
                  <a:pt x="13195" y="60491"/>
                </a:lnTo>
                <a:lnTo>
                  <a:pt x="14185" y="58738"/>
                </a:lnTo>
                <a:close/>
              </a:path>
              <a:path w="34925" h="85725">
                <a:moveTo>
                  <a:pt x="29111" y="58738"/>
                </a:moveTo>
                <a:lnTo>
                  <a:pt x="14185" y="58738"/>
                </a:lnTo>
                <a:lnTo>
                  <a:pt x="13195" y="60491"/>
                </a:lnTo>
                <a:lnTo>
                  <a:pt x="28425" y="60491"/>
                </a:lnTo>
                <a:lnTo>
                  <a:pt x="29111" y="58738"/>
                </a:lnTo>
                <a:close/>
              </a:path>
              <a:path w="34925" h="85725">
                <a:moveTo>
                  <a:pt x="16142" y="52954"/>
                </a:moveTo>
                <a:lnTo>
                  <a:pt x="13568" y="59538"/>
                </a:lnTo>
                <a:lnTo>
                  <a:pt x="14185" y="58738"/>
                </a:lnTo>
                <a:lnTo>
                  <a:pt x="29111" y="58738"/>
                </a:lnTo>
                <a:lnTo>
                  <a:pt x="29360" y="58102"/>
                </a:lnTo>
                <a:lnTo>
                  <a:pt x="29641" y="57382"/>
                </a:lnTo>
                <a:lnTo>
                  <a:pt x="31645" y="53675"/>
                </a:lnTo>
                <a:lnTo>
                  <a:pt x="16027" y="53675"/>
                </a:lnTo>
                <a:lnTo>
                  <a:pt x="16142" y="52954"/>
                </a:lnTo>
                <a:close/>
              </a:path>
              <a:path w="34925" h="85725">
                <a:moveTo>
                  <a:pt x="29641" y="57382"/>
                </a:moveTo>
                <a:lnTo>
                  <a:pt x="29311" y="58102"/>
                </a:lnTo>
                <a:lnTo>
                  <a:pt x="29499" y="57745"/>
                </a:lnTo>
                <a:lnTo>
                  <a:pt x="29641" y="57382"/>
                </a:lnTo>
                <a:close/>
              </a:path>
              <a:path w="34925" h="85725">
                <a:moveTo>
                  <a:pt x="29499" y="57745"/>
                </a:moveTo>
                <a:lnTo>
                  <a:pt x="29311" y="58102"/>
                </a:lnTo>
                <a:lnTo>
                  <a:pt x="29499" y="57745"/>
                </a:lnTo>
                <a:close/>
              </a:path>
              <a:path w="34925" h="85725">
                <a:moveTo>
                  <a:pt x="29691" y="57382"/>
                </a:moveTo>
                <a:lnTo>
                  <a:pt x="29499" y="57745"/>
                </a:lnTo>
                <a:lnTo>
                  <a:pt x="29691" y="57382"/>
                </a:lnTo>
                <a:close/>
              </a:path>
              <a:path w="34925" h="85725">
                <a:moveTo>
                  <a:pt x="16433" y="52210"/>
                </a:moveTo>
                <a:lnTo>
                  <a:pt x="16142" y="52954"/>
                </a:lnTo>
                <a:lnTo>
                  <a:pt x="16027" y="53675"/>
                </a:lnTo>
                <a:lnTo>
                  <a:pt x="16433" y="52210"/>
                </a:lnTo>
                <a:close/>
              </a:path>
              <a:path w="34925" h="85725">
                <a:moveTo>
                  <a:pt x="32416" y="52210"/>
                </a:moveTo>
                <a:lnTo>
                  <a:pt x="16433" y="52210"/>
                </a:lnTo>
                <a:lnTo>
                  <a:pt x="16027" y="53675"/>
                </a:lnTo>
                <a:lnTo>
                  <a:pt x="31645" y="53675"/>
                </a:lnTo>
                <a:lnTo>
                  <a:pt x="32416" y="52210"/>
                </a:lnTo>
                <a:close/>
              </a:path>
              <a:path w="34925" h="85725">
                <a:moveTo>
                  <a:pt x="17193" y="46398"/>
                </a:moveTo>
                <a:lnTo>
                  <a:pt x="16142" y="52954"/>
                </a:lnTo>
                <a:lnTo>
                  <a:pt x="16433" y="52210"/>
                </a:lnTo>
                <a:lnTo>
                  <a:pt x="32416" y="52210"/>
                </a:lnTo>
                <a:lnTo>
                  <a:pt x="33502" y="50151"/>
                </a:lnTo>
                <a:lnTo>
                  <a:pt x="33934" y="48011"/>
                </a:lnTo>
                <a:lnTo>
                  <a:pt x="17551" y="48011"/>
                </a:lnTo>
                <a:lnTo>
                  <a:pt x="17193" y="46398"/>
                </a:lnTo>
                <a:close/>
              </a:path>
              <a:path w="34925" h="85725">
                <a:moveTo>
                  <a:pt x="17449" y="44801"/>
                </a:moveTo>
                <a:lnTo>
                  <a:pt x="17193" y="46398"/>
                </a:lnTo>
                <a:lnTo>
                  <a:pt x="17551" y="48011"/>
                </a:lnTo>
                <a:lnTo>
                  <a:pt x="17449" y="44801"/>
                </a:lnTo>
                <a:close/>
              </a:path>
              <a:path w="34925" h="85725">
                <a:moveTo>
                  <a:pt x="34401" y="44801"/>
                </a:moveTo>
                <a:lnTo>
                  <a:pt x="17449" y="44801"/>
                </a:lnTo>
                <a:lnTo>
                  <a:pt x="17551" y="48011"/>
                </a:lnTo>
                <a:lnTo>
                  <a:pt x="33934" y="48011"/>
                </a:lnTo>
                <a:lnTo>
                  <a:pt x="34455" y="45436"/>
                </a:lnTo>
                <a:lnTo>
                  <a:pt x="34401" y="44801"/>
                </a:lnTo>
                <a:close/>
              </a:path>
              <a:path w="34925" h="85725">
                <a:moveTo>
                  <a:pt x="33302" y="31694"/>
                </a:moveTo>
                <a:lnTo>
                  <a:pt x="13931" y="31694"/>
                </a:lnTo>
                <a:lnTo>
                  <a:pt x="14008" y="31993"/>
                </a:lnTo>
                <a:lnTo>
                  <a:pt x="17193" y="46398"/>
                </a:lnTo>
                <a:lnTo>
                  <a:pt x="17449" y="44801"/>
                </a:lnTo>
                <a:lnTo>
                  <a:pt x="34401" y="44801"/>
                </a:lnTo>
                <a:lnTo>
                  <a:pt x="33302" y="31694"/>
                </a:lnTo>
                <a:close/>
              </a:path>
              <a:path w="34925" h="85725">
                <a:moveTo>
                  <a:pt x="13934" y="31706"/>
                </a:moveTo>
                <a:lnTo>
                  <a:pt x="13998" y="31993"/>
                </a:lnTo>
                <a:lnTo>
                  <a:pt x="13934" y="31706"/>
                </a:lnTo>
                <a:close/>
              </a:path>
              <a:path w="34925" h="85725">
                <a:moveTo>
                  <a:pt x="23279" y="0"/>
                </a:moveTo>
                <a:lnTo>
                  <a:pt x="11976" y="1998"/>
                </a:lnTo>
                <a:lnTo>
                  <a:pt x="8204" y="7392"/>
                </a:lnTo>
                <a:lnTo>
                  <a:pt x="9296" y="13555"/>
                </a:lnTo>
                <a:lnTo>
                  <a:pt x="13934" y="31706"/>
                </a:lnTo>
                <a:lnTo>
                  <a:pt x="33302" y="31694"/>
                </a:lnTo>
                <a:lnTo>
                  <a:pt x="33058" y="28783"/>
                </a:lnTo>
                <a:lnTo>
                  <a:pt x="32943" y="27909"/>
                </a:lnTo>
                <a:lnTo>
                  <a:pt x="28676" y="3773"/>
                </a:lnTo>
                <a:lnTo>
                  <a:pt x="23279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600820" y="5737780"/>
            <a:ext cx="374210" cy="156023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3177743" y="5740171"/>
            <a:ext cx="142875" cy="101600"/>
          </a:xfrm>
          <a:custGeom>
            <a:avLst/>
            <a:gdLst/>
            <a:ahLst/>
            <a:cxnLst/>
            <a:rect l="l" t="t" r="r" b="b"/>
            <a:pathLst>
              <a:path w="142875" h="101600">
                <a:moveTo>
                  <a:pt x="129324" y="73952"/>
                </a:moveTo>
                <a:lnTo>
                  <a:pt x="128651" y="73279"/>
                </a:lnTo>
                <a:lnTo>
                  <a:pt x="127647" y="72275"/>
                </a:lnTo>
                <a:lnTo>
                  <a:pt x="127254" y="71882"/>
                </a:lnTo>
                <a:lnTo>
                  <a:pt x="104406" y="71882"/>
                </a:lnTo>
                <a:lnTo>
                  <a:pt x="91821" y="72224"/>
                </a:lnTo>
                <a:lnTo>
                  <a:pt x="77876" y="70294"/>
                </a:lnTo>
                <a:lnTo>
                  <a:pt x="76415" y="70218"/>
                </a:lnTo>
                <a:lnTo>
                  <a:pt x="61226" y="70993"/>
                </a:lnTo>
                <a:lnTo>
                  <a:pt x="60350" y="71081"/>
                </a:lnTo>
                <a:lnTo>
                  <a:pt x="45885" y="73228"/>
                </a:lnTo>
                <a:lnTo>
                  <a:pt x="27901" y="74422"/>
                </a:lnTo>
                <a:lnTo>
                  <a:pt x="26987" y="74523"/>
                </a:lnTo>
                <a:lnTo>
                  <a:pt x="19151" y="75768"/>
                </a:lnTo>
                <a:lnTo>
                  <a:pt x="16319" y="75552"/>
                </a:lnTo>
                <a:lnTo>
                  <a:pt x="16103" y="75323"/>
                </a:lnTo>
                <a:lnTo>
                  <a:pt x="10756" y="75133"/>
                </a:lnTo>
                <a:lnTo>
                  <a:pt x="5448" y="74726"/>
                </a:lnTo>
                <a:lnTo>
                  <a:pt x="5194" y="74930"/>
                </a:lnTo>
                <a:lnTo>
                  <a:pt x="5029" y="74930"/>
                </a:lnTo>
                <a:lnTo>
                  <a:pt x="2882" y="76911"/>
                </a:lnTo>
                <a:lnTo>
                  <a:pt x="635" y="78854"/>
                </a:lnTo>
                <a:lnTo>
                  <a:pt x="609" y="79032"/>
                </a:lnTo>
                <a:lnTo>
                  <a:pt x="381" y="79260"/>
                </a:lnTo>
                <a:lnTo>
                  <a:pt x="190" y="84518"/>
                </a:lnTo>
                <a:lnTo>
                  <a:pt x="127" y="86398"/>
                </a:lnTo>
                <a:lnTo>
                  <a:pt x="0" y="90170"/>
                </a:lnTo>
                <a:lnTo>
                  <a:pt x="3378" y="93967"/>
                </a:lnTo>
                <a:lnTo>
                  <a:pt x="2540" y="92519"/>
                </a:lnTo>
                <a:lnTo>
                  <a:pt x="3378" y="93967"/>
                </a:lnTo>
                <a:lnTo>
                  <a:pt x="8178" y="100711"/>
                </a:lnTo>
                <a:lnTo>
                  <a:pt x="13030" y="101523"/>
                </a:lnTo>
                <a:lnTo>
                  <a:pt x="18376" y="97713"/>
                </a:lnTo>
                <a:lnTo>
                  <a:pt x="19418" y="95872"/>
                </a:lnTo>
                <a:lnTo>
                  <a:pt x="21158" y="95770"/>
                </a:lnTo>
                <a:lnTo>
                  <a:pt x="29629" y="94424"/>
                </a:lnTo>
                <a:lnTo>
                  <a:pt x="29819" y="94386"/>
                </a:lnTo>
                <a:lnTo>
                  <a:pt x="30416" y="94335"/>
                </a:lnTo>
                <a:lnTo>
                  <a:pt x="47815" y="92760"/>
                </a:lnTo>
                <a:lnTo>
                  <a:pt x="49250" y="92519"/>
                </a:lnTo>
                <a:lnTo>
                  <a:pt x="63842" y="88976"/>
                </a:lnTo>
                <a:lnTo>
                  <a:pt x="78981" y="85369"/>
                </a:lnTo>
                <a:lnTo>
                  <a:pt x="92240" y="81495"/>
                </a:lnTo>
                <a:lnTo>
                  <a:pt x="98310" y="81318"/>
                </a:lnTo>
                <a:lnTo>
                  <a:pt x="104559" y="81140"/>
                </a:lnTo>
                <a:lnTo>
                  <a:pt x="127254" y="81140"/>
                </a:lnTo>
                <a:lnTo>
                  <a:pt x="129324" y="79070"/>
                </a:lnTo>
                <a:lnTo>
                  <a:pt x="129324" y="75958"/>
                </a:lnTo>
                <a:lnTo>
                  <a:pt x="129324" y="73952"/>
                </a:lnTo>
                <a:close/>
              </a:path>
              <a:path w="142875" h="101600">
                <a:moveTo>
                  <a:pt x="142290" y="6311"/>
                </a:moveTo>
                <a:lnTo>
                  <a:pt x="139115" y="3136"/>
                </a:lnTo>
                <a:lnTo>
                  <a:pt x="95491" y="3111"/>
                </a:lnTo>
                <a:lnTo>
                  <a:pt x="78879" y="1574"/>
                </a:lnTo>
                <a:lnTo>
                  <a:pt x="63792" y="482"/>
                </a:lnTo>
                <a:lnTo>
                  <a:pt x="47967" y="0"/>
                </a:lnTo>
                <a:lnTo>
                  <a:pt x="45427" y="241"/>
                </a:lnTo>
                <a:lnTo>
                  <a:pt x="28117" y="4076"/>
                </a:lnTo>
                <a:lnTo>
                  <a:pt x="27559" y="4216"/>
                </a:lnTo>
                <a:lnTo>
                  <a:pt x="4051" y="10833"/>
                </a:lnTo>
                <a:lnTo>
                  <a:pt x="825" y="16560"/>
                </a:lnTo>
                <a:lnTo>
                  <a:pt x="3924" y="27584"/>
                </a:lnTo>
                <a:lnTo>
                  <a:pt x="9652" y="30797"/>
                </a:lnTo>
                <a:lnTo>
                  <a:pt x="32778" y="24345"/>
                </a:lnTo>
                <a:lnTo>
                  <a:pt x="48856" y="20535"/>
                </a:lnTo>
                <a:lnTo>
                  <a:pt x="48996" y="20497"/>
                </a:lnTo>
                <a:lnTo>
                  <a:pt x="56705" y="20256"/>
                </a:lnTo>
                <a:lnTo>
                  <a:pt x="64198" y="20027"/>
                </a:lnTo>
                <a:lnTo>
                  <a:pt x="79044" y="18948"/>
                </a:lnTo>
                <a:lnTo>
                  <a:pt x="95491" y="17424"/>
                </a:lnTo>
                <a:lnTo>
                  <a:pt x="139090" y="17424"/>
                </a:lnTo>
                <a:lnTo>
                  <a:pt x="142290" y="14224"/>
                </a:lnTo>
                <a:lnTo>
                  <a:pt x="142290" y="6311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631539" y="5528297"/>
            <a:ext cx="362396" cy="55004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13173" y="6253347"/>
            <a:ext cx="534684" cy="19826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47566" y="6157684"/>
            <a:ext cx="395115" cy="27749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274862" y="6166336"/>
            <a:ext cx="333298" cy="30489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717609" y="6264610"/>
            <a:ext cx="288112" cy="16703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3367214" y="6275844"/>
            <a:ext cx="166370" cy="94615"/>
          </a:xfrm>
          <a:custGeom>
            <a:avLst/>
            <a:gdLst/>
            <a:ahLst/>
            <a:cxnLst/>
            <a:rect l="l" t="t" r="r" b="b"/>
            <a:pathLst>
              <a:path w="166370" h="94614">
                <a:moveTo>
                  <a:pt x="8585" y="78498"/>
                </a:moveTo>
                <a:lnTo>
                  <a:pt x="8166" y="79641"/>
                </a:lnTo>
                <a:lnTo>
                  <a:pt x="8585" y="80568"/>
                </a:lnTo>
                <a:lnTo>
                  <a:pt x="8585" y="78498"/>
                </a:lnTo>
                <a:close/>
              </a:path>
              <a:path w="166370" h="94614">
                <a:moveTo>
                  <a:pt x="9855" y="89954"/>
                </a:moveTo>
                <a:lnTo>
                  <a:pt x="9144" y="88163"/>
                </a:lnTo>
                <a:lnTo>
                  <a:pt x="9131" y="89204"/>
                </a:lnTo>
                <a:lnTo>
                  <a:pt x="9855" y="89954"/>
                </a:lnTo>
                <a:close/>
              </a:path>
              <a:path w="166370" h="94614">
                <a:moveTo>
                  <a:pt x="149694" y="6616"/>
                </a:moveTo>
                <a:lnTo>
                  <a:pt x="147370" y="4292"/>
                </a:lnTo>
                <a:lnTo>
                  <a:pt x="93649" y="4241"/>
                </a:lnTo>
                <a:lnTo>
                  <a:pt x="73621" y="1244"/>
                </a:lnTo>
                <a:lnTo>
                  <a:pt x="72898" y="1168"/>
                </a:lnTo>
                <a:lnTo>
                  <a:pt x="53886" y="0"/>
                </a:lnTo>
                <a:lnTo>
                  <a:pt x="51473" y="152"/>
                </a:lnTo>
                <a:lnTo>
                  <a:pt x="30480" y="4241"/>
                </a:lnTo>
                <a:lnTo>
                  <a:pt x="29946" y="4356"/>
                </a:lnTo>
                <a:lnTo>
                  <a:pt x="3505" y="10998"/>
                </a:lnTo>
                <a:lnTo>
                  <a:pt x="0" y="16852"/>
                </a:lnTo>
                <a:lnTo>
                  <a:pt x="2895" y="28384"/>
                </a:lnTo>
                <a:lnTo>
                  <a:pt x="8750" y="31889"/>
                </a:lnTo>
                <a:lnTo>
                  <a:pt x="15100" y="30289"/>
                </a:lnTo>
                <a:lnTo>
                  <a:pt x="34975" y="24104"/>
                </a:lnTo>
                <a:lnTo>
                  <a:pt x="35191" y="24041"/>
                </a:lnTo>
                <a:lnTo>
                  <a:pt x="35496" y="23964"/>
                </a:lnTo>
                <a:lnTo>
                  <a:pt x="54571" y="19113"/>
                </a:lnTo>
                <a:lnTo>
                  <a:pt x="54787" y="19062"/>
                </a:lnTo>
                <a:lnTo>
                  <a:pt x="58394" y="18834"/>
                </a:lnTo>
                <a:lnTo>
                  <a:pt x="72898" y="17945"/>
                </a:lnTo>
                <a:lnTo>
                  <a:pt x="73621" y="17868"/>
                </a:lnTo>
                <a:lnTo>
                  <a:pt x="93649" y="14871"/>
                </a:lnTo>
                <a:lnTo>
                  <a:pt x="147320" y="14871"/>
                </a:lnTo>
                <a:lnTo>
                  <a:pt x="149694" y="12496"/>
                </a:lnTo>
                <a:lnTo>
                  <a:pt x="149694" y="6616"/>
                </a:lnTo>
                <a:close/>
              </a:path>
              <a:path w="166370" h="94614">
                <a:moveTo>
                  <a:pt x="166179" y="81368"/>
                </a:moveTo>
                <a:lnTo>
                  <a:pt x="166077" y="79641"/>
                </a:lnTo>
                <a:lnTo>
                  <a:pt x="165671" y="75552"/>
                </a:lnTo>
                <a:lnTo>
                  <a:pt x="165557" y="74472"/>
                </a:lnTo>
                <a:lnTo>
                  <a:pt x="165455" y="73393"/>
                </a:lnTo>
                <a:lnTo>
                  <a:pt x="165354" y="73063"/>
                </a:lnTo>
                <a:lnTo>
                  <a:pt x="161772" y="70129"/>
                </a:lnTo>
                <a:lnTo>
                  <a:pt x="132715" y="73037"/>
                </a:lnTo>
                <a:lnTo>
                  <a:pt x="132473" y="73063"/>
                </a:lnTo>
                <a:lnTo>
                  <a:pt x="132651" y="73037"/>
                </a:lnTo>
                <a:lnTo>
                  <a:pt x="104444" y="74472"/>
                </a:lnTo>
                <a:lnTo>
                  <a:pt x="80848" y="75539"/>
                </a:lnTo>
                <a:lnTo>
                  <a:pt x="80581" y="75539"/>
                </a:lnTo>
                <a:lnTo>
                  <a:pt x="57569" y="74955"/>
                </a:lnTo>
                <a:lnTo>
                  <a:pt x="57391" y="74955"/>
                </a:lnTo>
                <a:lnTo>
                  <a:pt x="57238" y="74955"/>
                </a:lnTo>
                <a:lnTo>
                  <a:pt x="41008" y="74041"/>
                </a:lnTo>
                <a:lnTo>
                  <a:pt x="35801" y="73875"/>
                </a:lnTo>
                <a:lnTo>
                  <a:pt x="35001" y="73037"/>
                </a:lnTo>
                <a:lnTo>
                  <a:pt x="30784" y="69240"/>
                </a:lnTo>
                <a:lnTo>
                  <a:pt x="29006" y="67627"/>
                </a:lnTo>
                <a:lnTo>
                  <a:pt x="28041" y="67487"/>
                </a:lnTo>
                <a:lnTo>
                  <a:pt x="28041" y="89662"/>
                </a:lnTo>
                <a:lnTo>
                  <a:pt x="26327" y="89192"/>
                </a:lnTo>
                <a:lnTo>
                  <a:pt x="28041" y="89662"/>
                </a:lnTo>
                <a:lnTo>
                  <a:pt x="28041" y="67487"/>
                </a:lnTo>
                <a:lnTo>
                  <a:pt x="24638" y="66979"/>
                </a:lnTo>
                <a:lnTo>
                  <a:pt x="19723" y="69253"/>
                </a:lnTo>
                <a:lnTo>
                  <a:pt x="16560" y="69253"/>
                </a:lnTo>
                <a:lnTo>
                  <a:pt x="13855" y="71970"/>
                </a:lnTo>
                <a:lnTo>
                  <a:pt x="10401" y="73571"/>
                </a:lnTo>
                <a:lnTo>
                  <a:pt x="9309" y="76530"/>
                </a:lnTo>
                <a:lnTo>
                  <a:pt x="8674" y="77165"/>
                </a:lnTo>
                <a:lnTo>
                  <a:pt x="8585" y="78498"/>
                </a:lnTo>
                <a:lnTo>
                  <a:pt x="8674" y="78232"/>
                </a:lnTo>
                <a:lnTo>
                  <a:pt x="8585" y="80568"/>
                </a:lnTo>
                <a:lnTo>
                  <a:pt x="8585" y="83096"/>
                </a:lnTo>
                <a:lnTo>
                  <a:pt x="7835" y="84874"/>
                </a:lnTo>
                <a:lnTo>
                  <a:pt x="9144" y="88163"/>
                </a:lnTo>
                <a:lnTo>
                  <a:pt x="9207" y="84353"/>
                </a:lnTo>
                <a:lnTo>
                  <a:pt x="9156" y="81788"/>
                </a:lnTo>
                <a:lnTo>
                  <a:pt x="9067" y="82003"/>
                </a:lnTo>
                <a:lnTo>
                  <a:pt x="8953" y="81368"/>
                </a:lnTo>
                <a:lnTo>
                  <a:pt x="9156" y="81788"/>
                </a:lnTo>
                <a:lnTo>
                  <a:pt x="9271" y="80175"/>
                </a:lnTo>
                <a:lnTo>
                  <a:pt x="9258" y="81546"/>
                </a:lnTo>
                <a:lnTo>
                  <a:pt x="9347" y="81318"/>
                </a:lnTo>
                <a:lnTo>
                  <a:pt x="9245" y="82003"/>
                </a:lnTo>
                <a:lnTo>
                  <a:pt x="9207" y="84353"/>
                </a:lnTo>
                <a:lnTo>
                  <a:pt x="9245" y="88417"/>
                </a:lnTo>
                <a:lnTo>
                  <a:pt x="9855" y="89954"/>
                </a:lnTo>
                <a:lnTo>
                  <a:pt x="10236" y="90893"/>
                </a:lnTo>
                <a:lnTo>
                  <a:pt x="11150" y="91287"/>
                </a:lnTo>
                <a:lnTo>
                  <a:pt x="13639" y="93853"/>
                </a:lnTo>
                <a:lnTo>
                  <a:pt x="17945" y="93929"/>
                </a:lnTo>
                <a:lnTo>
                  <a:pt x="18186" y="93967"/>
                </a:lnTo>
                <a:lnTo>
                  <a:pt x="19431" y="93941"/>
                </a:lnTo>
                <a:lnTo>
                  <a:pt x="23444" y="94018"/>
                </a:lnTo>
                <a:lnTo>
                  <a:pt x="23647" y="93878"/>
                </a:lnTo>
                <a:lnTo>
                  <a:pt x="28422" y="93802"/>
                </a:lnTo>
                <a:lnTo>
                  <a:pt x="41249" y="93383"/>
                </a:lnTo>
                <a:lnTo>
                  <a:pt x="57645" y="92456"/>
                </a:lnTo>
                <a:lnTo>
                  <a:pt x="67119" y="91643"/>
                </a:lnTo>
                <a:lnTo>
                  <a:pt x="81051" y="90436"/>
                </a:lnTo>
                <a:lnTo>
                  <a:pt x="133959" y="87896"/>
                </a:lnTo>
                <a:lnTo>
                  <a:pt x="163258" y="84963"/>
                </a:lnTo>
                <a:lnTo>
                  <a:pt x="166179" y="8136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93646" y="6217128"/>
            <a:ext cx="190660" cy="1778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Switch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496" y="1636581"/>
            <a:ext cx="213068" cy="248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59508" y="1650212"/>
            <a:ext cx="2063114" cy="486409"/>
            <a:chOff x="759508" y="1650212"/>
            <a:chExt cx="2063114" cy="4864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2804" y="1650212"/>
              <a:ext cx="226791" cy="3111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508" y="1992871"/>
              <a:ext cx="2062890" cy="14351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46579" y="2021116"/>
            <a:ext cx="509878" cy="32339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2524" y="3139998"/>
            <a:ext cx="1013460" cy="441959"/>
            <a:chOff x="602524" y="3139998"/>
            <a:chExt cx="1013460" cy="441959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524" y="3264789"/>
              <a:ext cx="243800" cy="3165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712" y="3256013"/>
              <a:ext cx="418357" cy="3085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1671" y="3139998"/>
              <a:ext cx="284124" cy="42291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3661" y="3372167"/>
            <a:ext cx="519353" cy="2028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28156" y="621042"/>
            <a:ext cx="4386427" cy="3120377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382507" y="3165601"/>
            <a:ext cx="816610" cy="380365"/>
            <a:chOff x="2382507" y="3165601"/>
            <a:chExt cx="816610" cy="380365"/>
          </a:xfrm>
        </p:grpSpPr>
        <p:sp>
          <p:nvSpPr>
            <p:cNvPr id="15" name="object 15"/>
            <p:cNvSpPr/>
            <p:nvPr/>
          </p:nvSpPr>
          <p:spPr>
            <a:xfrm>
              <a:off x="2382507" y="3236074"/>
              <a:ext cx="36830" cy="27305"/>
            </a:xfrm>
            <a:custGeom>
              <a:avLst/>
              <a:gdLst/>
              <a:ahLst/>
              <a:cxnLst/>
              <a:rect l="l" t="t" r="r" b="b"/>
              <a:pathLst>
                <a:path w="36830" h="27304">
                  <a:moveTo>
                    <a:pt x="24252" y="23635"/>
                  </a:moveTo>
                  <a:lnTo>
                    <a:pt x="30111" y="26962"/>
                  </a:lnTo>
                  <a:lnTo>
                    <a:pt x="33591" y="25996"/>
                  </a:lnTo>
                  <a:lnTo>
                    <a:pt x="34809" y="23850"/>
                  </a:lnTo>
                  <a:lnTo>
                    <a:pt x="25247" y="23850"/>
                  </a:lnTo>
                  <a:lnTo>
                    <a:pt x="24252" y="23635"/>
                  </a:lnTo>
                  <a:close/>
                </a:path>
                <a:path w="36830" h="27304">
                  <a:moveTo>
                    <a:pt x="23355" y="23126"/>
                  </a:moveTo>
                  <a:lnTo>
                    <a:pt x="24252" y="23635"/>
                  </a:lnTo>
                  <a:lnTo>
                    <a:pt x="25247" y="23850"/>
                  </a:lnTo>
                  <a:lnTo>
                    <a:pt x="23355" y="23126"/>
                  </a:lnTo>
                  <a:close/>
                </a:path>
                <a:path w="36830" h="27304">
                  <a:moveTo>
                    <a:pt x="35220" y="23126"/>
                  </a:moveTo>
                  <a:lnTo>
                    <a:pt x="23355" y="23126"/>
                  </a:lnTo>
                  <a:lnTo>
                    <a:pt x="25247" y="23850"/>
                  </a:lnTo>
                  <a:lnTo>
                    <a:pt x="34809" y="23850"/>
                  </a:lnTo>
                  <a:lnTo>
                    <a:pt x="35220" y="23126"/>
                  </a:lnTo>
                  <a:close/>
                </a:path>
                <a:path w="36830" h="27304">
                  <a:moveTo>
                    <a:pt x="10198" y="0"/>
                  </a:moveTo>
                  <a:lnTo>
                    <a:pt x="4902" y="1320"/>
                  </a:lnTo>
                  <a:lnTo>
                    <a:pt x="0" y="9486"/>
                  </a:lnTo>
                  <a:lnTo>
                    <a:pt x="1320" y="14782"/>
                  </a:lnTo>
                  <a:lnTo>
                    <a:pt x="24252" y="23635"/>
                  </a:lnTo>
                  <a:lnTo>
                    <a:pt x="23355" y="23126"/>
                  </a:lnTo>
                  <a:lnTo>
                    <a:pt x="35220" y="23126"/>
                  </a:lnTo>
                  <a:lnTo>
                    <a:pt x="36258" y="21297"/>
                  </a:lnTo>
                  <a:lnTo>
                    <a:pt x="36106" y="18859"/>
                  </a:lnTo>
                  <a:lnTo>
                    <a:pt x="32004" y="13334"/>
                  </a:lnTo>
                  <a:lnTo>
                    <a:pt x="29845" y="11468"/>
                  </a:lnTo>
                  <a:lnTo>
                    <a:pt x="23926" y="8242"/>
                  </a:lnTo>
                  <a:lnTo>
                    <a:pt x="10198" y="0"/>
                  </a:lnTo>
                  <a:close/>
                </a:path>
                <a:path w="36830" h="27304">
                  <a:moveTo>
                    <a:pt x="24065" y="8317"/>
                  </a:moveTo>
                  <a:lnTo>
                    <a:pt x="24193" y="8394"/>
                  </a:lnTo>
                  <a:lnTo>
                    <a:pt x="24065" y="8317"/>
                  </a:lnTo>
                  <a:close/>
                </a:path>
                <a:path w="36830" h="27304">
                  <a:moveTo>
                    <a:pt x="23939" y="8242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9431" y="3198240"/>
              <a:ext cx="381571" cy="335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2867" y="3165601"/>
              <a:ext cx="375920" cy="37981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3004" y="4085488"/>
            <a:ext cx="232206" cy="291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53882" y="3918115"/>
            <a:ext cx="152570" cy="26972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76019" y="4004690"/>
            <a:ext cx="659676" cy="34084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095173" y="3979875"/>
            <a:ext cx="308034" cy="17561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81341" y="3863860"/>
            <a:ext cx="1146590" cy="472084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002365" y="3747185"/>
            <a:ext cx="923925" cy="368300"/>
            <a:chOff x="4002365" y="3747185"/>
            <a:chExt cx="923925" cy="368300"/>
          </a:xfrm>
        </p:grpSpPr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02365" y="3747185"/>
              <a:ext cx="894335" cy="34401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897450" y="3972115"/>
              <a:ext cx="28575" cy="143510"/>
            </a:xfrm>
            <a:custGeom>
              <a:avLst/>
              <a:gdLst/>
              <a:ahLst/>
              <a:cxnLst/>
              <a:rect l="l" t="t" r="r" b="b"/>
              <a:pathLst>
                <a:path w="28575" h="143510">
                  <a:moveTo>
                    <a:pt x="19291" y="125526"/>
                  </a:moveTo>
                  <a:lnTo>
                    <a:pt x="3314" y="125526"/>
                  </a:lnTo>
                  <a:lnTo>
                    <a:pt x="3314" y="139725"/>
                  </a:lnTo>
                  <a:lnTo>
                    <a:pt x="6883" y="143306"/>
                  </a:lnTo>
                  <a:lnTo>
                    <a:pt x="15722" y="143306"/>
                  </a:lnTo>
                  <a:lnTo>
                    <a:pt x="19291" y="139725"/>
                  </a:lnTo>
                  <a:lnTo>
                    <a:pt x="19291" y="125526"/>
                  </a:lnTo>
                  <a:close/>
                </a:path>
                <a:path w="28575" h="143510">
                  <a:moveTo>
                    <a:pt x="3314" y="125066"/>
                  </a:moveTo>
                  <a:lnTo>
                    <a:pt x="3314" y="125526"/>
                  </a:lnTo>
                  <a:lnTo>
                    <a:pt x="3314" y="125066"/>
                  </a:lnTo>
                  <a:close/>
                </a:path>
                <a:path w="28575" h="143510">
                  <a:moveTo>
                    <a:pt x="19291" y="124434"/>
                  </a:moveTo>
                  <a:lnTo>
                    <a:pt x="3314" y="124434"/>
                  </a:lnTo>
                  <a:lnTo>
                    <a:pt x="3378" y="125526"/>
                  </a:lnTo>
                  <a:lnTo>
                    <a:pt x="19227" y="125526"/>
                  </a:lnTo>
                  <a:lnTo>
                    <a:pt x="19291" y="124434"/>
                  </a:lnTo>
                  <a:close/>
                </a:path>
                <a:path w="28575" h="143510">
                  <a:moveTo>
                    <a:pt x="19291" y="125066"/>
                  </a:moveTo>
                  <a:lnTo>
                    <a:pt x="19227" y="125526"/>
                  </a:lnTo>
                  <a:lnTo>
                    <a:pt x="19291" y="125066"/>
                  </a:lnTo>
                  <a:close/>
                </a:path>
                <a:path w="28575" h="143510">
                  <a:moveTo>
                    <a:pt x="13690" y="0"/>
                  </a:moveTo>
                  <a:lnTo>
                    <a:pt x="0" y="38950"/>
                  </a:lnTo>
                  <a:lnTo>
                    <a:pt x="67" y="69684"/>
                  </a:lnTo>
                  <a:lnTo>
                    <a:pt x="1828" y="114134"/>
                  </a:lnTo>
                  <a:lnTo>
                    <a:pt x="3314" y="125066"/>
                  </a:lnTo>
                  <a:lnTo>
                    <a:pt x="3314" y="124434"/>
                  </a:lnTo>
                  <a:lnTo>
                    <a:pt x="19378" y="124434"/>
                  </a:lnTo>
                  <a:lnTo>
                    <a:pt x="22227" y="85280"/>
                  </a:lnTo>
                  <a:lnTo>
                    <a:pt x="22630" y="38950"/>
                  </a:lnTo>
                  <a:lnTo>
                    <a:pt x="22940" y="29527"/>
                  </a:lnTo>
                  <a:lnTo>
                    <a:pt x="22783" y="29527"/>
                  </a:lnTo>
                  <a:lnTo>
                    <a:pt x="22999" y="27724"/>
                  </a:lnTo>
                  <a:lnTo>
                    <a:pt x="23135" y="27724"/>
                  </a:lnTo>
                  <a:lnTo>
                    <a:pt x="24134" y="22606"/>
                  </a:lnTo>
                  <a:lnTo>
                    <a:pt x="24434" y="21069"/>
                  </a:lnTo>
                  <a:lnTo>
                    <a:pt x="28270" y="10350"/>
                  </a:lnTo>
                  <a:lnTo>
                    <a:pt x="25184" y="3987"/>
                  </a:lnTo>
                  <a:lnTo>
                    <a:pt x="13690" y="0"/>
                  </a:lnTo>
                  <a:close/>
                </a:path>
                <a:path w="28575" h="143510">
                  <a:moveTo>
                    <a:pt x="19378" y="124434"/>
                  </a:moveTo>
                  <a:lnTo>
                    <a:pt x="19291" y="125066"/>
                  </a:lnTo>
                  <a:lnTo>
                    <a:pt x="19378" y="124434"/>
                  </a:lnTo>
                  <a:close/>
                </a:path>
                <a:path w="28575" h="143510">
                  <a:moveTo>
                    <a:pt x="22618" y="39319"/>
                  </a:moveTo>
                  <a:lnTo>
                    <a:pt x="22606" y="39687"/>
                  </a:lnTo>
                  <a:lnTo>
                    <a:pt x="22618" y="39319"/>
                  </a:lnTo>
                  <a:close/>
                </a:path>
                <a:path w="28575" h="143510">
                  <a:moveTo>
                    <a:pt x="22999" y="27724"/>
                  </a:moveTo>
                  <a:lnTo>
                    <a:pt x="22783" y="29527"/>
                  </a:lnTo>
                  <a:lnTo>
                    <a:pt x="22972" y="28562"/>
                  </a:lnTo>
                  <a:lnTo>
                    <a:pt x="22999" y="27724"/>
                  </a:lnTo>
                  <a:close/>
                </a:path>
                <a:path w="28575" h="143510">
                  <a:moveTo>
                    <a:pt x="22972" y="28562"/>
                  </a:moveTo>
                  <a:lnTo>
                    <a:pt x="22783" y="29527"/>
                  </a:lnTo>
                  <a:lnTo>
                    <a:pt x="22940" y="29527"/>
                  </a:lnTo>
                  <a:lnTo>
                    <a:pt x="22972" y="28562"/>
                  </a:lnTo>
                  <a:close/>
                </a:path>
                <a:path w="28575" h="143510">
                  <a:moveTo>
                    <a:pt x="23135" y="27724"/>
                  </a:moveTo>
                  <a:lnTo>
                    <a:pt x="22999" y="27724"/>
                  </a:lnTo>
                  <a:lnTo>
                    <a:pt x="22972" y="28562"/>
                  </a:lnTo>
                  <a:lnTo>
                    <a:pt x="23135" y="27724"/>
                  </a:lnTo>
                  <a:close/>
                </a:path>
                <a:path w="28575" h="143510">
                  <a:moveTo>
                    <a:pt x="24434" y="21069"/>
                  </a:moveTo>
                  <a:lnTo>
                    <a:pt x="24028" y="22606"/>
                  </a:lnTo>
                  <a:lnTo>
                    <a:pt x="24272" y="21900"/>
                  </a:lnTo>
                  <a:lnTo>
                    <a:pt x="24434" y="21069"/>
                  </a:lnTo>
                  <a:close/>
                </a:path>
                <a:path w="28575" h="143510">
                  <a:moveTo>
                    <a:pt x="24272" y="21900"/>
                  </a:moveTo>
                  <a:lnTo>
                    <a:pt x="24028" y="22606"/>
                  </a:lnTo>
                  <a:lnTo>
                    <a:pt x="24272" y="21900"/>
                  </a:lnTo>
                  <a:close/>
                </a:path>
                <a:path w="28575" h="143510">
                  <a:moveTo>
                    <a:pt x="24560" y="21069"/>
                  </a:moveTo>
                  <a:lnTo>
                    <a:pt x="24272" y="21900"/>
                  </a:lnTo>
                  <a:lnTo>
                    <a:pt x="24560" y="21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70653" y="3936872"/>
            <a:ext cx="524557" cy="50418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80639" y="2424722"/>
            <a:ext cx="1155052" cy="354558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75245" y="4909172"/>
            <a:ext cx="274955" cy="39370"/>
          </a:xfrm>
          <a:custGeom>
            <a:avLst/>
            <a:gdLst/>
            <a:ahLst/>
            <a:cxnLst/>
            <a:rect l="l" t="t" r="r" b="b"/>
            <a:pathLst>
              <a:path w="274955" h="39370">
                <a:moveTo>
                  <a:pt x="256444" y="35715"/>
                </a:moveTo>
                <a:lnTo>
                  <a:pt x="261584" y="38862"/>
                </a:lnTo>
                <a:lnTo>
                  <a:pt x="268723" y="37147"/>
                </a:lnTo>
                <a:lnTo>
                  <a:pt x="269283" y="36233"/>
                </a:lnTo>
                <a:lnTo>
                  <a:pt x="259227" y="36233"/>
                </a:lnTo>
                <a:lnTo>
                  <a:pt x="256444" y="35715"/>
                </a:lnTo>
                <a:close/>
              </a:path>
              <a:path w="274955" h="39370">
                <a:moveTo>
                  <a:pt x="258314" y="35750"/>
                </a:moveTo>
                <a:lnTo>
                  <a:pt x="256684" y="35750"/>
                </a:lnTo>
                <a:lnTo>
                  <a:pt x="259227" y="36233"/>
                </a:lnTo>
                <a:lnTo>
                  <a:pt x="258314" y="35750"/>
                </a:lnTo>
                <a:close/>
              </a:path>
              <a:path w="274955" h="39370">
                <a:moveTo>
                  <a:pt x="256876" y="34990"/>
                </a:moveTo>
                <a:lnTo>
                  <a:pt x="259227" y="36233"/>
                </a:lnTo>
                <a:lnTo>
                  <a:pt x="269283" y="36233"/>
                </a:lnTo>
                <a:lnTo>
                  <a:pt x="269804" y="35382"/>
                </a:lnTo>
                <a:lnTo>
                  <a:pt x="258269" y="35382"/>
                </a:lnTo>
                <a:lnTo>
                  <a:pt x="256876" y="34990"/>
                </a:lnTo>
                <a:close/>
              </a:path>
              <a:path w="274955" h="39370">
                <a:moveTo>
                  <a:pt x="253889" y="34150"/>
                </a:moveTo>
                <a:lnTo>
                  <a:pt x="256444" y="35715"/>
                </a:lnTo>
                <a:lnTo>
                  <a:pt x="256863" y="35788"/>
                </a:lnTo>
                <a:lnTo>
                  <a:pt x="256684" y="35750"/>
                </a:lnTo>
                <a:lnTo>
                  <a:pt x="258314" y="35750"/>
                </a:lnTo>
                <a:lnTo>
                  <a:pt x="256876" y="34990"/>
                </a:lnTo>
                <a:lnTo>
                  <a:pt x="253889" y="34150"/>
                </a:lnTo>
                <a:close/>
              </a:path>
              <a:path w="274955" h="39370">
                <a:moveTo>
                  <a:pt x="256684" y="35750"/>
                </a:moveTo>
                <a:lnTo>
                  <a:pt x="256863" y="35788"/>
                </a:lnTo>
                <a:lnTo>
                  <a:pt x="256684" y="35750"/>
                </a:lnTo>
                <a:close/>
              </a:path>
              <a:path w="274955" h="39370">
                <a:moveTo>
                  <a:pt x="252595" y="35038"/>
                </a:moveTo>
                <a:lnTo>
                  <a:pt x="256444" y="35715"/>
                </a:lnTo>
                <a:lnTo>
                  <a:pt x="255403" y="35077"/>
                </a:lnTo>
                <a:lnTo>
                  <a:pt x="253312" y="35077"/>
                </a:lnTo>
                <a:lnTo>
                  <a:pt x="252595" y="35038"/>
                </a:lnTo>
                <a:close/>
              </a:path>
              <a:path w="274955" h="39370">
                <a:moveTo>
                  <a:pt x="244402" y="34606"/>
                </a:moveTo>
                <a:lnTo>
                  <a:pt x="245177" y="35382"/>
                </a:lnTo>
                <a:lnTo>
                  <a:pt x="254550" y="35382"/>
                </a:lnTo>
                <a:lnTo>
                  <a:pt x="252595" y="35038"/>
                </a:lnTo>
                <a:lnTo>
                  <a:pt x="244402" y="34606"/>
                </a:lnTo>
                <a:close/>
              </a:path>
              <a:path w="274955" h="39370">
                <a:moveTo>
                  <a:pt x="271555" y="18605"/>
                </a:moveTo>
                <a:lnTo>
                  <a:pt x="258269" y="18605"/>
                </a:lnTo>
                <a:lnTo>
                  <a:pt x="251629" y="23258"/>
                </a:lnTo>
                <a:lnTo>
                  <a:pt x="253888" y="33410"/>
                </a:lnTo>
                <a:lnTo>
                  <a:pt x="256876" y="34990"/>
                </a:lnTo>
                <a:lnTo>
                  <a:pt x="258269" y="35382"/>
                </a:lnTo>
                <a:lnTo>
                  <a:pt x="269804" y="35382"/>
                </a:lnTo>
                <a:lnTo>
                  <a:pt x="274868" y="27114"/>
                </a:lnTo>
                <a:lnTo>
                  <a:pt x="274171" y="21221"/>
                </a:lnTo>
                <a:lnTo>
                  <a:pt x="271555" y="18605"/>
                </a:lnTo>
                <a:close/>
              </a:path>
              <a:path w="274955" h="39370">
                <a:moveTo>
                  <a:pt x="251947" y="34925"/>
                </a:moveTo>
                <a:lnTo>
                  <a:pt x="252595" y="35038"/>
                </a:lnTo>
                <a:lnTo>
                  <a:pt x="253312" y="35077"/>
                </a:lnTo>
                <a:lnTo>
                  <a:pt x="251947" y="34925"/>
                </a:lnTo>
                <a:close/>
              </a:path>
              <a:path w="274955" h="39370">
                <a:moveTo>
                  <a:pt x="255154" y="34925"/>
                </a:moveTo>
                <a:lnTo>
                  <a:pt x="251947" y="34925"/>
                </a:lnTo>
                <a:lnTo>
                  <a:pt x="253312" y="35077"/>
                </a:lnTo>
                <a:lnTo>
                  <a:pt x="255403" y="35077"/>
                </a:lnTo>
                <a:lnTo>
                  <a:pt x="255154" y="34925"/>
                </a:lnTo>
                <a:close/>
              </a:path>
              <a:path w="274955" h="39370">
                <a:moveTo>
                  <a:pt x="254636" y="34607"/>
                </a:moveTo>
                <a:lnTo>
                  <a:pt x="244580" y="34607"/>
                </a:lnTo>
                <a:lnTo>
                  <a:pt x="244866" y="34620"/>
                </a:lnTo>
                <a:lnTo>
                  <a:pt x="252595" y="35038"/>
                </a:lnTo>
                <a:lnTo>
                  <a:pt x="251947" y="34925"/>
                </a:lnTo>
                <a:lnTo>
                  <a:pt x="255154" y="34925"/>
                </a:lnTo>
                <a:lnTo>
                  <a:pt x="254636" y="34607"/>
                </a:lnTo>
                <a:close/>
              </a:path>
              <a:path w="274955" h="39370">
                <a:moveTo>
                  <a:pt x="255287" y="34150"/>
                </a:moveTo>
                <a:lnTo>
                  <a:pt x="253889" y="34150"/>
                </a:lnTo>
                <a:lnTo>
                  <a:pt x="256876" y="34990"/>
                </a:lnTo>
                <a:lnTo>
                  <a:pt x="255287" y="34150"/>
                </a:lnTo>
                <a:close/>
              </a:path>
              <a:path w="274955" h="39370">
                <a:moveTo>
                  <a:pt x="244754" y="34616"/>
                </a:moveTo>
                <a:close/>
              </a:path>
              <a:path w="274955" h="39370">
                <a:moveTo>
                  <a:pt x="258269" y="18605"/>
                </a:moveTo>
                <a:lnTo>
                  <a:pt x="245177" y="18605"/>
                </a:lnTo>
                <a:lnTo>
                  <a:pt x="241421" y="22364"/>
                </a:lnTo>
                <a:lnTo>
                  <a:pt x="241421" y="31623"/>
                </a:lnTo>
                <a:lnTo>
                  <a:pt x="244402" y="34606"/>
                </a:lnTo>
                <a:lnTo>
                  <a:pt x="244754" y="34616"/>
                </a:lnTo>
                <a:lnTo>
                  <a:pt x="244580" y="34607"/>
                </a:lnTo>
                <a:lnTo>
                  <a:pt x="254636" y="34607"/>
                </a:lnTo>
                <a:lnTo>
                  <a:pt x="253889" y="34150"/>
                </a:lnTo>
                <a:lnTo>
                  <a:pt x="255287" y="34150"/>
                </a:lnTo>
                <a:lnTo>
                  <a:pt x="254662" y="33820"/>
                </a:lnTo>
                <a:lnTo>
                  <a:pt x="253979" y="33820"/>
                </a:lnTo>
                <a:lnTo>
                  <a:pt x="253197" y="33045"/>
                </a:lnTo>
                <a:lnTo>
                  <a:pt x="253807" y="33045"/>
                </a:lnTo>
                <a:lnTo>
                  <a:pt x="251823" y="24130"/>
                </a:lnTo>
                <a:lnTo>
                  <a:pt x="250385" y="24130"/>
                </a:lnTo>
                <a:lnTo>
                  <a:pt x="251278" y="21678"/>
                </a:lnTo>
                <a:lnTo>
                  <a:pt x="253883" y="21678"/>
                </a:lnTo>
                <a:lnTo>
                  <a:pt x="258269" y="18605"/>
                </a:lnTo>
                <a:close/>
              </a:path>
              <a:path w="274955" h="39370">
                <a:moveTo>
                  <a:pt x="244035" y="34239"/>
                </a:moveTo>
                <a:lnTo>
                  <a:pt x="232107" y="34239"/>
                </a:lnTo>
                <a:lnTo>
                  <a:pt x="244402" y="34606"/>
                </a:lnTo>
                <a:lnTo>
                  <a:pt x="244035" y="34239"/>
                </a:lnTo>
                <a:close/>
              </a:path>
              <a:path w="274955" h="39370">
                <a:moveTo>
                  <a:pt x="241421" y="23025"/>
                </a:moveTo>
                <a:lnTo>
                  <a:pt x="18925" y="23025"/>
                </a:lnTo>
                <a:lnTo>
                  <a:pt x="19071" y="23050"/>
                </a:lnTo>
                <a:lnTo>
                  <a:pt x="66076" y="30314"/>
                </a:lnTo>
                <a:lnTo>
                  <a:pt x="118126" y="33845"/>
                </a:lnTo>
                <a:lnTo>
                  <a:pt x="232107" y="34239"/>
                </a:lnTo>
                <a:lnTo>
                  <a:pt x="244035" y="34239"/>
                </a:lnTo>
                <a:lnTo>
                  <a:pt x="241421" y="31623"/>
                </a:lnTo>
                <a:lnTo>
                  <a:pt x="241421" y="23025"/>
                </a:lnTo>
                <a:close/>
              </a:path>
              <a:path w="274955" h="39370">
                <a:moveTo>
                  <a:pt x="253197" y="33045"/>
                </a:moveTo>
                <a:lnTo>
                  <a:pt x="253979" y="33820"/>
                </a:lnTo>
                <a:lnTo>
                  <a:pt x="253888" y="33410"/>
                </a:lnTo>
                <a:lnTo>
                  <a:pt x="253197" y="33045"/>
                </a:lnTo>
                <a:close/>
              </a:path>
              <a:path w="274955" h="39370">
                <a:moveTo>
                  <a:pt x="253888" y="33410"/>
                </a:moveTo>
                <a:lnTo>
                  <a:pt x="253979" y="33820"/>
                </a:lnTo>
                <a:lnTo>
                  <a:pt x="254662" y="33820"/>
                </a:lnTo>
                <a:lnTo>
                  <a:pt x="253888" y="33410"/>
                </a:lnTo>
                <a:close/>
              </a:path>
              <a:path w="274955" h="39370">
                <a:moveTo>
                  <a:pt x="253807" y="33045"/>
                </a:moveTo>
                <a:lnTo>
                  <a:pt x="253197" y="33045"/>
                </a:lnTo>
                <a:lnTo>
                  <a:pt x="253888" y="33410"/>
                </a:lnTo>
                <a:lnTo>
                  <a:pt x="253807" y="33045"/>
                </a:lnTo>
                <a:close/>
              </a:path>
              <a:path w="274955" h="39370">
                <a:moveTo>
                  <a:pt x="251278" y="21678"/>
                </a:moveTo>
                <a:lnTo>
                  <a:pt x="250385" y="24130"/>
                </a:lnTo>
                <a:lnTo>
                  <a:pt x="251629" y="23258"/>
                </a:lnTo>
                <a:lnTo>
                  <a:pt x="251278" y="21678"/>
                </a:lnTo>
                <a:close/>
              </a:path>
              <a:path w="274955" h="39370">
                <a:moveTo>
                  <a:pt x="251629" y="23258"/>
                </a:moveTo>
                <a:lnTo>
                  <a:pt x="250385" y="24130"/>
                </a:lnTo>
                <a:lnTo>
                  <a:pt x="251823" y="24130"/>
                </a:lnTo>
                <a:lnTo>
                  <a:pt x="251629" y="23258"/>
                </a:lnTo>
                <a:close/>
              </a:path>
              <a:path w="274955" h="39370">
                <a:moveTo>
                  <a:pt x="253883" y="21678"/>
                </a:moveTo>
                <a:lnTo>
                  <a:pt x="251278" y="21678"/>
                </a:lnTo>
                <a:lnTo>
                  <a:pt x="251629" y="23258"/>
                </a:lnTo>
                <a:lnTo>
                  <a:pt x="253883" y="21678"/>
                </a:lnTo>
                <a:close/>
              </a:path>
              <a:path w="274955" h="39370">
                <a:moveTo>
                  <a:pt x="19004" y="23039"/>
                </a:moveTo>
                <a:close/>
              </a:path>
              <a:path w="274955" h="39370">
                <a:moveTo>
                  <a:pt x="13744" y="22161"/>
                </a:moveTo>
                <a:lnTo>
                  <a:pt x="19004" y="23039"/>
                </a:lnTo>
                <a:lnTo>
                  <a:pt x="241421" y="23025"/>
                </a:lnTo>
                <a:lnTo>
                  <a:pt x="241421" y="22364"/>
                </a:lnTo>
                <a:lnTo>
                  <a:pt x="241586" y="22199"/>
                </a:lnTo>
                <a:lnTo>
                  <a:pt x="14240" y="22199"/>
                </a:lnTo>
                <a:lnTo>
                  <a:pt x="13744" y="22161"/>
                </a:lnTo>
                <a:close/>
              </a:path>
              <a:path w="274955" h="39370">
                <a:moveTo>
                  <a:pt x="13285" y="22085"/>
                </a:moveTo>
                <a:lnTo>
                  <a:pt x="13744" y="22161"/>
                </a:lnTo>
                <a:lnTo>
                  <a:pt x="14240" y="22199"/>
                </a:lnTo>
                <a:lnTo>
                  <a:pt x="13285" y="22085"/>
                </a:lnTo>
                <a:close/>
              </a:path>
              <a:path w="274955" h="39370">
                <a:moveTo>
                  <a:pt x="241701" y="22085"/>
                </a:moveTo>
                <a:lnTo>
                  <a:pt x="13285" y="22085"/>
                </a:lnTo>
                <a:lnTo>
                  <a:pt x="14240" y="22199"/>
                </a:lnTo>
                <a:lnTo>
                  <a:pt x="241586" y="22199"/>
                </a:lnTo>
                <a:close/>
              </a:path>
              <a:path w="274955" h="39370">
                <a:moveTo>
                  <a:pt x="14240" y="0"/>
                </a:moveTo>
                <a:lnTo>
                  <a:pt x="11902" y="177"/>
                </a:lnTo>
                <a:lnTo>
                  <a:pt x="8813" y="889"/>
                </a:lnTo>
                <a:lnTo>
                  <a:pt x="2752" y="3225"/>
                </a:lnTo>
                <a:lnTo>
                  <a:pt x="0" y="9436"/>
                </a:lnTo>
                <a:lnTo>
                  <a:pt x="3225" y="17792"/>
                </a:lnTo>
                <a:lnTo>
                  <a:pt x="5458" y="20027"/>
                </a:lnTo>
                <a:lnTo>
                  <a:pt x="8813" y="21323"/>
                </a:lnTo>
                <a:lnTo>
                  <a:pt x="11902" y="22021"/>
                </a:lnTo>
                <a:lnTo>
                  <a:pt x="13744" y="22161"/>
                </a:lnTo>
                <a:lnTo>
                  <a:pt x="13285" y="22085"/>
                </a:lnTo>
                <a:lnTo>
                  <a:pt x="241701" y="22085"/>
                </a:lnTo>
                <a:lnTo>
                  <a:pt x="245177" y="18605"/>
                </a:lnTo>
                <a:lnTo>
                  <a:pt x="271555" y="18605"/>
                </a:lnTo>
                <a:lnTo>
                  <a:pt x="267962" y="15011"/>
                </a:lnTo>
                <a:lnTo>
                  <a:pt x="232816" y="10947"/>
                </a:lnTo>
                <a:lnTo>
                  <a:pt x="144358" y="10947"/>
                </a:lnTo>
                <a:lnTo>
                  <a:pt x="119583" y="10566"/>
                </a:lnTo>
                <a:lnTo>
                  <a:pt x="119019" y="10566"/>
                </a:lnTo>
                <a:lnTo>
                  <a:pt x="96463" y="9715"/>
                </a:lnTo>
                <a:lnTo>
                  <a:pt x="96066" y="9715"/>
                </a:lnTo>
                <a:lnTo>
                  <a:pt x="95453" y="9677"/>
                </a:lnTo>
                <a:lnTo>
                  <a:pt x="95646" y="9677"/>
                </a:lnTo>
                <a:lnTo>
                  <a:pt x="68191" y="7188"/>
                </a:lnTo>
                <a:lnTo>
                  <a:pt x="50807" y="4851"/>
                </a:lnTo>
                <a:lnTo>
                  <a:pt x="31174" y="1841"/>
                </a:lnTo>
                <a:lnTo>
                  <a:pt x="22086" y="622"/>
                </a:lnTo>
                <a:lnTo>
                  <a:pt x="16252" y="25"/>
                </a:lnTo>
                <a:lnTo>
                  <a:pt x="14240" y="0"/>
                </a:lnTo>
                <a:close/>
              </a:path>
              <a:path w="274955" h="39370">
                <a:moveTo>
                  <a:pt x="118757" y="10553"/>
                </a:moveTo>
                <a:lnTo>
                  <a:pt x="119019" y="10566"/>
                </a:lnTo>
                <a:lnTo>
                  <a:pt x="119583" y="10566"/>
                </a:lnTo>
                <a:lnTo>
                  <a:pt x="118757" y="10553"/>
                </a:lnTo>
                <a:close/>
              </a:path>
              <a:path w="274955" h="39370">
                <a:moveTo>
                  <a:pt x="95784" y="9689"/>
                </a:moveTo>
                <a:lnTo>
                  <a:pt x="96066" y="9715"/>
                </a:lnTo>
                <a:lnTo>
                  <a:pt x="96463" y="9715"/>
                </a:lnTo>
                <a:lnTo>
                  <a:pt x="95784" y="9689"/>
                </a:lnTo>
                <a:close/>
              </a:path>
              <a:path w="274955" h="39370">
                <a:moveTo>
                  <a:pt x="95646" y="9677"/>
                </a:moveTo>
                <a:lnTo>
                  <a:pt x="95453" y="9677"/>
                </a:lnTo>
                <a:lnTo>
                  <a:pt x="95784" y="9689"/>
                </a:lnTo>
                <a:lnTo>
                  <a:pt x="95646" y="9677"/>
                </a:lnTo>
                <a:close/>
              </a:path>
              <a:path w="274955" h="39370">
                <a:moveTo>
                  <a:pt x="68529" y="7218"/>
                </a:moveTo>
                <a:lnTo>
                  <a:pt x="68680" y="7239"/>
                </a:lnTo>
                <a:lnTo>
                  <a:pt x="68529" y="7218"/>
                </a:lnTo>
                <a:close/>
              </a:path>
              <a:path w="274955" h="39370">
                <a:moveTo>
                  <a:pt x="68300" y="7188"/>
                </a:moveTo>
                <a:lnTo>
                  <a:pt x="68529" y="7218"/>
                </a:lnTo>
                <a:lnTo>
                  <a:pt x="68300" y="7188"/>
                </a:lnTo>
                <a:close/>
              </a:path>
              <a:path w="274955" h="39370">
                <a:moveTo>
                  <a:pt x="50521" y="4813"/>
                </a:moveTo>
                <a:lnTo>
                  <a:pt x="50745" y="4851"/>
                </a:lnTo>
                <a:lnTo>
                  <a:pt x="50521" y="4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20550" y="4684179"/>
            <a:ext cx="901912" cy="31217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98115" y="4782019"/>
            <a:ext cx="323418" cy="16483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75727" y="4529099"/>
            <a:ext cx="1188501" cy="42574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75823" y="4521377"/>
            <a:ext cx="824090" cy="68054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33082" y="4225340"/>
            <a:ext cx="952271" cy="38535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158596" y="4171060"/>
            <a:ext cx="721408" cy="40078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940977" y="4145153"/>
            <a:ext cx="545858" cy="4114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917815" y="4757178"/>
            <a:ext cx="317484" cy="43674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148639" y="5353637"/>
            <a:ext cx="193344" cy="43434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465428" y="5325331"/>
            <a:ext cx="1443101" cy="51947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390422" y="5318886"/>
            <a:ext cx="538247" cy="33921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000526" y="5267783"/>
            <a:ext cx="666407" cy="4089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50117" y="3732301"/>
            <a:ext cx="1616710" cy="466090"/>
            <a:chOff x="1150117" y="3732301"/>
            <a:chExt cx="1616710" cy="4660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117" y="3732301"/>
              <a:ext cx="1250144" cy="4521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3518" y="3859288"/>
              <a:ext cx="322897" cy="33908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9130" y="3625329"/>
            <a:ext cx="898367" cy="54856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79236" y="803884"/>
            <a:ext cx="11694160" cy="5560060"/>
            <a:chOff x="279236" y="803884"/>
            <a:chExt cx="11694160" cy="556006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3229" y="803884"/>
              <a:ext cx="7096048" cy="53645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031" y="1162138"/>
              <a:ext cx="4009291" cy="23921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60232" y="6142152"/>
              <a:ext cx="441528" cy="2212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2865" y="4477740"/>
              <a:ext cx="1266955" cy="3304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7765" y="4397946"/>
              <a:ext cx="610011" cy="3589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12301" y="4602835"/>
              <a:ext cx="146050" cy="21590"/>
            </a:xfrm>
            <a:custGeom>
              <a:avLst/>
              <a:gdLst/>
              <a:ahLst/>
              <a:cxnLst/>
              <a:rect l="l" t="t" r="r" b="b"/>
              <a:pathLst>
                <a:path w="146050" h="21589">
                  <a:moveTo>
                    <a:pt x="118503" y="0"/>
                  </a:moveTo>
                  <a:lnTo>
                    <a:pt x="112483" y="126"/>
                  </a:lnTo>
                  <a:lnTo>
                    <a:pt x="109778" y="139"/>
                  </a:lnTo>
                  <a:lnTo>
                    <a:pt x="34747" y="165"/>
                  </a:lnTo>
                  <a:lnTo>
                    <a:pt x="21780" y="888"/>
                  </a:lnTo>
                  <a:lnTo>
                    <a:pt x="4076" y="2057"/>
                  </a:lnTo>
                  <a:lnTo>
                    <a:pt x="0" y="6692"/>
                  </a:lnTo>
                  <a:lnTo>
                    <a:pt x="698" y="17411"/>
                  </a:lnTo>
                  <a:lnTo>
                    <a:pt x="5270" y="21462"/>
                  </a:lnTo>
                  <a:lnTo>
                    <a:pt x="35383" y="19850"/>
                  </a:lnTo>
                  <a:lnTo>
                    <a:pt x="35839" y="19824"/>
                  </a:lnTo>
                  <a:lnTo>
                    <a:pt x="118723" y="19824"/>
                  </a:lnTo>
                  <a:lnTo>
                    <a:pt x="122554" y="16941"/>
                  </a:lnTo>
                  <a:lnTo>
                    <a:pt x="123175" y="14566"/>
                  </a:lnTo>
                  <a:lnTo>
                    <a:pt x="118325" y="14566"/>
                  </a:lnTo>
                  <a:lnTo>
                    <a:pt x="116141" y="13030"/>
                  </a:lnTo>
                  <a:lnTo>
                    <a:pt x="115328" y="8432"/>
                  </a:lnTo>
                  <a:lnTo>
                    <a:pt x="116865" y="6248"/>
                  </a:lnTo>
                  <a:lnTo>
                    <a:pt x="123100" y="5148"/>
                  </a:lnTo>
                  <a:lnTo>
                    <a:pt x="122554" y="3060"/>
                  </a:lnTo>
                  <a:lnTo>
                    <a:pt x="118503" y="0"/>
                  </a:lnTo>
                  <a:close/>
                </a:path>
                <a:path w="146050" h="21589">
                  <a:moveTo>
                    <a:pt x="118723" y="19824"/>
                  </a:moveTo>
                  <a:lnTo>
                    <a:pt x="35839" y="19824"/>
                  </a:lnTo>
                  <a:lnTo>
                    <a:pt x="35383" y="19850"/>
                  </a:lnTo>
                  <a:lnTo>
                    <a:pt x="109804" y="19862"/>
                  </a:lnTo>
                  <a:lnTo>
                    <a:pt x="112483" y="19862"/>
                  </a:lnTo>
                  <a:lnTo>
                    <a:pt x="118503" y="19989"/>
                  </a:lnTo>
                  <a:lnTo>
                    <a:pt x="118723" y="19824"/>
                  </a:lnTo>
                  <a:close/>
                </a:path>
                <a:path w="146050" h="21589">
                  <a:moveTo>
                    <a:pt x="112483" y="19862"/>
                  </a:moveTo>
                  <a:lnTo>
                    <a:pt x="109778" y="19862"/>
                  </a:lnTo>
                  <a:lnTo>
                    <a:pt x="112648" y="19875"/>
                  </a:lnTo>
                  <a:lnTo>
                    <a:pt x="112483" y="19862"/>
                  </a:lnTo>
                  <a:close/>
                </a:path>
                <a:path w="146050" h="21589">
                  <a:moveTo>
                    <a:pt x="123100" y="5148"/>
                  </a:moveTo>
                  <a:lnTo>
                    <a:pt x="116865" y="6248"/>
                  </a:lnTo>
                  <a:lnTo>
                    <a:pt x="115328" y="8432"/>
                  </a:lnTo>
                  <a:lnTo>
                    <a:pt x="116141" y="13030"/>
                  </a:lnTo>
                  <a:lnTo>
                    <a:pt x="118325" y="14566"/>
                  </a:lnTo>
                  <a:lnTo>
                    <a:pt x="120627" y="14157"/>
                  </a:lnTo>
                  <a:lnTo>
                    <a:pt x="124066" y="10668"/>
                  </a:lnTo>
                  <a:lnTo>
                    <a:pt x="124272" y="10668"/>
                  </a:lnTo>
                  <a:lnTo>
                    <a:pt x="123913" y="8432"/>
                  </a:lnTo>
                  <a:lnTo>
                    <a:pt x="123710" y="7480"/>
                  </a:lnTo>
                  <a:lnTo>
                    <a:pt x="123100" y="5148"/>
                  </a:lnTo>
                  <a:close/>
                </a:path>
                <a:path w="146050" h="21589">
                  <a:moveTo>
                    <a:pt x="123409" y="13669"/>
                  </a:moveTo>
                  <a:lnTo>
                    <a:pt x="118325" y="14566"/>
                  </a:lnTo>
                  <a:lnTo>
                    <a:pt x="123175" y="14566"/>
                  </a:lnTo>
                  <a:lnTo>
                    <a:pt x="123409" y="13669"/>
                  </a:lnTo>
                  <a:close/>
                </a:path>
                <a:path w="146050" h="21589">
                  <a:moveTo>
                    <a:pt x="123672" y="12662"/>
                  </a:moveTo>
                  <a:lnTo>
                    <a:pt x="122897" y="13754"/>
                  </a:lnTo>
                  <a:lnTo>
                    <a:pt x="120624" y="14160"/>
                  </a:lnTo>
                  <a:lnTo>
                    <a:pt x="123409" y="13669"/>
                  </a:lnTo>
                  <a:lnTo>
                    <a:pt x="123672" y="12662"/>
                  </a:lnTo>
                  <a:close/>
                </a:path>
                <a:path w="146050" h="21589">
                  <a:moveTo>
                    <a:pt x="124066" y="10668"/>
                  </a:moveTo>
                  <a:lnTo>
                    <a:pt x="120627" y="14157"/>
                  </a:lnTo>
                  <a:lnTo>
                    <a:pt x="122897" y="13754"/>
                  </a:lnTo>
                  <a:lnTo>
                    <a:pt x="123672" y="12662"/>
                  </a:lnTo>
                  <a:lnTo>
                    <a:pt x="123926" y="11506"/>
                  </a:lnTo>
                  <a:lnTo>
                    <a:pt x="124066" y="10668"/>
                  </a:lnTo>
                  <a:close/>
                </a:path>
                <a:path w="146050" h="21589">
                  <a:moveTo>
                    <a:pt x="132194" y="3729"/>
                  </a:moveTo>
                  <a:lnTo>
                    <a:pt x="125285" y="4762"/>
                  </a:lnTo>
                  <a:lnTo>
                    <a:pt x="123100" y="5148"/>
                  </a:lnTo>
                  <a:lnTo>
                    <a:pt x="123710" y="7480"/>
                  </a:lnTo>
                  <a:lnTo>
                    <a:pt x="123940" y="8585"/>
                  </a:lnTo>
                  <a:lnTo>
                    <a:pt x="124421" y="11607"/>
                  </a:lnTo>
                  <a:lnTo>
                    <a:pt x="123672" y="12662"/>
                  </a:lnTo>
                  <a:lnTo>
                    <a:pt x="123409" y="13669"/>
                  </a:lnTo>
                  <a:lnTo>
                    <a:pt x="126673" y="13093"/>
                  </a:lnTo>
                  <a:lnTo>
                    <a:pt x="133832" y="12014"/>
                  </a:lnTo>
                  <a:lnTo>
                    <a:pt x="134543" y="11849"/>
                  </a:lnTo>
                  <a:lnTo>
                    <a:pt x="144322" y="8585"/>
                  </a:lnTo>
                  <a:lnTo>
                    <a:pt x="145516" y="6197"/>
                  </a:lnTo>
                  <a:lnTo>
                    <a:pt x="144729" y="3835"/>
                  </a:lnTo>
                  <a:lnTo>
                    <a:pt x="131876" y="3835"/>
                  </a:lnTo>
                  <a:lnTo>
                    <a:pt x="132194" y="3729"/>
                  </a:lnTo>
                  <a:close/>
                </a:path>
                <a:path w="146050" h="21589">
                  <a:moveTo>
                    <a:pt x="124272" y="10668"/>
                  </a:moveTo>
                  <a:lnTo>
                    <a:pt x="124066" y="10668"/>
                  </a:lnTo>
                  <a:lnTo>
                    <a:pt x="123736" y="12420"/>
                  </a:lnTo>
                  <a:lnTo>
                    <a:pt x="123672" y="12662"/>
                  </a:lnTo>
                  <a:lnTo>
                    <a:pt x="124421" y="11607"/>
                  </a:lnTo>
                  <a:lnTo>
                    <a:pt x="124272" y="10668"/>
                  </a:lnTo>
                  <a:close/>
                </a:path>
                <a:path w="146050" h="21589">
                  <a:moveTo>
                    <a:pt x="132587" y="3670"/>
                  </a:moveTo>
                  <a:lnTo>
                    <a:pt x="132194" y="3729"/>
                  </a:lnTo>
                  <a:lnTo>
                    <a:pt x="131876" y="3835"/>
                  </a:lnTo>
                  <a:lnTo>
                    <a:pt x="132587" y="3670"/>
                  </a:lnTo>
                  <a:close/>
                </a:path>
                <a:path w="146050" h="21589">
                  <a:moveTo>
                    <a:pt x="144674" y="3670"/>
                  </a:moveTo>
                  <a:lnTo>
                    <a:pt x="132587" y="3670"/>
                  </a:lnTo>
                  <a:lnTo>
                    <a:pt x="131876" y="3835"/>
                  </a:lnTo>
                  <a:lnTo>
                    <a:pt x="144729" y="3835"/>
                  </a:lnTo>
                  <a:lnTo>
                    <a:pt x="144674" y="3670"/>
                  </a:lnTo>
                  <a:close/>
                </a:path>
                <a:path w="146050" h="21589">
                  <a:moveTo>
                    <a:pt x="141643" y="571"/>
                  </a:moveTo>
                  <a:lnTo>
                    <a:pt x="132194" y="3729"/>
                  </a:lnTo>
                  <a:lnTo>
                    <a:pt x="132587" y="3670"/>
                  </a:lnTo>
                  <a:lnTo>
                    <a:pt x="144674" y="3670"/>
                  </a:lnTo>
                  <a:lnTo>
                    <a:pt x="144043" y="1778"/>
                  </a:lnTo>
                  <a:lnTo>
                    <a:pt x="141643" y="571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96793" y="4335513"/>
              <a:ext cx="984110" cy="35034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84507" y="4292155"/>
              <a:ext cx="1002476" cy="3022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78645" y="4786045"/>
              <a:ext cx="245389" cy="2374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78377" y="4823853"/>
              <a:ext cx="656018" cy="2002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5852" y="4699520"/>
              <a:ext cx="903903" cy="2485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43614" y="4803660"/>
              <a:ext cx="352561" cy="3022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9236" y="5296908"/>
              <a:ext cx="731889" cy="4622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7749" y="5391975"/>
              <a:ext cx="684923" cy="2984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32529" y="5411723"/>
              <a:ext cx="425945" cy="1473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6688" y="5250802"/>
              <a:ext cx="1850670" cy="6876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8999" y="5792151"/>
              <a:ext cx="854256" cy="34038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74735" y="5709228"/>
              <a:ext cx="272275" cy="4693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28227" y="5872257"/>
              <a:ext cx="206908" cy="12210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46171" y="5776469"/>
              <a:ext cx="399300" cy="24535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70857" y="5659170"/>
              <a:ext cx="126364" cy="422275"/>
            </a:xfrm>
            <a:custGeom>
              <a:avLst/>
              <a:gdLst/>
              <a:ahLst/>
              <a:cxnLst/>
              <a:rect l="l" t="t" r="r" b="b"/>
              <a:pathLst>
                <a:path w="126364" h="422275">
                  <a:moveTo>
                    <a:pt x="75234" y="207200"/>
                  </a:moveTo>
                  <a:lnTo>
                    <a:pt x="75222" y="207556"/>
                  </a:lnTo>
                  <a:lnTo>
                    <a:pt x="75234" y="207200"/>
                  </a:lnTo>
                  <a:close/>
                </a:path>
                <a:path w="126364" h="422275">
                  <a:moveTo>
                    <a:pt x="104622" y="27584"/>
                  </a:moveTo>
                  <a:lnTo>
                    <a:pt x="104597" y="27241"/>
                  </a:lnTo>
                  <a:lnTo>
                    <a:pt x="104597" y="27584"/>
                  </a:lnTo>
                  <a:close/>
                </a:path>
                <a:path w="126364" h="422275">
                  <a:moveTo>
                    <a:pt x="123812" y="412051"/>
                  </a:moveTo>
                  <a:lnTo>
                    <a:pt x="120916" y="409155"/>
                  </a:lnTo>
                  <a:lnTo>
                    <a:pt x="113753" y="409155"/>
                  </a:lnTo>
                  <a:lnTo>
                    <a:pt x="110858" y="412051"/>
                  </a:lnTo>
                  <a:lnTo>
                    <a:pt x="110858" y="419201"/>
                  </a:lnTo>
                  <a:lnTo>
                    <a:pt x="113753" y="422109"/>
                  </a:lnTo>
                  <a:lnTo>
                    <a:pt x="120916" y="422109"/>
                  </a:lnTo>
                  <a:lnTo>
                    <a:pt x="123812" y="419201"/>
                  </a:lnTo>
                  <a:lnTo>
                    <a:pt x="123812" y="415632"/>
                  </a:lnTo>
                  <a:lnTo>
                    <a:pt x="123812" y="412051"/>
                  </a:lnTo>
                  <a:close/>
                </a:path>
                <a:path w="126364" h="422275">
                  <a:moveTo>
                    <a:pt x="125742" y="39065"/>
                  </a:moveTo>
                  <a:lnTo>
                    <a:pt x="125730" y="27178"/>
                  </a:lnTo>
                  <a:lnTo>
                    <a:pt x="125730" y="26771"/>
                  </a:lnTo>
                  <a:lnTo>
                    <a:pt x="125539" y="22059"/>
                  </a:lnTo>
                  <a:lnTo>
                    <a:pt x="125361" y="17411"/>
                  </a:lnTo>
                  <a:lnTo>
                    <a:pt x="125056" y="15760"/>
                  </a:lnTo>
                  <a:lnTo>
                    <a:pt x="124828" y="14490"/>
                  </a:lnTo>
                  <a:lnTo>
                    <a:pt x="104800" y="25"/>
                  </a:lnTo>
                  <a:lnTo>
                    <a:pt x="104800" y="21170"/>
                  </a:lnTo>
                  <a:lnTo>
                    <a:pt x="104673" y="20802"/>
                  </a:lnTo>
                  <a:lnTo>
                    <a:pt x="104635" y="20307"/>
                  </a:lnTo>
                  <a:lnTo>
                    <a:pt x="104724" y="20789"/>
                  </a:lnTo>
                  <a:lnTo>
                    <a:pt x="104800" y="21170"/>
                  </a:lnTo>
                  <a:lnTo>
                    <a:pt x="104800" y="25"/>
                  </a:lnTo>
                  <a:lnTo>
                    <a:pt x="104355" y="25"/>
                  </a:lnTo>
                  <a:lnTo>
                    <a:pt x="104355" y="20878"/>
                  </a:lnTo>
                  <a:lnTo>
                    <a:pt x="104317" y="19735"/>
                  </a:lnTo>
                  <a:lnTo>
                    <a:pt x="104355" y="20878"/>
                  </a:lnTo>
                  <a:lnTo>
                    <a:pt x="104355" y="25"/>
                  </a:lnTo>
                  <a:lnTo>
                    <a:pt x="56972" y="22580"/>
                  </a:lnTo>
                  <a:lnTo>
                    <a:pt x="57277" y="22428"/>
                  </a:lnTo>
                  <a:lnTo>
                    <a:pt x="32118" y="35712"/>
                  </a:lnTo>
                  <a:lnTo>
                    <a:pt x="2032" y="51396"/>
                  </a:lnTo>
                  <a:lnTo>
                    <a:pt x="0" y="57861"/>
                  </a:lnTo>
                  <a:lnTo>
                    <a:pt x="5461" y="68338"/>
                  </a:lnTo>
                  <a:lnTo>
                    <a:pt x="11925" y="70370"/>
                  </a:lnTo>
                  <a:lnTo>
                    <a:pt x="67627" y="41097"/>
                  </a:lnTo>
                  <a:lnTo>
                    <a:pt x="76885" y="35712"/>
                  </a:lnTo>
                  <a:lnTo>
                    <a:pt x="89141" y="28587"/>
                  </a:lnTo>
                  <a:lnTo>
                    <a:pt x="89509" y="28371"/>
                  </a:lnTo>
                  <a:lnTo>
                    <a:pt x="90043" y="28130"/>
                  </a:lnTo>
                  <a:lnTo>
                    <a:pt x="102374" y="22428"/>
                  </a:lnTo>
                  <a:lnTo>
                    <a:pt x="104381" y="21501"/>
                  </a:lnTo>
                  <a:lnTo>
                    <a:pt x="104597" y="27241"/>
                  </a:lnTo>
                  <a:lnTo>
                    <a:pt x="104622" y="27584"/>
                  </a:lnTo>
                  <a:lnTo>
                    <a:pt x="104597" y="39712"/>
                  </a:lnTo>
                  <a:lnTo>
                    <a:pt x="104686" y="39065"/>
                  </a:lnTo>
                  <a:lnTo>
                    <a:pt x="104597" y="40500"/>
                  </a:lnTo>
                  <a:lnTo>
                    <a:pt x="104597" y="39712"/>
                  </a:lnTo>
                  <a:lnTo>
                    <a:pt x="104482" y="40500"/>
                  </a:lnTo>
                  <a:lnTo>
                    <a:pt x="102565" y="54521"/>
                  </a:lnTo>
                  <a:lnTo>
                    <a:pt x="102463" y="54914"/>
                  </a:lnTo>
                  <a:lnTo>
                    <a:pt x="98869" y="70269"/>
                  </a:lnTo>
                  <a:lnTo>
                    <a:pt x="98666" y="70853"/>
                  </a:lnTo>
                  <a:lnTo>
                    <a:pt x="93040" y="86690"/>
                  </a:lnTo>
                  <a:lnTo>
                    <a:pt x="93154" y="86436"/>
                  </a:lnTo>
                  <a:lnTo>
                    <a:pt x="92938" y="86995"/>
                  </a:lnTo>
                  <a:lnTo>
                    <a:pt x="93040" y="86690"/>
                  </a:lnTo>
                  <a:lnTo>
                    <a:pt x="92913" y="86995"/>
                  </a:lnTo>
                  <a:lnTo>
                    <a:pt x="85598" y="104394"/>
                  </a:lnTo>
                  <a:lnTo>
                    <a:pt x="77990" y="121018"/>
                  </a:lnTo>
                  <a:lnTo>
                    <a:pt x="71081" y="137629"/>
                  </a:lnTo>
                  <a:lnTo>
                    <a:pt x="56095" y="182295"/>
                  </a:lnTo>
                  <a:lnTo>
                    <a:pt x="53594" y="207187"/>
                  </a:lnTo>
                  <a:lnTo>
                    <a:pt x="53594" y="215823"/>
                  </a:lnTo>
                  <a:lnTo>
                    <a:pt x="80352" y="246062"/>
                  </a:lnTo>
                  <a:lnTo>
                    <a:pt x="89001" y="251244"/>
                  </a:lnTo>
                  <a:lnTo>
                    <a:pt x="99237" y="256717"/>
                  </a:lnTo>
                  <a:lnTo>
                    <a:pt x="104051" y="259130"/>
                  </a:lnTo>
                  <a:lnTo>
                    <a:pt x="104228" y="259232"/>
                  </a:lnTo>
                  <a:lnTo>
                    <a:pt x="110261" y="262851"/>
                  </a:lnTo>
                  <a:lnTo>
                    <a:pt x="113855" y="261950"/>
                  </a:lnTo>
                  <a:lnTo>
                    <a:pt x="115608" y="259016"/>
                  </a:lnTo>
                  <a:lnTo>
                    <a:pt x="117195" y="256387"/>
                  </a:lnTo>
                  <a:lnTo>
                    <a:pt x="116293" y="252780"/>
                  </a:lnTo>
                  <a:lnTo>
                    <a:pt x="109918" y="248958"/>
                  </a:lnTo>
                  <a:lnTo>
                    <a:pt x="109524" y="248742"/>
                  </a:lnTo>
                  <a:lnTo>
                    <a:pt x="104622" y="246303"/>
                  </a:lnTo>
                  <a:lnTo>
                    <a:pt x="103505" y="245694"/>
                  </a:lnTo>
                  <a:lnTo>
                    <a:pt x="94805" y="241033"/>
                  </a:lnTo>
                  <a:lnTo>
                    <a:pt x="94627" y="240944"/>
                  </a:lnTo>
                  <a:lnTo>
                    <a:pt x="87541" y="236689"/>
                  </a:lnTo>
                  <a:lnTo>
                    <a:pt x="86512" y="236080"/>
                  </a:lnTo>
                  <a:lnTo>
                    <a:pt x="86106" y="235635"/>
                  </a:lnTo>
                  <a:lnTo>
                    <a:pt x="81102" y="230212"/>
                  </a:lnTo>
                  <a:lnTo>
                    <a:pt x="80251" y="229285"/>
                  </a:lnTo>
                  <a:lnTo>
                    <a:pt x="79832" y="228536"/>
                  </a:lnTo>
                  <a:lnTo>
                    <a:pt x="77584" y="224548"/>
                  </a:lnTo>
                  <a:lnTo>
                    <a:pt x="77457" y="224320"/>
                  </a:lnTo>
                  <a:lnTo>
                    <a:pt x="77355" y="224104"/>
                  </a:lnTo>
                  <a:lnTo>
                    <a:pt x="76581" y="222554"/>
                  </a:lnTo>
                  <a:lnTo>
                    <a:pt x="75425" y="220243"/>
                  </a:lnTo>
                  <a:lnTo>
                    <a:pt x="75336" y="218211"/>
                  </a:lnTo>
                  <a:lnTo>
                    <a:pt x="75234" y="215823"/>
                  </a:lnTo>
                  <a:lnTo>
                    <a:pt x="75222" y="207556"/>
                  </a:lnTo>
                  <a:lnTo>
                    <a:pt x="75539" y="198348"/>
                  </a:lnTo>
                  <a:lnTo>
                    <a:pt x="75565" y="197739"/>
                  </a:lnTo>
                  <a:lnTo>
                    <a:pt x="75476" y="198348"/>
                  </a:lnTo>
                  <a:lnTo>
                    <a:pt x="75590" y="197116"/>
                  </a:lnTo>
                  <a:lnTo>
                    <a:pt x="75565" y="197739"/>
                  </a:lnTo>
                  <a:lnTo>
                    <a:pt x="75653" y="197116"/>
                  </a:lnTo>
                  <a:lnTo>
                    <a:pt x="77114" y="187401"/>
                  </a:lnTo>
                  <a:lnTo>
                    <a:pt x="77177" y="186969"/>
                  </a:lnTo>
                  <a:lnTo>
                    <a:pt x="77292" y="186474"/>
                  </a:lnTo>
                  <a:lnTo>
                    <a:pt x="80060" y="175006"/>
                  </a:lnTo>
                  <a:lnTo>
                    <a:pt x="80187" y="174459"/>
                  </a:lnTo>
                  <a:lnTo>
                    <a:pt x="80314" y="174078"/>
                  </a:lnTo>
                  <a:lnTo>
                    <a:pt x="84836" y="160782"/>
                  </a:lnTo>
                  <a:lnTo>
                    <a:pt x="84874" y="160629"/>
                  </a:lnTo>
                  <a:lnTo>
                    <a:pt x="84924" y="160502"/>
                  </a:lnTo>
                  <a:lnTo>
                    <a:pt x="85039" y="160235"/>
                  </a:lnTo>
                  <a:lnTo>
                    <a:pt x="90893" y="145643"/>
                  </a:lnTo>
                  <a:lnTo>
                    <a:pt x="97510" y="129514"/>
                  </a:lnTo>
                  <a:lnTo>
                    <a:pt x="105168" y="112661"/>
                  </a:lnTo>
                  <a:lnTo>
                    <a:pt x="108737" y="104127"/>
                  </a:lnTo>
                  <a:lnTo>
                    <a:pt x="112725" y="94653"/>
                  </a:lnTo>
                  <a:lnTo>
                    <a:pt x="115633" y="86436"/>
                  </a:lnTo>
                  <a:lnTo>
                    <a:pt x="119049" y="76796"/>
                  </a:lnTo>
                  <a:lnTo>
                    <a:pt x="119380" y="75679"/>
                  </a:lnTo>
                  <a:lnTo>
                    <a:pt x="120764" y="69723"/>
                  </a:lnTo>
                  <a:lnTo>
                    <a:pt x="123329" y="58762"/>
                  </a:lnTo>
                  <a:lnTo>
                    <a:pt x="123520" y="57772"/>
                  </a:lnTo>
                  <a:lnTo>
                    <a:pt x="124028" y="53936"/>
                  </a:lnTo>
                  <a:lnTo>
                    <a:pt x="125666" y="41935"/>
                  </a:lnTo>
                  <a:lnTo>
                    <a:pt x="125742" y="39065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51727" y="803884"/>
            <a:ext cx="5721985" cy="5547360"/>
            <a:chOff x="6251727" y="803884"/>
            <a:chExt cx="5721985" cy="5547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727" y="803884"/>
              <a:ext cx="5604027" cy="55472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50117" y="3732301"/>
            <a:ext cx="1616710" cy="466090"/>
            <a:chOff x="1150117" y="3732301"/>
            <a:chExt cx="1616710" cy="46609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117" y="3732301"/>
              <a:ext cx="1250144" cy="452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3518" y="3859288"/>
              <a:ext cx="322897" cy="33908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59130" y="3625329"/>
            <a:ext cx="898367" cy="54856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76031" y="1162138"/>
            <a:ext cx="4312285" cy="2392680"/>
            <a:chOff x="376031" y="1162138"/>
            <a:chExt cx="4312285" cy="2392680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031" y="1162138"/>
              <a:ext cx="4009291" cy="23921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2518" y="4687239"/>
            <a:ext cx="392507" cy="15115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8542" y="4468914"/>
            <a:ext cx="1005163" cy="40932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957094" y="4429277"/>
            <a:ext cx="530860" cy="344170"/>
            <a:chOff x="1957094" y="4429277"/>
            <a:chExt cx="530860" cy="344170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7094" y="4429277"/>
              <a:ext cx="530720" cy="3436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213965" y="4482655"/>
              <a:ext cx="27940" cy="29845"/>
            </a:xfrm>
            <a:custGeom>
              <a:avLst/>
              <a:gdLst/>
              <a:ahLst/>
              <a:cxnLst/>
              <a:rect l="l" t="t" r="r" b="b"/>
              <a:pathLst>
                <a:path w="27939" h="29845">
                  <a:moveTo>
                    <a:pt x="8965" y="20210"/>
                  </a:moveTo>
                  <a:lnTo>
                    <a:pt x="10604" y="22669"/>
                  </a:lnTo>
                  <a:lnTo>
                    <a:pt x="11887" y="24129"/>
                  </a:lnTo>
                  <a:lnTo>
                    <a:pt x="17830" y="29336"/>
                  </a:lnTo>
                  <a:lnTo>
                    <a:pt x="22504" y="29032"/>
                  </a:lnTo>
                  <a:lnTo>
                    <a:pt x="26998" y="23888"/>
                  </a:lnTo>
                  <a:lnTo>
                    <a:pt x="21056" y="23888"/>
                  </a:lnTo>
                  <a:lnTo>
                    <a:pt x="12241" y="20853"/>
                  </a:lnTo>
                  <a:lnTo>
                    <a:pt x="9690" y="20853"/>
                  </a:lnTo>
                  <a:lnTo>
                    <a:pt x="8965" y="20210"/>
                  </a:lnTo>
                  <a:close/>
                </a:path>
                <a:path w="27939" h="29845">
                  <a:moveTo>
                    <a:pt x="26544" y="17970"/>
                  </a:moveTo>
                  <a:lnTo>
                    <a:pt x="6438" y="17970"/>
                  </a:lnTo>
                  <a:lnTo>
                    <a:pt x="10096" y="19989"/>
                  </a:lnTo>
                  <a:lnTo>
                    <a:pt x="11430" y="20573"/>
                  </a:lnTo>
                  <a:lnTo>
                    <a:pt x="21056" y="23888"/>
                  </a:lnTo>
                  <a:lnTo>
                    <a:pt x="25209" y="21869"/>
                  </a:lnTo>
                  <a:lnTo>
                    <a:pt x="26544" y="17970"/>
                  </a:lnTo>
                  <a:close/>
                </a:path>
                <a:path w="27939" h="29845">
                  <a:moveTo>
                    <a:pt x="26710" y="17484"/>
                  </a:moveTo>
                  <a:lnTo>
                    <a:pt x="25209" y="21869"/>
                  </a:lnTo>
                  <a:lnTo>
                    <a:pt x="21056" y="23888"/>
                  </a:lnTo>
                  <a:lnTo>
                    <a:pt x="26998" y="23888"/>
                  </a:lnTo>
                  <a:lnTo>
                    <a:pt x="27863" y="22898"/>
                  </a:lnTo>
                  <a:lnTo>
                    <a:pt x="27558" y="18224"/>
                  </a:lnTo>
                  <a:lnTo>
                    <a:pt x="26710" y="17484"/>
                  </a:lnTo>
                  <a:close/>
                </a:path>
                <a:path w="27939" h="29845">
                  <a:moveTo>
                    <a:pt x="8445" y="19430"/>
                  </a:moveTo>
                  <a:lnTo>
                    <a:pt x="8965" y="20210"/>
                  </a:lnTo>
                  <a:lnTo>
                    <a:pt x="9690" y="20853"/>
                  </a:lnTo>
                  <a:lnTo>
                    <a:pt x="8445" y="19430"/>
                  </a:lnTo>
                  <a:close/>
                </a:path>
                <a:path w="27939" h="29845">
                  <a:moveTo>
                    <a:pt x="9081" y="19430"/>
                  </a:moveTo>
                  <a:lnTo>
                    <a:pt x="8445" y="19430"/>
                  </a:lnTo>
                  <a:lnTo>
                    <a:pt x="9690" y="20853"/>
                  </a:lnTo>
                  <a:lnTo>
                    <a:pt x="12241" y="20853"/>
                  </a:lnTo>
                  <a:lnTo>
                    <a:pt x="11430" y="20573"/>
                  </a:lnTo>
                  <a:lnTo>
                    <a:pt x="10096" y="19989"/>
                  </a:lnTo>
                  <a:lnTo>
                    <a:pt x="9081" y="19430"/>
                  </a:lnTo>
                  <a:close/>
                </a:path>
                <a:path w="27939" h="29845">
                  <a:moveTo>
                    <a:pt x="6866" y="18349"/>
                  </a:moveTo>
                  <a:lnTo>
                    <a:pt x="8965" y="20210"/>
                  </a:lnTo>
                  <a:lnTo>
                    <a:pt x="8445" y="19430"/>
                  </a:lnTo>
                  <a:lnTo>
                    <a:pt x="9081" y="19430"/>
                  </a:lnTo>
                  <a:lnTo>
                    <a:pt x="7673" y="18656"/>
                  </a:lnTo>
                  <a:lnTo>
                    <a:pt x="7340" y="18656"/>
                  </a:lnTo>
                  <a:lnTo>
                    <a:pt x="6866" y="18349"/>
                  </a:lnTo>
                  <a:close/>
                </a:path>
                <a:path w="27939" h="29845">
                  <a:moveTo>
                    <a:pt x="6457" y="17987"/>
                  </a:moveTo>
                  <a:lnTo>
                    <a:pt x="6866" y="18349"/>
                  </a:lnTo>
                  <a:lnTo>
                    <a:pt x="7340" y="18656"/>
                  </a:lnTo>
                  <a:lnTo>
                    <a:pt x="6457" y="17987"/>
                  </a:lnTo>
                  <a:close/>
                </a:path>
                <a:path w="27939" h="29845">
                  <a:moveTo>
                    <a:pt x="6468" y="17993"/>
                  </a:moveTo>
                  <a:lnTo>
                    <a:pt x="7340" y="18656"/>
                  </a:lnTo>
                  <a:lnTo>
                    <a:pt x="7673" y="18656"/>
                  </a:lnTo>
                  <a:lnTo>
                    <a:pt x="6468" y="17993"/>
                  </a:lnTo>
                  <a:close/>
                </a:path>
                <a:path w="27939" h="29845">
                  <a:moveTo>
                    <a:pt x="5438" y="17426"/>
                  </a:moveTo>
                  <a:lnTo>
                    <a:pt x="6866" y="18349"/>
                  </a:lnTo>
                  <a:lnTo>
                    <a:pt x="6427" y="17970"/>
                  </a:lnTo>
                  <a:lnTo>
                    <a:pt x="5438" y="17426"/>
                  </a:lnTo>
                  <a:close/>
                </a:path>
                <a:path w="27939" h="29845">
                  <a:moveTo>
                    <a:pt x="12212" y="1119"/>
                  </a:moveTo>
                  <a:lnTo>
                    <a:pt x="4919" y="1435"/>
                  </a:lnTo>
                  <a:lnTo>
                    <a:pt x="1092" y="7619"/>
                  </a:lnTo>
                  <a:lnTo>
                    <a:pt x="1333" y="13347"/>
                  </a:lnTo>
                  <a:lnTo>
                    <a:pt x="2797" y="15718"/>
                  </a:lnTo>
                  <a:lnTo>
                    <a:pt x="5544" y="17484"/>
                  </a:lnTo>
                  <a:lnTo>
                    <a:pt x="6457" y="17987"/>
                  </a:lnTo>
                  <a:lnTo>
                    <a:pt x="26544" y="17970"/>
                  </a:lnTo>
                  <a:lnTo>
                    <a:pt x="26643" y="17426"/>
                  </a:lnTo>
                  <a:lnTo>
                    <a:pt x="23277" y="14490"/>
                  </a:lnTo>
                  <a:lnTo>
                    <a:pt x="22885" y="14490"/>
                  </a:lnTo>
                  <a:lnTo>
                    <a:pt x="21602" y="13030"/>
                  </a:lnTo>
                  <a:lnTo>
                    <a:pt x="21915" y="13030"/>
                  </a:lnTo>
                  <a:lnTo>
                    <a:pt x="21333" y="12153"/>
                  </a:lnTo>
                  <a:lnTo>
                    <a:pt x="18719" y="12153"/>
                  </a:lnTo>
                  <a:lnTo>
                    <a:pt x="16256" y="6946"/>
                  </a:lnTo>
                  <a:lnTo>
                    <a:pt x="18505" y="6946"/>
                  </a:lnTo>
                  <a:lnTo>
                    <a:pt x="18423" y="4957"/>
                  </a:lnTo>
                  <a:lnTo>
                    <a:pt x="12212" y="1119"/>
                  </a:lnTo>
                  <a:close/>
                </a:path>
                <a:path w="27939" h="29845">
                  <a:moveTo>
                    <a:pt x="18423" y="4957"/>
                  </a:moveTo>
                  <a:lnTo>
                    <a:pt x="18590" y="9015"/>
                  </a:lnTo>
                  <a:lnTo>
                    <a:pt x="19494" y="9817"/>
                  </a:lnTo>
                  <a:lnTo>
                    <a:pt x="20726" y="11239"/>
                  </a:lnTo>
                  <a:lnTo>
                    <a:pt x="22345" y="13678"/>
                  </a:lnTo>
                  <a:lnTo>
                    <a:pt x="26710" y="17484"/>
                  </a:lnTo>
                  <a:lnTo>
                    <a:pt x="27444" y="15341"/>
                  </a:lnTo>
                  <a:lnTo>
                    <a:pt x="26695" y="12331"/>
                  </a:lnTo>
                  <a:lnTo>
                    <a:pt x="20078" y="6172"/>
                  </a:lnTo>
                  <a:lnTo>
                    <a:pt x="18745" y="5156"/>
                  </a:lnTo>
                  <a:lnTo>
                    <a:pt x="18423" y="4957"/>
                  </a:lnTo>
                  <a:close/>
                </a:path>
                <a:path w="27939" h="29845">
                  <a:moveTo>
                    <a:pt x="2797" y="15718"/>
                  </a:moveTo>
                  <a:lnTo>
                    <a:pt x="3035" y="16103"/>
                  </a:lnTo>
                  <a:lnTo>
                    <a:pt x="5438" y="17426"/>
                  </a:lnTo>
                  <a:lnTo>
                    <a:pt x="2797" y="15718"/>
                  </a:lnTo>
                  <a:close/>
                </a:path>
                <a:path w="27939" h="29845">
                  <a:moveTo>
                    <a:pt x="1092" y="7619"/>
                  </a:moveTo>
                  <a:lnTo>
                    <a:pt x="0" y="9385"/>
                  </a:lnTo>
                  <a:lnTo>
                    <a:pt x="1193" y="14681"/>
                  </a:lnTo>
                  <a:lnTo>
                    <a:pt x="2797" y="15718"/>
                  </a:lnTo>
                  <a:lnTo>
                    <a:pt x="1333" y="13347"/>
                  </a:lnTo>
                  <a:lnTo>
                    <a:pt x="1092" y="7619"/>
                  </a:lnTo>
                  <a:close/>
                </a:path>
                <a:path w="27939" h="29845">
                  <a:moveTo>
                    <a:pt x="21602" y="13030"/>
                  </a:moveTo>
                  <a:lnTo>
                    <a:pt x="22885" y="14490"/>
                  </a:lnTo>
                  <a:lnTo>
                    <a:pt x="22345" y="13678"/>
                  </a:lnTo>
                  <a:lnTo>
                    <a:pt x="21602" y="13030"/>
                  </a:lnTo>
                  <a:close/>
                </a:path>
                <a:path w="27939" h="29845">
                  <a:moveTo>
                    <a:pt x="22345" y="13678"/>
                  </a:moveTo>
                  <a:lnTo>
                    <a:pt x="22885" y="14490"/>
                  </a:lnTo>
                  <a:lnTo>
                    <a:pt x="23277" y="14490"/>
                  </a:lnTo>
                  <a:lnTo>
                    <a:pt x="22345" y="13678"/>
                  </a:lnTo>
                  <a:close/>
                </a:path>
                <a:path w="27939" h="29845">
                  <a:moveTo>
                    <a:pt x="21915" y="13030"/>
                  </a:moveTo>
                  <a:lnTo>
                    <a:pt x="21602" y="13030"/>
                  </a:lnTo>
                  <a:lnTo>
                    <a:pt x="22345" y="13678"/>
                  </a:lnTo>
                  <a:lnTo>
                    <a:pt x="21915" y="13030"/>
                  </a:lnTo>
                  <a:close/>
                </a:path>
                <a:path w="27939" h="29845">
                  <a:moveTo>
                    <a:pt x="16256" y="6946"/>
                  </a:moveTo>
                  <a:lnTo>
                    <a:pt x="18719" y="12153"/>
                  </a:lnTo>
                  <a:lnTo>
                    <a:pt x="18590" y="9015"/>
                  </a:lnTo>
                  <a:lnTo>
                    <a:pt x="16256" y="6946"/>
                  </a:lnTo>
                  <a:close/>
                </a:path>
                <a:path w="27939" h="29845">
                  <a:moveTo>
                    <a:pt x="18590" y="9015"/>
                  </a:moveTo>
                  <a:lnTo>
                    <a:pt x="18719" y="12153"/>
                  </a:lnTo>
                  <a:lnTo>
                    <a:pt x="21333" y="12153"/>
                  </a:lnTo>
                  <a:lnTo>
                    <a:pt x="20726" y="11239"/>
                  </a:lnTo>
                  <a:lnTo>
                    <a:pt x="19494" y="9817"/>
                  </a:lnTo>
                  <a:lnTo>
                    <a:pt x="18590" y="9015"/>
                  </a:lnTo>
                  <a:close/>
                </a:path>
                <a:path w="27939" h="29845">
                  <a:moveTo>
                    <a:pt x="18505" y="6946"/>
                  </a:moveTo>
                  <a:lnTo>
                    <a:pt x="16256" y="6946"/>
                  </a:lnTo>
                  <a:lnTo>
                    <a:pt x="18590" y="9015"/>
                  </a:lnTo>
                  <a:lnTo>
                    <a:pt x="18505" y="6946"/>
                  </a:lnTo>
                  <a:close/>
                </a:path>
                <a:path w="27939" h="29845">
                  <a:moveTo>
                    <a:pt x="4924" y="1427"/>
                  </a:moveTo>
                  <a:lnTo>
                    <a:pt x="4737" y="1435"/>
                  </a:lnTo>
                  <a:lnTo>
                    <a:pt x="1003" y="5499"/>
                  </a:lnTo>
                  <a:lnTo>
                    <a:pt x="1092" y="7619"/>
                  </a:lnTo>
                  <a:lnTo>
                    <a:pt x="4924" y="1427"/>
                  </a:lnTo>
                  <a:close/>
                </a:path>
                <a:path w="27939" h="29845">
                  <a:moveTo>
                    <a:pt x="14350" y="1028"/>
                  </a:moveTo>
                  <a:lnTo>
                    <a:pt x="12212" y="1119"/>
                  </a:lnTo>
                  <a:lnTo>
                    <a:pt x="18423" y="4957"/>
                  </a:lnTo>
                  <a:lnTo>
                    <a:pt x="18414" y="4762"/>
                  </a:lnTo>
                  <a:lnTo>
                    <a:pt x="14350" y="1028"/>
                  </a:lnTo>
                  <a:close/>
                </a:path>
                <a:path w="27939" h="29845">
                  <a:moveTo>
                    <a:pt x="10401" y="0"/>
                  </a:moveTo>
                  <a:lnTo>
                    <a:pt x="5029" y="1257"/>
                  </a:lnTo>
                  <a:lnTo>
                    <a:pt x="4924" y="1427"/>
                  </a:lnTo>
                  <a:lnTo>
                    <a:pt x="12212" y="1119"/>
                  </a:lnTo>
                  <a:lnTo>
                    <a:pt x="104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67660" y="4424070"/>
            <a:ext cx="351840" cy="31932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229666" y="4376369"/>
            <a:ext cx="687705" cy="309880"/>
            <a:chOff x="3229666" y="4376369"/>
            <a:chExt cx="687705" cy="309880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9666" y="4537125"/>
              <a:ext cx="286633" cy="1458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58374" y="4376369"/>
              <a:ext cx="358863" cy="30988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66667" y="4517174"/>
            <a:ext cx="607949" cy="1644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23765" y="4460519"/>
            <a:ext cx="459079" cy="20955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60970" y="5191010"/>
            <a:ext cx="356962" cy="24786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865998" y="5294350"/>
            <a:ext cx="182029" cy="9119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327655" y="5109971"/>
            <a:ext cx="495185" cy="28699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47071" y="5154485"/>
            <a:ext cx="156427" cy="17311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251758" y="5117261"/>
            <a:ext cx="113715" cy="21447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470874" y="4960594"/>
            <a:ext cx="208341" cy="27919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746741" y="4952644"/>
            <a:ext cx="187311" cy="28550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493452" y="5313972"/>
            <a:ext cx="503212" cy="27459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51727" y="803884"/>
            <a:ext cx="5721985" cy="5547360"/>
            <a:chOff x="6251727" y="803884"/>
            <a:chExt cx="5721985" cy="5547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727" y="803884"/>
              <a:ext cx="5604027" cy="55472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50117" y="3732301"/>
            <a:ext cx="1616710" cy="466090"/>
            <a:chOff x="1150117" y="3732301"/>
            <a:chExt cx="1616710" cy="46609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117" y="3732301"/>
              <a:ext cx="1250144" cy="452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3518" y="3859288"/>
              <a:ext cx="322897" cy="33908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59130" y="3625329"/>
            <a:ext cx="898367" cy="54856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76031" y="1162138"/>
            <a:ext cx="4312285" cy="2392680"/>
            <a:chOff x="376031" y="1162138"/>
            <a:chExt cx="4312285" cy="2392680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031" y="1162138"/>
              <a:ext cx="4009291" cy="23921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2518" y="4687239"/>
            <a:ext cx="392507" cy="15115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8542" y="4468914"/>
            <a:ext cx="1005163" cy="40932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957094" y="4429277"/>
            <a:ext cx="530860" cy="344170"/>
            <a:chOff x="1957094" y="4429277"/>
            <a:chExt cx="530860" cy="344170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7094" y="4429277"/>
              <a:ext cx="530720" cy="3436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213965" y="4482655"/>
              <a:ext cx="27940" cy="29845"/>
            </a:xfrm>
            <a:custGeom>
              <a:avLst/>
              <a:gdLst/>
              <a:ahLst/>
              <a:cxnLst/>
              <a:rect l="l" t="t" r="r" b="b"/>
              <a:pathLst>
                <a:path w="27939" h="29845">
                  <a:moveTo>
                    <a:pt x="8965" y="20210"/>
                  </a:moveTo>
                  <a:lnTo>
                    <a:pt x="10604" y="22669"/>
                  </a:lnTo>
                  <a:lnTo>
                    <a:pt x="11887" y="24129"/>
                  </a:lnTo>
                  <a:lnTo>
                    <a:pt x="17830" y="29336"/>
                  </a:lnTo>
                  <a:lnTo>
                    <a:pt x="22504" y="29032"/>
                  </a:lnTo>
                  <a:lnTo>
                    <a:pt x="26998" y="23888"/>
                  </a:lnTo>
                  <a:lnTo>
                    <a:pt x="21056" y="23888"/>
                  </a:lnTo>
                  <a:lnTo>
                    <a:pt x="12241" y="20853"/>
                  </a:lnTo>
                  <a:lnTo>
                    <a:pt x="9690" y="20853"/>
                  </a:lnTo>
                  <a:lnTo>
                    <a:pt x="8965" y="20210"/>
                  </a:lnTo>
                  <a:close/>
                </a:path>
                <a:path w="27939" h="29845">
                  <a:moveTo>
                    <a:pt x="26544" y="17970"/>
                  </a:moveTo>
                  <a:lnTo>
                    <a:pt x="6438" y="17970"/>
                  </a:lnTo>
                  <a:lnTo>
                    <a:pt x="10096" y="19989"/>
                  </a:lnTo>
                  <a:lnTo>
                    <a:pt x="11430" y="20573"/>
                  </a:lnTo>
                  <a:lnTo>
                    <a:pt x="21056" y="23888"/>
                  </a:lnTo>
                  <a:lnTo>
                    <a:pt x="25209" y="21869"/>
                  </a:lnTo>
                  <a:lnTo>
                    <a:pt x="26544" y="17970"/>
                  </a:lnTo>
                  <a:close/>
                </a:path>
                <a:path w="27939" h="29845">
                  <a:moveTo>
                    <a:pt x="26710" y="17484"/>
                  </a:moveTo>
                  <a:lnTo>
                    <a:pt x="25209" y="21869"/>
                  </a:lnTo>
                  <a:lnTo>
                    <a:pt x="21056" y="23888"/>
                  </a:lnTo>
                  <a:lnTo>
                    <a:pt x="26998" y="23888"/>
                  </a:lnTo>
                  <a:lnTo>
                    <a:pt x="27863" y="22898"/>
                  </a:lnTo>
                  <a:lnTo>
                    <a:pt x="27558" y="18224"/>
                  </a:lnTo>
                  <a:lnTo>
                    <a:pt x="26710" y="17484"/>
                  </a:lnTo>
                  <a:close/>
                </a:path>
                <a:path w="27939" h="29845">
                  <a:moveTo>
                    <a:pt x="8445" y="19430"/>
                  </a:moveTo>
                  <a:lnTo>
                    <a:pt x="8965" y="20210"/>
                  </a:lnTo>
                  <a:lnTo>
                    <a:pt x="9690" y="20853"/>
                  </a:lnTo>
                  <a:lnTo>
                    <a:pt x="8445" y="19430"/>
                  </a:lnTo>
                  <a:close/>
                </a:path>
                <a:path w="27939" h="29845">
                  <a:moveTo>
                    <a:pt x="9081" y="19430"/>
                  </a:moveTo>
                  <a:lnTo>
                    <a:pt x="8445" y="19430"/>
                  </a:lnTo>
                  <a:lnTo>
                    <a:pt x="9690" y="20853"/>
                  </a:lnTo>
                  <a:lnTo>
                    <a:pt x="12241" y="20853"/>
                  </a:lnTo>
                  <a:lnTo>
                    <a:pt x="11430" y="20573"/>
                  </a:lnTo>
                  <a:lnTo>
                    <a:pt x="10096" y="19989"/>
                  </a:lnTo>
                  <a:lnTo>
                    <a:pt x="9081" y="19430"/>
                  </a:lnTo>
                  <a:close/>
                </a:path>
                <a:path w="27939" h="29845">
                  <a:moveTo>
                    <a:pt x="6866" y="18349"/>
                  </a:moveTo>
                  <a:lnTo>
                    <a:pt x="8965" y="20210"/>
                  </a:lnTo>
                  <a:lnTo>
                    <a:pt x="8445" y="19430"/>
                  </a:lnTo>
                  <a:lnTo>
                    <a:pt x="9081" y="19430"/>
                  </a:lnTo>
                  <a:lnTo>
                    <a:pt x="7673" y="18656"/>
                  </a:lnTo>
                  <a:lnTo>
                    <a:pt x="7340" y="18656"/>
                  </a:lnTo>
                  <a:lnTo>
                    <a:pt x="6866" y="18349"/>
                  </a:lnTo>
                  <a:close/>
                </a:path>
                <a:path w="27939" h="29845">
                  <a:moveTo>
                    <a:pt x="6457" y="17987"/>
                  </a:moveTo>
                  <a:lnTo>
                    <a:pt x="6866" y="18349"/>
                  </a:lnTo>
                  <a:lnTo>
                    <a:pt x="7340" y="18656"/>
                  </a:lnTo>
                  <a:lnTo>
                    <a:pt x="6457" y="17987"/>
                  </a:lnTo>
                  <a:close/>
                </a:path>
                <a:path w="27939" h="29845">
                  <a:moveTo>
                    <a:pt x="6468" y="17993"/>
                  </a:moveTo>
                  <a:lnTo>
                    <a:pt x="7340" y="18656"/>
                  </a:lnTo>
                  <a:lnTo>
                    <a:pt x="7673" y="18656"/>
                  </a:lnTo>
                  <a:lnTo>
                    <a:pt x="6468" y="17993"/>
                  </a:lnTo>
                  <a:close/>
                </a:path>
                <a:path w="27939" h="29845">
                  <a:moveTo>
                    <a:pt x="5438" y="17426"/>
                  </a:moveTo>
                  <a:lnTo>
                    <a:pt x="6866" y="18349"/>
                  </a:lnTo>
                  <a:lnTo>
                    <a:pt x="6427" y="17970"/>
                  </a:lnTo>
                  <a:lnTo>
                    <a:pt x="5438" y="17426"/>
                  </a:lnTo>
                  <a:close/>
                </a:path>
                <a:path w="27939" h="29845">
                  <a:moveTo>
                    <a:pt x="12212" y="1119"/>
                  </a:moveTo>
                  <a:lnTo>
                    <a:pt x="4919" y="1435"/>
                  </a:lnTo>
                  <a:lnTo>
                    <a:pt x="1092" y="7619"/>
                  </a:lnTo>
                  <a:lnTo>
                    <a:pt x="1333" y="13347"/>
                  </a:lnTo>
                  <a:lnTo>
                    <a:pt x="2797" y="15718"/>
                  </a:lnTo>
                  <a:lnTo>
                    <a:pt x="5544" y="17484"/>
                  </a:lnTo>
                  <a:lnTo>
                    <a:pt x="6457" y="17987"/>
                  </a:lnTo>
                  <a:lnTo>
                    <a:pt x="26544" y="17970"/>
                  </a:lnTo>
                  <a:lnTo>
                    <a:pt x="26643" y="17426"/>
                  </a:lnTo>
                  <a:lnTo>
                    <a:pt x="23277" y="14490"/>
                  </a:lnTo>
                  <a:lnTo>
                    <a:pt x="22885" y="14490"/>
                  </a:lnTo>
                  <a:lnTo>
                    <a:pt x="21602" y="13030"/>
                  </a:lnTo>
                  <a:lnTo>
                    <a:pt x="21915" y="13030"/>
                  </a:lnTo>
                  <a:lnTo>
                    <a:pt x="21333" y="12153"/>
                  </a:lnTo>
                  <a:lnTo>
                    <a:pt x="18719" y="12153"/>
                  </a:lnTo>
                  <a:lnTo>
                    <a:pt x="16256" y="6946"/>
                  </a:lnTo>
                  <a:lnTo>
                    <a:pt x="18505" y="6946"/>
                  </a:lnTo>
                  <a:lnTo>
                    <a:pt x="18423" y="4957"/>
                  </a:lnTo>
                  <a:lnTo>
                    <a:pt x="12212" y="1119"/>
                  </a:lnTo>
                  <a:close/>
                </a:path>
                <a:path w="27939" h="29845">
                  <a:moveTo>
                    <a:pt x="18423" y="4957"/>
                  </a:moveTo>
                  <a:lnTo>
                    <a:pt x="18590" y="9015"/>
                  </a:lnTo>
                  <a:lnTo>
                    <a:pt x="19494" y="9817"/>
                  </a:lnTo>
                  <a:lnTo>
                    <a:pt x="20726" y="11239"/>
                  </a:lnTo>
                  <a:lnTo>
                    <a:pt x="22345" y="13678"/>
                  </a:lnTo>
                  <a:lnTo>
                    <a:pt x="26710" y="17484"/>
                  </a:lnTo>
                  <a:lnTo>
                    <a:pt x="27444" y="15341"/>
                  </a:lnTo>
                  <a:lnTo>
                    <a:pt x="26695" y="12331"/>
                  </a:lnTo>
                  <a:lnTo>
                    <a:pt x="20078" y="6172"/>
                  </a:lnTo>
                  <a:lnTo>
                    <a:pt x="18745" y="5156"/>
                  </a:lnTo>
                  <a:lnTo>
                    <a:pt x="18423" y="4957"/>
                  </a:lnTo>
                  <a:close/>
                </a:path>
                <a:path w="27939" h="29845">
                  <a:moveTo>
                    <a:pt x="2797" y="15718"/>
                  </a:moveTo>
                  <a:lnTo>
                    <a:pt x="3035" y="16103"/>
                  </a:lnTo>
                  <a:lnTo>
                    <a:pt x="5438" y="17426"/>
                  </a:lnTo>
                  <a:lnTo>
                    <a:pt x="2797" y="15718"/>
                  </a:lnTo>
                  <a:close/>
                </a:path>
                <a:path w="27939" h="29845">
                  <a:moveTo>
                    <a:pt x="1092" y="7619"/>
                  </a:moveTo>
                  <a:lnTo>
                    <a:pt x="0" y="9385"/>
                  </a:lnTo>
                  <a:lnTo>
                    <a:pt x="1193" y="14681"/>
                  </a:lnTo>
                  <a:lnTo>
                    <a:pt x="2797" y="15718"/>
                  </a:lnTo>
                  <a:lnTo>
                    <a:pt x="1333" y="13347"/>
                  </a:lnTo>
                  <a:lnTo>
                    <a:pt x="1092" y="7619"/>
                  </a:lnTo>
                  <a:close/>
                </a:path>
                <a:path w="27939" h="29845">
                  <a:moveTo>
                    <a:pt x="21602" y="13030"/>
                  </a:moveTo>
                  <a:lnTo>
                    <a:pt x="22885" y="14490"/>
                  </a:lnTo>
                  <a:lnTo>
                    <a:pt x="22345" y="13678"/>
                  </a:lnTo>
                  <a:lnTo>
                    <a:pt x="21602" y="13030"/>
                  </a:lnTo>
                  <a:close/>
                </a:path>
                <a:path w="27939" h="29845">
                  <a:moveTo>
                    <a:pt x="22345" y="13678"/>
                  </a:moveTo>
                  <a:lnTo>
                    <a:pt x="22885" y="14490"/>
                  </a:lnTo>
                  <a:lnTo>
                    <a:pt x="23277" y="14490"/>
                  </a:lnTo>
                  <a:lnTo>
                    <a:pt x="22345" y="13678"/>
                  </a:lnTo>
                  <a:close/>
                </a:path>
                <a:path w="27939" h="29845">
                  <a:moveTo>
                    <a:pt x="21915" y="13030"/>
                  </a:moveTo>
                  <a:lnTo>
                    <a:pt x="21602" y="13030"/>
                  </a:lnTo>
                  <a:lnTo>
                    <a:pt x="22345" y="13678"/>
                  </a:lnTo>
                  <a:lnTo>
                    <a:pt x="21915" y="13030"/>
                  </a:lnTo>
                  <a:close/>
                </a:path>
                <a:path w="27939" h="29845">
                  <a:moveTo>
                    <a:pt x="16256" y="6946"/>
                  </a:moveTo>
                  <a:lnTo>
                    <a:pt x="18719" y="12153"/>
                  </a:lnTo>
                  <a:lnTo>
                    <a:pt x="18590" y="9015"/>
                  </a:lnTo>
                  <a:lnTo>
                    <a:pt x="16256" y="6946"/>
                  </a:lnTo>
                  <a:close/>
                </a:path>
                <a:path w="27939" h="29845">
                  <a:moveTo>
                    <a:pt x="18590" y="9015"/>
                  </a:moveTo>
                  <a:lnTo>
                    <a:pt x="18719" y="12153"/>
                  </a:lnTo>
                  <a:lnTo>
                    <a:pt x="21333" y="12153"/>
                  </a:lnTo>
                  <a:lnTo>
                    <a:pt x="20726" y="11239"/>
                  </a:lnTo>
                  <a:lnTo>
                    <a:pt x="19494" y="9817"/>
                  </a:lnTo>
                  <a:lnTo>
                    <a:pt x="18590" y="9015"/>
                  </a:lnTo>
                  <a:close/>
                </a:path>
                <a:path w="27939" h="29845">
                  <a:moveTo>
                    <a:pt x="18505" y="6946"/>
                  </a:moveTo>
                  <a:lnTo>
                    <a:pt x="16256" y="6946"/>
                  </a:lnTo>
                  <a:lnTo>
                    <a:pt x="18590" y="9015"/>
                  </a:lnTo>
                  <a:lnTo>
                    <a:pt x="18505" y="6946"/>
                  </a:lnTo>
                  <a:close/>
                </a:path>
                <a:path w="27939" h="29845">
                  <a:moveTo>
                    <a:pt x="4924" y="1427"/>
                  </a:moveTo>
                  <a:lnTo>
                    <a:pt x="4737" y="1435"/>
                  </a:lnTo>
                  <a:lnTo>
                    <a:pt x="1003" y="5499"/>
                  </a:lnTo>
                  <a:lnTo>
                    <a:pt x="1092" y="7619"/>
                  </a:lnTo>
                  <a:lnTo>
                    <a:pt x="4924" y="1427"/>
                  </a:lnTo>
                  <a:close/>
                </a:path>
                <a:path w="27939" h="29845">
                  <a:moveTo>
                    <a:pt x="14350" y="1028"/>
                  </a:moveTo>
                  <a:lnTo>
                    <a:pt x="12212" y="1119"/>
                  </a:lnTo>
                  <a:lnTo>
                    <a:pt x="18423" y="4957"/>
                  </a:lnTo>
                  <a:lnTo>
                    <a:pt x="18414" y="4762"/>
                  </a:lnTo>
                  <a:lnTo>
                    <a:pt x="14350" y="1028"/>
                  </a:lnTo>
                  <a:close/>
                </a:path>
                <a:path w="27939" h="29845">
                  <a:moveTo>
                    <a:pt x="10401" y="0"/>
                  </a:moveTo>
                  <a:lnTo>
                    <a:pt x="5029" y="1257"/>
                  </a:lnTo>
                  <a:lnTo>
                    <a:pt x="4924" y="1427"/>
                  </a:lnTo>
                  <a:lnTo>
                    <a:pt x="12212" y="1119"/>
                  </a:lnTo>
                  <a:lnTo>
                    <a:pt x="104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67660" y="4424070"/>
            <a:ext cx="351840" cy="31932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229666" y="4376369"/>
            <a:ext cx="687705" cy="309880"/>
            <a:chOff x="3229666" y="4376369"/>
            <a:chExt cx="687705" cy="309880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9666" y="4537125"/>
              <a:ext cx="286633" cy="1458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58374" y="4376369"/>
              <a:ext cx="358863" cy="30988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66667" y="4517174"/>
            <a:ext cx="607949" cy="1644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23765" y="4460519"/>
            <a:ext cx="459079" cy="20955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60970" y="5191010"/>
            <a:ext cx="356962" cy="24786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865998" y="5294350"/>
            <a:ext cx="182029" cy="9119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327655" y="5109971"/>
            <a:ext cx="495185" cy="28699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47071" y="5154485"/>
            <a:ext cx="156427" cy="17311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251758" y="5117261"/>
            <a:ext cx="113715" cy="21447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470874" y="4960594"/>
            <a:ext cx="208341" cy="27919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746741" y="4952644"/>
            <a:ext cx="187311" cy="28550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493452" y="5313972"/>
            <a:ext cx="503212" cy="27459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51727" y="803884"/>
            <a:ext cx="5721985" cy="5547360"/>
            <a:chOff x="6251727" y="803884"/>
            <a:chExt cx="5721985" cy="5547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727" y="803884"/>
              <a:ext cx="5604027" cy="55472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50117" y="3625329"/>
            <a:ext cx="2707640" cy="2391410"/>
            <a:chOff x="1150117" y="3625329"/>
            <a:chExt cx="2707640" cy="239141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9130" y="3625329"/>
              <a:ext cx="898367" cy="5485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117" y="3732301"/>
              <a:ext cx="2663997" cy="20892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100" y="4597362"/>
              <a:ext cx="219055" cy="1220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92770" y="4449991"/>
              <a:ext cx="338455" cy="342900"/>
            </a:xfrm>
            <a:custGeom>
              <a:avLst/>
              <a:gdLst/>
              <a:ahLst/>
              <a:cxnLst/>
              <a:rect l="l" t="t" r="r" b="b"/>
              <a:pathLst>
                <a:path w="338455" h="342900">
                  <a:moveTo>
                    <a:pt x="210616" y="2832"/>
                  </a:moveTo>
                  <a:lnTo>
                    <a:pt x="208978" y="4457"/>
                  </a:lnTo>
                  <a:lnTo>
                    <a:pt x="210616" y="2832"/>
                  </a:lnTo>
                  <a:close/>
                </a:path>
                <a:path w="338455" h="342900">
                  <a:moveTo>
                    <a:pt x="224370" y="63"/>
                  </a:moveTo>
                  <a:lnTo>
                    <a:pt x="218706" y="101"/>
                  </a:lnTo>
                  <a:lnTo>
                    <a:pt x="224370" y="63"/>
                  </a:lnTo>
                  <a:close/>
                </a:path>
                <a:path w="338455" h="342900">
                  <a:moveTo>
                    <a:pt x="230505" y="42900"/>
                  </a:moveTo>
                  <a:lnTo>
                    <a:pt x="229539" y="23393"/>
                  </a:lnTo>
                  <a:lnTo>
                    <a:pt x="229031" y="14655"/>
                  </a:lnTo>
                  <a:lnTo>
                    <a:pt x="229057" y="18453"/>
                  </a:lnTo>
                  <a:lnTo>
                    <a:pt x="228955" y="13347"/>
                  </a:lnTo>
                  <a:lnTo>
                    <a:pt x="228917" y="12865"/>
                  </a:lnTo>
                  <a:lnTo>
                    <a:pt x="228942" y="12484"/>
                  </a:lnTo>
                  <a:lnTo>
                    <a:pt x="229031" y="14655"/>
                  </a:lnTo>
                  <a:lnTo>
                    <a:pt x="229019" y="12357"/>
                  </a:lnTo>
                  <a:lnTo>
                    <a:pt x="229006" y="11252"/>
                  </a:lnTo>
                  <a:lnTo>
                    <a:pt x="228955" y="12103"/>
                  </a:lnTo>
                  <a:lnTo>
                    <a:pt x="228879" y="4470"/>
                  </a:lnTo>
                  <a:lnTo>
                    <a:pt x="227317" y="2921"/>
                  </a:lnTo>
                  <a:lnTo>
                    <a:pt x="228803" y="4406"/>
                  </a:lnTo>
                  <a:lnTo>
                    <a:pt x="224586" y="292"/>
                  </a:lnTo>
                  <a:lnTo>
                    <a:pt x="227317" y="2921"/>
                  </a:lnTo>
                  <a:lnTo>
                    <a:pt x="224421" y="50"/>
                  </a:lnTo>
                  <a:lnTo>
                    <a:pt x="213309" y="177"/>
                  </a:lnTo>
                  <a:lnTo>
                    <a:pt x="218706" y="101"/>
                  </a:lnTo>
                  <a:lnTo>
                    <a:pt x="213334" y="127"/>
                  </a:lnTo>
                  <a:lnTo>
                    <a:pt x="211620" y="1828"/>
                  </a:lnTo>
                  <a:lnTo>
                    <a:pt x="210616" y="2832"/>
                  </a:lnTo>
                  <a:lnTo>
                    <a:pt x="208965" y="4495"/>
                  </a:lnTo>
                  <a:lnTo>
                    <a:pt x="208864" y="12357"/>
                  </a:lnTo>
                  <a:lnTo>
                    <a:pt x="209740" y="24879"/>
                  </a:lnTo>
                  <a:lnTo>
                    <a:pt x="208851" y="12357"/>
                  </a:lnTo>
                  <a:lnTo>
                    <a:pt x="208788" y="11023"/>
                  </a:lnTo>
                  <a:lnTo>
                    <a:pt x="208775" y="12268"/>
                  </a:lnTo>
                  <a:lnTo>
                    <a:pt x="208749" y="17754"/>
                  </a:lnTo>
                  <a:lnTo>
                    <a:pt x="208737" y="18072"/>
                  </a:lnTo>
                  <a:lnTo>
                    <a:pt x="208381" y="28028"/>
                  </a:lnTo>
                  <a:lnTo>
                    <a:pt x="208368" y="28194"/>
                  </a:lnTo>
                  <a:lnTo>
                    <a:pt x="207645" y="42075"/>
                  </a:lnTo>
                  <a:lnTo>
                    <a:pt x="206222" y="59677"/>
                  </a:lnTo>
                  <a:lnTo>
                    <a:pt x="204406" y="79667"/>
                  </a:lnTo>
                  <a:lnTo>
                    <a:pt x="202984" y="99453"/>
                  </a:lnTo>
                  <a:lnTo>
                    <a:pt x="202933" y="99834"/>
                  </a:lnTo>
                  <a:lnTo>
                    <a:pt x="200799" y="119557"/>
                  </a:lnTo>
                  <a:lnTo>
                    <a:pt x="199351" y="137769"/>
                  </a:lnTo>
                  <a:lnTo>
                    <a:pt x="197573" y="154559"/>
                  </a:lnTo>
                  <a:lnTo>
                    <a:pt x="196811" y="169735"/>
                  </a:lnTo>
                  <a:lnTo>
                    <a:pt x="195757" y="182130"/>
                  </a:lnTo>
                  <a:lnTo>
                    <a:pt x="195719" y="192151"/>
                  </a:lnTo>
                  <a:lnTo>
                    <a:pt x="195757" y="191744"/>
                  </a:lnTo>
                  <a:lnTo>
                    <a:pt x="195719" y="192722"/>
                  </a:lnTo>
                  <a:lnTo>
                    <a:pt x="195719" y="192151"/>
                  </a:lnTo>
                  <a:lnTo>
                    <a:pt x="195656" y="192722"/>
                  </a:lnTo>
                  <a:lnTo>
                    <a:pt x="195033" y="199313"/>
                  </a:lnTo>
                  <a:lnTo>
                    <a:pt x="194983" y="206578"/>
                  </a:lnTo>
                  <a:lnTo>
                    <a:pt x="194335" y="206895"/>
                  </a:lnTo>
                  <a:lnTo>
                    <a:pt x="191693" y="214807"/>
                  </a:lnTo>
                  <a:lnTo>
                    <a:pt x="193827" y="219087"/>
                  </a:lnTo>
                  <a:lnTo>
                    <a:pt x="196646" y="220040"/>
                  </a:lnTo>
                  <a:lnTo>
                    <a:pt x="200444" y="225056"/>
                  </a:lnTo>
                  <a:lnTo>
                    <a:pt x="206895" y="225945"/>
                  </a:lnTo>
                  <a:lnTo>
                    <a:pt x="213715" y="220776"/>
                  </a:lnTo>
                  <a:lnTo>
                    <a:pt x="214045" y="220535"/>
                  </a:lnTo>
                  <a:lnTo>
                    <a:pt x="215201" y="218160"/>
                  </a:lnTo>
                  <a:lnTo>
                    <a:pt x="215569" y="217424"/>
                  </a:lnTo>
                  <a:lnTo>
                    <a:pt x="215493" y="214134"/>
                  </a:lnTo>
                  <a:lnTo>
                    <a:pt x="215480" y="213131"/>
                  </a:lnTo>
                  <a:lnTo>
                    <a:pt x="215468" y="209638"/>
                  </a:lnTo>
                  <a:lnTo>
                    <a:pt x="215455" y="204749"/>
                  </a:lnTo>
                  <a:lnTo>
                    <a:pt x="215404" y="201256"/>
                  </a:lnTo>
                  <a:lnTo>
                    <a:pt x="215455" y="200736"/>
                  </a:lnTo>
                  <a:lnTo>
                    <a:pt x="215493" y="200266"/>
                  </a:lnTo>
                  <a:lnTo>
                    <a:pt x="216128" y="193687"/>
                  </a:lnTo>
                  <a:lnTo>
                    <a:pt x="216166" y="191744"/>
                  </a:lnTo>
                  <a:lnTo>
                    <a:pt x="216128" y="183870"/>
                  </a:lnTo>
                  <a:lnTo>
                    <a:pt x="216166" y="183426"/>
                  </a:lnTo>
                  <a:lnTo>
                    <a:pt x="216192" y="182994"/>
                  </a:lnTo>
                  <a:lnTo>
                    <a:pt x="217233" y="170903"/>
                  </a:lnTo>
                  <a:lnTo>
                    <a:pt x="217297" y="169532"/>
                  </a:lnTo>
                  <a:lnTo>
                    <a:pt x="217919" y="156718"/>
                  </a:lnTo>
                  <a:lnTo>
                    <a:pt x="217932" y="156400"/>
                  </a:lnTo>
                  <a:lnTo>
                    <a:pt x="219735" y="139522"/>
                  </a:lnTo>
                  <a:lnTo>
                    <a:pt x="219875" y="137642"/>
                  </a:lnTo>
                  <a:lnTo>
                    <a:pt x="221145" y="121475"/>
                  </a:lnTo>
                  <a:lnTo>
                    <a:pt x="223304" y="101676"/>
                  </a:lnTo>
                  <a:lnTo>
                    <a:pt x="224764" y="81127"/>
                  </a:lnTo>
                  <a:lnTo>
                    <a:pt x="226555" y="61404"/>
                  </a:lnTo>
                  <a:lnTo>
                    <a:pt x="227584" y="48323"/>
                  </a:lnTo>
                  <a:lnTo>
                    <a:pt x="227761" y="46088"/>
                  </a:lnTo>
                  <a:lnTo>
                    <a:pt x="230505" y="42900"/>
                  </a:lnTo>
                  <a:close/>
                </a:path>
                <a:path w="338455" h="342900">
                  <a:moveTo>
                    <a:pt x="338302" y="329869"/>
                  </a:moveTo>
                  <a:lnTo>
                    <a:pt x="337794" y="324815"/>
                  </a:lnTo>
                  <a:lnTo>
                    <a:pt x="337400" y="320852"/>
                  </a:lnTo>
                  <a:lnTo>
                    <a:pt x="334772" y="318046"/>
                  </a:lnTo>
                  <a:lnTo>
                    <a:pt x="334594" y="317855"/>
                  </a:lnTo>
                  <a:lnTo>
                    <a:pt x="334035" y="317246"/>
                  </a:lnTo>
                  <a:lnTo>
                    <a:pt x="328917" y="316395"/>
                  </a:lnTo>
                  <a:lnTo>
                    <a:pt x="323900" y="316839"/>
                  </a:lnTo>
                  <a:lnTo>
                    <a:pt x="322529" y="317322"/>
                  </a:lnTo>
                  <a:lnTo>
                    <a:pt x="321221" y="317322"/>
                  </a:lnTo>
                  <a:lnTo>
                    <a:pt x="321221" y="330733"/>
                  </a:lnTo>
                  <a:lnTo>
                    <a:pt x="321221" y="317322"/>
                  </a:lnTo>
                  <a:lnTo>
                    <a:pt x="290918" y="317246"/>
                  </a:lnTo>
                  <a:lnTo>
                    <a:pt x="268820" y="317563"/>
                  </a:lnTo>
                  <a:lnTo>
                    <a:pt x="144627" y="317588"/>
                  </a:lnTo>
                  <a:lnTo>
                    <a:pt x="113411" y="318020"/>
                  </a:lnTo>
                  <a:lnTo>
                    <a:pt x="84493" y="318046"/>
                  </a:lnTo>
                  <a:lnTo>
                    <a:pt x="84251" y="318046"/>
                  </a:lnTo>
                  <a:lnTo>
                    <a:pt x="62306" y="317436"/>
                  </a:lnTo>
                  <a:lnTo>
                    <a:pt x="60477" y="317398"/>
                  </a:lnTo>
                  <a:lnTo>
                    <a:pt x="35229" y="314032"/>
                  </a:lnTo>
                  <a:lnTo>
                    <a:pt x="5969" y="311137"/>
                  </a:lnTo>
                  <a:lnTo>
                    <a:pt x="1079" y="315137"/>
                  </a:lnTo>
                  <a:lnTo>
                    <a:pt x="0" y="326047"/>
                  </a:lnTo>
                  <a:lnTo>
                    <a:pt x="3924" y="330898"/>
                  </a:lnTo>
                  <a:lnTo>
                    <a:pt x="33083" y="334200"/>
                  </a:lnTo>
                  <a:lnTo>
                    <a:pt x="34417" y="334251"/>
                  </a:lnTo>
                  <a:lnTo>
                    <a:pt x="59677" y="333768"/>
                  </a:lnTo>
                  <a:lnTo>
                    <a:pt x="59524" y="333756"/>
                  </a:lnTo>
                  <a:lnTo>
                    <a:pt x="316598" y="333756"/>
                  </a:lnTo>
                  <a:lnTo>
                    <a:pt x="59677" y="333768"/>
                  </a:lnTo>
                  <a:lnTo>
                    <a:pt x="84010" y="334518"/>
                  </a:lnTo>
                  <a:lnTo>
                    <a:pt x="113309" y="334543"/>
                  </a:lnTo>
                  <a:lnTo>
                    <a:pt x="144627" y="334987"/>
                  </a:lnTo>
                  <a:lnTo>
                    <a:pt x="177863" y="335000"/>
                  </a:lnTo>
                  <a:lnTo>
                    <a:pt x="268820" y="335000"/>
                  </a:lnTo>
                  <a:lnTo>
                    <a:pt x="290779" y="335318"/>
                  </a:lnTo>
                  <a:lnTo>
                    <a:pt x="316090" y="335292"/>
                  </a:lnTo>
                  <a:lnTo>
                    <a:pt x="315937" y="335737"/>
                  </a:lnTo>
                  <a:lnTo>
                    <a:pt x="315861" y="336181"/>
                  </a:lnTo>
                  <a:lnTo>
                    <a:pt x="318592" y="341642"/>
                  </a:lnTo>
                  <a:lnTo>
                    <a:pt x="321957" y="342760"/>
                  </a:lnTo>
                  <a:lnTo>
                    <a:pt x="326898" y="340296"/>
                  </a:lnTo>
                  <a:lnTo>
                    <a:pt x="331127" y="335991"/>
                  </a:lnTo>
                  <a:lnTo>
                    <a:pt x="328917" y="336169"/>
                  </a:lnTo>
                  <a:lnTo>
                    <a:pt x="328536" y="336181"/>
                  </a:lnTo>
                  <a:lnTo>
                    <a:pt x="328777" y="336169"/>
                  </a:lnTo>
                  <a:lnTo>
                    <a:pt x="328599" y="336143"/>
                  </a:lnTo>
                  <a:lnTo>
                    <a:pt x="328777" y="336169"/>
                  </a:lnTo>
                  <a:lnTo>
                    <a:pt x="329082" y="336143"/>
                  </a:lnTo>
                  <a:lnTo>
                    <a:pt x="329298" y="336105"/>
                  </a:lnTo>
                  <a:lnTo>
                    <a:pt x="329806" y="336054"/>
                  </a:lnTo>
                  <a:lnTo>
                    <a:pt x="331177" y="335927"/>
                  </a:lnTo>
                  <a:lnTo>
                    <a:pt x="334416" y="335597"/>
                  </a:lnTo>
                  <a:lnTo>
                    <a:pt x="338264" y="330898"/>
                  </a:lnTo>
                  <a:lnTo>
                    <a:pt x="338302" y="329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5112" y="4874056"/>
              <a:ext cx="223215" cy="1930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3301" y="4374934"/>
              <a:ext cx="382230" cy="3599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93253" y="5735370"/>
              <a:ext cx="194945" cy="90170"/>
            </a:xfrm>
            <a:custGeom>
              <a:avLst/>
              <a:gdLst/>
              <a:ahLst/>
              <a:cxnLst/>
              <a:rect l="l" t="t" r="r" b="b"/>
              <a:pathLst>
                <a:path w="194944" h="90170">
                  <a:moveTo>
                    <a:pt x="177622" y="6578"/>
                  </a:moveTo>
                  <a:lnTo>
                    <a:pt x="175158" y="4114"/>
                  </a:lnTo>
                  <a:lnTo>
                    <a:pt x="146469" y="4064"/>
                  </a:lnTo>
                  <a:lnTo>
                    <a:pt x="101219" y="165"/>
                  </a:lnTo>
                  <a:lnTo>
                    <a:pt x="42049" y="0"/>
                  </a:lnTo>
                  <a:lnTo>
                    <a:pt x="40957" y="63"/>
                  </a:lnTo>
                  <a:lnTo>
                    <a:pt x="24688" y="1917"/>
                  </a:lnTo>
                  <a:lnTo>
                    <a:pt x="3581" y="5308"/>
                  </a:lnTo>
                  <a:lnTo>
                    <a:pt x="0" y="10248"/>
                  </a:lnTo>
                  <a:lnTo>
                    <a:pt x="1689" y="20764"/>
                  </a:lnTo>
                  <a:lnTo>
                    <a:pt x="6629" y="24345"/>
                  </a:lnTo>
                  <a:lnTo>
                    <a:pt x="27355" y="21082"/>
                  </a:lnTo>
                  <a:lnTo>
                    <a:pt x="42608" y="19342"/>
                  </a:lnTo>
                  <a:lnTo>
                    <a:pt x="78079" y="19342"/>
                  </a:lnTo>
                  <a:lnTo>
                    <a:pt x="89344" y="19316"/>
                  </a:lnTo>
                  <a:lnTo>
                    <a:pt x="135890" y="16700"/>
                  </a:lnTo>
                  <a:lnTo>
                    <a:pt x="146481" y="15265"/>
                  </a:lnTo>
                  <a:lnTo>
                    <a:pt x="175120" y="15265"/>
                  </a:lnTo>
                  <a:lnTo>
                    <a:pt x="177622" y="12763"/>
                  </a:lnTo>
                  <a:lnTo>
                    <a:pt x="177622" y="6578"/>
                  </a:lnTo>
                  <a:close/>
                </a:path>
                <a:path w="194944" h="90170">
                  <a:moveTo>
                    <a:pt x="194716" y="67284"/>
                  </a:moveTo>
                  <a:lnTo>
                    <a:pt x="193713" y="60464"/>
                  </a:lnTo>
                  <a:lnTo>
                    <a:pt x="190042" y="57734"/>
                  </a:lnTo>
                  <a:lnTo>
                    <a:pt x="173710" y="60134"/>
                  </a:lnTo>
                  <a:lnTo>
                    <a:pt x="158597" y="62649"/>
                  </a:lnTo>
                  <a:lnTo>
                    <a:pt x="129387" y="67284"/>
                  </a:lnTo>
                  <a:lnTo>
                    <a:pt x="194716" y="67284"/>
                  </a:lnTo>
                  <a:close/>
                </a:path>
                <a:path w="194944" h="90170">
                  <a:moveTo>
                    <a:pt x="194881" y="68364"/>
                  </a:moveTo>
                  <a:lnTo>
                    <a:pt x="194716" y="67284"/>
                  </a:lnTo>
                  <a:lnTo>
                    <a:pt x="129298" y="67297"/>
                  </a:lnTo>
                  <a:lnTo>
                    <a:pt x="105943" y="70129"/>
                  </a:lnTo>
                  <a:lnTo>
                    <a:pt x="84213" y="70739"/>
                  </a:lnTo>
                  <a:lnTo>
                    <a:pt x="75831" y="70396"/>
                  </a:lnTo>
                  <a:lnTo>
                    <a:pt x="76593" y="69977"/>
                  </a:lnTo>
                  <a:lnTo>
                    <a:pt x="77470" y="69062"/>
                  </a:lnTo>
                  <a:lnTo>
                    <a:pt x="79489" y="64109"/>
                  </a:lnTo>
                  <a:lnTo>
                    <a:pt x="80314" y="62128"/>
                  </a:lnTo>
                  <a:lnTo>
                    <a:pt x="78130" y="56896"/>
                  </a:lnTo>
                  <a:lnTo>
                    <a:pt x="74028" y="55232"/>
                  </a:lnTo>
                  <a:lnTo>
                    <a:pt x="74028" y="71386"/>
                  </a:lnTo>
                  <a:lnTo>
                    <a:pt x="58991" y="78638"/>
                  </a:lnTo>
                  <a:lnTo>
                    <a:pt x="55410" y="80721"/>
                  </a:lnTo>
                  <a:lnTo>
                    <a:pt x="58623" y="78841"/>
                  </a:lnTo>
                  <a:lnTo>
                    <a:pt x="58991" y="78638"/>
                  </a:lnTo>
                  <a:lnTo>
                    <a:pt x="59372" y="78447"/>
                  </a:lnTo>
                  <a:lnTo>
                    <a:pt x="74028" y="71386"/>
                  </a:lnTo>
                  <a:lnTo>
                    <a:pt x="74028" y="55232"/>
                  </a:lnTo>
                  <a:lnTo>
                    <a:pt x="71259" y="54089"/>
                  </a:lnTo>
                  <a:lnTo>
                    <a:pt x="68707" y="54127"/>
                  </a:lnTo>
                  <a:lnTo>
                    <a:pt x="50495" y="62306"/>
                  </a:lnTo>
                  <a:lnTo>
                    <a:pt x="46723" y="64211"/>
                  </a:lnTo>
                  <a:lnTo>
                    <a:pt x="46951" y="64109"/>
                  </a:lnTo>
                  <a:lnTo>
                    <a:pt x="46482" y="64338"/>
                  </a:lnTo>
                  <a:lnTo>
                    <a:pt x="46723" y="64211"/>
                  </a:lnTo>
                  <a:lnTo>
                    <a:pt x="46431" y="64338"/>
                  </a:lnTo>
                  <a:lnTo>
                    <a:pt x="32905" y="70256"/>
                  </a:lnTo>
                  <a:lnTo>
                    <a:pt x="29273" y="70472"/>
                  </a:lnTo>
                  <a:lnTo>
                    <a:pt x="27279" y="72720"/>
                  </a:lnTo>
                  <a:lnTo>
                    <a:pt x="26390" y="73101"/>
                  </a:lnTo>
                  <a:lnTo>
                    <a:pt x="25958" y="74206"/>
                  </a:lnTo>
                  <a:lnTo>
                    <a:pt x="25184" y="75082"/>
                  </a:lnTo>
                  <a:lnTo>
                    <a:pt x="25234" y="76047"/>
                  </a:lnTo>
                  <a:lnTo>
                    <a:pt x="24142" y="78841"/>
                  </a:lnTo>
                  <a:lnTo>
                    <a:pt x="25603" y="82181"/>
                  </a:lnTo>
                  <a:lnTo>
                    <a:pt x="25819" y="85813"/>
                  </a:lnTo>
                  <a:lnTo>
                    <a:pt x="30429" y="89903"/>
                  </a:lnTo>
                  <a:lnTo>
                    <a:pt x="35255" y="89611"/>
                  </a:lnTo>
                  <a:lnTo>
                    <a:pt x="36474" y="89687"/>
                  </a:lnTo>
                  <a:lnTo>
                    <a:pt x="39497" y="89738"/>
                  </a:lnTo>
                  <a:lnTo>
                    <a:pt x="85001" y="88226"/>
                  </a:lnTo>
                  <a:lnTo>
                    <a:pt x="107403" y="84531"/>
                  </a:lnTo>
                  <a:lnTo>
                    <a:pt x="131394" y="81610"/>
                  </a:lnTo>
                  <a:lnTo>
                    <a:pt x="176085" y="74409"/>
                  </a:lnTo>
                  <a:lnTo>
                    <a:pt x="192138" y="72047"/>
                  </a:lnTo>
                  <a:lnTo>
                    <a:pt x="193090" y="70751"/>
                  </a:lnTo>
                  <a:lnTo>
                    <a:pt x="193535" y="70167"/>
                  </a:lnTo>
                  <a:lnTo>
                    <a:pt x="194881" y="68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8200" y="5494794"/>
              <a:ext cx="399529" cy="5217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33676" y="5450469"/>
              <a:ext cx="330707" cy="40259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76031" y="1162138"/>
            <a:ext cx="4312285" cy="2392680"/>
            <a:chOff x="376031" y="1162138"/>
            <a:chExt cx="4312285" cy="239268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031" y="1162138"/>
              <a:ext cx="4009291" cy="23921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0407" y="4494403"/>
            <a:ext cx="370311" cy="33267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3897" y="4647095"/>
            <a:ext cx="260056" cy="1341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36491" y="5543918"/>
            <a:ext cx="208470" cy="1084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406806" y="5287911"/>
            <a:ext cx="656188" cy="55652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126672" y="5369064"/>
            <a:ext cx="717702" cy="23899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51727" y="803884"/>
            <a:ext cx="5728970" cy="5653405"/>
            <a:chOff x="6251727" y="803884"/>
            <a:chExt cx="5728970" cy="565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727" y="803884"/>
              <a:ext cx="5347550" cy="56527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3329" y="5466150"/>
              <a:ext cx="326783" cy="35305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150117" y="3625329"/>
            <a:ext cx="2707640" cy="2391410"/>
            <a:chOff x="1150117" y="3625329"/>
            <a:chExt cx="2707640" cy="239141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9130" y="3625329"/>
              <a:ext cx="898367" cy="5485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117" y="3732301"/>
              <a:ext cx="2663997" cy="20892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7100" y="4597362"/>
              <a:ext cx="219055" cy="1220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92770" y="4449991"/>
              <a:ext cx="338455" cy="342900"/>
            </a:xfrm>
            <a:custGeom>
              <a:avLst/>
              <a:gdLst/>
              <a:ahLst/>
              <a:cxnLst/>
              <a:rect l="l" t="t" r="r" b="b"/>
              <a:pathLst>
                <a:path w="338455" h="342900">
                  <a:moveTo>
                    <a:pt x="210616" y="2832"/>
                  </a:moveTo>
                  <a:lnTo>
                    <a:pt x="208978" y="4457"/>
                  </a:lnTo>
                  <a:lnTo>
                    <a:pt x="210616" y="2832"/>
                  </a:lnTo>
                  <a:close/>
                </a:path>
                <a:path w="338455" h="342900">
                  <a:moveTo>
                    <a:pt x="224370" y="63"/>
                  </a:moveTo>
                  <a:lnTo>
                    <a:pt x="218706" y="101"/>
                  </a:lnTo>
                  <a:lnTo>
                    <a:pt x="224370" y="63"/>
                  </a:lnTo>
                  <a:close/>
                </a:path>
                <a:path w="338455" h="342900">
                  <a:moveTo>
                    <a:pt x="230505" y="42900"/>
                  </a:moveTo>
                  <a:lnTo>
                    <a:pt x="229539" y="23393"/>
                  </a:lnTo>
                  <a:lnTo>
                    <a:pt x="229031" y="14655"/>
                  </a:lnTo>
                  <a:lnTo>
                    <a:pt x="229057" y="18453"/>
                  </a:lnTo>
                  <a:lnTo>
                    <a:pt x="228955" y="13347"/>
                  </a:lnTo>
                  <a:lnTo>
                    <a:pt x="228917" y="12865"/>
                  </a:lnTo>
                  <a:lnTo>
                    <a:pt x="228942" y="12484"/>
                  </a:lnTo>
                  <a:lnTo>
                    <a:pt x="229031" y="14655"/>
                  </a:lnTo>
                  <a:lnTo>
                    <a:pt x="229019" y="12357"/>
                  </a:lnTo>
                  <a:lnTo>
                    <a:pt x="229006" y="11252"/>
                  </a:lnTo>
                  <a:lnTo>
                    <a:pt x="228955" y="12103"/>
                  </a:lnTo>
                  <a:lnTo>
                    <a:pt x="228879" y="4470"/>
                  </a:lnTo>
                  <a:lnTo>
                    <a:pt x="227317" y="2921"/>
                  </a:lnTo>
                  <a:lnTo>
                    <a:pt x="228803" y="4406"/>
                  </a:lnTo>
                  <a:lnTo>
                    <a:pt x="224586" y="292"/>
                  </a:lnTo>
                  <a:lnTo>
                    <a:pt x="227317" y="2921"/>
                  </a:lnTo>
                  <a:lnTo>
                    <a:pt x="224421" y="50"/>
                  </a:lnTo>
                  <a:lnTo>
                    <a:pt x="213309" y="177"/>
                  </a:lnTo>
                  <a:lnTo>
                    <a:pt x="218706" y="101"/>
                  </a:lnTo>
                  <a:lnTo>
                    <a:pt x="213334" y="127"/>
                  </a:lnTo>
                  <a:lnTo>
                    <a:pt x="211620" y="1828"/>
                  </a:lnTo>
                  <a:lnTo>
                    <a:pt x="210616" y="2832"/>
                  </a:lnTo>
                  <a:lnTo>
                    <a:pt x="208965" y="4495"/>
                  </a:lnTo>
                  <a:lnTo>
                    <a:pt x="208864" y="12357"/>
                  </a:lnTo>
                  <a:lnTo>
                    <a:pt x="209740" y="24879"/>
                  </a:lnTo>
                  <a:lnTo>
                    <a:pt x="208851" y="12357"/>
                  </a:lnTo>
                  <a:lnTo>
                    <a:pt x="208788" y="11023"/>
                  </a:lnTo>
                  <a:lnTo>
                    <a:pt x="208775" y="12268"/>
                  </a:lnTo>
                  <a:lnTo>
                    <a:pt x="208749" y="17754"/>
                  </a:lnTo>
                  <a:lnTo>
                    <a:pt x="208737" y="18072"/>
                  </a:lnTo>
                  <a:lnTo>
                    <a:pt x="208381" y="28028"/>
                  </a:lnTo>
                  <a:lnTo>
                    <a:pt x="208368" y="28194"/>
                  </a:lnTo>
                  <a:lnTo>
                    <a:pt x="207645" y="42075"/>
                  </a:lnTo>
                  <a:lnTo>
                    <a:pt x="206222" y="59677"/>
                  </a:lnTo>
                  <a:lnTo>
                    <a:pt x="204406" y="79667"/>
                  </a:lnTo>
                  <a:lnTo>
                    <a:pt x="202984" y="99453"/>
                  </a:lnTo>
                  <a:lnTo>
                    <a:pt x="202933" y="99834"/>
                  </a:lnTo>
                  <a:lnTo>
                    <a:pt x="200799" y="119557"/>
                  </a:lnTo>
                  <a:lnTo>
                    <a:pt x="199351" y="137769"/>
                  </a:lnTo>
                  <a:lnTo>
                    <a:pt x="197573" y="154559"/>
                  </a:lnTo>
                  <a:lnTo>
                    <a:pt x="196811" y="169735"/>
                  </a:lnTo>
                  <a:lnTo>
                    <a:pt x="195757" y="182130"/>
                  </a:lnTo>
                  <a:lnTo>
                    <a:pt x="195719" y="192151"/>
                  </a:lnTo>
                  <a:lnTo>
                    <a:pt x="195757" y="191744"/>
                  </a:lnTo>
                  <a:lnTo>
                    <a:pt x="195719" y="192722"/>
                  </a:lnTo>
                  <a:lnTo>
                    <a:pt x="195719" y="192151"/>
                  </a:lnTo>
                  <a:lnTo>
                    <a:pt x="195656" y="192722"/>
                  </a:lnTo>
                  <a:lnTo>
                    <a:pt x="195033" y="199313"/>
                  </a:lnTo>
                  <a:lnTo>
                    <a:pt x="194983" y="206578"/>
                  </a:lnTo>
                  <a:lnTo>
                    <a:pt x="194335" y="206895"/>
                  </a:lnTo>
                  <a:lnTo>
                    <a:pt x="191693" y="214807"/>
                  </a:lnTo>
                  <a:lnTo>
                    <a:pt x="193827" y="219087"/>
                  </a:lnTo>
                  <a:lnTo>
                    <a:pt x="196646" y="220040"/>
                  </a:lnTo>
                  <a:lnTo>
                    <a:pt x="200444" y="225056"/>
                  </a:lnTo>
                  <a:lnTo>
                    <a:pt x="206895" y="225945"/>
                  </a:lnTo>
                  <a:lnTo>
                    <a:pt x="213715" y="220776"/>
                  </a:lnTo>
                  <a:lnTo>
                    <a:pt x="214045" y="220535"/>
                  </a:lnTo>
                  <a:lnTo>
                    <a:pt x="215201" y="218160"/>
                  </a:lnTo>
                  <a:lnTo>
                    <a:pt x="215569" y="217424"/>
                  </a:lnTo>
                  <a:lnTo>
                    <a:pt x="215493" y="214134"/>
                  </a:lnTo>
                  <a:lnTo>
                    <a:pt x="215480" y="213131"/>
                  </a:lnTo>
                  <a:lnTo>
                    <a:pt x="215468" y="209638"/>
                  </a:lnTo>
                  <a:lnTo>
                    <a:pt x="215455" y="204749"/>
                  </a:lnTo>
                  <a:lnTo>
                    <a:pt x="215404" y="201256"/>
                  </a:lnTo>
                  <a:lnTo>
                    <a:pt x="215455" y="200736"/>
                  </a:lnTo>
                  <a:lnTo>
                    <a:pt x="215493" y="200266"/>
                  </a:lnTo>
                  <a:lnTo>
                    <a:pt x="216128" y="193687"/>
                  </a:lnTo>
                  <a:lnTo>
                    <a:pt x="216166" y="191744"/>
                  </a:lnTo>
                  <a:lnTo>
                    <a:pt x="216128" y="183870"/>
                  </a:lnTo>
                  <a:lnTo>
                    <a:pt x="216166" y="183426"/>
                  </a:lnTo>
                  <a:lnTo>
                    <a:pt x="216192" y="182994"/>
                  </a:lnTo>
                  <a:lnTo>
                    <a:pt x="217233" y="170903"/>
                  </a:lnTo>
                  <a:lnTo>
                    <a:pt x="217297" y="169532"/>
                  </a:lnTo>
                  <a:lnTo>
                    <a:pt x="217919" y="156718"/>
                  </a:lnTo>
                  <a:lnTo>
                    <a:pt x="217932" y="156400"/>
                  </a:lnTo>
                  <a:lnTo>
                    <a:pt x="219735" y="139522"/>
                  </a:lnTo>
                  <a:lnTo>
                    <a:pt x="219875" y="137642"/>
                  </a:lnTo>
                  <a:lnTo>
                    <a:pt x="221145" y="121475"/>
                  </a:lnTo>
                  <a:lnTo>
                    <a:pt x="223304" y="101676"/>
                  </a:lnTo>
                  <a:lnTo>
                    <a:pt x="224764" y="81127"/>
                  </a:lnTo>
                  <a:lnTo>
                    <a:pt x="226555" y="61404"/>
                  </a:lnTo>
                  <a:lnTo>
                    <a:pt x="227584" y="48323"/>
                  </a:lnTo>
                  <a:lnTo>
                    <a:pt x="227761" y="46088"/>
                  </a:lnTo>
                  <a:lnTo>
                    <a:pt x="230505" y="42900"/>
                  </a:lnTo>
                  <a:close/>
                </a:path>
                <a:path w="338455" h="342900">
                  <a:moveTo>
                    <a:pt x="338302" y="329869"/>
                  </a:moveTo>
                  <a:lnTo>
                    <a:pt x="337794" y="324815"/>
                  </a:lnTo>
                  <a:lnTo>
                    <a:pt x="337400" y="320852"/>
                  </a:lnTo>
                  <a:lnTo>
                    <a:pt x="334772" y="318046"/>
                  </a:lnTo>
                  <a:lnTo>
                    <a:pt x="334594" y="317855"/>
                  </a:lnTo>
                  <a:lnTo>
                    <a:pt x="334035" y="317246"/>
                  </a:lnTo>
                  <a:lnTo>
                    <a:pt x="328917" y="316395"/>
                  </a:lnTo>
                  <a:lnTo>
                    <a:pt x="323900" y="316839"/>
                  </a:lnTo>
                  <a:lnTo>
                    <a:pt x="322529" y="317322"/>
                  </a:lnTo>
                  <a:lnTo>
                    <a:pt x="321221" y="317322"/>
                  </a:lnTo>
                  <a:lnTo>
                    <a:pt x="321221" y="330733"/>
                  </a:lnTo>
                  <a:lnTo>
                    <a:pt x="321221" y="317322"/>
                  </a:lnTo>
                  <a:lnTo>
                    <a:pt x="290918" y="317246"/>
                  </a:lnTo>
                  <a:lnTo>
                    <a:pt x="268820" y="317563"/>
                  </a:lnTo>
                  <a:lnTo>
                    <a:pt x="144627" y="317588"/>
                  </a:lnTo>
                  <a:lnTo>
                    <a:pt x="113411" y="318020"/>
                  </a:lnTo>
                  <a:lnTo>
                    <a:pt x="84493" y="318046"/>
                  </a:lnTo>
                  <a:lnTo>
                    <a:pt x="84251" y="318046"/>
                  </a:lnTo>
                  <a:lnTo>
                    <a:pt x="62306" y="317436"/>
                  </a:lnTo>
                  <a:lnTo>
                    <a:pt x="60477" y="317398"/>
                  </a:lnTo>
                  <a:lnTo>
                    <a:pt x="35229" y="314032"/>
                  </a:lnTo>
                  <a:lnTo>
                    <a:pt x="5969" y="311137"/>
                  </a:lnTo>
                  <a:lnTo>
                    <a:pt x="1079" y="315137"/>
                  </a:lnTo>
                  <a:lnTo>
                    <a:pt x="0" y="326047"/>
                  </a:lnTo>
                  <a:lnTo>
                    <a:pt x="3924" y="330898"/>
                  </a:lnTo>
                  <a:lnTo>
                    <a:pt x="33083" y="334200"/>
                  </a:lnTo>
                  <a:lnTo>
                    <a:pt x="34417" y="334251"/>
                  </a:lnTo>
                  <a:lnTo>
                    <a:pt x="59677" y="333768"/>
                  </a:lnTo>
                  <a:lnTo>
                    <a:pt x="59524" y="333756"/>
                  </a:lnTo>
                  <a:lnTo>
                    <a:pt x="316598" y="333756"/>
                  </a:lnTo>
                  <a:lnTo>
                    <a:pt x="59677" y="333768"/>
                  </a:lnTo>
                  <a:lnTo>
                    <a:pt x="84010" y="334518"/>
                  </a:lnTo>
                  <a:lnTo>
                    <a:pt x="113309" y="334543"/>
                  </a:lnTo>
                  <a:lnTo>
                    <a:pt x="144627" y="334987"/>
                  </a:lnTo>
                  <a:lnTo>
                    <a:pt x="177863" y="335000"/>
                  </a:lnTo>
                  <a:lnTo>
                    <a:pt x="268820" y="335000"/>
                  </a:lnTo>
                  <a:lnTo>
                    <a:pt x="290779" y="335318"/>
                  </a:lnTo>
                  <a:lnTo>
                    <a:pt x="316090" y="335292"/>
                  </a:lnTo>
                  <a:lnTo>
                    <a:pt x="315937" y="335737"/>
                  </a:lnTo>
                  <a:lnTo>
                    <a:pt x="315861" y="336181"/>
                  </a:lnTo>
                  <a:lnTo>
                    <a:pt x="318592" y="341642"/>
                  </a:lnTo>
                  <a:lnTo>
                    <a:pt x="321957" y="342760"/>
                  </a:lnTo>
                  <a:lnTo>
                    <a:pt x="326898" y="340296"/>
                  </a:lnTo>
                  <a:lnTo>
                    <a:pt x="331127" y="335991"/>
                  </a:lnTo>
                  <a:lnTo>
                    <a:pt x="328917" y="336169"/>
                  </a:lnTo>
                  <a:lnTo>
                    <a:pt x="328536" y="336181"/>
                  </a:lnTo>
                  <a:lnTo>
                    <a:pt x="328777" y="336169"/>
                  </a:lnTo>
                  <a:lnTo>
                    <a:pt x="328599" y="336143"/>
                  </a:lnTo>
                  <a:lnTo>
                    <a:pt x="328777" y="336169"/>
                  </a:lnTo>
                  <a:lnTo>
                    <a:pt x="329082" y="336143"/>
                  </a:lnTo>
                  <a:lnTo>
                    <a:pt x="329298" y="336105"/>
                  </a:lnTo>
                  <a:lnTo>
                    <a:pt x="329806" y="336054"/>
                  </a:lnTo>
                  <a:lnTo>
                    <a:pt x="331177" y="335927"/>
                  </a:lnTo>
                  <a:lnTo>
                    <a:pt x="334416" y="335597"/>
                  </a:lnTo>
                  <a:lnTo>
                    <a:pt x="338264" y="330898"/>
                  </a:lnTo>
                  <a:lnTo>
                    <a:pt x="338302" y="329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5112" y="4874056"/>
              <a:ext cx="223215" cy="1930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3301" y="4374934"/>
              <a:ext cx="382230" cy="3599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93253" y="5735370"/>
              <a:ext cx="194945" cy="90170"/>
            </a:xfrm>
            <a:custGeom>
              <a:avLst/>
              <a:gdLst/>
              <a:ahLst/>
              <a:cxnLst/>
              <a:rect l="l" t="t" r="r" b="b"/>
              <a:pathLst>
                <a:path w="194944" h="90170">
                  <a:moveTo>
                    <a:pt x="177622" y="6578"/>
                  </a:moveTo>
                  <a:lnTo>
                    <a:pt x="175158" y="4114"/>
                  </a:lnTo>
                  <a:lnTo>
                    <a:pt x="146469" y="4064"/>
                  </a:lnTo>
                  <a:lnTo>
                    <a:pt x="101219" y="165"/>
                  </a:lnTo>
                  <a:lnTo>
                    <a:pt x="42049" y="0"/>
                  </a:lnTo>
                  <a:lnTo>
                    <a:pt x="40957" y="63"/>
                  </a:lnTo>
                  <a:lnTo>
                    <a:pt x="24688" y="1917"/>
                  </a:lnTo>
                  <a:lnTo>
                    <a:pt x="3581" y="5308"/>
                  </a:lnTo>
                  <a:lnTo>
                    <a:pt x="0" y="10248"/>
                  </a:lnTo>
                  <a:lnTo>
                    <a:pt x="1689" y="20764"/>
                  </a:lnTo>
                  <a:lnTo>
                    <a:pt x="6629" y="24345"/>
                  </a:lnTo>
                  <a:lnTo>
                    <a:pt x="27355" y="21082"/>
                  </a:lnTo>
                  <a:lnTo>
                    <a:pt x="42608" y="19342"/>
                  </a:lnTo>
                  <a:lnTo>
                    <a:pt x="78079" y="19342"/>
                  </a:lnTo>
                  <a:lnTo>
                    <a:pt x="89344" y="19316"/>
                  </a:lnTo>
                  <a:lnTo>
                    <a:pt x="135890" y="16700"/>
                  </a:lnTo>
                  <a:lnTo>
                    <a:pt x="146481" y="15265"/>
                  </a:lnTo>
                  <a:lnTo>
                    <a:pt x="175120" y="15265"/>
                  </a:lnTo>
                  <a:lnTo>
                    <a:pt x="177622" y="12763"/>
                  </a:lnTo>
                  <a:lnTo>
                    <a:pt x="177622" y="6578"/>
                  </a:lnTo>
                  <a:close/>
                </a:path>
                <a:path w="194944" h="90170">
                  <a:moveTo>
                    <a:pt x="194716" y="67284"/>
                  </a:moveTo>
                  <a:lnTo>
                    <a:pt x="193713" y="60464"/>
                  </a:lnTo>
                  <a:lnTo>
                    <a:pt x="190042" y="57734"/>
                  </a:lnTo>
                  <a:lnTo>
                    <a:pt x="173710" y="60134"/>
                  </a:lnTo>
                  <a:lnTo>
                    <a:pt x="158597" y="62649"/>
                  </a:lnTo>
                  <a:lnTo>
                    <a:pt x="129387" y="67284"/>
                  </a:lnTo>
                  <a:lnTo>
                    <a:pt x="194716" y="67284"/>
                  </a:lnTo>
                  <a:close/>
                </a:path>
                <a:path w="194944" h="90170">
                  <a:moveTo>
                    <a:pt x="194881" y="68364"/>
                  </a:moveTo>
                  <a:lnTo>
                    <a:pt x="194716" y="67284"/>
                  </a:lnTo>
                  <a:lnTo>
                    <a:pt x="129298" y="67297"/>
                  </a:lnTo>
                  <a:lnTo>
                    <a:pt x="105943" y="70129"/>
                  </a:lnTo>
                  <a:lnTo>
                    <a:pt x="84213" y="70739"/>
                  </a:lnTo>
                  <a:lnTo>
                    <a:pt x="75831" y="70396"/>
                  </a:lnTo>
                  <a:lnTo>
                    <a:pt x="76593" y="69977"/>
                  </a:lnTo>
                  <a:lnTo>
                    <a:pt x="77470" y="69062"/>
                  </a:lnTo>
                  <a:lnTo>
                    <a:pt x="79489" y="64109"/>
                  </a:lnTo>
                  <a:lnTo>
                    <a:pt x="80314" y="62128"/>
                  </a:lnTo>
                  <a:lnTo>
                    <a:pt x="78130" y="56896"/>
                  </a:lnTo>
                  <a:lnTo>
                    <a:pt x="74028" y="55232"/>
                  </a:lnTo>
                  <a:lnTo>
                    <a:pt x="74028" y="71386"/>
                  </a:lnTo>
                  <a:lnTo>
                    <a:pt x="58991" y="78638"/>
                  </a:lnTo>
                  <a:lnTo>
                    <a:pt x="55410" y="80721"/>
                  </a:lnTo>
                  <a:lnTo>
                    <a:pt x="58623" y="78841"/>
                  </a:lnTo>
                  <a:lnTo>
                    <a:pt x="58991" y="78638"/>
                  </a:lnTo>
                  <a:lnTo>
                    <a:pt x="59372" y="78447"/>
                  </a:lnTo>
                  <a:lnTo>
                    <a:pt x="74028" y="71386"/>
                  </a:lnTo>
                  <a:lnTo>
                    <a:pt x="74028" y="55232"/>
                  </a:lnTo>
                  <a:lnTo>
                    <a:pt x="71259" y="54089"/>
                  </a:lnTo>
                  <a:lnTo>
                    <a:pt x="68707" y="54127"/>
                  </a:lnTo>
                  <a:lnTo>
                    <a:pt x="50495" y="62306"/>
                  </a:lnTo>
                  <a:lnTo>
                    <a:pt x="46723" y="64211"/>
                  </a:lnTo>
                  <a:lnTo>
                    <a:pt x="46951" y="64109"/>
                  </a:lnTo>
                  <a:lnTo>
                    <a:pt x="46482" y="64338"/>
                  </a:lnTo>
                  <a:lnTo>
                    <a:pt x="46723" y="64211"/>
                  </a:lnTo>
                  <a:lnTo>
                    <a:pt x="46431" y="64338"/>
                  </a:lnTo>
                  <a:lnTo>
                    <a:pt x="32905" y="70256"/>
                  </a:lnTo>
                  <a:lnTo>
                    <a:pt x="29273" y="70472"/>
                  </a:lnTo>
                  <a:lnTo>
                    <a:pt x="27279" y="72720"/>
                  </a:lnTo>
                  <a:lnTo>
                    <a:pt x="26390" y="73101"/>
                  </a:lnTo>
                  <a:lnTo>
                    <a:pt x="25958" y="74206"/>
                  </a:lnTo>
                  <a:lnTo>
                    <a:pt x="25184" y="75082"/>
                  </a:lnTo>
                  <a:lnTo>
                    <a:pt x="25234" y="76047"/>
                  </a:lnTo>
                  <a:lnTo>
                    <a:pt x="24142" y="78841"/>
                  </a:lnTo>
                  <a:lnTo>
                    <a:pt x="25603" y="82181"/>
                  </a:lnTo>
                  <a:lnTo>
                    <a:pt x="25819" y="85813"/>
                  </a:lnTo>
                  <a:lnTo>
                    <a:pt x="30429" y="89903"/>
                  </a:lnTo>
                  <a:lnTo>
                    <a:pt x="35255" y="89611"/>
                  </a:lnTo>
                  <a:lnTo>
                    <a:pt x="36474" y="89687"/>
                  </a:lnTo>
                  <a:lnTo>
                    <a:pt x="39497" y="89738"/>
                  </a:lnTo>
                  <a:lnTo>
                    <a:pt x="85001" y="88226"/>
                  </a:lnTo>
                  <a:lnTo>
                    <a:pt x="107403" y="84531"/>
                  </a:lnTo>
                  <a:lnTo>
                    <a:pt x="131394" y="81610"/>
                  </a:lnTo>
                  <a:lnTo>
                    <a:pt x="176085" y="74409"/>
                  </a:lnTo>
                  <a:lnTo>
                    <a:pt x="192138" y="72047"/>
                  </a:lnTo>
                  <a:lnTo>
                    <a:pt x="193090" y="70751"/>
                  </a:lnTo>
                  <a:lnTo>
                    <a:pt x="193535" y="70167"/>
                  </a:lnTo>
                  <a:lnTo>
                    <a:pt x="194881" y="68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8200" y="5494794"/>
              <a:ext cx="399529" cy="5217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33676" y="5450469"/>
              <a:ext cx="330707" cy="40259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76031" y="1162138"/>
            <a:ext cx="4312285" cy="2392680"/>
            <a:chOff x="376031" y="1162138"/>
            <a:chExt cx="4312285" cy="2392680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6031" y="1162138"/>
              <a:ext cx="4009291" cy="23921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10407" y="4494403"/>
            <a:ext cx="370311" cy="33267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3897" y="4647095"/>
            <a:ext cx="260056" cy="13411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936491" y="5543918"/>
            <a:ext cx="208470" cy="1084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06806" y="5287911"/>
            <a:ext cx="656188" cy="55652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26672" y="5369064"/>
            <a:ext cx="717702" cy="23899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6031" y="1162138"/>
            <a:ext cx="4312285" cy="2392680"/>
            <a:chOff x="376031" y="1162138"/>
            <a:chExt cx="4312285" cy="23926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031" y="1162138"/>
              <a:ext cx="4009291" cy="23921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0407" y="4494403"/>
            <a:ext cx="370311" cy="3326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3897" y="4647095"/>
            <a:ext cx="260056" cy="134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36491" y="5543918"/>
            <a:ext cx="208470" cy="1084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06806" y="5287911"/>
            <a:ext cx="656188" cy="55652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26672" y="5369064"/>
            <a:ext cx="717702" cy="2389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0889" y="6192109"/>
            <a:ext cx="347908" cy="3106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59522" y="6163707"/>
            <a:ext cx="467474" cy="32796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150117" y="3625329"/>
            <a:ext cx="3376929" cy="3232785"/>
            <a:chOff x="1150117" y="3625329"/>
            <a:chExt cx="3376929" cy="3232785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9130" y="3625329"/>
              <a:ext cx="898367" cy="5485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0117" y="3732301"/>
              <a:ext cx="2663997" cy="20892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7100" y="4597362"/>
              <a:ext cx="219055" cy="1220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92770" y="4449991"/>
              <a:ext cx="338455" cy="342900"/>
            </a:xfrm>
            <a:custGeom>
              <a:avLst/>
              <a:gdLst/>
              <a:ahLst/>
              <a:cxnLst/>
              <a:rect l="l" t="t" r="r" b="b"/>
              <a:pathLst>
                <a:path w="338455" h="342900">
                  <a:moveTo>
                    <a:pt x="210616" y="2832"/>
                  </a:moveTo>
                  <a:lnTo>
                    <a:pt x="208978" y="4457"/>
                  </a:lnTo>
                  <a:lnTo>
                    <a:pt x="210616" y="2832"/>
                  </a:lnTo>
                  <a:close/>
                </a:path>
                <a:path w="338455" h="342900">
                  <a:moveTo>
                    <a:pt x="224370" y="63"/>
                  </a:moveTo>
                  <a:lnTo>
                    <a:pt x="218706" y="101"/>
                  </a:lnTo>
                  <a:lnTo>
                    <a:pt x="224370" y="63"/>
                  </a:lnTo>
                  <a:close/>
                </a:path>
                <a:path w="338455" h="342900">
                  <a:moveTo>
                    <a:pt x="230505" y="42900"/>
                  </a:moveTo>
                  <a:lnTo>
                    <a:pt x="229539" y="23393"/>
                  </a:lnTo>
                  <a:lnTo>
                    <a:pt x="229031" y="14655"/>
                  </a:lnTo>
                  <a:lnTo>
                    <a:pt x="229057" y="18453"/>
                  </a:lnTo>
                  <a:lnTo>
                    <a:pt x="228955" y="13347"/>
                  </a:lnTo>
                  <a:lnTo>
                    <a:pt x="228917" y="12865"/>
                  </a:lnTo>
                  <a:lnTo>
                    <a:pt x="228942" y="12484"/>
                  </a:lnTo>
                  <a:lnTo>
                    <a:pt x="229031" y="14655"/>
                  </a:lnTo>
                  <a:lnTo>
                    <a:pt x="229019" y="12357"/>
                  </a:lnTo>
                  <a:lnTo>
                    <a:pt x="229006" y="11252"/>
                  </a:lnTo>
                  <a:lnTo>
                    <a:pt x="228955" y="12103"/>
                  </a:lnTo>
                  <a:lnTo>
                    <a:pt x="228879" y="4470"/>
                  </a:lnTo>
                  <a:lnTo>
                    <a:pt x="227317" y="2921"/>
                  </a:lnTo>
                  <a:lnTo>
                    <a:pt x="228803" y="4406"/>
                  </a:lnTo>
                  <a:lnTo>
                    <a:pt x="224586" y="292"/>
                  </a:lnTo>
                  <a:lnTo>
                    <a:pt x="227317" y="2921"/>
                  </a:lnTo>
                  <a:lnTo>
                    <a:pt x="224421" y="50"/>
                  </a:lnTo>
                  <a:lnTo>
                    <a:pt x="213309" y="177"/>
                  </a:lnTo>
                  <a:lnTo>
                    <a:pt x="218706" y="101"/>
                  </a:lnTo>
                  <a:lnTo>
                    <a:pt x="213334" y="127"/>
                  </a:lnTo>
                  <a:lnTo>
                    <a:pt x="211620" y="1828"/>
                  </a:lnTo>
                  <a:lnTo>
                    <a:pt x="210616" y="2832"/>
                  </a:lnTo>
                  <a:lnTo>
                    <a:pt x="208965" y="4495"/>
                  </a:lnTo>
                  <a:lnTo>
                    <a:pt x="208864" y="12357"/>
                  </a:lnTo>
                  <a:lnTo>
                    <a:pt x="209740" y="24879"/>
                  </a:lnTo>
                  <a:lnTo>
                    <a:pt x="208851" y="12357"/>
                  </a:lnTo>
                  <a:lnTo>
                    <a:pt x="208788" y="11023"/>
                  </a:lnTo>
                  <a:lnTo>
                    <a:pt x="208775" y="12268"/>
                  </a:lnTo>
                  <a:lnTo>
                    <a:pt x="208749" y="17754"/>
                  </a:lnTo>
                  <a:lnTo>
                    <a:pt x="208737" y="18072"/>
                  </a:lnTo>
                  <a:lnTo>
                    <a:pt x="208381" y="28028"/>
                  </a:lnTo>
                  <a:lnTo>
                    <a:pt x="208368" y="28194"/>
                  </a:lnTo>
                  <a:lnTo>
                    <a:pt x="207645" y="42075"/>
                  </a:lnTo>
                  <a:lnTo>
                    <a:pt x="206222" y="59677"/>
                  </a:lnTo>
                  <a:lnTo>
                    <a:pt x="204406" y="79667"/>
                  </a:lnTo>
                  <a:lnTo>
                    <a:pt x="202984" y="99453"/>
                  </a:lnTo>
                  <a:lnTo>
                    <a:pt x="202933" y="99834"/>
                  </a:lnTo>
                  <a:lnTo>
                    <a:pt x="200799" y="119557"/>
                  </a:lnTo>
                  <a:lnTo>
                    <a:pt x="199351" y="137769"/>
                  </a:lnTo>
                  <a:lnTo>
                    <a:pt x="197573" y="154559"/>
                  </a:lnTo>
                  <a:lnTo>
                    <a:pt x="196811" y="169735"/>
                  </a:lnTo>
                  <a:lnTo>
                    <a:pt x="195757" y="182130"/>
                  </a:lnTo>
                  <a:lnTo>
                    <a:pt x="195719" y="192151"/>
                  </a:lnTo>
                  <a:lnTo>
                    <a:pt x="195757" y="191744"/>
                  </a:lnTo>
                  <a:lnTo>
                    <a:pt x="195719" y="192722"/>
                  </a:lnTo>
                  <a:lnTo>
                    <a:pt x="195719" y="192151"/>
                  </a:lnTo>
                  <a:lnTo>
                    <a:pt x="195656" y="192722"/>
                  </a:lnTo>
                  <a:lnTo>
                    <a:pt x="195033" y="199313"/>
                  </a:lnTo>
                  <a:lnTo>
                    <a:pt x="194983" y="206578"/>
                  </a:lnTo>
                  <a:lnTo>
                    <a:pt x="194335" y="206895"/>
                  </a:lnTo>
                  <a:lnTo>
                    <a:pt x="191693" y="214807"/>
                  </a:lnTo>
                  <a:lnTo>
                    <a:pt x="193827" y="219087"/>
                  </a:lnTo>
                  <a:lnTo>
                    <a:pt x="196646" y="220040"/>
                  </a:lnTo>
                  <a:lnTo>
                    <a:pt x="200444" y="225056"/>
                  </a:lnTo>
                  <a:lnTo>
                    <a:pt x="206895" y="225945"/>
                  </a:lnTo>
                  <a:lnTo>
                    <a:pt x="213715" y="220776"/>
                  </a:lnTo>
                  <a:lnTo>
                    <a:pt x="214045" y="220535"/>
                  </a:lnTo>
                  <a:lnTo>
                    <a:pt x="215201" y="218160"/>
                  </a:lnTo>
                  <a:lnTo>
                    <a:pt x="215569" y="217424"/>
                  </a:lnTo>
                  <a:lnTo>
                    <a:pt x="215493" y="214134"/>
                  </a:lnTo>
                  <a:lnTo>
                    <a:pt x="215480" y="213131"/>
                  </a:lnTo>
                  <a:lnTo>
                    <a:pt x="215468" y="209638"/>
                  </a:lnTo>
                  <a:lnTo>
                    <a:pt x="215455" y="204749"/>
                  </a:lnTo>
                  <a:lnTo>
                    <a:pt x="215404" y="201256"/>
                  </a:lnTo>
                  <a:lnTo>
                    <a:pt x="215455" y="200736"/>
                  </a:lnTo>
                  <a:lnTo>
                    <a:pt x="215493" y="200266"/>
                  </a:lnTo>
                  <a:lnTo>
                    <a:pt x="216128" y="193687"/>
                  </a:lnTo>
                  <a:lnTo>
                    <a:pt x="216166" y="191744"/>
                  </a:lnTo>
                  <a:lnTo>
                    <a:pt x="216128" y="183870"/>
                  </a:lnTo>
                  <a:lnTo>
                    <a:pt x="216166" y="183426"/>
                  </a:lnTo>
                  <a:lnTo>
                    <a:pt x="216192" y="182994"/>
                  </a:lnTo>
                  <a:lnTo>
                    <a:pt x="217233" y="170903"/>
                  </a:lnTo>
                  <a:lnTo>
                    <a:pt x="217297" y="169532"/>
                  </a:lnTo>
                  <a:lnTo>
                    <a:pt x="217919" y="156718"/>
                  </a:lnTo>
                  <a:lnTo>
                    <a:pt x="217932" y="156400"/>
                  </a:lnTo>
                  <a:lnTo>
                    <a:pt x="219735" y="139522"/>
                  </a:lnTo>
                  <a:lnTo>
                    <a:pt x="219875" y="137642"/>
                  </a:lnTo>
                  <a:lnTo>
                    <a:pt x="221145" y="121475"/>
                  </a:lnTo>
                  <a:lnTo>
                    <a:pt x="223304" y="101676"/>
                  </a:lnTo>
                  <a:lnTo>
                    <a:pt x="224764" y="81127"/>
                  </a:lnTo>
                  <a:lnTo>
                    <a:pt x="226555" y="61404"/>
                  </a:lnTo>
                  <a:lnTo>
                    <a:pt x="227584" y="48323"/>
                  </a:lnTo>
                  <a:lnTo>
                    <a:pt x="227761" y="46088"/>
                  </a:lnTo>
                  <a:lnTo>
                    <a:pt x="230505" y="42900"/>
                  </a:lnTo>
                  <a:close/>
                </a:path>
                <a:path w="338455" h="342900">
                  <a:moveTo>
                    <a:pt x="338302" y="329869"/>
                  </a:moveTo>
                  <a:lnTo>
                    <a:pt x="337794" y="324815"/>
                  </a:lnTo>
                  <a:lnTo>
                    <a:pt x="337400" y="320852"/>
                  </a:lnTo>
                  <a:lnTo>
                    <a:pt x="334772" y="318046"/>
                  </a:lnTo>
                  <a:lnTo>
                    <a:pt x="334594" y="317855"/>
                  </a:lnTo>
                  <a:lnTo>
                    <a:pt x="334035" y="317246"/>
                  </a:lnTo>
                  <a:lnTo>
                    <a:pt x="328917" y="316395"/>
                  </a:lnTo>
                  <a:lnTo>
                    <a:pt x="323900" y="316839"/>
                  </a:lnTo>
                  <a:lnTo>
                    <a:pt x="322529" y="317322"/>
                  </a:lnTo>
                  <a:lnTo>
                    <a:pt x="321221" y="317322"/>
                  </a:lnTo>
                  <a:lnTo>
                    <a:pt x="321221" y="330733"/>
                  </a:lnTo>
                  <a:lnTo>
                    <a:pt x="321221" y="317322"/>
                  </a:lnTo>
                  <a:lnTo>
                    <a:pt x="290918" y="317246"/>
                  </a:lnTo>
                  <a:lnTo>
                    <a:pt x="268820" y="317563"/>
                  </a:lnTo>
                  <a:lnTo>
                    <a:pt x="144627" y="317588"/>
                  </a:lnTo>
                  <a:lnTo>
                    <a:pt x="113411" y="318020"/>
                  </a:lnTo>
                  <a:lnTo>
                    <a:pt x="84493" y="318046"/>
                  </a:lnTo>
                  <a:lnTo>
                    <a:pt x="84251" y="318046"/>
                  </a:lnTo>
                  <a:lnTo>
                    <a:pt x="62306" y="317436"/>
                  </a:lnTo>
                  <a:lnTo>
                    <a:pt x="60477" y="317398"/>
                  </a:lnTo>
                  <a:lnTo>
                    <a:pt x="35229" y="314032"/>
                  </a:lnTo>
                  <a:lnTo>
                    <a:pt x="5969" y="311137"/>
                  </a:lnTo>
                  <a:lnTo>
                    <a:pt x="1079" y="315137"/>
                  </a:lnTo>
                  <a:lnTo>
                    <a:pt x="0" y="326047"/>
                  </a:lnTo>
                  <a:lnTo>
                    <a:pt x="3924" y="330898"/>
                  </a:lnTo>
                  <a:lnTo>
                    <a:pt x="33083" y="334200"/>
                  </a:lnTo>
                  <a:lnTo>
                    <a:pt x="34417" y="334251"/>
                  </a:lnTo>
                  <a:lnTo>
                    <a:pt x="59677" y="333768"/>
                  </a:lnTo>
                  <a:lnTo>
                    <a:pt x="59524" y="333756"/>
                  </a:lnTo>
                  <a:lnTo>
                    <a:pt x="316598" y="333756"/>
                  </a:lnTo>
                  <a:lnTo>
                    <a:pt x="59677" y="333768"/>
                  </a:lnTo>
                  <a:lnTo>
                    <a:pt x="84010" y="334518"/>
                  </a:lnTo>
                  <a:lnTo>
                    <a:pt x="113309" y="334543"/>
                  </a:lnTo>
                  <a:lnTo>
                    <a:pt x="144627" y="334987"/>
                  </a:lnTo>
                  <a:lnTo>
                    <a:pt x="177863" y="335000"/>
                  </a:lnTo>
                  <a:lnTo>
                    <a:pt x="268820" y="335000"/>
                  </a:lnTo>
                  <a:lnTo>
                    <a:pt x="290779" y="335318"/>
                  </a:lnTo>
                  <a:lnTo>
                    <a:pt x="316090" y="335292"/>
                  </a:lnTo>
                  <a:lnTo>
                    <a:pt x="315937" y="335737"/>
                  </a:lnTo>
                  <a:lnTo>
                    <a:pt x="315861" y="336181"/>
                  </a:lnTo>
                  <a:lnTo>
                    <a:pt x="318592" y="341642"/>
                  </a:lnTo>
                  <a:lnTo>
                    <a:pt x="321957" y="342760"/>
                  </a:lnTo>
                  <a:lnTo>
                    <a:pt x="326898" y="340296"/>
                  </a:lnTo>
                  <a:lnTo>
                    <a:pt x="331127" y="335991"/>
                  </a:lnTo>
                  <a:lnTo>
                    <a:pt x="328917" y="336169"/>
                  </a:lnTo>
                  <a:lnTo>
                    <a:pt x="328536" y="336181"/>
                  </a:lnTo>
                  <a:lnTo>
                    <a:pt x="328777" y="336169"/>
                  </a:lnTo>
                  <a:lnTo>
                    <a:pt x="328599" y="336143"/>
                  </a:lnTo>
                  <a:lnTo>
                    <a:pt x="328777" y="336169"/>
                  </a:lnTo>
                  <a:lnTo>
                    <a:pt x="329082" y="336143"/>
                  </a:lnTo>
                  <a:lnTo>
                    <a:pt x="329298" y="336105"/>
                  </a:lnTo>
                  <a:lnTo>
                    <a:pt x="329806" y="336054"/>
                  </a:lnTo>
                  <a:lnTo>
                    <a:pt x="331177" y="335927"/>
                  </a:lnTo>
                  <a:lnTo>
                    <a:pt x="334416" y="335597"/>
                  </a:lnTo>
                  <a:lnTo>
                    <a:pt x="338264" y="330898"/>
                  </a:lnTo>
                  <a:lnTo>
                    <a:pt x="338302" y="329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5112" y="4874056"/>
              <a:ext cx="223215" cy="1930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93301" y="4374934"/>
              <a:ext cx="382230" cy="3599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93253" y="5735370"/>
              <a:ext cx="194945" cy="90170"/>
            </a:xfrm>
            <a:custGeom>
              <a:avLst/>
              <a:gdLst/>
              <a:ahLst/>
              <a:cxnLst/>
              <a:rect l="l" t="t" r="r" b="b"/>
              <a:pathLst>
                <a:path w="194944" h="90170">
                  <a:moveTo>
                    <a:pt x="177622" y="6578"/>
                  </a:moveTo>
                  <a:lnTo>
                    <a:pt x="175158" y="4114"/>
                  </a:lnTo>
                  <a:lnTo>
                    <a:pt x="146469" y="4064"/>
                  </a:lnTo>
                  <a:lnTo>
                    <a:pt x="101219" y="165"/>
                  </a:lnTo>
                  <a:lnTo>
                    <a:pt x="42049" y="0"/>
                  </a:lnTo>
                  <a:lnTo>
                    <a:pt x="40957" y="63"/>
                  </a:lnTo>
                  <a:lnTo>
                    <a:pt x="24688" y="1917"/>
                  </a:lnTo>
                  <a:lnTo>
                    <a:pt x="3581" y="5308"/>
                  </a:lnTo>
                  <a:lnTo>
                    <a:pt x="0" y="10248"/>
                  </a:lnTo>
                  <a:lnTo>
                    <a:pt x="1689" y="20764"/>
                  </a:lnTo>
                  <a:lnTo>
                    <a:pt x="6629" y="24345"/>
                  </a:lnTo>
                  <a:lnTo>
                    <a:pt x="27355" y="21082"/>
                  </a:lnTo>
                  <a:lnTo>
                    <a:pt x="42608" y="19342"/>
                  </a:lnTo>
                  <a:lnTo>
                    <a:pt x="78079" y="19342"/>
                  </a:lnTo>
                  <a:lnTo>
                    <a:pt x="89344" y="19316"/>
                  </a:lnTo>
                  <a:lnTo>
                    <a:pt x="135890" y="16700"/>
                  </a:lnTo>
                  <a:lnTo>
                    <a:pt x="146481" y="15265"/>
                  </a:lnTo>
                  <a:lnTo>
                    <a:pt x="175120" y="15265"/>
                  </a:lnTo>
                  <a:lnTo>
                    <a:pt x="177622" y="12763"/>
                  </a:lnTo>
                  <a:lnTo>
                    <a:pt x="177622" y="6578"/>
                  </a:lnTo>
                  <a:close/>
                </a:path>
                <a:path w="194944" h="90170">
                  <a:moveTo>
                    <a:pt x="194716" y="67284"/>
                  </a:moveTo>
                  <a:lnTo>
                    <a:pt x="193713" y="60464"/>
                  </a:lnTo>
                  <a:lnTo>
                    <a:pt x="190042" y="57734"/>
                  </a:lnTo>
                  <a:lnTo>
                    <a:pt x="173710" y="60134"/>
                  </a:lnTo>
                  <a:lnTo>
                    <a:pt x="158597" y="62649"/>
                  </a:lnTo>
                  <a:lnTo>
                    <a:pt x="129387" y="67284"/>
                  </a:lnTo>
                  <a:lnTo>
                    <a:pt x="194716" y="67284"/>
                  </a:lnTo>
                  <a:close/>
                </a:path>
                <a:path w="194944" h="90170">
                  <a:moveTo>
                    <a:pt x="194881" y="68364"/>
                  </a:moveTo>
                  <a:lnTo>
                    <a:pt x="194716" y="67284"/>
                  </a:lnTo>
                  <a:lnTo>
                    <a:pt x="129298" y="67297"/>
                  </a:lnTo>
                  <a:lnTo>
                    <a:pt x="105943" y="70129"/>
                  </a:lnTo>
                  <a:lnTo>
                    <a:pt x="84213" y="70739"/>
                  </a:lnTo>
                  <a:lnTo>
                    <a:pt x="75831" y="70396"/>
                  </a:lnTo>
                  <a:lnTo>
                    <a:pt x="76593" y="69977"/>
                  </a:lnTo>
                  <a:lnTo>
                    <a:pt x="77470" y="69062"/>
                  </a:lnTo>
                  <a:lnTo>
                    <a:pt x="79489" y="64109"/>
                  </a:lnTo>
                  <a:lnTo>
                    <a:pt x="80314" y="62128"/>
                  </a:lnTo>
                  <a:lnTo>
                    <a:pt x="78130" y="56896"/>
                  </a:lnTo>
                  <a:lnTo>
                    <a:pt x="74028" y="55232"/>
                  </a:lnTo>
                  <a:lnTo>
                    <a:pt x="74028" y="71386"/>
                  </a:lnTo>
                  <a:lnTo>
                    <a:pt x="58991" y="78638"/>
                  </a:lnTo>
                  <a:lnTo>
                    <a:pt x="55410" y="80721"/>
                  </a:lnTo>
                  <a:lnTo>
                    <a:pt x="58623" y="78841"/>
                  </a:lnTo>
                  <a:lnTo>
                    <a:pt x="58991" y="78638"/>
                  </a:lnTo>
                  <a:lnTo>
                    <a:pt x="59372" y="78447"/>
                  </a:lnTo>
                  <a:lnTo>
                    <a:pt x="74028" y="71386"/>
                  </a:lnTo>
                  <a:lnTo>
                    <a:pt x="74028" y="55232"/>
                  </a:lnTo>
                  <a:lnTo>
                    <a:pt x="71259" y="54089"/>
                  </a:lnTo>
                  <a:lnTo>
                    <a:pt x="68707" y="54127"/>
                  </a:lnTo>
                  <a:lnTo>
                    <a:pt x="50495" y="62306"/>
                  </a:lnTo>
                  <a:lnTo>
                    <a:pt x="46723" y="64211"/>
                  </a:lnTo>
                  <a:lnTo>
                    <a:pt x="46951" y="64109"/>
                  </a:lnTo>
                  <a:lnTo>
                    <a:pt x="46482" y="64338"/>
                  </a:lnTo>
                  <a:lnTo>
                    <a:pt x="46723" y="64211"/>
                  </a:lnTo>
                  <a:lnTo>
                    <a:pt x="46431" y="64338"/>
                  </a:lnTo>
                  <a:lnTo>
                    <a:pt x="32905" y="70256"/>
                  </a:lnTo>
                  <a:lnTo>
                    <a:pt x="29273" y="70472"/>
                  </a:lnTo>
                  <a:lnTo>
                    <a:pt x="27279" y="72720"/>
                  </a:lnTo>
                  <a:lnTo>
                    <a:pt x="26390" y="73101"/>
                  </a:lnTo>
                  <a:lnTo>
                    <a:pt x="25958" y="74206"/>
                  </a:lnTo>
                  <a:lnTo>
                    <a:pt x="25184" y="75082"/>
                  </a:lnTo>
                  <a:lnTo>
                    <a:pt x="25234" y="76047"/>
                  </a:lnTo>
                  <a:lnTo>
                    <a:pt x="24142" y="78841"/>
                  </a:lnTo>
                  <a:lnTo>
                    <a:pt x="25603" y="82181"/>
                  </a:lnTo>
                  <a:lnTo>
                    <a:pt x="25819" y="85813"/>
                  </a:lnTo>
                  <a:lnTo>
                    <a:pt x="30429" y="89903"/>
                  </a:lnTo>
                  <a:lnTo>
                    <a:pt x="35255" y="89611"/>
                  </a:lnTo>
                  <a:lnTo>
                    <a:pt x="36474" y="89687"/>
                  </a:lnTo>
                  <a:lnTo>
                    <a:pt x="39497" y="89738"/>
                  </a:lnTo>
                  <a:lnTo>
                    <a:pt x="85001" y="88226"/>
                  </a:lnTo>
                  <a:lnTo>
                    <a:pt x="107403" y="84531"/>
                  </a:lnTo>
                  <a:lnTo>
                    <a:pt x="131394" y="81610"/>
                  </a:lnTo>
                  <a:lnTo>
                    <a:pt x="176085" y="74409"/>
                  </a:lnTo>
                  <a:lnTo>
                    <a:pt x="192138" y="72047"/>
                  </a:lnTo>
                  <a:lnTo>
                    <a:pt x="193090" y="70751"/>
                  </a:lnTo>
                  <a:lnTo>
                    <a:pt x="193535" y="70167"/>
                  </a:lnTo>
                  <a:lnTo>
                    <a:pt x="194881" y="68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8200" y="5494794"/>
              <a:ext cx="399529" cy="5217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3676" y="5450469"/>
              <a:ext cx="330707" cy="4025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65870" y="6108354"/>
              <a:ext cx="1662899" cy="6359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10791" y="5961470"/>
              <a:ext cx="915679" cy="896529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755959" y="6057637"/>
            <a:ext cx="673823" cy="3171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02635" y="6165975"/>
            <a:ext cx="288259" cy="126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19419" y="6002520"/>
            <a:ext cx="100916" cy="9737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4779683" y="803884"/>
            <a:ext cx="7193915" cy="6036945"/>
            <a:chOff x="4779683" y="803884"/>
            <a:chExt cx="7193915" cy="603694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51727" y="803884"/>
              <a:ext cx="5604027" cy="587689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79683" y="6452363"/>
              <a:ext cx="1496669" cy="3134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524676" y="6782079"/>
              <a:ext cx="259079" cy="59055"/>
            </a:xfrm>
            <a:custGeom>
              <a:avLst/>
              <a:gdLst/>
              <a:ahLst/>
              <a:cxnLst/>
              <a:rect l="l" t="t" r="r" b="b"/>
              <a:pathLst>
                <a:path w="259079" h="59054">
                  <a:moveTo>
                    <a:pt x="15341" y="3441"/>
                  </a:moveTo>
                  <a:lnTo>
                    <a:pt x="11925" y="0"/>
                  </a:lnTo>
                  <a:lnTo>
                    <a:pt x="3441" y="0"/>
                  </a:lnTo>
                  <a:lnTo>
                    <a:pt x="0" y="3441"/>
                  </a:lnTo>
                  <a:lnTo>
                    <a:pt x="0" y="11925"/>
                  </a:lnTo>
                  <a:lnTo>
                    <a:pt x="3441" y="15367"/>
                  </a:lnTo>
                  <a:lnTo>
                    <a:pt x="11925" y="15367"/>
                  </a:lnTo>
                  <a:lnTo>
                    <a:pt x="15341" y="11925"/>
                  </a:lnTo>
                  <a:lnTo>
                    <a:pt x="15341" y="7683"/>
                  </a:lnTo>
                  <a:lnTo>
                    <a:pt x="15341" y="3441"/>
                  </a:lnTo>
                  <a:close/>
                </a:path>
                <a:path w="259079" h="59054">
                  <a:moveTo>
                    <a:pt x="258521" y="44869"/>
                  </a:moveTo>
                  <a:lnTo>
                    <a:pt x="254533" y="40881"/>
                  </a:lnTo>
                  <a:lnTo>
                    <a:pt x="244665" y="40881"/>
                  </a:lnTo>
                  <a:lnTo>
                    <a:pt x="240677" y="44869"/>
                  </a:lnTo>
                  <a:lnTo>
                    <a:pt x="240677" y="54724"/>
                  </a:lnTo>
                  <a:lnTo>
                    <a:pt x="244665" y="58724"/>
                  </a:lnTo>
                  <a:lnTo>
                    <a:pt x="254533" y="58724"/>
                  </a:lnTo>
                  <a:lnTo>
                    <a:pt x="258521" y="54724"/>
                  </a:lnTo>
                  <a:lnTo>
                    <a:pt x="258521" y="49796"/>
                  </a:lnTo>
                  <a:lnTo>
                    <a:pt x="258521" y="4486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6031" y="1162138"/>
            <a:ext cx="4312285" cy="2392680"/>
            <a:chOff x="376031" y="1162138"/>
            <a:chExt cx="4312285" cy="23926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031" y="1162138"/>
              <a:ext cx="4009291" cy="23921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0407" y="4494403"/>
            <a:ext cx="370311" cy="3326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3897" y="4647095"/>
            <a:ext cx="260056" cy="134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36491" y="5543918"/>
            <a:ext cx="208470" cy="1084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0889" y="6192109"/>
            <a:ext cx="347908" cy="3106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59522" y="6163707"/>
            <a:ext cx="467474" cy="3279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55959" y="6057637"/>
            <a:ext cx="673823" cy="317127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150117" y="803884"/>
            <a:ext cx="10823575" cy="6054725"/>
            <a:chOff x="1150117" y="803884"/>
            <a:chExt cx="10823575" cy="6054725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29921" y="803884"/>
              <a:ext cx="5590108" cy="60514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02635" y="6165975"/>
              <a:ext cx="288259" cy="1260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19419" y="6002520"/>
              <a:ext cx="100916" cy="973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44246" y="5923466"/>
              <a:ext cx="506310" cy="7573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9683" y="6452363"/>
              <a:ext cx="1496669" cy="31347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89255" y="6392938"/>
              <a:ext cx="294005" cy="448309"/>
            </a:xfrm>
            <a:custGeom>
              <a:avLst/>
              <a:gdLst/>
              <a:ahLst/>
              <a:cxnLst/>
              <a:rect l="l" t="t" r="r" b="b"/>
              <a:pathLst>
                <a:path w="294004" h="448309">
                  <a:moveTo>
                    <a:pt x="50761" y="392582"/>
                  </a:moveTo>
                  <a:lnTo>
                    <a:pt x="47345" y="389140"/>
                  </a:lnTo>
                  <a:lnTo>
                    <a:pt x="38862" y="389140"/>
                  </a:lnTo>
                  <a:lnTo>
                    <a:pt x="35420" y="392582"/>
                  </a:lnTo>
                  <a:lnTo>
                    <a:pt x="35420" y="401066"/>
                  </a:lnTo>
                  <a:lnTo>
                    <a:pt x="38862" y="404507"/>
                  </a:lnTo>
                  <a:lnTo>
                    <a:pt x="47345" y="404507"/>
                  </a:lnTo>
                  <a:lnTo>
                    <a:pt x="50761" y="401066"/>
                  </a:lnTo>
                  <a:lnTo>
                    <a:pt x="50761" y="396824"/>
                  </a:lnTo>
                  <a:lnTo>
                    <a:pt x="50761" y="392582"/>
                  </a:lnTo>
                  <a:close/>
                </a:path>
                <a:path w="294004" h="448309">
                  <a:moveTo>
                    <a:pt x="96901" y="4902"/>
                  </a:moveTo>
                  <a:lnTo>
                    <a:pt x="92684" y="1041"/>
                  </a:lnTo>
                  <a:lnTo>
                    <a:pt x="89776" y="0"/>
                  </a:lnTo>
                  <a:lnTo>
                    <a:pt x="52235" y="1930"/>
                  </a:lnTo>
                  <a:lnTo>
                    <a:pt x="51257" y="2032"/>
                  </a:lnTo>
                  <a:lnTo>
                    <a:pt x="30937" y="4902"/>
                  </a:lnTo>
                  <a:lnTo>
                    <a:pt x="96901" y="4902"/>
                  </a:lnTo>
                  <a:close/>
                </a:path>
                <a:path w="294004" h="448309">
                  <a:moveTo>
                    <a:pt x="129362" y="86271"/>
                  </a:moveTo>
                  <a:lnTo>
                    <a:pt x="128727" y="68910"/>
                  </a:lnTo>
                  <a:lnTo>
                    <a:pt x="128701" y="68097"/>
                  </a:lnTo>
                  <a:lnTo>
                    <a:pt x="128549" y="66713"/>
                  </a:lnTo>
                  <a:lnTo>
                    <a:pt x="126568" y="54521"/>
                  </a:lnTo>
                  <a:lnTo>
                    <a:pt x="126263" y="52654"/>
                  </a:lnTo>
                  <a:lnTo>
                    <a:pt x="125679" y="49072"/>
                  </a:lnTo>
                  <a:lnTo>
                    <a:pt x="125222" y="47218"/>
                  </a:lnTo>
                  <a:lnTo>
                    <a:pt x="123418" y="42049"/>
                  </a:lnTo>
                  <a:lnTo>
                    <a:pt x="122377" y="39052"/>
                  </a:lnTo>
                  <a:lnTo>
                    <a:pt x="119824" y="31737"/>
                  </a:lnTo>
                  <a:lnTo>
                    <a:pt x="119253" y="30645"/>
                  </a:lnTo>
                  <a:lnTo>
                    <a:pt x="118414" y="29095"/>
                  </a:lnTo>
                  <a:lnTo>
                    <a:pt x="118224" y="28714"/>
                  </a:lnTo>
                  <a:lnTo>
                    <a:pt x="111302" y="19494"/>
                  </a:lnTo>
                  <a:lnTo>
                    <a:pt x="108508" y="15760"/>
                  </a:lnTo>
                  <a:lnTo>
                    <a:pt x="107111" y="14211"/>
                  </a:lnTo>
                  <a:lnTo>
                    <a:pt x="96901" y="4902"/>
                  </a:lnTo>
                  <a:lnTo>
                    <a:pt x="30848" y="4914"/>
                  </a:lnTo>
                  <a:lnTo>
                    <a:pt x="4330" y="8191"/>
                  </a:lnTo>
                  <a:lnTo>
                    <a:pt x="0" y="13728"/>
                  </a:lnTo>
                  <a:lnTo>
                    <a:pt x="1498" y="25908"/>
                  </a:lnTo>
                  <a:lnTo>
                    <a:pt x="7035" y="30238"/>
                  </a:lnTo>
                  <a:lnTo>
                    <a:pt x="33832" y="26962"/>
                  </a:lnTo>
                  <a:lnTo>
                    <a:pt x="53695" y="24180"/>
                  </a:lnTo>
                  <a:lnTo>
                    <a:pt x="53873" y="24168"/>
                  </a:lnTo>
                  <a:lnTo>
                    <a:pt x="55143" y="24091"/>
                  </a:lnTo>
                  <a:lnTo>
                    <a:pt x="83312" y="22618"/>
                  </a:lnTo>
                  <a:lnTo>
                    <a:pt x="91351" y="29933"/>
                  </a:lnTo>
                  <a:lnTo>
                    <a:pt x="99428" y="40703"/>
                  </a:lnTo>
                  <a:lnTo>
                    <a:pt x="103924" y="53581"/>
                  </a:lnTo>
                  <a:lnTo>
                    <a:pt x="106540" y="69596"/>
                  </a:lnTo>
                  <a:lnTo>
                    <a:pt x="106565" y="70294"/>
                  </a:lnTo>
                  <a:lnTo>
                    <a:pt x="107200" y="87464"/>
                  </a:lnTo>
                  <a:lnTo>
                    <a:pt x="103505" y="107302"/>
                  </a:lnTo>
                  <a:lnTo>
                    <a:pt x="103441" y="107505"/>
                  </a:lnTo>
                  <a:lnTo>
                    <a:pt x="98513" y="126568"/>
                  </a:lnTo>
                  <a:lnTo>
                    <a:pt x="89065" y="145783"/>
                  </a:lnTo>
                  <a:lnTo>
                    <a:pt x="88912" y="146050"/>
                  </a:lnTo>
                  <a:lnTo>
                    <a:pt x="79032" y="163068"/>
                  </a:lnTo>
                  <a:lnTo>
                    <a:pt x="68986" y="179209"/>
                  </a:lnTo>
                  <a:lnTo>
                    <a:pt x="60350" y="192874"/>
                  </a:lnTo>
                  <a:lnTo>
                    <a:pt x="43535" y="227177"/>
                  </a:lnTo>
                  <a:lnTo>
                    <a:pt x="43192" y="230492"/>
                  </a:lnTo>
                  <a:lnTo>
                    <a:pt x="43624" y="234670"/>
                  </a:lnTo>
                  <a:lnTo>
                    <a:pt x="63957" y="261378"/>
                  </a:lnTo>
                  <a:lnTo>
                    <a:pt x="68821" y="260413"/>
                  </a:lnTo>
                  <a:lnTo>
                    <a:pt x="73609" y="253212"/>
                  </a:lnTo>
                  <a:lnTo>
                    <a:pt x="72631" y="248348"/>
                  </a:lnTo>
                  <a:lnTo>
                    <a:pt x="67868" y="245160"/>
                  </a:lnTo>
                  <a:lnTo>
                    <a:pt x="67348" y="244817"/>
                  </a:lnTo>
                  <a:lnTo>
                    <a:pt x="66992" y="244500"/>
                  </a:lnTo>
                  <a:lnTo>
                    <a:pt x="66459" y="244030"/>
                  </a:lnTo>
                  <a:lnTo>
                    <a:pt x="65366" y="243065"/>
                  </a:lnTo>
                  <a:lnTo>
                    <a:pt x="64897" y="242290"/>
                  </a:lnTo>
                  <a:lnTo>
                    <a:pt x="64655" y="241909"/>
                  </a:lnTo>
                  <a:lnTo>
                    <a:pt x="62331" y="238125"/>
                  </a:lnTo>
                  <a:lnTo>
                    <a:pt x="62484" y="237693"/>
                  </a:lnTo>
                  <a:lnTo>
                    <a:pt x="63373" y="234975"/>
                  </a:lnTo>
                  <a:lnTo>
                    <a:pt x="63474" y="234670"/>
                  </a:lnTo>
                  <a:lnTo>
                    <a:pt x="64439" y="231863"/>
                  </a:lnTo>
                  <a:lnTo>
                    <a:pt x="65341" y="228879"/>
                  </a:lnTo>
                  <a:lnTo>
                    <a:pt x="65595" y="228053"/>
                  </a:lnTo>
                  <a:lnTo>
                    <a:pt x="66027" y="227177"/>
                  </a:lnTo>
                  <a:lnTo>
                    <a:pt x="67906" y="223367"/>
                  </a:lnTo>
                  <a:lnTo>
                    <a:pt x="68046" y="223100"/>
                  </a:lnTo>
                  <a:lnTo>
                    <a:pt x="67894" y="223367"/>
                  </a:lnTo>
                  <a:lnTo>
                    <a:pt x="68173" y="222821"/>
                  </a:lnTo>
                  <a:lnTo>
                    <a:pt x="68046" y="223100"/>
                  </a:lnTo>
                  <a:lnTo>
                    <a:pt x="68199" y="222821"/>
                  </a:lnTo>
                  <a:lnTo>
                    <a:pt x="72288" y="215569"/>
                  </a:lnTo>
                  <a:lnTo>
                    <a:pt x="72377" y="215417"/>
                  </a:lnTo>
                  <a:lnTo>
                    <a:pt x="72580" y="215087"/>
                  </a:lnTo>
                  <a:lnTo>
                    <a:pt x="87807" y="191008"/>
                  </a:lnTo>
                  <a:lnTo>
                    <a:pt x="95135" y="179209"/>
                  </a:lnTo>
                  <a:lnTo>
                    <a:pt x="98056" y="174510"/>
                  </a:lnTo>
                  <a:lnTo>
                    <a:pt x="104686" y="163068"/>
                  </a:lnTo>
                  <a:lnTo>
                    <a:pt x="108496" y="156502"/>
                  </a:lnTo>
                  <a:lnTo>
                    <a:pt x="108839" y="155829"/>
                  </a:lnTo>
                  <a:lnTo>
                    <a:pt x="113982" y="145376"/>
                  </a:lnTo>
                  <a:lnTo>
                    <a:pt x="118935" y="135318"/>
                  </a:lnTo>
                  <a:lnTo>
                    <a:pt x="119722" y="133197"/>
                  </a:lnTo>
                  <a:lnTo>
                    <a:pt x="121158" y="127647"/>
                  </a:lnTo>
                  <a:lnTo>
                    <a:pt x="121704" y="125526"/>
                  </a:lnTo>
                  <a:lnTo>
                    <a:pt x="125120" y="112318"/>
                  </a:lnTo>
                  <a:lnTo>
                    <a:pt x="125285" y="111569"/>
                  </a:lnTo>
                  <a:lnTo>
                    <a:pt x="126174" y="106768"/>
                  </a:lnTo>
                  <a:lnTo>
                    <a:pt x="129247" y="90335"/>
                  </a:lnTo>
                  <a:lnTo>
                    <a:pt x="129362" y="88709"/>
                  </a:lnTo>
                  <a:lnTo>
                    <a:pt x="129362" y="86271"/>
                  </a:lnTo>
                  <a:close/>
                </a:path>
                <a:path w="294004" h="448309">
                  <a:moveTo>
                    <a:pt x="293941" y="434009"/>
                  </a:moveTo>
                  <a:lnTo>
                    <a:pt x="289953" y="430022"/>
                  </a:lnTo>
                  <a:lnTo>
                    <a:pt x="280085" y="430022"/>
                  </a:lnTo>
                  <a:lnTo>
                    <a:pt x="276098" y="434009"/>
                  </a:lnTo>
                  <a:lnTo>
                    <a:pt x="276098" y="443865"/>
                  </a:lnTo>
                  <a:lnTo>
                    <a:pt x="280085" y="447865"/>
                  </a:lnTo>
                  <a:lnTo>
                    <a:pt x="289953" y="447865"/>
                  </a:lnTo>
                  <a:lnTo>
                    <a:pt x="293941" y="443865"/>
                  </a:lnTo>
                  <a:lnTo>
                    <a:pt x="293941" y="438937"/>
                  </a:lnTo>
                  <a:lnTo>
                    <a:pt x="293941" y="43400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9130" y="3625329"/>
              <a:ext cx="898367" cy="5485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0117" y="3732301"/>
              <a:ext cx="2667553" cy="20892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7100" y="4597361"/>
              <a:ext cx="219055" cy="1220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92770" y="4449991"/>
              <a:ext cx="338455" cy="342900"/>
            </a:xfrm>
            <a:custGeom>
              <a:avLst/>
              <a:gdLst/>
              <a:ahLst/>
              <a:cxnLst/>
              <a:rect l="l" t="t" r="r" b="b"/>
              <a:pathLst>
                <a:path w="338455" h="342900">
                  <a:moveTo>
                    <a:pt x="210616" y="2832"/>
                  </a:moveTo>
                  <a:lnTo>
                    <a:pt x="208978" y="4457"/>
                  </a:lnTo>
                  <a:lnTo>
                    <a:pt x="210616" y="2832"/>
                  </a:lnTo>
                  <a:close/>
                </a:path>
                <a:path w="338455" h="342900">
                  <a:moveTo>
                    <a:pt x="224370" y="63"/>
                  </a:moveTo>
                  <a:lnTo>
                    <a:pt x="218706" y="101"/>
                  </a:lnTo>
                  <a:lnTo>
                    <a:pt x="224370" y="63"/>
                  </a:lnTo>
                  <a:close/>
                </a:path>
                <a:path w="338455" h="342900">
                  <a:moveTo>
                    <a:pt x="230505" y="42900"/>
                  </a:moveTo>
                  <a:lnTo>
                    <a:pt x="229539" y="23393"/>
                  </a:lnTo>
                  <a:lnTo>
                    <a:pt x="229031" y="14655"/>
                  </a:lnTo>
                  <a:lnTo>
                    <a:pt x="229057" y="18453"/>
                  </a:lnTo>
                  <a:lnTo>
                    <a:pt x="228955" y="13347"/>
                  </a:lnTo>
                  <a:lnTo>
                    <a:pt x="228917" y="12865"/>
                  </a:lnTo>
                  <a:lnTo>
                    <a:pt x="228942" y="12484"/>
                  </a:lnTo>
                  <a:lnTo>
                    <a:pt x="229031" y="14655"/>
                  </a:lnTo>
                  <a:lnTo>
                    <a:pt x="229019" y="12357"/>
                  </a:lnTo>
                  <a:lnTo>
                    <a:pt x="229006" y="11252"/>
                  </a:lnTo>
                  <a:lnTo>
                    <a:pt x="228955" y="12103"/>
                  </a:lnTo>
                  <a:lnTo>
                    <a:pt x="228879" y="4470"/>
                  </a:lnTo>
                  <a:lnTo>
                    <a:pt x="227317" y="2921"/>
                  </a:lnTo>
                  <a:lnTo>
                    <a:pt x="228803" y="4406"/>
                  </a:lnTo>
                  <a:lnTo>
                    <a:pt x="224586" y="292"/>
                  </a:lnTo>
                  <a:lnTo>
                    <a:pt x="227317" y="2921"/>
                  </a:lnTo>
                  <a:lnTo>
                    <a:pt x="224421" y="50"/>
                  </a:lnTo>
                  <a:lnTo>
                    <a:pt x="213309" y="177"/>
                  </a:lnTo>
                  <a:lnTo>
                    <a:pt x="218706" y="101"/>
                  </a:lnTo>
                  <a:lnTo>
                    <a:pt x="213334" y="127"/>
                  </a:lnTo>
                  <a:lnTo>
                    <a:pt x="211620" y="1828"/>
                  </a:lnTo>
                  <a:lnTo>
                    <a:pt x="210616" y="2832"/>
                  </a:lnTo>
                  <a:lnTo>
                    <a:pt x="208965" y="4495"/>
                  </a:lnTo>
                  <a:lnTo>
                    <a:pt x="208864" y="12357"/>
                  </a:lnTo>
                  <a:lnTo>
                    <a:pt x="209740" y="24879"/>
                  </a:lnTo>
                  <a:lnTo>
                    <a:pt x="208851" y="12357"/>
                  </a:lnTo>
                  <a:lnTo>
                    <a:pt x="208788" y="11023"/>
                  </a:lnTo>
                  <a:lnTo>
                    <a:pt x="208775" y="12268"/>
                  </a:lnTo>
                  <a:lnTo>
                    <a:pt x="208749" y="17754"/>
                  </a:lnTo>
                  <a:lnTo>
                    <a:pt x="208737" y="18072"/>
                  </a:lnTo>
                  <a:lnTo>
                    <a:pt x="208381" y="28028"/>
                  </a:lnTo>
                  <a:lnTo>
                    <a:pt x="208368" y="28194"/>
                  </a:lnTo>
                  <a:lnTo>
                    <a:pt x="207645" y="42075"/>
                  </a:lnTo>
                  <a:lnTo>
                    <a:pt x="206222" y="59677"/>
                  </a:lnTo>
                  <a:lnTo>
                    <a:pt x="204406" y="79667"/>
                  </a:lnTo>
                  <a:lnTo>
                    <a:pt x="202984" y="99453"/>
                  </a:lnTo>
                  <a:lnTo>
                    <a:pt x="202933" y="99834"/>
                  </a:lnTo>
                  <a:lnTo>
                    <a:pt x="200799" y="119557"/>
                  </a:lnTo>
                  <a:lnTo>
                    <a:pt x="199351" y="137769"/>
                  </a:lnTo>
                  <a:lnTo>
                    <a:pt x="197573" y="154559"/>
                  </a:lnTo>
                  <a:lnTo>
                    <a:pt x="196811" y="169735"/>
                  </a:lnTo>
                  <a:lnTo>
                    <a:pt x="195757" y="182130"/>
                  </a:lnTo>
                  <a:lnTo>
                    <a:pt x="195719" y="192151"/>
                  </a:lnTo>
                  <a:lnTo>
                    <a:pt x="195757" y="191744"/>
                  </a:lnTo>
                  <a:lnTo>
                    <a:pt x="195719" y="192722"/>
                  </a:lnTo>
                  <a:lnTo>
                    <a:pt x="195719" y="192151"/>
                  </a:lnTo>
                  <a:lnTo>
                    <a:pt x="195656" y="192722"/>
                  </a:lnTo>
                  <a:lnTo>
                    <a:pt x="195033" y="199313"/>
                  </a:lnTo>
                  <a:lnTo>
                    <a:pt x="194983" y="206578"/>
                  </a:lnTo>
                  <a:lnTo>
                    <a:pt x="194335" y="206895"/>
                  </a:lnTo>
                  <a:lnTo>
                    <a:pt x="191693" y="214807"/>
                  </a:lnTo>
                  <a:lnTo>
                    <a:pt x="193827" y="219087"/>
                  </a:lnTo>
                  <a:lnTo>
                    <a:pt x="196646" y="220040"/>
                  </a:lnTo>
                  <a:lnTo>
                    <a:pt x="200444" y="225056"/>
                  </a:lnTo>
                  <a:lnTo>
                    <a:pt x="206895" y="225945"/>
                  </a:lnTo>
                  <a:lnTo>
                    <a:pt x="213715" y="220776"/>
                  </a:lnTo>
                  <a:lnTo>
                    <a:pt x="214045" y="220535"/>
                  </a:lnTo>
                  <a:lnTo>
                    <a:pt x="215201" y="218160"/>
                  </a:lnTo>
                  <a:lnTo>
                    <a:pt x="215569" y="217424"/>
                  </a:lnTo>
                  <a:lnTo>
                    <a:pt x="215493" y="214134"/>
                  </a:lnTo>
                  <a:lnTo>
                    <a:pt x="215480" y="213131"/>
                  </a:lnTo>
                  <a:lnTo>
                    <a:pt x="215468" y="209638"/>
                  </a:lnTo>
                  <a:lnTo>
                    <a:pt x="215455" y="204749"/>
                  </a:lnTo>
                  <a:lnTo>
                    <a:pt x="215404" y="201256"/>
                  </a:lnTo>
                  <a:lnTo>
                    <a:pt x="215455" y="200736"/>
                  </a:lnTo>
                  <a:lnTo>
                    <a:pt x="215493" y="200266"/>
                  </a:lnTo>
                  <a:lnTo>
                    <a:pt x="216128" y="193687"/>
                  </a:lnTo>
                  <a:lnTo>
                    <a:pt x="216166" y="191744"/>
                  </a:lnTo>
                  <a:lnTo>
                    <a:pt x="216128" y="183870"/>
                  </a:lnTo>
                  <a:lnTo>
                    <a:pt x="216166" y="183426"/>
                  </a:lnTo>
                  <a:lnTo>
                    <a:pt x="216192" y="182994"/>
                  </a:lnTo>
                  <a:lnTo>
                    <a:pt x="217233" y="170903"/>
                  </a:lnTo>
                  <a:lnTo>
                    <a:pt x="217297" y="169532"/>
                  </a:lnTo>
                  <a:lnTo>
                    <a:pt x="217919" y="156718"/>
                  </a:lnTo>
                  <a:lnTo>
                    <a:pt x="217932" y="156400"/>
                  </a:lnTo>
                  <a:lnTo>
                    <a:pt x="219735" y="139522"/>
                  </a:lnTo>
                  <a:lnTo>
                    <a:pt x="219875" y="137642"/>
                  </a:lnTo>
                  <a:lnTo>
                    <a:pt x="221145" y="121475"/>
                  </a:lnTo>
                  <a:lnTo>
                    <a:pt x="223304" y="101676"/>
                  </a:lnTo>
                  <a:lnTo>
                    <a:pt x="224764" y="81127"/>
                  </a:lnTo>
                  <a:lnTo>
                    <a:pt x="226555" y="61404"/>
                  </a:lnTo>
                  <a:lnTo>
                    <a:pt x="227584" y="48323"/>
                  </a:lnTo>
                  <a:lnTo>
                    <a:pt x="227761" y="46088"/>
                  </a:lnTo>
                  <a:lnTo>
                    <a:pt x="230505" y="42900"/>
                  </a:lnTo>
                  <a:close/>
                </a:path>
                <a:path w="338455" h="342900">
                  <a:moveTo>
                    <a:pt x="338302" y="329869"/>
                  </a:moveTo>
                  <a:lnTo>
                    <a:pt x="337794" y="324815"/>
                  </a:lnTo>
                  <a:lnTo>
                    <a:pt x="337400" y="320852"/>
                  </a:lnTo>
                  <a:lnTo>
                    <a:pt x="334772" y="318046"/>
                  </a:lnTo>
                  <a:lnTo>
                    <a:pt x="334594" y="317855"/>
                  </a:lnTo>
                  <a:lnTo>
                    <a:pt x="334035" y="317246"/>
                  </a:lnTo>
                  <a:lnTo>
                    <a:pt x="328917" y="316395"/>
                  </a:lnTo>
                  <a:lnTo>
                    <a:pt x="323900" y="316839"/>
                  </a:lnTo>
                  <a:lnTo>
                    <a:pt x="322529" y="317322"/>
                  </a:lnTo>
                  <a:lnTo>
                    <a:pt x="321221" y="317322"/>
                  </a:lnTo>
                  <a:lnTo>
                    <a:pt x="321221" y="330733"/>
                  </a:lnTo>
                  <a:lnTo>
                    <a:pt x="321221" y="317322"/>
                  </a:lnTo>
                  <a:lnTo>
                    <a:pt x="290918" y="317246"/>
                  </a:lnTo>
                  <a:lnTo>
                    <a:pt x="268820" y="317563"/>
                  </a:lnTo>
                  <a:lnTo>
                    <a:pt x="144627" y="317588"/>
                  </a:lnTo>
                  <a:lnTo>
                    <a:pt x="113411" y="318020"/>
                  </a:lnTo>
                  <a:lnTo>
                    <a:pt x="84493" y="318046"/>
                  </a:lnTo>
                  <a:lnTo>
                    <a:pt x="84251" y="318046"/>
                  </a:lnTo>
                  <a:lnTo>
                    <a:pt x="62306" y="317436"/>
                  </a:lnTo>
                  <a:lnTo>
                    <a:pt x="60477" y="317398"/>
                  </a:lnTo>
                  <a:lnTo>
                    <a:pt x="35229" y="314032"/>
                  </a:lnTo>
                  <a:lnTo>
                    <a:pt x="5969" y="311137"/>
                  </a:lnTo>
                  <a:lnTo>
                    <a:pt x="1079" y="315137"/>
                  </a:lnTo>
                  <a:lnTo>
                    <a:pt x="0" y="326047"/>
                  </a:lnTo>
                  <a:lnTo>
                    <a:pt x="3924" y="330898"/>
                  </a:lnTo>
                  <a:lnTo>
                    <a:pt x="33083" y="334200"/>
                  </a:lnTo>
                  <a:lnTo>
                    <a:pt x="34417" y="334251"/>
                  </a:lnTo>
                  <a:lnTo>
                    <a:pt x="59677" y="333768"/>
                  </a:lnTo>
                  <a:lnTo>
                    <a:pt x="59524" y="333756"/>
                  </a:lnTo>
                  <a:lnTo>
                    <a:pt x="316598" y="333756"/>
                  </a:lnTo>
                  <a:lnTo>
                    <a:pt x="59677" y="333768"/>
                  </a:lnTo>
                  <a:lnTo>
                    <a:pt x="84010" y="334518"/>
                  </a:lnTo>
                  <a:lnTo>
                    <a:pt x="113309" y="334543"/>
                  </a:lnTo>
                  <a:lnTo>
                    <a:pt x="144627" y="334987"/>
                  </a:lnTo>
                  <a:lnTo>
                    <a:pt x="177863" y="335000"/>
                  </a:lnTo>
                  <a:lnTo>
                    <a:pt x="268820" y="335000"/>
                  </a:lnTo>
                  <a:lnTo>
                    <a:pt x="290779" y="335318"/>
                  </a:lnTo>
                  <a:lnTo>
                    <a:pt x="316090" y="335292"/>
                  </a:lnTo>
                  <a:lnTo>
                    <a:pt x="315937" y="335737"/>
                  </a:lnTo>
                  <a:lnTo>
                    <a:pt x="315861" y="336181"/>
                  </a:lnTo>
                  <a:lnTo>
                    <a:pt x="318592" y="341642"/>
                  </a:lnTo>
                  <a:lnTo>
                    <a:pt x="321957" y="342760"/>
                  </a:lnTo>
                  <a:lnTo>
                    <a:pt x="326898" y="340296"/>
                  </a:lnTo>
                  <a:lnTo>
                    <a:pt x="331127" y="335991"/>
                  </a:lnTo>
                  <a:lnTo>
                    <a:pt x="328917" y="336169"/>
                  </a:lnTo>
                  <a:lnTo>
                    <a:pt x="328536" y="336181"/>
                  </a:lnTo>
                  <a:lnTo>
                    <a:pt x="328777" y="336169"/>
                  </a:lnTo>
                  <a:lnTo>
                    <a:pt x="328599" y="336143"/>
                  </a:lnTo>
                  <a:lnTo>
                    <a:pt x="328777" y="336169"/>
                  </a:lnTo>
                  <a:lnTo>
                    <a:pt x="329082" y="336143"/>
                  </a:lnTo>
                  <a:lnTo>
                    <a:pt x="329298" y="336105"/>
                  </a:lnTo>
                  <a:lnTo>
                    <a:pt x="329806" y="336054"/>
                  </a:lnTo>
                  <a:lnTo>
                    <a:pt x="331177" y="335927"/>
                  </a:lnTo>
                  <a:lnTo>
                    <a:pt x="334416" y="335597"/>
                  </a:lnTo>
                  <a:lnTo>
                    <a:pt x="338264" y="330898"/>
                  </a:lnTo>
                  <a:lnTo>
                    <a:pt x="338302" y="329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5112" y="4874056"/>
              <a:ext cx="223215" cy="19301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93301" y="4374934"/>
              <a:ext cx="382230" cy="35995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193253" y="5735370"/>
              <a:ext cx="194945" cy="90170"/>
            </a:xfrm>
            <a:custGeom>
              <a:avLst/>
              <a:gdLst/>
              <a:ahLst/>
              <a:cxnLst/>
              <a:rect l="l" t="t" r="r" b="b"/>
              <a:pathLst>
                <a:path w="194944" h="90170">
                  <a:moveTo>
                    <a:pt x="177622" y="6578"/>
                  </a:moveTo>
                  <a:lnTo>
                    <a:pt x="175158" y="4114"/>
                  </a:lnTo>
                  <a:lnTo>
                    <a:pt x="146469" y="4064"/>
                  </a:lnTo>
                  <a:lnTo>
                    <a:pt x="101219" y="165"/>
                  </a:lnTo>
                  <a:lnTo>
                    <a:pt x="42049" y="0"/>
                  </a:lnTo>
                  <a:lnTo>
                    <a:pt x="40957" y="63"/>
                  </a:lnTo>
                  <a:lnTo>
                    <a:pt x="24688" y="1917"/>
                  </a:lnTo>
                  <a:lnTo>
                    <a:pt x="3581" y="5308"/>
                  </a:lnTo>
                  <a:lnTo>
                    <a:pt x="0" y="10248"/>
                  </a:lnTo>
                  <a:lnTo>
                    <a:pt x="1689" y="20764"/>
                  </a:lnTo>
                  <a:lnTo>
                    <a:pt x="6629" y="24345"/>
                  </a:lnTo>
                  <a:lnTo>
                    <a:pt x="27355" y="21082"/>
                  </a:lnTo>
                  <a:lnTo>
                    <a:pt x="42608" y="19342"/>
                  </a:lnTo>
                  <a:lnTo>
                    <a:pt x="78079" y="19342"/>
                  </a:lnTo>
                  <a:lnTo>
                    <a:pt x="89344" y="19316"/>
                  </a:lnTo>
                  <a:lnTo>
                    <a:pt x="135890" y="16700"/>
                  </a:lnTo>
                  <a:lnTo>
                    <a:pt x="146481" y="15265"/>
                  </a:lnTo>
                  <a:lnTo>
                    <a:pt x="175120" y="15265"/>
                  </a:lnTo>
                  <a:lnTo>
                    <a:pt x="177622" y="12763"/>
                  </a:lnTo>
                  <a:lnTo>
                    <a:pt x="177622" y="6578"/>
                  </a:lnTo>
                  <a:close/>
                </a:path>
                <a:path w="194944" h="90170">
                  <a:moveTo>
                    <a:pt x="194716" y="67284"/>
                  </a:moveTo>
                  <a:lnTo>
                    <a:pt x="193713" y="60464"/>
                  </a:lnTo>
                  <a:lnTo>
                    <a:pt x="190042" y="57734"/>
                  </a:lnTo>
                  <a:lnTo>
                    <a:pt x="173710" y="60134"/>
                  </a:lnTo>
                  <a:lnTo>
                    <a:pt x="158597" y="62649"/>
                  </a:lnTo>
                  <a:lnTo>
                    <a:pt x="129387" y="67284"/>
                  </a:lnTo>
                  <a:lnTo>
                    <a:pt x="194716" y="67284"/>
                  </a:lnTo>
                  <a:close/>
                </a:path>
                <a:path w="194944" h="90170">
                  <a:moveTo>
                    <a:pt x="194881" y="68364"/>
                  </a:moveTo>
                  <a:lnTo>
                    <a:pt x="194716" y="67284"/>
                  </a:lnTo>
                  <a:lnTo>
                    <a:pt x="129298" y="67297"/>
                  </a:lnTo>
                  <a:lnTo>
                    <a:pt x="105943" y="70129"/>
                  </a:lnTo>
                  <a:lnTo>
                    <a:pt x="84213" y="70739"/>
                  </a:lnTo>
                  <a:lnTo>
                    <a:pt x="75831" y="70396"/>
                  </a:lnTo>
                  <a:lnTo>
                    <a:pt x="76593" y="69977"/>
                  </a:lnTo>
                  <a:lnTo>
                    <a:pt x="77470" y="69062"/>
                  </a:lnTo>
                  <a:lnTo>
                    <a:pt x="79489" y="64109"/>
                  </a:lnTo>
                  <a:lnTo>
                    <a:pt x="80314" y="62128"/>
                  </a:lnTo>
                  <a:lnTo>
                    <a:pt x="78130" y="56896"/>
                  </a:lnTo>
                  <a:lnTo>
                    <a:pt x="74028" y="55232"/>
                  </a:lnTo>
                  <a:lnTo>
                    <a:pt x="74028" y="71386"/>
                  </a:lnTo>
                  <a:lnTo>
                    <a:pt x="58991" y="78638"/>
                  </a:lnTo>
                  <a:lnTo>
                    <a:pt x="55410" y="80721"/>
                  </a:lnTo>
                  <a:lnTo>
                    <a:pt x="58623" y="78841"/>
                  </a:lnTo>
                  <a:lnTo>
                    <a:pt x="58991" y="78638"/>
                  </a:lnTo>
                  <a:lnTo>
                    <a:pt x="59372" y="78447"/>
                  </a:lnTo>
                  <a:lnTo>
                    <a:pt x="74028" y="71386"/>
                  </a:lnTo>
                  <a:lnTo>
                    <a:pt x="74028" y="55232"/>
                  </a:lnTo>
                  <a:lnTo>
                    <a:pt x="71259" y="54089"/>
                  </a:lnTo>
                  <a:lnTo>
                    <a:pt x="68707" y="54127"/>
                  </a:lnTo>
                  <a:lnTo>
                    <a:pt x="50495" y="62306"/>
                  </a:lnTo>
                  <a:lnTo>
                    <a:pt x="46723" y="64211"/>
                  </a:lnTo>
                  <a:lnTo>
                    <a:pt x="46951" y="64109"/>
                  </a:lnTo>
                  <a:lnTo>
                    <a:pt x="46482" y="64338"/>
                  </a:lnTo>
                  <a:lnTo>
                    <a:pt x="46723" y="64211"/>
                  </a:lnTo>
                  <a:lnTo>
                    <a:pt x="46431" y="64338"/>
                  </a:lnTo>
                  <a:lnTo>
                    <a:pt x="32905" y="70256"/>
                  </a:lnTo>
                  <a:lnTo>
                    <a:pt x="29273" y="70472"/>
                  </a:lnTo>
                  <a:lnTo>
                    <a:pt x="27279" y="72720"/>
                  </a:lnTo>
                  <a:lnTo>
                    <a:pt x="26390" y="73101"/>
                  </a:lnTo>
                  <a:lnTo>
                    <a:pt x="25958" y="74206"/>
                  </a:lnTo>
                  <a:lnTo>
                    <a:pt x="25184" y="75082"/>
                  </a:lnTo>
                  <a:lnTo>
                    <a:pt x="25234" y="76047"/>
                  </a:lnTo>
                  <a:lnTo>
                    <a:pt x="24142" y="78841"/>
                  </a:lnTo>
                  <a:lnTo>
                    <a:pt x="25603" y="82181"/>
                  </a:lnTo>
                  <a:lnTo>
                    <a:pt x="25819" y="85813"/>
                  </a:lnTo>
                  <a:lnTo>
                    <a:pt x="30429" y="89903"/>
                  </a:lnTo>
                  <a:lnTo>
                    <a:pt x="35255" y="89611"/>
                  </a:lnTo>
                  <a:lnTo>
                    <a:pt x="36474" y="89687"/>
                  </a:lnTo>
                  <a:lnTo>
                    <a:pt x="39497" y="89738"/>
                  </a:lnTo>
                  <a:lnTo>
                    <a:pt x="85001" y="88226"/>
                  </a:lnTo>
                  <a:lnTo>
                    <a:pt x="107403" y="84531"/>
                  </a:lnTo>
                  <a:lnTo>
                    <a:pt x="131394" y="81610"/>
                  </a:lnTo>
                  <a:lnTo>
                    <a:pt x="176085" y="74409"/>
                  </a:lnTo>
                  <a:lnTo>
                    <a:pt x="192138" y="72047"/>
                  </a:lnTo>
                  <a:lnTo>
                    <a:pt x="193090" y="70751"/>
                  </a:lnTo>
                  <a:lnTo>
                    <a:pt x="193535" y="70167"/>
                  </a:lnTo>
                  <a:lnTo>
                    <a:pt x="194881" y="68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08200" y="5494794"/>
              <a:ext cx="399529" cy="5217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33676" y="5450469"/>
              <a:ext cx="330707" cy="4025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65870" y="6108354"/>
              <a:ext cx="1662899" cy="6359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10791" y="5961470"/>
              <a:ext cx="915679" cy="89652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4606" y="5288864"/>
              <a:ext cx="1502994" cy="5555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25372" y="6357235"/>
              <a:ext cx="212051" cy="38565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920063" y="6480225"/>
              <a:ext cx="161290" cy="92075"/>
            </a:xfrm>
            <a:custGeom>
              <a:avLst/>
              <a:gdLst/>
              <a:ahLst/>
              <a:cxnLst/>
              <a:rect l="l" t="t" r="r" b="b"/>
              <a:pathLst>
                <a:path w="161290" h="92075">
                  <a:moveTo>
                    <a:pt x="95275" y="74256"/>
                  </a:moveTo>
                  <a:lnTo>
                    <a:pt x="88290" y="73355"/>
                  </a:lnTo>
                  <a:lnTo>
                    <a:pt x="87083" y="73291"/>
                  </a:lnTo>
                  <a:lnTo>
                    <a:pt x="67805" y="73583"/>
                  </a:lnTo>
                  <a:lnTo>
                    <a:pt x="49771" y="74256"/>
                  </a:lnTo>
                  <a:lnTo>
                    <a:pt x="95275" y="74256"/>
                  </a:lnTo>
                  <a:close/>
                </a:path>
                <a:path w="161290" h="92075">
                  <a:moveTo>
                    <a:pt x="155092" y="77482"/>
                  </a:moveTo>
                  <a:lnTo>
                    <a:pt x="153352" y="75730"/>
                  </a:lnTo>
                  <a:lnTo>
                    <a:pt x="152590" y="74968"/>
                  </a:lnTo>
                  <a:lnTo>
                    <a:pt x="122618" y="74968"/>
                  </a:lnTo>
                  <a:lnTo>
                    <a:pt x="106172" y="75666"/>
                  </a:lnTo>
                  <a:lnTo>
                    <a:pt x="97853" y="74599"/>
                  </a:lnTo>
                  <a:lnTo>
                    <a:pt x="95326" y="74269"/>
                  </a:lnTo>
                  <a:lnTo>
                    <a:pt x="49441" y="74269"/>
                  </a:lnTo>
                  <a:lnTo>
                    <a:pt x="49606" y="74256"/>
                  </a:lnTo>
                  <a:lnTo>
                    <a:pt x="33718" y="74256"/>
                  </a:lnTo>
                  <a:lnTo>
                    <a:pt x="30899" y="73456"/>
                  </a:lnTo>
                  <a:lnTo>
                    <a:pt x="28524" y="72796"/>
                  </a:lnTo>
                  <a:lnTo>
                    <a:pt x="27990" y="72453"/>
                  </a:lnTo>
                  <a:lnTo>
                    <a:pt x="21158" y="68173"/>
                  </a:lnTo>
                  <a:lnTo>
                    <a:pt x="15798" y="69392"/>
                  </a:lnTo>
                  <a:lnTo>
                    <a:pt x="10820" y="77343"/>
                  </a:lnTo>
                  <a:lnTo>
                    <a:pt x="11849" y="82473"/>
                  </a:lnTo>
                  <a:lnTo>
                    <a:pt x="19837" y="88125"/>
                  </a:lnTo>
                  <a:lnTo>
                    <a:pt x="22491" y="89408"/>
                  </a:lnTo>
                  <a:lnTo>
                    <a:pt x="30048" y="91579"/>
                  </a:lnTo>
                  <a:lnTo>
                    <a:pt x="32486" y="91922"/>
                  </a:lnTo>
                  <a:lnTo>
                    <a:pt x="50139" y="91922"/>
                  </a:lnTo>
                  <a:lnTo>
                    <a:pt x="68656" y="91160"/>
                  </a:lnTo>
                  <a:lnTo>
                    <a:pt x="87718" y="90004"/>
                  </a:lnTo>
                  <a:lnTo>
                    <a:pt x="88607" y="89903"/>
                  </a:lnTo>
                  <a:lnTo>
                    <a:pt x="106413" y="86893"/>
                  </a:lnTo>
                  <a:lnTo>
                    <a:pt x="107899" y="86817"/>
                  </a:lnTo>
                  <a:lnTo>
                    <a:pt x="122961" y="86182"/>
                  </a:lnTo>
                  <a:lnTo>
                    <a:pt x="123088" y="86169"/>
                  </a:lnTo>
                  <a:lnTo>
                    <a:pt x="152590" y="86169"/>
                  </a:lnTo>
                  <a:lnTo>
                    <a:pt x="155092" y="83667"/>
                  </a:lnTo>
                  <a:lnTo>
                    <a:pt x="155092" y="77482"/>
                  </a:lnTo>
                  <a:close/>
                </a:path>
                <a:path w="161290" h="92075">
                  <a:moveTo>
                    <a:pt x="161124" y="20535"/>
                  </a:moveTo>
                  <a:lnTo>
                    <a:pt x="161112" y="20396"/>
                  </a:lnTo>
                  <a:lnTo>
                    <a:pt x="161112" y="18491"/>
                  </a:lnTo>
                  <a:lnTo>
                    <a:pt x="161112" y="16052"/>
                  </a:lnTo>
                  <a:lnTo>
                    <a:pt x="159296" y="14224"/>
                  </a:lnTo>
                  <a:lnTo>
                    <a:pt x="157048" y="14224"/>
                  </a:lnTo>
                  <a:lnTo>
                    <a:pt x="151079" y="14224"/>
                  </a:lnTo>
                  <a:lnTo>
                    <a:pt x="150926" y="14224"/>
                  </a:lnTo>
                  <a:lnTo>
                    <a:pt x="144246" y="13970"/>
                  </a:lnTo>
                  <a:lnTo>
                    <a:pt x="141757" y="13881"/>
                  </a:lnTo>
                  <a:lnTo>
                    <a:pt x="130683" y="11252"/>
                  </a:lnTo>
                  <a:lnTo>
                    <a:pt x="114350" y="8140"/>
                  </a:lnTo>
                  <a:lnTo>
                    <a:pt x="60439" y="1104"/>
                  </a:lnTo>
                  <a:lnTo>
                    <a:pt x="43167" y="0"/>
                  </a:lnTo>
                  <a:lnTo>
                    <a:pt x="41135" y="88"/>
                  </a:lnTo>
                  <a:lnTo>
                    <a:pt x="24942" y="2616"/>
                  </a:lnTo>
                  <a:lnTo>
                    <a:pt x="24333" y="2730"/>
                  </a:lnTo>
                  <a:lnTo>
                    <a:pt x="3136" y="7493"/>
                  </a:lnTo>
                  <a:lnTo>
                    <a:pt x="0" y="12446"/>
                  </a:lnTo>
                  <a:lnTo>
                    <a:pt x="2247" y="22428"/>
                  </a:lnTo>
                  <a:lnTo>
                    <a:pt x="7175" y="25565"/>
                  </a:lnTo>
                  <a:lnTo>
                    <a:pt x="27876" y="21018"/>
                  </a:lnTo>
                  <a:lnTo>
                    <a:pt x="28092" y="20967"/>
                  </a:lnTo>
                  <a:lnTo>
                    <a:pt x="28486" y="20904"/>
                  </a:lnTo>
                  <a:lnTo>
                    <a:pt x="43002" y="18643"/>
                  </a:lnTo>
                  <a:lnTo>
                    <a:pt x="59461" y="19659"/>
                  </a:lnTo>
                  <a:lnTo>
                    <a:pt x="76949" y="20396"/>
                  </a:lnTo>
                  <a:lnTo>
                    <a:pt x="77089" y="20396"/>
                  </a:lnTo>
                  <a:lnTo>
                    <a:pt x="95592" y="21513"/>
                  </a:lnTo>
                  <a:lnTo>
                    <a:pt x="113233" y="22072"/>
                  </a:lnTo>
                  <a:lnTo>
                    <a:pt x="129679" y="21831"/>
                  </a:lnTo>
                  <a:lnTo>
                    <a:pt x="141109" y="22009"/>
                  </a:lnTo>
                  <a:lnTo>
                    <a:pt x="150926" y="22364"/>
                  </a:lnTo>
                  <a:lnTo>
                    <a:pt x="159296" y="22364"/>
                  </a:lnTo>
                  <a:lnTo>
                    <a:pt x="159651" y="21996"/>
                  </a:lnTo>
                  <a:lnTo>
                    <a:pt x="159829" y="21831"/>
                  </a:lnTo>
                  <a:lnTo>
                    <a:pt x="161124" y="20535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Fully</a:t>
            </a:r>
            <a:r>
              <a:rPr sz="2000" b="0" spc="-2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</a:t>
            </a:r>
            <a:r>
              <a:rPr sz="2000" b="0" spc="5" dirty="0">
                <a:latin typeface="Arial"/>
                <a:cs typeface="Arial"/>
              </a:rPr>
              <a:t>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51727" y="803884"/>
            <a:ext cx="5721985" cy="4668520"/>
            <a:chOff x="6251727" y="803884"/>
            <a:chExt cx="5721985" cy="4668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727" y="803884"/>
              <a:ext cx="5347550" cy="46679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40732" y="3732301"/>
            <a:ext cx="3844925" cy="1859914"/>
            <a:chOff x="640732" y="3732301"/>
            <a:chExt cx="3844925" cy="1859914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117" y="3732301"/>
              <a:ext cx="1250144" cy="452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3518" y="3859288"/>
              <a:ext cx="322897" cy="3390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572" y="4229607"/>
              <a:ext cx="600430" cy="5776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1092" y="4235119"/>
              <a:ext cx="874001" cy="3213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3615" y="4238853"/>
              <a:ext cx="1700477" cy="13261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732" y="5097221"/>
              <a:ext cx="743838" cy="3437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49958" y="5209171"/>
              <a:ext cx="158750" cy="86995"/>
            </a:xfrm>
            <a:custGeom>
              <a:avLst/>
              <a:gdLst/>
              <a:ahLst/>
              <a:cxnLst/>
              <a:rect l="l" t="t" r="r" b="b"/>
              <a:pathLst>
                <a:path w="158750" h="86995">
                  <a:moveTo>
                    <a:pt x="151650" y="6070"/>
                  </a:moveTo>
                  <a:lnTo>
                    <a:pt x="148551" y="2984"/>
                  </a:lnTo>
                  <a:lnTo>
                    <a:pt x="87439" y="2971"/>
                  </a:lnTo>
                  <a:lnTo>
                    <a:pt x="52184" y="508"/>
                  </a:lnTo>
                  <a:lnTo>
                    <a:pt x="38887" y="0"/>
                  </a:lnTo>
                  <a:lnTo>
                    <a:pt x="37477" y="63"/>
                  </a:lnTo>
                  <a:lnTo>
                    <a:pt x="23317" y="1549"/>
                  </a:lnTo>
                  <a:lnTo>
                    <a:pt x="22631" y="1651"/>
                  </a:lnTo>
                  <a:lnTo>
                    <a:pt x="3708" y="5118"/>
                  </a:lnTo>
                  <a:lnTo>
                    <a:pt x="0" y="10490"/>
                  </a:lnTo>
                  <a:lnTo>
                    <a:pt x="2044" y="21678"/>
                  </a:lnTo>
                  <a:lnTo>
                    <a:pt x="7416" y="25387"/>
                  </a:lnTo>
                  <a:lnTo>
                    <a:pt x="13131" y="24333"/>
                  </a:lnTo>
                  <a:lnTo>
                    <a:pt x="26047" y="21805"/>
                  </a:lnTo>
                  <a:lnTo>
                    <a:pt x="39306" y="19799"/>
                  </a:lnTo>
                  <a:lnTo>
                    <a:pt x="39458" y="19786"/>
                  </a:lnTo>
                  <a:lnTo>
                    <a:pt x="41592" y="19710"/>
                  </a:lnTo>
                  <a:lnTo>
                    <a:pt x="52463" y="19291"/>
                  </a:lnTo>
                  <a:lnTo>
                    <a:pt x="87261" y="16852"/>
                  </a:lnTo>
                  <a:lnTo>
                    <a:pt x="148539" y="16852"/>
                  </a:lnTo>
                  <a:lnTo>
                    <a:pt x="151650" y="13741"/>
                  </a:lnTo>
                  <a:lnTo>
                    <a:pt x="151650" y="6070"/>
                  </a:lnTo>
                  <a:close/>
                </a:path>
                <a:path w="158750" h="86995">
                  <a:moveTo>
                    <a:pt x="158254" y="65011"/>
                  </a:moveTo>
                  <a:lnTo>
                    <a:pt x="154800" y="61556"/>
                  </a:lnTo>
                  <a:lnTo>
                    <a:pt x="91744" y="61518"/>
                  </a:lnTo>
                  <a:lnTo>
                    <a:pt x="74295" y="59893"/>
                  </a:lnTo>
                  <a:lnTo>
                    <a:pt x="62445" y="59258"/>
                  </a:lnTo>
                  <a:lnTo>
                    <a:pt x="50990" y="59004"/>
                  </a:lnTo>
                  <a:lnTo>
                    <a:pt x="35344" y="59004"/>
                  </a:lnTo>
                  <a:lnTo>
                    <a:pt x="30734" y="63614"/>
                  </a:lnTo>
                  <a:lnTo>
                    <a:pt x="30734" y="70294"/>
                  </a:lnTo>
                  <a:lnTo>
                    <a:pt x="43002" y="86626"/>
                  </a:lnTo>
                  <a:lnTo>
                    <a:pt x="49085" y="82804"/>
                  </a:lnTo>
                  <a:lnTo>
                    <a:pt x="50507" y="80429"/>
                  </a:lnTo>
                  <a:lnTo>
                    <a:pt x="50558" y="79603"/>
                  </a:lnTo>
                  <a:lnTo>
                    <a:pt x="50990" y="73571"/>
                  </a:lnTo>
                  <a:lnTo>
                    <a:pt x="50977" y="73774"/>
                  </a:lnTo>
                  <a:lnTo>
                    <a:pt x="50558" y="79603"/>
                  </a:lnTo>
                  <a:lnTo>
                    <a:pt x="62445" y="79336"/>
                  </a:lnTo>
                  <a:lnTo>
                    <a:pt x="74676" y="78689"/>
                  </a:lnTo>
                  <a:lnTo>
                    <a:pt x="91884" y="77076"/>
                  </a:lnTo>
                  <a:lnTo>
                    <a:pt x="154774" y="77076"/>
                  </a:lnTo>
                  <a:lnTo>
                    <a:pt x="158254" y="73596"/>
                  </a:lnTo>
                  <a:lnTo>
                    <a:pt x="158254" y="70231"/>
                  </a:lnTo>
                  <a:lnTo>
                    <a:pt x="158254" y="65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3385" y="4864493"/>
              <a:ext cx="370497" cy="727679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59130" y="3625329"/>
            <a:ext cx="898367" cy="54856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76031" y="1162138"/>
            <a:ext cx="4312285" cy="2392680"/>
            <a:chOff x="376031" y="1162138"/>
            <a:chExt cx="4312285" cy="2392680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6031" y="1162138"/>
              <a:ext cx="4149816" cy="23921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5026" y="4383316"/>
            <a:ext cx="210944" cy="27111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098372" y="4527384"/>
            <a:ext cx="189865" cy="25400"/>
          </a:xfrm>
          <a:custGeom>
            <a:avLst/>
            <a:gdLst/>
            <a:ahLst/>
            <a:cxnLst/>
            <a:rect l="l" t="t" r="r" b="b"/>
            <a:pathLst>
              <a:path w="189865" h="25400">
                <a:moveTo>
                  <a:pt x="187336" y="18483"/>
                </a:moveTo>
                <a:lnTo>
                  <a:pt x="184391" y="22567"/>
                </a:lnTo>
                <a:lnTo>
                  <a:pt x="181228" y="24155"/>
                </a:lnTo>
                <a:lnTo>
                  <a:pt x="178517" y="24155"/>
                </a:lnTo>
                <a:lnTo>
                  <a:pt x="180251" y="24815"/>
                </a:lnTo>
                <a:lnTo>
                  <a:pt x="181728" y="24155"/>
                </a:lnTo>
                <a:lnTo>
                  <a:pt x="181228" y="24155"/>
                </a:lnTo>
                <a:lnTo>
                  <a:pt x="181785" y="24129"/>
                </a:lnTo>
                <a:lnTo>
                  <a:pt x="185791" y="22339"/>
                </a:lnTo>
                <a:lnTo>
                  <a:pt x="187336" y="18483"/>
                </a:lnTo>
                <a:close/>
              </a:path>
              <a:path w="189865" h="25400">
                <a:moveTo>
                  <a:pt x="170984" y="24068"/>
                </a:moveTo>
                <a:lnTo>
                  <a:pt x="172250" y="24701"/>
                </a:lnTo>
                <a:lnTo>
                  <a:pt x="174078" y="24092"/>
                </a:lnTo>
                <a:lnTo>
                  <a:pt x="170984" y="24068"/>
                </a:lnTo>
                <a:close/>
              </a:path>
              <a:path w="189865" h="25400">
                <a:moveTo>
                  <a:pt x="184757" y="22059"/>
                </a:moveTo>
                <a:lnTo>
                  <a:pt x="179235" y="22059"/>
                </a:lnTo>
                <a:lnTo>
                  <a:pt x="177787" y="22783"/>
                </a:lnTo>
                <a:lnTo>
                  <a:pt x="176898" y="23152"/>
                </a:lnTo>
                <a:lnTo>
                  <a:pt x="176356" y="23332"/>
                </a:lnTo>
                <a:lnTo>
                  <a:pt x="178449" y="24129"/>
                </a:lnTo>
                <a:lnTo>
                  <a:pt x="181228" y="24155"/>
                </a:lnTo>
                <a:lnTo>
                  <a:pt x="184391" y="22567"/>
                </a:lnTo>
                <a:lnTo>
                  <a:pt x="184757" y="22059"/>
                </a:lnTo>
                <a:close/>
              </a:path>
              <a:path w="189865" h="25400">
                <a:moveTo>
                  <a:pt x="176356" y="23332"/>
                </a:moveTo>
                <a:lnTo>
                  <a:pt x="174078" y="24092"/>
                </a:lnTo>
                <a:lnTo>
                  <a:pt x="175742" y="24104"/>
                </a:lnTo>
                <a:lnTo>
                  <a:pt x="178449" y="24129"/>
                </a:lnTo>
                <a:lnTo>
                  <a:pt x="176356" y="23332"/>
                </a:lnTo>
                <a:close/>
              </a:path>
              <a:path w="189865" h="25400">
                <a:moveTo>
                  <a:pt x="168972" y="11428"/>
                </a:moveTo>
                <a:lnTo>
                  <a:pt x="167937" y="11772"/>
                </a:lnTo>
                <a:lnTo>
                  <a:pt x="166009" y="15633"/>
                </a:lnTo>
                <a:lnTo>
                  <a:pt x="168322" y="22567"/>
                </a:lnTo>
                <a:lnTo>
                  <a:pt x="168415" y="22783"/>
                </a:lnTo>
                <a:lnTo>
                  <a:pt x="170984" y="24068"/>
                </a:lnTo>
                <a:lnTo>
                  <a:pt x="174078" y="24092"/>
                </a:lnTo>
                <a:lnTo>
                  <a:pt x="176356" y="23332"/>
                </a:lnTo>
                <a:lnTo>
                  <a:pt x="173748" y="22339"/>
                </a:lnTo>
                <a:lnTo>
                  <a:pt x="179235" y="22059"/>
                </a:lnTo>
                <a:lnTo>
                  <a:pt x="184757" y="22059"/>
                </a:lnTo>
                <a:lnTo>
                  <a:pt x="187336" y="18483"/>
                </a:lnTo>
                <a:lnTo>
                  <a:pt x="187750" y="17399"/>
                </a:lnTo>
                <a:lnTo>
                  <a:pt x="169520" y="17399"/>
                </a:lnTo>
                <a:lnTo>
                  <a:pt x="168609" y="13157"/>
                </a:lnTo>
                <a:lnTo>
                  <a:pt x="168972" y="11428"/>
                </a:lnTo>
                <a:close/>
              </a:path>
              <a:path w="189865" h="25400">
                <a:moveTo>
                  <a:pt x="167598" y="20396"/>
                </a:moveTo>
                <a:lnTo>
                  <a:pt x="57329" y="20396"/>
                </a:lnTo>
                <a:lnTo>
                  <a:pt x="58552" y="20421"/>
                </a:lnTo>
                <a:lnTo>
                  <a:pt x="57989" y="20446"/>
                </a:lnTo>
                <a:lnTo>
                  <a:pt x="81403" y="22225"/>
                </a:lnTo>
                <a:lnTo>
                  <a:pt x="105657" y="23317"/>
                </a:lnTo>
                <a:lnTo>
                  <a:pt x="129020" y="24053"/>
                </a:lnTo>
                <a:lnTo>
                  <a:pt x="170984" y="24068"/>
                </a:lnTo>
                <a:lnTo>
                  <a:pt x="168415" y="22783"/>
                </a:lnTo>
                <a:lnTo>
                  <a:pt x="167598" y="20396"/>
                </a:lnTo>
                <a:close/>
              </a:path>
              <a:path w="189865" h="25400">
                <a:moveTo>
                  <a:pt x="57651" y="0"/>
                </a:moveTo>
                <a:lnTo>
                  <a:pt x="32802" y="1104"/>
                </a:lnTo>
                <a:lnTo>
                  <a:pt x="4171" y="3403"/>
                </a:lnTo>
                <a:lnTo>
                  <a:pt x="0" y="8305"/>
                </a:lnTo>
                <a:lnTo>
                  <a:pt x="899" y="19481"/>
                </a:lnTo>
                <a:lnTo>
                  <a:pt x="5770" y="23647"/>
                </a:lnTo>
                <a:lnTo>
                  <a:pt x="34395" y="21475"/>
                </a:lnTo>
                <a:lnTo>
                  <a:pt x="57989" y="20446"/>
                </a:lnTo>
                <a:lnTo>
                  <a:pt x="57329" y="20396"/>
                </a:lnTo>
                <a:lnTo>
                  <a:pt x="167598" y="20396"/>
                </a:lnTo>
                <a:lnTo>
                  <a:pt x="166009" y="15633"/>
                </a:lnTo>
                <a:lnTo>
                  <a:pt x="167937" y="11772"/>
                </a:lnTo>
                <a:lnTo>
                  <a:pt x="168972" y="11428"/>
                </a:lnTo>
                <a:lnTo>
                  <a:pt x="169199" y="10350"/>
                </a:lnTo>
                <a:lnTo>
                  <a:pt x="173964" y="3759"/>
                </a:lnTo>
                <a:lnTo>
                  <a:pt x="175054" y="3581"/>
                </a:lnTo>
                <a:lnTo>
                  <a:pt x="129336" y="3581"/>
                </a:lnTo>
                <a:lnTo>
                  <a:pt x="106296" y="2870"/>
                </a:lnTo>
                <a:lnTo>
                  <a:pt x="106438" y="2870"/>
                </a:lnTo>
                <a:lnTo>
                  <a:pt x="82317" y="1803"/>
                </a:lnTo>
                <a:lnTo>
                  <a:pt x="82466" y="1803"/>
                </a:lnTo>
                <a:lnTo>
                  <a:pt x="58873" y="12"/>
                </a:lnTo>
                <a:lnTo>
                  <a:pt x="57651" y="0"/>
                </a:lnTo>
                <a:close/>
              </a:path>
              <a:path w="189865" h="25400">
                <a:moveTo>
                  <a:pt x="179235" y="22059"/>
                </a:moveTo>
                <a:lnTo>
                  <a:pt x="173748" y="22339"/>
                </a:lnTo>
                <a:lnTo>
                  <a:pt x="176356" y="23332"/>
                </a:lnTo>
                <a:lnTo>
                  <a:pt x="176898" y="23152"/>
                </a:lnTo>
                <a:lnTo>
                  <a:pt x="177812" y="22771"/>
                </a:lnTo>
                <a:lnTo>
                  <a:pt x="179235" y="22059"/>
                </a:lnTo>
                <a:close/>
              </a:path>
              <a:path w="189865" h="25400">
                <a:moveTo>
                  <a:pt x="57329" y="20396"/>
                </a:moveTo>
                <a:lnTo>
                  <a:pt x="57989" y="20446"/>
                </a:lnTo>
                <a:lnTo>
                  <a:pt x="58552" y="20421"/>
                </a:lnTo>
                <a:lnTo>
                  <a:pt x="57329" y="20396"/>
                </a:lnTo>
                <a:close/>
              </a:path>
              <a:path w="189865" h="25400">
                <a:moveTo>
                  <a:pt x="185687" y="6849"/>
                </a:moveTo>
                <a:lnTo>
                  <a:pt x="188518" y="10769"/>
                </a:lnTo>
                <a:lnTo>
                  <a:pt x="188963" y="14224"/>
                </a:lnTo>
                <a:lnTo>
                  <a:pt x="187336" y="18483"/>
                </a:lnTo>
                <a:lnTo>
                  <a:pt x="189737" y="15151"/>
                </a:lnTo>
                <a:lnTo>
                  <a:pt x="188760" y="9067"/>
                </a:lnTo>
                <a:lnTo>
                  <a:pt x="185687" y="6849"/>
                </a:lnTo>
                <a:close/>
              </a:path>
              <a:path w="189865" h="25400">
                <a:moveTo>
                  <a:pt x="172121" y="10380"/>
                </a:moveTo>
                <a:lnTo>
                  <a:pt x="168972" y="11428"/>
                </a:lnTo>
                <a:lnTo>
                  <a:pt x="168609" y="13157"/>
                </a:lnTo>
                <a:lnTo>
                  <a:pt x="169520" y="17399"/>
                </a:lnTo>
                <a:lnTo>
                  <a:pt x="172796" y="10591"/>
                </a:lnTo>
                <a:lnTo>
                  <a:pt x="171691" y="10591"/>
                </a:lnTo>
                <a:lnTo>
                  <a:pt x="172121" y="10380"/>
                </a:lnTo>
                <a:close/>
              </a:path>
              <a:path w="189865" h="25400">
                <a:moveTo>
                  <a:pt x="187876" y="9880"/>
                </a:moveTo>
                <a:lnTo>
                  <a:pt x="173139" y="9880"/>
                </a:lnTo>
                <a:lnTo>
                  <a:pt x="169520" y="17399"/>
                </a:lnTo>
                <a:lnTo>
                  <a:pt x="187750" y="17399"/>
                </a:lnTo>
                <a:lnTo>
                  <a:pt x="188963" y="14224"/>
                </a:lnTo>
                <a:lnTo>
                  <a:pt x="188518" y="10769"/>
                </a:lnTo>
                <a:lnTo>
                  <a:pt x="187876" y="9880"/>
                </a:lnTo>
                <a:close/>
              </a:path>
              <a:path w="189865" h="25400">
                <a:moveTo>
                  <a:pt x="181005" y="3469"/>
                </a:moveTo>
                <a:lnTo>
                  <a:pt x="175717" y="3517"/>
                </a:lnTo>
                <a:lnTo>
                  <a:pt x="175428" y="3520"/>
                </a:lnTo>
                <a:lnTo>
                  <a:pt x="173964" y="3759"/>
                </a:lnTo>
                <a:lnTo>
                  <a:pt x="169199" y="10350"/>
                </a:lnTo>
                <a:lnTo>
                  <a:pt x="168972" y="11428"/>
                </a:lnTo>
                <a:lnTo>
                  <a:pt x="172182" y="10350"/>
                </a:lnTo>
                <a:lnTo>
                  <a:pt x="173139" y="9880"/>
                </a:lnTo>
                <a:lnTo>
                  <a:pt x="187876" y="9880"/>
                </a:lnTo>
                <a:lnTo>
                  <a:pt x="185687" y="6849"/>
                </a:lnTo>
                <a:lnTo>
                  <a:pt x="181005" y="3469"/>
                </a:lnTo>
                <a:close/>
              </a:path>
              <a:path w="189865" h="25400">
                <a:moveTo>
                  <a:pt x="172592" y="10223"/>
                </a:moveTo>
                <a:lnTo>
                  <a:pt x="172121" y="10380"/>
                </a:lnTo>
                <a:lnTo>
                  <a:pt x="171691" y="10591"/>
                </a:lnTo>
                <a:lnTo>
                  <a:pt x="172592" y="10223"/>
                </a:lnTo>
                <a:close/>
              </a:path>
              <a:path w="189865" h="25400">
                <a:moveTo>
                  <a:pt x="172974" y="10223"/>
                </a:moveTo>
                <a:lnTo>
                  <a:pt x="172592" y="10223"/>
                </a:lnTo>
                <a:lnTo>
                  <a:pt x="171691" y="10591"/>
                </a:lnTo>
                <a:lnTo>
                  <a:pt x="172796" y="10591"/>
                </a:lnTo>
                <a:lnTo>
                  <a:pt x="172974" y="10223"/>
                </a:lnTo>
                <a:close/>
              </a:path>
              <a:path w="189865" h="25400">
                <a:moveTo>
                  <a:pt x="173139" y="9880"/>
                </a:moveTo>
                <a:lnTo>
                  <a:pt x="172121" y="10380"/>
                </a:lnTo>
                <a:lnTo>
                  <a:pt x="172592" y="10223"/>
                </a:lnTo>
                <a:lnTo>
                  <a:pt x="172974" y="10223"/>
                </a:lnTo>
                <a:lnTo>
                  <a:pt x="173139" y="9880"/>
                </a:lnTo>
                <a:close/>
              </a:path>
              <a:path w="189865" h="25400">
                <a:moveTo>
                  <a:pt x="181228" y="3467"/>
                </a:moveTo>
                <a:lnTo>
                  <a:pt x="181005" y="3469"/>
                </a:lnTo>
                <a:lnTo>
                  <a:pt x="185687" y="6849"/>
                </a:lnTo>
                <a:lnTo>
                  <a:pt x="184391" y="5054"/>
                </a:lnTo>
                <a:lnTo>
                  <a:pt x="181228" y="3467"/>
                </a:lnTo>
                <a:close/>
              </a:path>
              <a:path w="189865" h="25400">
                <a:moveTo>
                  <a:pt x="175428" y="3520"/>
                </a:moveTo>
                <a:lnTo>
                  <a:pt x="170709" y="3556"/>
                </a:lnTo>
                <a:lnTo>
                  <a:pt x="147011" y="3568"/>
                </a:lnTo>
                <a:lnTo>
                  <a:pt x="129020" y="3568"/>
                </a:lnTo>
                <a:lnTo>
                  <a:pt x="129336" y="3581"/>
                </a:lnTo>
                <a:lnTo>
                  <a:pt x="175209" y="3556"/>
                </a:lnTo>
                <a:lnTo>
                  <a:pt x="175428" y="3520"/>
                </a:lnTo>
                <a:close/>
              </a:path>
              <a:path w="189865" h="25400">
                <a:moveTo>
                  <a:pt x="180035" y="2768"/>
                </a:moveTo>
                <a:lnTo>
                  <a:pt x="175428" y="3520"/>
                </a:lnTo>
                <a:lnTo>
                  <a:pt x="175742" y="3517"/>
                </a:lnTo>
                <a:lnTo>
                  <a:pt x="181005" y="3469"/>
                </a:lnTo>
                <a:lnTo>
                  <a:pt x="180035" y="2768"/>
                </a:lnTo>
                <a:close/>
              </a:path>
              <a:path w="189865" h="25400">
                <a:moveTo>
                  <a:pt x="82466" y="1803"/>
                </a:moveTo>
                <a:lnTo>
                  <a:pt x="82317" y="1803"/>
                </a:lnTo>
                <a:lnTo>
                  <a:pt x="82633" y="1816"/>
                </a:lnTo>
                <a:lnTo>
                  <a:pt x="82466" y="180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Semi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51727" y="803884"/>
            <a:ext cx="5721985" cy="4970145"/>
            <a:chOff x="6251727" y="803884"/>
            <a:chExt cx="5721985" cy="4970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727" y="803884"/>
              <a:ext cx="5347550" cy="4969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40732" y="3732301"/>
            <a:ext cx="3844925" cy="1859914"/>
            <a:chOff x="640732" y="3732301"/>
            <a:chExt cx="3844925" cy="1859914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117" y="3732301"/>
              <a:ext cx="1250144" cy="452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3518" y="3859288"/>
              <a:ext cx="322897" cy="3390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572" y="4229607"/>
              <a:ext cx="600430" cy="5776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1092" y="4235119"/>
              <a:ext cx="874001" cy="3213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3615" y="4238853"/>
              <a:ext cx="1700477" cy="13261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732" y="5097221"/>
              <a:ext cx="743838" cy="3437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49958" y="5209171"/>
              <a:ext cx="158750" cy="86995"/>
            </a:xfrm>
            <a:custGeom>
              <a:avLst/>
              <a:gdLst/>
              <a:ahLst/>
              <a:cxnLst/>
              <a:rect l="l" t="t" r="r" b="b"/>
              <a:pathLst>
                <a:path w="158750" h="86995">
                  <a:moveTo>
                    <a:pt x="151650" y="6070"/>
                  </a:moveTo>
                  <a:lnTo>
                    <a:pt x="148551" y="2984"/>
                  </a:lnTo>
                  <a:lnTo>
                    <a:pt x="87439" y="2971"/>
                  </a:lnTo>
                  <a:lnTo>
                    <a:pt x="52184" y="508"/>
                  </a:lnTo>
                  <a:lnTo>
                    <a:pt x="38887" y="0"/>
                  </a:lnTo>
                  <a:lnTo>
                    <a:pt x="37477" y="63"/>
                  </a:lnTo>
                  <a:lnTo>
                    <a:pt x="23317" y="1549"/>
                  </a:lnTo>
                  <a:lnTo>
                    <a:pt x="22631" y="1651"/>
                  </a:lnTo>
                  <a:lnTo>
                    <a:pt x="3708" y="5118"/>
                  </a:lnTo>
                  <a:lnTo>
                    <a:pt x="0" y="10490"/>
                  </a:lnTo>
                  <a:lnTo>
                    <a:pt x="2044" y="21678"/>
                  </a:lnTo>
                  <a:lnTo>
                    <a:pt x="7416" y="25387"/>
                  </a:lnTo>
                  <a:lnTo>
                    <a:pt x="13131" y="24333"/>
                  </a:lnTo>
                  <a:lnTo>
                    <a:pt x="26047" y="21805"/>
                  </a:lnTo>
                  <a:lnTo>
                    <a:pt x="39306" y="19799"/>
                  </a:lnTo>
                  <a:lnTo>
                    <a:pt x="39458" y="19786"/>
                  </a:lnTo>
                  <a:lnTo>
                    <a:pt x="41592" y="19710"/>
                  </a:lnTo>
                  <a:lnTo>
                    <a:pt x="52463" y="19291"/>
                  </a:lnTo>
                  <a:lnTo>
                    <a:pt x="87261" y="16852"/>
                  </a:lnTo>
                  <a:lnTo>
                    <a:pt x="148539" y="16852"/>
                  </a:lnTo>
                  <a:lnTo>
                    <a:pt x="151650" y="13741"/>
                  </a:lnTo>
                  <a:lnTo>
                    <a:pt x="151650" y="6070"/>
                  </a:lnTo>
                  <a:close/>
                </a:path>
                <a:path w="158750" h="86995">
                  <a:moveTo>
                    <a:pt x="158254" y="65011"/>
                  </a:moveTo>
                  <a:lnTo>
                    <a:pt x="154800" y="61556"/>
                  </a:lnTo>
                  <a:lnTo>
                    <a:pt x="91744" y="61518"/>
                  </a:lnTo>
                  <a:lnTo>
                    <a:pt x="74295" y="59893"/>
                  </a:lnTo>
                  <a:lnTo>
                    <a:pt x="62445" y="59258"/>
                  </a:lnTo>
                  <a:lnTo>
                    <a:pt x="50990" y="59004"/>
                  </a:lnTo>
                  <a:lnTo>
                    <a:pt x="35344" y="59004"/>
                  </a:lnTo>
                  <a:lnTo>
                    <a:pt x="30734" y="63614"/>
                  </a:lnTo>
                  <a:lnTo>
                    <a:pt x="30734" y="70294"/>
                  </a:lnTo>
                  <a:lnTo>
                    <a:pt x="43002" y="86626"/>
                  </a:lnTo>
                  <a:lnTo>
                    <a:pt x="49085" y="82804"/>
                  </a:lnTo>
                  <a:lnTo>
                    <a:pt x="50507" y="80429"/>
                  </a:lnTo>
                  <a:lnTo>
                    <a:pt x="50558" y="79603"/>
                  </a:lnTo>
                  <a:lnTo>
                    <a:pt x="50990" y="73571"/>
                  </a:lnTo>
                  <a:lnTo>
                    <a:pt x="50977" y="73774"/>
                  </a:lnTo>
                  <a:lnTo>
                    <a:pt x="50558" y="79603"/>
                  </a:lnTo>
                  <a:lnTo>
                    <a:pt x="62445" y="79336"/>
                  </a:lnTo>
                  <a:lnTo>
                    <a:pt x="74676" y="78689"/>
                  </a:lnTo>
                  <a:lnTo>
                    <a:pt x="91884" y="77076"/>
                  </a:lnTo>
                  <a:lnTo>
                    <a:pt x="154774" y="77076"/>
                  </a:lnTo>
                  <a:lnTo>
                    <a:pt x="158254" y="73596"/>
                  </a:lnTo>
                  <a:lnTo>
                    <a:pt x="158254" y="70231"/>
                  </a:lnTo>
                  <a:lnTo>
                    <a:pt x="158254" y="65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3385" y="4864493"/>
              <a:ext cx="370497" cy="727679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59130" y="3625329"/>
            <a:ext cx="898367" cy="54856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76031" y="1162138"/>
            <a:ext cx="4312285" cy="2392680"/>
            <a:chOff x="376031" y="1162138"/>
            <a:chExt cx="4312285" cy="2392680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6031" y="1162138"/>
              <a:ext cx="4149816" cy="23921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5026" y="4383316"/>
            <a:ext cx="210944" cy="27111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098372" y="4527384"/>
            <a:ext cx="189865" cy="25400"/>
          </a:xfrm>
          <a:custGeom>
            <a:avLst/>
            <a:gdLst/>
            <a:ahLst/>
            <a:cxnLst/>
            <a:rect l="l" t="t" r="r" b="b"/>
            <a:pathLst>
              <a:path w="189865" h="25400">
                <a:moveTo>
                  <a:pt x="187336" y="18483"/>
                </a:moveTo>
                <a:lnTo>
                  <a:pt x="184391" y="22567"/>
                </a:lnTo>
                <a:lnTo>
                  <a:pt x="181228" y="24155"/>
                </a:lnTo>
                <a:lnTo>
                  <a:pt x="178517" y="24155"/>
                </a:lnTo>
                <a:lnTo>
                  <a:pt x="180251" y="24815"/>
                </a:lnTo>
                <a:lnTo>
                  <a:pt x="181728" y="24155"/>
                </a:lnTo>
                <a:lnTo>
                  <a:pt x="181228" y="24155"/>
                </a:lnTo>
                <a:lnTo>
                  <a:pt x="181785" y="24129"/>
                </a:lnTo>
                <a:lnTo>
                  <a:pt x="185791" y="22339"/>
                </a:lnTo>
                <a:lnTo>
                  <a:pt x="187336" y="18483"/>
                </a:lnTo>
                <a:close/>
              </a:path>
              <a:path w="189865" h="25400">
                <a:moveTo>
                  <a:pt x="170984" y="24068"/>
                </a:moveTo>
                <a:lnTo>
                  <a:pt x="172250" y="24701"/>
                </a:lnTo>
                <a:lnTo>
                  <a:pt x="174078" y="24092"/>
                </a:lnTo>
                <a:lnTo>
                  <a:pt x="170984" y="24068"/>
                </a:lnTo>
                <a:close/>
              </a:path>
              <a:path w="189865" h="25400">
                <a:moveTo>
                  <a:pt x="184757" y="22059"/>
                </a:moveTo>
                <a:lnTo>
                  <a:pt x="179235" y="22059"/>
                </a:lnTo>
                <a:lnTo>
                  <a:pt x="177787" y="22783"/>
                </a:lnTo>
                <a:lnTo>
                  <a:pt x="176898" y="23152"/>
                </a:lnTo>
                <a:lnTo>
                  <a:pt x="176356" y="23332"/>
                </a:lnTo>
                <a:lnTo>
                  <a:pt x="178449" y="24129"/>
                </a:lnTo>
                <a:lnTo>
                  <a:pt x="181228" y="24155"/>
                </a:lnTo>
                <a:lnTo>
                  <a:pt x="184391" y="22567"/>
                </a:lnTo>
                <a:lnTo>
                  <a:pt x="184757" y="22059"/>
                </a:lnTo>
                <a:close/>
              </a:path>
              <a:path w="189865" h="25400">
                <a:moveTo>
                  <a:pt x="176356" y="23332"/>
                </a:moveTo>
                <a:lnTo>
                  <a:pt x="174078" y="24092"/>
                </a:lnTo>
                <a:lnTo>
                  <a:pt x="175742" y="24104"/>
                </a:lnTo>
                <a:lnTo>
                  <a:pt x="178449" y="24129"/>
                </a:lnTo>
                <a:lnTo>
                  <a:pt x="176356" y="23332"/>
                </a:lnTo>
                <a:close/>
              </a:path>
              <a:path w="189865" h="25400">
                <a:moveTo>
                  <a:pt x="168972" y="11428"/>
                </a:moveTo>
                <a:lnTo>
                  <a:pt x="167937" y="11772"/>
                </a:lnTo>
                <a:lnTo>
                  <a:pt x="166009" y="15633"/>
                </a:lnTo>
                <a:lnTo>
                  <a:pt x="168322" y="22567"/>
                </a:lnTo>
                <a:lnTo>
                  <a:pt x="168415" y="22783"/>
                </a:lnTo>
                <a:lnTo>
                  <a:pt x="170984" y="24068"/>
                </a:lnTo>
                <a:lnTo>
                  <a:pt x="174078" y="24092"/>
                </a:lnTo>
                <a:lnTo>
                  <a:pt x="176356" y="23332"/>
                </a:lnTo>
                <a:lnTo>
                  <a:pt x="173748" y="22339"/>
                </a:lnTo>
                <a:lnTo>
                  <a:pt x="179235" y="22059"/>
                </a:lnTo>
                <a:lnTo>
                  <a:pt x="184757" y="22059"/>
                </a:lnTo>
                <a:lnTo>
                  <a:pt x="187336" y="18483"/>
                </a:lnTo>
                <a:lnTo>
                  <a:pt x="187750" y="17399"/>
                </a:lnTo>
                <a:lnTo>
                  <a:pt x="169520" y="17399"/>
                </a:lnTo>
                <a:lnTo>
                  <a:pt x="168609" y="13157"/>
                </a:lnTo>
                <a:lnTo>
                  <a:pt x="168972" y="11428"/>
                </a:lnTo>
                <a:close/>
              </a:path>
              <a:path w="189865" h="25400">
                <a:moveTo>
                  <a:pt x="167598" y="20396"/>
                </a:moveTo>
                <a:lnTo>
                  <a:pt x="57329" y="20396"/>
                </a:lnTo>
                <a:lnTo>
                  <a:pt x="58552" y="20421"/>
                </a:lnTo>
                <a:lnTo>
                  <a:pt x="57989" y="20446"/>
                </a:lnTo>
                <a:lnTo>
                  <a:pt x="81403" y="22225"/>
                </a:lnTo>
                <a:lnTo>
                  <a:pt x="105657" y="23317"/>
                </a:lnTo>
                <a:lnTo>
                  <a:pt x="129020" y="24053"/>
                </a:lnTo>
                <a:lnTo>
                  <a:pt x="170984" y="24068"/>
                </a:lnTo>
                <a:lnTo>
                  <a:pt x="168415" y="22783"/>
                </a:lnTo>
                <a:lnTo>
                  <a:pt x="167598" y="20396"/>
                </a:lnTo>
                <a:close/>
              </a:path>
              <a:path w="189865" h="25400">
                <a:moveTo>
                  <a:pt x="57651" y="0"/>
                </a:moveTo>
                <a:lnTo>
                  <a:pt x="32802" y="1104"/>
                </a:lnTo>
                <a:lnTo>
                  <a:pt x="4171" y="3403"/>
                </a:lnTo>
                <a:lnTo>
                  <a:pt x="0" y="8305"/>
                </a:lnTo>
                <a:lnTo>
                  <a:pt x="899" y="19481"/>
                </a:lnTo>
                <a:lnTo>
                  <a:pt x="5770" y="23647"/>
                </a:lnTo>
                <a:lnTo>
                  <a:pt x="34395" y="21475"/>
                </a:lnTo>
                <a:lnTo>
                  <a:pt x="57989" y="20446"/>
                </a:lnTo>
                <a:lnTo>
                  <a:pt x="57329" y="20396"/>
                </a:lnTo>
                <a:lnTo>
                  <a:pt x="167598" y="20396"/>
                </a:lnTo>
                <a:lnTo>
                  <a:pt x="166009" y="15633"/>
                </a:lnTo>
                <a:lnTo>
                  <a:pt x="167937" y="11772"/>
                </a:lnTo>
                <a:lnTo>
                  <a:pt x="168972" y="11428"/>
                </a:lnTo>
                <a:lnTo>
                  <a:pt x="169199" y="10350"/>
                </a:lnTo>
                <a:lnTo>
                  <a:pt x="173964" y="3759"/>
                </a:lnTo>
                <a:lnTo>
                  <a:pt x="175054" y="3581"/>
                </a:lnTo>
                <a:lnTo>
                  <a:pt x="129336" y="3581"/>
                </a:lnTo>
                <a:lnTo>
                  <a:pt x="106296" y="2870"/>
                </a:lnTo>
                <a:lnTo>
                  <a:pt x="106438" y="2870"/>
                </a:lnTo>
                <a:lnTo>
                  <a:pt x="82317" y="1803"/>
                </a:lnTo>
                <a:lnTo>
                  <a:pt x="82466" y="1803"/>
                </a:lnTo>
                <a:lnTo>
                  <a:pt x="58873" y="12"/>
                </a:lnTo>
                <a:lnTo>
                  <a:pt x="57651" y="0"/>
                </a:lnTo>
                <a:close/>
              </a:path>
              <a:path w="189865" h="25400">
                <a:moveTo>
                  <a:pt x="179235" y="22059"/>
                </a:moveTo>
                <a:lnTo>
                  <a:pt x="173748" y="22339"/>
                </a:lnTo>
                <a:lnTo>
                  <a:pt x="176356" y="23332"/>
                </a:lnTo>
                <a:lnTo>
                  <a:pt x="176898" y="23152"/>
                </a:lnTo>
                <a:lnTo>
                  <a:pt x="177812" y="22771"/>
                </a:lnTo>
                <a:lnTo>
                  <a:pt x="179235" y="22059"/>
                </a:lnTo>
                <a:close/>
              </a:path>
              <a:path w="189865" h="25400">
                <a:moveTo>
                  <a:pt x="57329" y="20396"/>
                </a:moveTo>
                <a:lnTo>
                  <a:pt x="57989" y="20446"/>
                </a:lnTo>
                <a:lnTo>
                  <a:pt x="58552" y="20421"/>
                </a:lnTo>
                <a:lnTo>
                  <a:pt x="57329" y="20396"/>
                </a:lnTo>
                <a:close/>
              </a:path>
              <a:path w="189865" h="25400">
                <a:moveTo>
                  <a:pt x="185687" y="6849"/>
                </a:moveTo>
                <a:lnTo>
                  <a:pt x="188518" y="10769"/>
                </a:lnTo>
                <a:lnTo>
                  <a:pt x="188963" y="14224"/>
                </a:lnTo>
                <a:lnTo>
                  <a:pt x="187336" y="18483"/>
                </a:lnTo>
                <a:lnTo>
                  <a:pt x="189737" y="15151"/>
                </a:lnTo>
                <a:lnTo>
                  <a:pt x="188760" y="9067"/>
                </a:lnTo>
                <a:lnTo>
                  <a:pt x="185687" y="6849"/>
                </a:lnTo>
                <a:close/>
              </a:path>
              <a:path w="189865" h="25400">
                <a:moveTo>
                  <a:pt x="172121" y="10380"/>
                </a:moveTo>
                <a:lnTo>
                  <a:pt x="168972" y="11428"/>
                </a:lnTo>
                <a:lnTo>
                  <a:pt x="168609" y="13157"/>
                </a:lnTo>
                <a:lnTo>
                  <a:pt x="169520" y="17399"/>
                </a:lnTo>
                <a:lnTo>
                  <a:pt x="172796" y="10591"/>
                </a:lnTo>
                <a:lnTo>
                  <a:pt x="171691" y="10591"/>
                </a:lnTo>
                <a:lnTo>
                  <a:pt x="172121" y="10380"/>
                </a:lnTo>
                <a:close/>
              </a:path>
              <a:path w="189865" h="25400">
                <a:moveTo>
                  <a:pt x="187876" y="9880"/>
                </a:moveTo>
                <a:lnTo>
                  <a:pt x="173139" y="9880"/>
                </a:lnTo>
                <a:lnTo>
                  <a:pt x="169520" y="17399"/>
                </a:lnTo>
                <a:lnTo>
                  <a:pt x="187750" y="17399"/>
                </a:lnTo>
                <a:lnTo>
                  <a:pt x="188963" y="14224"/>
                </a:lnTo>
                <a:lnTo>
                  <a:pt x="188518" y="10769"/>
                </a:lnTo>
                <a:lnTo>
                  <a:pt x="187876" y="9880"/>
                </a:lnTo>
                <a:close/>
              </a:path>
              <a:path w="189865" h="25400">
                <a:moveTo>
                  <a:pt x="181005" y="3469"/>
                </a:moveTo>
                <a:lnTo>
                  <a:pt x="175717" y="3517"/>
                </a:lnTo>
                <a:lnTo>
                  <a:pt x="175428" y="3520"/>
                </a:lnTo>
                <a:lnTo>
                  <a:pt x="173964" y="3759"/>
                </a:lnTo>
                <a:lnTo>
                  <a:pt x="169199" y="10350"/>
                </a:lnTo>
                <a:lnTo>
                  <a:pt x="168972" y="11428"/>
                </a:lnTo>
                <a:lnTo>
                  <a:pt x="172182" y="10350"/>
                </a:lnTo>
                <a:lnTo>
                  <a:pt x="173139" y="9880"/>
                </a:lnTo>
                <a:lnTo>
                  <a:pt x="187876" y="9880"/>
                </a:lnTo>
                <a:lnTo>
                  <a:pt x="185687" y="6849"/>
                </a:lnTo>
                <a:lnTo>
                  <a:pt x="181005" y="3469"/>
                </a:lnTo>
                <a:close/>
              </a:path>
              <a:path w="189865" h="25400">
                <a:moveTo>
                  <a:pt x="172592" y="10223"/>
                </a:moveTo>
                <a:lnTo>
                  <a:pt x="172121" y="10380"/>
                </a:lnTo>
                <a:lnTo>
                  <a:pt x="171691" y="10591"/>
                </a:lnTo>
                <a:lnTo>
                  <a:pt x="172592" y="10223"/>
                </a:lnTo>
                <a:close/>
              </a:path>
              <a:path w="189865" h="25400">
                <a:moveTo>
                  <a:pt x="172974" y="10223"/>
                </a:moveTo>
                <a:lnTo>
                  <a:pt x="172592" y="10223"/>
                </a:lnTo>
                <a:lnTo>
                  <a:pt x="171691" y="10591"/>
                </a:lnTo>
                <a:lnTo>
                  <a:pt x="172796" y="10591"/>
                </a:lnTo>
                <a:lnTo>
                  <a:pt x="172974" y="10223"/>
                </a:lnTo>
                <a:close/>
              </a:path>
              <a:path w="189865" h="25400">
                <a:moveTo>
                  <a:pt x="173139" y="9880"/>
                </a:moveTo>
                <a:lnTo>
                  <a:pt x="172121" y="10380"/>
                </a:lnTo>
                <a:lnTo>
                  <a:pt x="172592" y="10223"/>
                </a:lnTo>
                <a:lnTo>
                  <a:pt x="172974" y="10223"/>
                </a:lnTo>
                <a:lnTo>
                  <a:pt x="173139" y="9880"/>
                </a:lnTo>
                <a:close/>
              </a:path>
              <a:path w="189865" h="25400">
                <a:moveTo>
                  <a:pt x="181228" y="3467"/>
                </a:moveTo>
                <a:lnTo>
                  <a:pt x="181005" y="3469"/>
                </a:lnTo>
                <a:lnTo>
                  <a:pt x="185687" y="6849"/>
                </a:lnTo>
                <a:lnTo>
                  <a:pt x="184391" y="5054"/>
                </a:lnTo>
                <a:lnTo>
                  <a:pt x="181228" y="3467"/>
                </a:lnTo>
                <a:close/>
              </a:path>
              <a:path w="189865" h="25400">
                <a:moveTo>
                  <a:pt x="175428" y="3520"/>
                </a:moveTo>
                <a:lnTo>
                  <a:pt x="170709" y="3556"/>
                </a:lnTo>
                <a:lnTo>
                  <a:pt x="147011" y="3568"/>
                </a:lnTo>
                <a:lnTo>
                  <a:pt x="129020" y="3568"/>
                </a:lnTo>
                <a:lnTo>
                  <a:pt x="129336" y="3581"/>
                </a:lnTo>
                <a:lnTo>
                  <a:pt x="175209" y="3556"/>
                </a:lnTo>
                <a:lnTo>
                  <a:pt x="175428" y="3520"/>
                </a:lnTo>
                <a:close/>
              </a:path>
              <a:path w="189865" h="25400">
                <a:moveTo>
                  <a:pt x="180035" y="2768"/>
                </a:moveTo>
                <a:lnTo>
                  <a:pt x="175428" y="3520"/>
                </a:lnTo>
                <a:lnTo>
                  <a:pt x="175742" y="3517"/>
                </a:lnTo>
                <a:lnTo>
                  <a:pt x="181005" y="3469"/>
                </a:lnTo>
                <a:lnTo>
                  <a:pt x="180035" y="2768"/>
                </a:lnTo>
                <a:close/>
              </a:path>
              <a:path w="189865" h="25400">
                <a:moveTo>
                  <a:pt x="82466" y="1803"/>
                </a:moveTo>
                <a:lnTo>
                  <a:pt x="82317" y="1803"/>
                </a:lnTo>
                <a:lnTo>
                  <a:pt x="82633" y="1816"/>
                </a:lnTo>
                <a:lnTo>
                  <a:pt x="82466" y="180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71675" y="5929758"/>
            <a:ext cx="717410" cy="37673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01061" y="5933845"/>
            <a:ext cx="1170609" cy="6222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367263" y="6037812"/>
            <a:ext cx="823709" cy="20534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475121" y="6025230"/>
            <a:ext cx="737553" cy="346047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553822" y="5849794"/>
            <a:ext cx="1353185" cy="478155"/>
            <a:chOff x="6553822" y="5849794"/>
            <a:chExt cx="1353185" cy="478155"/>
          </a:xfrm>
        </p:grpSpPr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53822" y="5969961"/>
              <a:ext cx="548389" cy="35768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44315" y="5849794"/>
              <a:ext cx="762171" cy="297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Semi</a:t>
            </a:r>
            <a:r>
              <a:rPr sz="2000" b="0" spc="-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controlled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single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 </a:t>
            </a:r>
            <a:r>
              <a:rPr sz="2000" b="0" spc="-10" dirty="0">
                <a:latin typeface="Arial"/>
                <a:cs typeface="Arial"/>
              </a:rPr>
              <a:t>bridge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51727" y="803884"/>
            <a:ext cx="5738495" cy="5542280"/>
            <a:chOff x="6251727" y="803884"/>
            <a:chExt cx="5738495" cy="5542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0538" y="1429486"/>
              <a:ext cx="359603" cy="227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198" y="3457587"/>
              <a:ext cx="378904" cy="254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777" y="4563960"/>
              <a:ext cx="388150" cy="283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727" y="803884"/>
              <a:ext cx="5737936" cy="55417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7936" y="2680830"/>
              <a:ext cx="285419" cy="16002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223" y="3836377"/>
            <a:ext cx="256504" cy="20231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40732" y="3732301"/>
            <a:ext cx="3844925" cy="1859914"/>
            <a:chOff x="640732" y="3732301"/>
            <a:chExt cx="3844925" cy="1859914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117" y="3732301"/>
              <a:ext cx="1250144" cy="452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3518" y="3859288"/>
              <a:ext cx="322897" cy="3390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572" y="4229607"/>
              <a:ext cx="600430" cy="5776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1092" y="4235119"/>
              <a:ext cx="874001" cy="3213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3615" y="4238853"/>
              <a:ext cx="1700477" cy="13261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732" y="5097221"/>
              <a:ext cx="743838" cy="3437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49958" y="5209171"/>
              <a:ext cx="158750" cy="86995"/>
            </a:xfrm>
            <a:custGeom>
              <a:avLst/>
              <a:gdLst/>
              <a:ahLst/>
              <a:cxnLst/>
              <a:rect l="l" t="t" r="r" b="b"/>
              <a:pathLst>
                <a:path w="158750" h="86995">
                  <a:moveTo>
                    <a:pt x="151650" y="6070"/>
                  </a:moveTo>
                  <a:lnTo>
                    <a:pt x="148551" y="2984"/>
                  </a:lnTo>
                  <a:lnTo>
                    <a:pt x="87439" y="2971"/>
                  </a:lnTo>
                  <a:lnTo>
                    <a:pt x="52184" y="508"/>
                  </a:lnTo>
                  <a:lnTo>
                    <a:pt x="38887" y="0"/>
                  </a:lnTo>
                  <a:lnTo>
                    <a:pt x="37477" y="63"/>
                  </a:lnTo>
                  <a:lnTo>
                    <a:pt x="23317" y="1549"/>
                  </a:lnTo>
                  <a:lnTo>
                    <a:pt x="22631" y="1651"/>
                  </a:lnTo>
                  <a:lnTo>
                    <a:pt x="3708" y="5118"/>
                  </a:lnTo>
                  <a:lnTo>
                    <a:pt x="0" y="10490"/>
                  </a:lnTo>
                  <a:lnTo>
                    <a:pt x="2044" y="21678"/>
                  </a:lnTo>
                  <a:lnTo>
                    <a:pt x="7416" y="25387"/>
                  </a:lnTo>
                  <a:lnTo>
                    <a:pt x="13131" y="24333"/>
                  </a:lnTo>
                  <a:lnTo>
                    <a:pt x="26047" y="21805"/>
                  </a:lnTo>
                  <a:lnTo>
                    <a:pt x="39306" y="19799"/>
                  </a:lnTo>
                  <a:lnTo>
                    <a:pt x="39458" y="19786"/>
                  </a:lnTo>
                  <a:lnTo>
                    <a:pt x="41592" y="19710"/>
                  </a:lnTo>
                  <a:lnTo>
                    <a:pt x="52463" y="19291"/>
                  </a:lnTo>
                  <a:lnTo>
                    <a:pt x="87261" y="16852"/>
                  </a:lnTo>
                  <a:lnTo>
                    <a:pt x="148539" y="16852"/>
                  </a:lnTo>
                  <a:lnTo>
                    <a:pt x="151650" y="13741"/>
                  </a:lnTo>
                  <a:lnTo>
                    <a:pt x="151650" y="6070"/>
                  </a:lnTo>
                  <a:close/>
                </a:path>
                <a:path w="158750" h="86995">
                  <a:moveTo>
                    <a:pt x="158254" y="65011"/>
                  </a:moveTo>
                  <a:lnTo>
                    <a:pt x="154800" y="61556"/>
                  </a:lnTo>
                  <a:lnTo>
                    <a:pt x="91744" y="61518"/>
                  </a:lnTo>
                  <a:lnTo>
                    <a:pt x="74295" y="59893"/>
                  </a:lnTo>
                  <a:lnTo>
                    <a:pt x="62445" y="59258"/>
                  </a:lnTo>
                  <a:lnTo>
                    <a:pt x="50990" y="59004"/>
                  </a:lnTo>
                  <a:lnTo>
                    <a:pt x="35344" y="59004"/>
                  </a:lnTo>
                  <a:lnTo>
                    <a:pt x="30734" y="63614"/>
                  </a:lnTo>
                  <a:lnTo>
                    <a:pt x="30734" y="70294"/>
                  </a:lnTo>
                  <a:lnTo>
                    <a:pt x="43002" y="86626"/>
                  </a:lnTo>
                  <a:lnTo>
                    <a:pt x="49085" y="82804"/>
                  </a:lnTo>
                  <a:lnTo>
                    <a:pt x="50507" y="80429"/>
                  </a:lnTo>
                  <a:lnTo>
                    <a:pt x="50558" y="79603"/>
                  </a:lnTo>
                  <a:lnTo>
                    <a:pt x="50990" y="73571"/>
                  </a:lnTo>
                  <a:lnTo>
                    <a:pt x="50977" y="73774"/>
                  </a:lnTo>
                  <a:lnTo>
                    <a:pt x="50558" y="79603"/>
                  </a:lnTo>
                  <a:lnTo>
                    <a:pt x="62445" y="79336"/>
                  </a:lnTo>
                  <a:lnTo>
                    <a:pt x="74676" y="78689"/>
                  </a:lnTo>
                  <a:lnTo>
                    <a:pt x="91884" y="77076"/>
                  </a:lnTo>
                  <a:lnTo>
                    <a:pt x="154774" y="77076"/>
                  </a:lnTo>
                  <a:lnTo>
                    <a:pt x="158254" y="73596"/>
                  </a:lnTo>
                  <a:lnTo>
                    <a:pt x="158254" y="70231"/>
                  </a:lnTo>
                  <a:lnTo>
                    <a:pt x="158254" y="65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3385" y="4864493"/>
              <a:ext cx="370497" cy="727679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59130" y="3625329"/>
            <a:ext cx="898367" cy="54856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76031" y="1162138"/>
            <a:ext cx="4312285" cy="2392680"/>
            <a:chOff x="376031" y="1162138"/>
            <a:chExt cx="4312285" cy="2392680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6031" y="1162138"/>
              <a:ext cx="4149816" cy="23921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52888" y="1816976"/>
              <a:ext cx="145210" cy="939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82134" y="2276741"/>
              <a:ext cx="306082" cy="24798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5026" y="4383316"/>
            <a:ext cx="210944" cy="27111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098372" y="4527384"/>
            <a:ext cx="189865" cy="25400"/>
          </a:xfrm>
          <a:custGeom>
            <a:avLst/>
            <a:gdLst/>
            <a:ahLst/>
            <a:cxnLst/>
            <a:rect l="l" t="t" r="r" b="b"/>
            <a:pathLst>
              <a:path w="189865" h="25400">
                <a:moveTo>
                  <a:pt x="187336" y="18483"/>
                </a:moveTo>
                <a:lnTo>
                  <a:pt x="184391" y="22567"/>
                </a:lnTo>
                <a:lnTo>
                  <a:pt x="181228" y="24155"/>
                </a:lnTo>
                <a:lnTo>
                  <a:pt x="178517" y="24155"/>
                </a:lnTo>
                <a:lnTo>
                  <a:pt x="180251" y="24815"/>
                </a:lnTo>
                <a:lnTo>
                  <a:pt x="181728" y="24155"/>
                </a:lnTo>
                <a:lnTo>
                  <a:pt x="181228" y="24155"/>
                </a:lnTo>
                <a:lnTo>
                  <a:pt x="181785" y="24129"/>
                </a:lnTo>
                <a:lnTo>
                  <a:pt x="185791" y="22339"/>
                </a:lnTo>
                <a:lnTo>
                  <a:pt x="187336" y="18483"/>
                </a:lnTo>
                <a:close/>
              </a:path>
              <a:path w="189865" h="25400">
                <a:moveTo>
                  <a:pt x="170984" y="24068"/>
                </a:moveTo>
                <a:lnTo>
                  <a:pt x="172250" y="24701"/>
                </a:lnTo>
                <a:lnTo>
                  <a:pt x="174078" y="24092"/>
                </a:lnTo>
                <a:lnTo>
                  <a:pt x="170984" y="24068"/>
                </a:lnTo>
                <a:close/>
              </a:path>
              <a:path w="189865" h="25400">
                <a:moveTo>
                  <a:pt x="184757" y="22059"/>
                </a:moveTo>
                <a:lnTo>
                  <a:pt x="179235" y="22059"/>
                </a:lnTo>
                <a:lnTo>
                  <a:pt x="177787" y="22783"/>
                </a:lnTo>
                <a:lnTo>
                  <a:pt x="176898" y="23152"/>
                </a:lnTo>
                <a:lnTo>
                  <a:pt x="176356" y="23332"/>
                </a:lnTo>
                <a:lnTo>
                  <a:pt x="178449" y="24129"/>
                </a:lnTo>
                <a:lnTo>
                  <a:pt x="181228" y="24155"/>
                </a:lnTo>
                <a:lnTo>
                  <a:pt x="184391" y="22567"/>
                </a:lnTo>
                <a:lnTo>
                  <a:pt x="184757" y="22059"/>
                </a:lnTo>
                <a:close/>
              </a:path>
              <a:path w="189865" h="25400">
                <a:moveTo>
                  <a:pt x="176356" y="23332"/>
                </a:moveTo>
                <a:lnTo>
                  <a:pt x="174078" y="24092"/>
                </a:lnTo>
                <a:lnTo>
                  <a:pt x="175742" y="24104"/>
                </a:lnTo>
                <a:lnTo>
                  <a:pt x="178449" y="24129"/>
                </a:lnTo>
                <a:lnTo>
                  <a:pt x="176356" y="23332"/>
                </a:lnTo>
                <a:close/>
              </a:path>
              <a:path w="189865" h="25400">
                <a:moveTo>
                  <a:pt x="168972" y="11428"/>
                </a:moveTo>
                <a:lnTo>
                  <a:pt x="167937" y="11772"/>
                </a:lnTo>
                <a:lnTo>
                  <a:pt x="166009" y="15633"/>
                </a:lnTo>
                <a:lnTo>
                  <a:pt x="168322" y="22567"/>
                </a:lnTo>
                <a:lnTo>
                  <a:pt x="168415" y="22783"/>
                </a:lnTo>
                <a:lnTo>
                  <a:pt x="170984" y="24068"/>
                </a:lnTo>
                <a:lnTo>
                  <a:pt x="174078" y="24092"/>
                </a:lnTo>
                <a:lnTo>
                  <a:pt x="176356" y="23332"/>
                </a:lnTo>
                <a:lnTo>
                  <a:pt x="173748" y="22339"/>
                </a:lnTo>
                <a:lnTo>
                  <a:pt x="179235" y="22059"/>
                </a:lnTo>
                <a:lnTo>
                  <a:pt x="184757" y="22059"/>
                </a:lnTo>
                <a:lnTo>
                  <a:pt x="187336" y="18483"/>
                </a:lnTo>
                <a:lnTo>
                  <a:pt x="187750" y="17399"/>
                </a:lnTo>
                <a:lnTo>
                  <a:pt x="169520" y="17399"/>
                </a:lnTo>
                <a:lnTo>
                  <a:pt x="168609" y="13157"/>
                </a:lnTo>
                <a:lnTo>
                  <a:pt x="168972" y="11428"/>
                </a:lnTo>
                <a:close/>
              </a:path>
              <a:path w="189865" h="25400">
                <a:moveTo>
                  <a:pt x="167598" y="20396"/>
                </a:moveTo>
                <a:lnTo>
                  <a:pt x="57329" y="20396"/>
                </a:lnTo>
                <a:lnTo>
                  <a:pt x="58552" y="20421"/>
                </a:lnTo>
                <a:lnTo>
                  <a:pt x="57989" y="20446"/>
                </a:lnTo>
                <a:lnTo>
                  <a:pt x="81403" y="22225"/>
                </a:lnTo>
                <a:lnTo>
                  <a:pt x="105657" y="23317"/>
                </a:lnTo>
                <a:lnTo>
                  <a:pt x="129020" y="24053"/>
                </a:lnTo>
                <a:lnTo>
                  <a:pt x="170984" y="24068"/>
                </a:lnTo>
                <a:lnTo>
                  <a:pt x="168415" y="22783"/>
                </a:lnTo>
                <a:lnTo>
                  <a:pt x="167598" y="20396"/>
                </a:lnTo>
                <a:close/>
              </a:path>
              <a:path w="189865" h="25400">
                <a:moveTo>
                  <a:pt x="57651" y="0"/>
                </a:moveTo>
                <a:lnTo>
                  <a:pt x="32802" y="1104"/>
                </a:lnTo>
                <a:lnTo>
                  <a:pt x="4171" y="3403"/>
                </a:lnTo>
                <a:lnTo>
                  <a:pt x="0" y="8305"/>
                </a:lnTo>
                <a:lnTo>
                  <a:pt x="899" y="19481"/>
                </a:lnTo>
                <a:lnTo>
                  <a:pt x="5770" y="23647"/>
                </a:lnTo>
                <a:lnTo>
                  <a:pt x="34395" y="21475"/>
                </a:lnTo>
                <a:lnTo>
                  <a:pt x="57989" y="20446"/>
                </a:lnTo>
                <a:lnTo>
                  <a:pt x="57329" y="20396"/>
                </a:lnTo>
                <a:lnTo>
                  <a:pt x="167598" y="20396"/>
                </a:lnTo>
                <a:lnTo>
                  <a:pt x="166009" y="15633"/>
                </a:lnTo>
                <a:lnTo>
                  <a:pt x="167937" y="11772"/>
                </a:lnTo>
                <a:lnTo>
                  <a:pt x="168972" y="11428"/>
                </a:lnTo>
                <a:lnTo>
                  <a:pt x="169199" y="10350"/>
                </a:lnTo>
                <a:lnTo>
                  <a:pt x="173964" y="3759"/>
                </a:lnTo>
                <a:lnTo>
                  <a:pt x="175054" y="3581"/>
                </a:lnTo>
                <a:lnTo>
                  <a:pt x="129336" y="3581"/>
                </a:lnTo>
                <a:lnTo>
                  <a:pt x="106296" y="2870"/>
                </a:lnTo>
                <a:lnTo>
                  <a:pt x="106438" y="2870"/>
                </a:lnTo>
                <a:lnTo>
                  <a:pt x="82317" y="1803"/>
                </a:lnTo>
                <a:lnTo>
                  <a:pt x="82466" y="1803"/>
                </a:lnTo>
                <a:lnTo>
                  <a:pt x="58873" y="12"/>
                </a:lnTo>
                <a:lnTo>
                  <a:pt x="57651" y="0"/>
                </a:lnTo>
                <a:close/>
              </a:path>
              <a:path w="189865" h="25400">
                <a:moveTo>
                  <a:pt x="179235" y="22059"/>
                </a:moveTo>
                <a:lnTo>
                  <a:pt x="173748" y="22339"/>
                </a:lnTo>
                <a:lnTo>
                  <a:pt x="176356" y="23332"/>
                </a:lnTo>
                <a:lnTo>
                  <a:pt x="176898" y="23152"/>
                </a:lnTo>
                <a:lnTo>
                  <a:pt x="177812" y="22771"/>
                </a:lnTo>
                <a:lnTo>
                  <a:pt x="179235" y="22059"/>
                </a:lnTo>
                <a:close/>
              </a:path>
              <a:path w="189865" h="25400">
                <a:moveTo>
                  <a:pt x="57329" y="20396"/>
                </a:moveTo>
                <a:lnTo>
                  <a:pt x="57989" y="20446"/>
                </a:lnTo>
                <a:lnTo>
                  <a:pt x="58552" y="20421"/>
                </a:lnTo>
                <a:lnTo>
                  <a:pt x="57329" y="20396"/>
                </a:lnTo>
                <a:close/>
              </a:path>
              <a:path w="189865" h="25400">
                <a:moveTo>
                  <a:pt x="185687" y="6849"/>
                </a:moveTo>
                <a:lnTo>
                  <a:pt x="188518" y="10769"/>
                </a:lnTo>
                <a:lnTo>
                  <a:pt x="188963" y="14224"/>
                </a:lnTo>
                <a:lnTo>
                  <a:pt x="187336" y="18483"/>
                </a:lnTo>
                <a:lnTo>
                  <a:pt x="189737" y="15151"/>
                </a:lnTo>
                <a:lnTo>
                  <a:pt x="188760" y="9067"/>
                </a:lnTo>
                <a:lnTo>
                  <a:pt x="185687" y="6849"/>
                </a:lnTo>
                <a:close/>
              </a:path>
              <a:path w="189865" h="25400">
                <a:moveTo>
                  <a:pt x="172121" y="10380"/>
                </a:moveTo>
                <a:lnTo>
                  <a:pt x="168972" y="11428"/>
                </a:lnTo>
                <a:lnTo>
                  <a:pt x="168609" y="13157"/>
                </a:lnTo>
                <a:lnTo>
                  <a:pt x="169520" y="17399"/>
                </a:lnTo>
                <a:lnTo>
                  <a:pt x="172796" y="10591"/>
                </a:lnTo>
                <a:lnTo>
                  <a:pt x="171691" y="10591"/>
                </a:lnTo>
                <a:lnTo>
                  <a:pt x="172121" y="10380"/>
                </a:lnTo>
                <a:close/>
              </a:path>
              <a:path w="189865" h="25400">
                <a:moveTo>
                  <a:pt x="187876" y="9880"/>
                </a:moveTo>
                <a:lnTo>
                  <a:pt x="173139" y="9880"/>
                </a:lnTo>
                <a:lnTo>
                  <a:pt x="169520" y="17399"/>
                </a:lnTo>
                <a:lnTo>
                  <a:pt x="187750" y="17399"/>
                </a:lnTo>
                <a:lnTo>
                  <a:pt x="188963" y="14224"/>
                </a:lnTo>
                <a:lnTo>
                  <a:pt x="188518" y="10769"/>
                </a:lnTo>
                <a:lnTo>
                  <a:pt x="187876" y="9880"/>
                </a:lnTo>
                <a:close/>
              </a:path>
              <a:path w="189865" h="25400">
                <a:moveTo>
                  <a:pt x="181005" y="3469"/>
                </a:moveTo>
                <a:lnTo>
                  <a:pt x="175717" y="3517"/>
                </a:lnTo>
                <a:lnTo>
                  <a:pt x="175428" y="3520"/>
                </a:lnTo>
                <a:lnTo>
                  <a:pt x="173964" y="3759"/>
                </a:lnTo>
                <a:lnTo>
                  <a:pt x="169199" y="10350"/>
                </a:lnTo>
                <a:lnTo>
                  <a:pt x="168972" y="11428"/>
                </a:lnTo>
                <a:lnTo>
                  <a:pt x="172182" y="10350"/>
                </a:lnTo>
                <a:lnTo>
                  <a:pt x="173139" y="9880"/>
                </a:lnTo>
                <a:lnTo>
                  <a:pt x="187876" y="9880"/>
                </a:lnTo>
                <a:lnTo>
                  <a:pt x="185687" y="6849"/>
                </a:lnTo>
                <a:lnTo>
                  <a:pt x="181005" y="3469"/>
                </a:lnTo>
                <a:close/>
              </a:path>
              <a:path w="189865" h="25400">
                <a:moveTo>
                  <a:pt x="172592" y="10223"/>
                </a:moveTo>
                <a:lnTo>
                  <a:pt x="172121" y="10380"/>
                </a:lnTo>
                <a:lnTo>
                  <a:pt x="171691" y="10591"/>
                </a:lnTo>
                <a:lnTo>
                  <a:pt x="172592" y="10223"/>
                </a:lnTo>
                <a:close/>
              </a:path>
              <a:path w="189865" h="25400">
                <a:moveTo>
                  <a:pt x="172974" y="10223"/>
                </a:moveTo>
                <a:lnTo>
                  <a:pt x="172592" y="10223"/>
                </a:lnTo>
                <a:lnTo>
                  <a:pt x="171691" y="10591"/>
                </a:lnTo>
                <a:lnTo>
                  <a:pt x="172796" y="10591"/>
                </a:lnTo>
                <a:lnTo>
                  <a:pt x="172974" y="10223"/>
                </a:lnTo>
                <a:close/>
              </a:path>
              <a:path w="189865" h="25400">
                <a:moveTo>
                  <a:pt x="173139" y="9880"/>
                </a:moveTo>
                <a:lnTo>
                  <a:pt x="172121" y="10380"/>
                </a:lnTo>
                <a:lnTo>
                  <a:pt x="172592" y="10223"/>
                </a:lnTo>
                <a:lnTo>
                  <a:pt x="172974" y="10223"/>
                </a:lnTo>
                <a:lnTo>
                  <a:pt x="173139" y="9880"/>
                </a:lnTo>
                <a:close/>
              </a:path>
              <a:path w="189865" h="25400">
                <a:moveTo>
                  <a:pt x="181228" y="3467"/>
                </a:moveTo>
                <a:lnTo>
                  <a:pt x="181005" y="3469"/>
                </a:lnTo>
                <a:lnTo>
                  <a:pt x="185687" y="6849"/>
                </a:lnTo>
                <a:lnTo>
                  <a:pt x="184391" y="5054"/>
                </a:lnTo>
                <a:lnTo>
                  <a:pt x="181228" y="3467"/>
                </a:lnTo>
                <a:close/>
              </a:path>
              <a:path w="189865" h="25400">
                <a:moveTo>
                  <a:pt x="175428" y="3520"/>
                </a:moveTo>
                <a:lnTo>
                  <a:pt x="170709" y="3556"/>
                </a:lnTo>
                <a:lnTo>
                  <a:pt x="147011" y="3568"/>
                </a:lnTo>
                <a:lnTo>
                  <a:pt x="129020" y="3568"/>
                </a:lnTo>
                <a:lnTo>
                  <a:pt x="129336" y="3581"/>
                </a:lnTo>
                <a:lnTo>
                  <a:pt x="175209" y="3556"/>
                </a:lnTo>
                <a:lnTo>
                  <a:pt x="175428" y="3520"/>
                </a:lnTo>
                <a:close/>
              </a:path>
              <a:path w="189865" h="25400">
                <a:moveTo>
                  <a:pt x="180035" y="2768"/>
                </a:moveTo>
                <a:lnTo>
                  <a:pt x="175428" y="3520"/>
                </a:lnTo>
                <a:lnTo>
                  <a:pt x="175742" y="3517"/>
                </a:lnTo>
                <a:lnTo>
                  <a:pt x="181005" y="3469"/>
                </a:lnTo>
                <a:lnTo>
                  <a:pt x="180035" y="2768"/>
                </a:lnTo>
                <a:close/>
              </a:path>
              <a:path w="189865" h="25400">
                <a:moveTo>
                  <a:pt x="82466" y="1803"/>
                </a:moveTo>
                <a:lnTo>
                  <a:pt x="82317" y="1803"/>
                </a:lnTo>
                <a:lnTo>
                  <a:pt x="82633" y="1816"/>
                </a:lnTo>
                <a:lnTo>
                  <a:pt x="82466" y="180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Switch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82453" y="1160183"/>
            <a:ext cx="7250430" cy="3328035"/>
            <a:chOff x="682453" y="1160183"/>
            <a:chExt cx="7250430" cy="3328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2412" y="1707070"/>
              <a:ext cx="143294" cy="17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4243" y="3127692"/>
              <a:ext cx="216915" cy="307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6780" y="1709648"/>
              <a:ext cx="215791" cy="3028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4736" y="4049522"/>
              <a:ext cx="189001" cy="3180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0287" y="4003001"/>
              <a:ext cx="453421" cy="3539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55489" y="4038320"/>
              <a:ext cx="40640" cy="39370"/>
            </a:xfrm>
            <a:custGeom>
              <a:avLst/>
              <a:gdLst/>
              <a:ahLst/>
              <a:cxnLst/>
              <a:rect l="l" t="t" r="r" b="b"/>
              <a:pathLst>
                <a:path w="40639" h="39370">
                  <a:moveTo>
                    <a:pt x="40023" y="31241"/>
                  </a:moveTo>
                  <a:lnTo>
                    <a:pt x="23647" y="31241"/>
                  </a:lnTo>
                  <a:lnTo>
                    <a:pt x="24053" y="31775"/>
                  </a:lnTo>
                  <a:lnTo>
                    <a:pt x="28638" y="38366"/>
                  </a:lnTo>
                  <a:lnTo>
                    <a:pt x="33045" y="39128"/>
                  </a:lnTo>
                  <a:lnTo>
                    <a:pt x="39433" y="34645"/>
                  </a:lnTo>
                  <a:lnTo>
                    <a:pt x="40023" y="31241"/>
                  </a:lnTo>
                  <a:close/>
                </a:path>
                <a:path w="40639" h="39370">
                  <a:moveTo>
                    <a:pt x="23870" y="31560"/>
                  </a:moveTo>
                  <a:lnTo>
                    <a:pt x="24021" y="31775"/>
                  </a:lnTo>
                  <a:lnTo>
                    <a:pt x="23870" y="31560"/>
                  </a:lnTo>
                  <a:close/>
                </a:path>
                <a:path w="40639" h="39370">
                  <a:moveTo>
                    <a:pt x="23647" y="31241"/>
                  </a:moveTo>
                  <a:lnTo>
                    <a:pt x="23870" y="31560"/>
                  </a:lnTo>
                  <a:lnTo>
                    <a:pt x="24053" y="31775"/>
                  </a:lnTo>
                  <a:lnTo>
                    <a:pt x="23647" y="31241"/>
                  </a:lnTo>
                  <a:close/>
                </a:path>
                <a:path w="40639" h="39370">
                  <a:moveTo>
                    <a:pt x="16907" y="3618"/>
                  </a:moveTo>
                  <a:lnTo>
                    <a:pt x="17475" y="7953"/>
                  </a:lnTo>
                  <a:lnTo>
                    <a:pt x="21183" y="16700"/>
                  </a:lnTo>
                  <a:lnTo>
                    <a:pt x="21393" y="17665"/>
                  </a:lnTo>
                  <a:lnTo>
                    <a:pt x="21473" y="18313"/>
                  </a:lnTo>
                  <a:lnTo>
                    <a:pt x="21691" y="25107"/>
                  </a:lnTo>
                  <a:lnTo>
                    <a:pt x="19950" y="26965"/>
                  </a:lnTo>
                  <a:lnTo>
                    <a:pt x="23870" y="31560"/>
                  </a:lnTo>
                  <a:lnTo>
                    <a:pt x="23647" y="31241"/>
                  </a:lnTo>
                  <a:lnTo>
                    <a:pt x="40023" y="31241"/>
                  </a:lnTo>
                  <a:lnTo>
                    <a:pt x="40195" y="30251"/>
                  </a:lnTo>
                  <a:lnTo>
                    <a:pt x="35204" y="23126"/>
                  </a:lnTo>
                  <a:lnTo>
                    <a:pt x="34785" y="22593"/>
                  </a:lnTo>
                  <a:lnTo>
                    <a:pt x="30573" y="17665"/>
                  </a:lnTo>
                  <a:lnTo>
                    <a:pt x="22682" y="8127"/>
                  </a:lnTo>
                  <a:lnTo>
                    <a:pt x="21424" y="6946"/>
                  </a:lnTo>
                  <a:lnTo>
                    <a:pt x="16907" y="3618"/>
                  </a:lnTo>
                  <a:close/>
                </a:path>
                <a:path w="40639" h="39370">
                  <a:moveTo>
                    <a:pt x="4077" y="2881"/>
                  </a:moveTo>
                  <a:lnTo>
                    <a:pt x="1752" y="4165"/>
                  </a:lnTo>
                  <a:lnTo>
                    <a:pt x="0" y="7251"/>
                  </a:lnTo>
                  <a:lnTo>
                    <a:pt x="584" y="25781"/>
                  </a:lnTo>
                  <a:lnTo>
                    <a:pt x="5461" y="30365"/>
                  </a:lnTo>
                  <a:lnTo>
                    <a:pt x="17119" y="29984"/>
                  </a:lnTo>
                  <a:lnTo>
                    <a:pt x="19950" y="26965"/>
                  </a:lnTo>
                  <a:lnTo>
                    <a:pt x="12313" y="17767"/>
                  </a:lnTo>
                  <a:lnTo>
                    <a:pt x="4559" y="12064"/>
                  </a:lnTo>
                  <a:lnTo>
                    <a:pt x="3543" y="10350"/>
                  </a:lnTo>
                  <a:lnTo>
                    <a:pt x="2781" y="4571"/>
                  </a:lnTo>
                  <a:lnTo>
                    <a:pt x="4077" y="2881"/>
                  </a:lnTo>
                  <a:close/>
                </a:path>
                <a:path w="40639" h="39370">
                  <a:moveTo>
                    <a:pt x="12342" y="17789"/>
                  </a:moveTo>
                  <a:lnTo>
                    <a:pt x="19950" y="26965"/>
                  </a:lnTo>
                  <a:lnTo>
                    <a:pt x="21691" y="25107"/>
                  </a:lnTo>
                  <a:lnTo>
                    <a:pt x="21473" y="18313"/>
                  </a:lnTo>
                  <a:lnTo>
                    <a:pt x="13055" y="18313"/>
                  </a:lnTo>
                  <a:lnTo>
                    <a:pt x="12342" y="17789"/>
                  </a:lnTo>
                  <a:close/>
                </a:path>
                <a:path w="40639" h="39370">
                  <a:moveTo>
                    <a:pt x="11798" y="17132"/>
                  </a:moveTo>
                  <a:lnTo>
                    <a:pt x="12342" y="17789"/>
                  </a:lnTo>
                  <a:lnTo>
                    <a:pt x="13055" y="18313"/>
                  </a:lnTo>
                  <a:lnTo>
                    <a:pt x="11798" y="17132"/>
                  </a:lnTo>
                  <a:close/>
                </a:path>
                <a:path w="40639" h="39370">
                  <a:moveTo>
                    <a:pt x="21277" y="17132"/>
                  </a:moveTo>
                  <a:lnTo>
                    <a:pt x="11798" y="17132"/>
                  </a:lnTo>
                  <a:lnTo>
                    <a:pt x="13055" y="18313"/>
                  </a:lnTo>
                  <a:lnTo>
                    <a:pt x="21473" y="18313"/>
                  </a:lnTo>
                  <a:lnTo>
                    <a:pt x="21393" y="17665"/>
                  </a:lnTo>
                  <a:lnTo>
                    <a:pt x="21277" y="17132"/>
                  </a:lnTo>
                  <a:close/>
                </a:path>
                <a:path w="40639" h="39370">
                  <a:moveTo>
                    <a:pt x="11949" y="170"/>
                  </a:moveTo>
                  <a:lnTo>
                    <a:pt x="8047" y="689"/>
                  </a:lnTo>
                  <a:lnTo>
                    <a:pt x="4077" y="2881"/>
                  </a:lnTo>
                  <a:lnTo>
                    <a:pt x="2781" y="4571"/>
                  </a:lnTo>
                  <a:lnTo>
                    <a:pt x="3543" y="10350"/>
                  </a:lnTo>
                  <a:lnTo>
                    <a:pt x="4559" y="12064"/>
                  </a:lnTo>
                  <a:lnTo>
                    <a:pt x="12342" y="17789"/>
                  </a:lnTo>
                  <a:lnTo>
                    <a:pt x="11798" y="17132"/>
                  </a:lnTo>
                  <a:lnTo>
                    <a:pt x="21277" y="17132"/>
                  </a:lnTo>
                  <a:lnTo>
                    <a:pt x="21183" y="16700"/>
                  </a:lnTo>
                  <a:lnTo>
                    <a:pt x="17968" y="9118"/>
                  </a:lnTo>
                  <a:lnTo>
                    <a:pt x="17627" y="9118"/>
                  </a:lnTo>
                  <a:lnTo>
                    <a:pt x="17005" y="6845"/>
                  </a:lnTo>
                  <a:lnTo>
                    <a:pt x="17329" y="6845"/>
                  </a:lnTo>
                  <a:lnTo>
                    <a:pt x="16907" y="3618"/>
                  </a:lnTo>
                  <a:lnTo>
                    <a:pt x="12255" y="190"/>
                  </a:lnTo>
                  <a:lnTo>
                    <a:pt x="11949" y="170"/>
                  </a:lnTo>
                  <a:close/>
                </a:path>
                <a:path w="40639" h="39370">
                  <a:moveTo>
                    <a:pt x="30573" y="17665"/>
                  </a:moveTo>
                  <a:close/>
                </a:path>
                <a:path w="40639" h="39370">
                  <a:moveTo>
                    <a:pt x="17005" y="6845"/>
                  </a:moveTo>
                  <a:lnTo>
                    <a:pt x="17627" y="9118"/>
                  </a:lnTo>
                  <a:lnTo>
                    <a:pt x="17475" y="7953"/>
                  </a:lnTo>
                  <a:lnTo>
                    <a:pt x="17005" y="6845"/>
                  </a:lnTo>
                  <a:close/>
                </a:path>
                <a:path w="40639" h="39370">
                  <a:moveTo>
                    <a:pt x="17475" y="7953"/>
                  </a:moveTo>
                  <a:lnTo>
                    <a:pt x="17627" y="9118"/>
                  </a:lnTo>
                  <a:lnTo>
                    <a:pt x="17968" y="9118"/>
                  </a:lnTo>
                  <a:lnTo>
                    <a:pt x="17475" y="7953"/>
                  </a:lnTo>
                  <a:close/>
                </a:path>
                <a:path w="40639" h="39370">
                  <a:moveTo>
                    <a:pt x="17329" y="6845"/>
                  </a:moveTo>
                  <a:lnTo>
                    <a:pt x="17005" y="6845"/>
                  </a:lnTo>
                  <a:lnTo>
                    <a:pt x="17475" y="7953"/>
                  </a:lnTo>
                  <a:lnTo>
                    <a:pt x="17329" y="6845"/>
                  </a:lnTo>
                  <a:close/>
                </a:path>
                <a:path w="40639" h="39370">
                  <a:moveTo>
                    <a:pt x="13233" y="0"/>
                  </a:moveTo>
                  <a:lnTo>
                    <a:pt x="11949" y="170"/>
                  </a:lnTo>
                  <a:lnTo>
                    <a:pt x="12255" y="190"/>
                  </a:lnTo>
                  <a:lnTo>
                    <a:pt x="16907" y="3618"/>
                  </a:lnTo>
                  <a:lnTo>
                    <a:pt x="16789" y="2717"/>
                  </a:lnTo>
                  <a:lnTo>
                    <a:pt x="13233" y="0"/>
                  </a:lnTo>
                  <a:close/>
                </a:path>
                <a:path w="40639" h="39370">
                  <a:moveTo>
                    <a:pt x="8047" y="689"/>
                  </a:moveTo>
                  <a:lnTo>
                    <a:pt x="5499" y="1028"/>
                  </a:lnTo>
                  <a:lnTo>
                    <a:pt x="4077" y="2881"/>
                  </a:lnTo>
                  <a:lnTo>
                    <a:pt x="8047" y="689"/>
                  </a:lnTo>
                  <a:close/>
                </a:path>
                <a:path w="40639" h="39370">
                  <a:moveTo>
                    <a:pt x="9296" y="0"/>
                  </a:moveTo>
                  <a:lnTo>
                    <a:pt x="8047" y="689"/>
                  </a:lnTo>
                  <a:lnTo>
                    <a:pt x="11949" y="170"/>
                  </a:lnTo>
                  <a:lnTo>
                    <a:pt x="9296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453" y="1160183"/>
              <a:ext cx="7016476" cy="3327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4196" y="3953929"/>
              <a:ext cx="434263" cy="40131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73695" y="3253892"/>
            <a:ext cx="260126" cy="2794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84387" y="1477187"/>
            <a:ext cx="2609684" cy="181344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Triggering</a:t>
            </a:r>
            <a:r>
              <a:rPr sz="3900" spc="-210" dirty="0"/>
              <a:t> </a:t>
            </a:r>
            <a:r>
              <a:rPr sz="3900" spc="-10" dirty="0"/>
              <a:t>Circuit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2272" y="2305875"/>
            <a:ext cx="914811" cy="3586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09903" y="1064272"/>
            <a:ext cx="8053705" cy="3038475"/>
            <a:chOff x="1109903" y="1064272"/>
            <a:chExt cx="8053705" cy="30384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903" y="1064272"/>
              <a:ext cx="8053336" cy="30378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4986" y="3684943"/>
              <a:ext cx="733628" cy="23493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0425" y="4641837"/>
            <a:ext cx="529894" cy="1970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3705" y="4413872"/>
            <a:ext cx="525876" cy="5357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0445" y="4394288"/>
            <a:ext cx="905408" cy="6427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21291" y="4213288"/>
            <a:ext cx="410222" cy="87121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056905" y="4248048"/>
            <a:ext cx="5650865" cy="2612390"/>
            <a:chOff x="4056905" y="4248048"/>
            <a:chExt cx="5650865" cy="261239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6905" y="4402670"/>
              <a:ext cx="506877" cy="3081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6075" y="4423498"/>
              <a:ext cx="191610" cy="1918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9863" y="4865509"/>
              <a:ext cx="1775446" cy="3458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0102" y="4248048"/>
              <a:ext cx="2367445" cy="15752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9201" y="5446445"/>
              <a:ext cx="302132" cy="4036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4501" y="5415292"/>
              <a:ext cx="331664" cy="3007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8096" y="5892915"/>
              <a:ext cx="795032" cy="3050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63291" y="4761484"/>
              <a:ext cx="490626" cy="7931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37002" y="5830854"/>
              <a:ext cx="204127" cy="3386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93" y="5432701"/>
              <a:ext cx="3851385" cy="14273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93173" y="6260706"/>
              <a:ext cx="314528" cy="291561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792833" y="5377319"/>
            <a:ext cx="299085" cy="34925"/>
          </a:xfrm>
          <a:custGeom>
            <a:avLst/>
            <a:gdLst/>
            <a:ahLst/>
            <a:cxnLst/>
            <a:rect l="l" t="t" r="r" b="b"/>
            <a:pathLst>
              <a:path w="299085" h="34925">
                <a:moveTo>
                  <a:pt x="49338" y="30073"/>
                </a:moveTo>
                <a:lnTo>
                  <a:pt x="23101" y="30073"/>
                </a:lnTo>
                <a:lnTo>
                  <a:pt x="23660" y="30175"/>
                </a:lnTo>
                <a:lnTo>
                  <a:pt x="44475" y="34455"/>
                </a:lnTo>
                <a:lnTo>
                  <a:pt x="49060" y="31432"/>
                </a:lnTo>
                <a:lnTo>
                  <a:pt x="49338" y="30073"/>
                </a:lnTo>
                <a:close/>
              </a:path>
              <a:path w="299085" h="34925">
                <a:moveTo>
                  <a:pt x="23452" y="30145"/>
                </a:moveTo>
                <a:lnTo>
                  <a:pt x="23596" y="30175"/>
                </a:lnTo>
                <a:lnTo>
                  <a:pt x="23452" y="30145"/>
                </a:lnTo>
                <a:close/>
              </a:path>
              <a:path w="299085" h="34925">
                <a:moveTo>
                  <a:pt x="10416" y="28288"/>
                </a:moveTo>
                <a:lnTo>
                  <a:pt x="23452" y="30145"/>
                </a:lnTo>
                <a:lnTo>
                  <a:pt x="23101" y="30073"/>
                </a:lnTo>
                <a:lnTo>
                  <a:pt x="49338" y="30073"/>
                </a:lnTo>
                <a:lnTo>
                  <a:pt x="49546" y="29057"/>
                </a:lnTo>
                <a:lnTo>
                  <a:pt x="42316" y="28854"/>
                </a:lnTo>
                <a:lnTo>
                  <a:pt x="42583" y="28854"/>
                </a:lnTo>
                <a:lnTo>
                  <a:pt x="24587" y="28828"/>
                </a:lnTo>
                <a:lnTo>
                  <a:pt x="14782" y="28397"/>
                </a:lnTo>
                <a:lnTo>
                  <a:pt x="14986" y="28397"/>
                </a:lnTo>
                <a:lnTo>
                  <a:pt x="10416" y="28288"/>
                </a:lnTo>
                <a:close/>
              </a:path>
              <a:path w="299085" h="34925">
                <a:moveTo>
                  <a:pt x="285483" y="29222"/>
                </a:moveTo>
                <a:lnTo>
                  <a:pt x="292900" y="30099"/>
                </a:lnTo>
                <a:lnTo>
                  <a:pt x="293934" y="29286"/>
                </a:lnTo>
                <a:lnTo>
                  <a:pt x="286677" y="29286"/>
                </a:lnTo>
                <a:lnTo>
                  <a:pt x="285483" y="29222"/>
                </a:lnTo>
                <a:close/>
              </a:path>
              <a:path w="299085" h="34925">
                <a:moveTo>
                  <a:pt x="295914" y="12128"/>
                </a:moveTo>
                <a:lnTo>
                  <a:pt x="27393" y="12128"/>
                </a:lnTo>
                <a:lnTo>
                  <a:pt x="48221" y="17830"/>
                </a:lnTo>
                <a:lnTo>
                  <a:pt x="50939" y="22250"/>
                </a:lnTo>
                <a:lnTo>
                  <a:pt x="49546" y="29057"/>
                </a:lnTo>
                <a:lnTo>
                  <a:pt x="68592" y="29590"/>
                </a:lnTo>
                <a:lnTo>
                  <a:pt x="180238" y="29375"/>
                </a:lnTo>
                <a:lnTo>
                  <a:pt x="273380" y="29311"/>
                </a:lnTo>
                <a:lnTo>
                  <a:pt x="286020" y="29286"/>
                </a:lnTo>
                <a:lnTo>
                  <a:pt x="285483" y="29222"/>
                </a:lnTo>
                <a:lnTo>
                  <a:pt x="294014" y="29222"/>
                </a:lnTo>
                <a:lnTo>
                  <a:pt x="298005" y="26085"/>
                </a:lnTo>
                <a:lnTo>
                  <a:pt x="299021" y="17602"/>
                </a:lnTo>
                <a:lnTo>
                  <a:pt x="298145" y="14731"/>
                </a:lnTo>
                <a:lnTo>
                  <a:pt x="295914" y="12128"/>
                </a:lnTo>
                <a:close/>
              </a:path>
              <a:path w="299085" h="34925">
                <a:moveTo>
                  <a:pt x="294014" y="29222"/>
                </a:moveTo>
                <a:lnTo>
                  <a:pt x="285483" y="29222"/>
                </a:lnTo>
                <a:lnTo>
                  <a:pt x="286677" y="29286"/>
                </a:lnTo>
                <a:lnTo>
                  <a:pt x="293934" y="29286"/>
                </a:lnTo>
                <a:close/>
              </a:path>
              <a:path w="299085" h="34925">
                <a:moveTo>
                  <a:pt x="12554" y="7973"/>
                </a:moveTo>
                <a:lnTo>
                  <a:pt x="6385" y="8129"/>
                </a:lnTo>
                <a:lnTo>
                  <a:pt x="4365" y="9264"/>
                </a:lnTo>
                <a:lnTo>
                  <a:pt x="2761" y="10951"/>
                </a:lnTo>
                <a:lnTo>
                  <a:pt x="1173" y="16624"/>
                </a:lnTo>
                <a:lnTo>
                  <a:pt x="1192" y="20815"/>
                </a:lnTo>
                <a:lnTo>
                  <a:pt x="14986" y="28397"/>
                </a:lnTo>
                <a:lnTo>
                  <a:pt x="14782" y="28397"/>
                </a:lnTo>
                <a:lnTo>
                  <a:pt x="24587" y="28828"/>
                </a:lnTo>
                <a:lnTo>
                  <a:pt x="42583" y="28854"/>
                </a:lnTo>
                <a:lnTo>
                  <a:pt x="42316" y="28854"/>
                </a:lnTo>
                <a:lnTo>
                  <a:pt x="49546" y="29057"/>
                </a:lnTo>
                <a:lnTo>
                  <a:pt x="50939" y="22250"/>
                </a:lnTo>
                <a:lnTo>
                  <a:pt x="48221" y="17830"/>
                </a:lnTo>
                <a:lnTo>
                  <a:pt x="27366" y="12128"/>
                </a:lnTo>
                <a:lnTo>
                  <a:pt x="12554" y="7973"/>
                </a:lnTo>
                <a:close/>
              </a:path>
              <a:path w="299085" h="34925">
                <a:moveTo>
                  <a:pt x="9203" y="28115"/>
                </a:moveTo>
                <a:lnTo>
                  <a:pt x="9347" y="28155"/>
                </a:lnTo>
                <a:lnTo>
                  <a:pt x="10185" y="28282"/>
                </a:lnTo>
                <a:lnTo>
                  <a:pt x="10416" y="28288"/>
                </a:lnTo>
                <a:lnTo>
                  <a:pt x="9203" y="28115"/>
                </a:lnTo>
                <a:close/>
              </a:path>
              <a:path w="299085" h="34925">
                <a:moveTo>
                  <a:pt x="4241" y="26722"/>
                </a:moveTo>
                <a:lnTo>
                  <a:pt x="4940" y="27508"/>
                </a:lnTo>
                <a:lnTo>
                  <a:pt x="9203" y="28115"/>
                </a:lnTo>
                <a:lnTo>
                  <a:pt x="4241" y="26722"/>
                </a:lnTo>
                <a:close/>
              </a:path>
              <a:path w="299085" h="34925">
                <a:moveTo>
                  <a:pt x="1741" y="23912"/>
                </a:moveTo>
                <a:lnTo>
                  <a:pt x="3149" y="26415"/>
                </a:lnTo>
                <a:lnTo>
                  <a:pt x="4241" y="26722"/>
                </a:lnTo>
                <a:lnTo>
                  <a:pt x="1741" y="23912"/>
                </a:lnTo>
                <a:close/>
              </a:path>
              <a:path w="299085" h="34925">
                <a:moveTo>
                  <a:pt x="1248" y="23036"/>
                </a:moveTo>
                <a:lnTo>
                  <a:pt x="1257" y="23368"/>
                </a:lnTo>
                <a:lnTo>
                  <a:pt x="1741" y="23912"/>
                </a:lnTo>
                <a:lnTo>
                  <a:pt x="1248" y="23036"/>
                </a:lnTo>
                <a:close/>
              </a:path>
              <a:path w="299085" h="34925">
                <a:moveTo>
                  <a:pt x="1094" y="16907"/>
                </a:moveTo>
                <a:lnTo>
                  <a:pt x="0" y="20815"/>
                </a:lnTo>
                <a:lnTo>
                  <a:pt x="1248" y="23036"/>
                </a:lnTo>
                <a:lnTo>
                  <a:pt x="1094" y="16907"/>
                </a:lnTo>
                <a:close/>
              </a:path>
              <a:path w="299085" h="34925">
                <a:moveTo>
                  <a:pt x="2761" y="10951"/>
                </a:moveTo>
                <a:lnTo>
                  <a:pt x="990" y="12814"/>
                </a:lnTo>
                <a:lnTo>
                  <a:pt x="1094" y="16907"/>
                </a:lnTo>
                <a:lnTo>
                  <a:pt x="2761" y="10951"/>
                </a:lnTo>
                <a:close/>
              </a:path>
              <a:path w="299085" h="34925">
                <a:moveTo>
                  <a:pt x="15570" y="7912"/>
                </a:moveTo>
                <a:lnTo>
                  <a:pt x="12554" y="7973"/>
                </a:lnTo>
                <a:lnTo>
                  <a:pt x="27457" y="12153"/>
                </a:lnTo>
                <a:lnTo>
                  <a:pt x="295914" y="12128"/>
                </a:lnTo>
                <a:lnTo>
                  <a:pt x="295163" y="11252"/>
                </a:lnTo>
                <a:lnTo>
                  <a:pt x="282016" y="11252"/>
                </a:lnTo>
                <a:lnTo>
                  <a:pt x="284568" y="9182"/>
                </a:lnTo>
                <a:lnTo>
                  <a:pt x="102069" y="9093"/>
                </a:lnTo>
                <a:lnTo>
                  <a:pt x="69151" y="8877"/>
                </a:lnTo>
                <a:lnTo>
                  <a:pt x="43830" y="8204"/>
                </a:lnTo>
                <a:lnTo>
                  <a:pt x="24587" y="8204"/>
                </a:lnTo>
                <a:lnTo>
                  <a:pt x="24915" y="8203"/>
                </a:lnTo>
                <a:lnTo>
                  <a:pt x="15570" y="7912"/>
                </a:lnTo>
                <a:close/>
              </a:path>
              <a:path w="299085" h="34925">
                <a:moveTo>
                  <a:pt x="27393" y="12128"/>
                </a:moveTo>
                <a:close/>
              </a:path>
              <a:path w="299085" h="34925">
                <a:moveTo>
                  <a:pt x="284679" y="9091"/>
                </a:moveTo>
                <a:lnTo>
                  <a:pt x="282016" y="11252"/>
                </a:lnTo>
                <a:lnTo>
                  <a:pt x="284656" y="10139"/>
                </a:lnTo>
                <a:lnTo>
                  <a:pt x="284679" y="9091"/>
                </a:lnTo>
                <a:close/>
              </a:path>
              <a:path w="299085" h="34925">
                <a:moveTo>
                  <a:pt x="284656" y="10139"/>
                </a:moveTo>
                <a:lnTo>
                  <a:pt x="282016" y="11252"/>
                </a:lnTo>
                <a:lnTo>
                  <a:pt x="295163" y="11252"/>
                </a:lnTo>
                <a:lnTo>
                  <a:pt x="284632" y="11226"/>
                </a:lnTo>
                <a:lnTo>
                  <a:pt x="284656" y="10139"/>
                </a:lnTo>
                <a:close/>
              </a:path>
              <a:path w="299085" h="34925">
                <a:moveTo>
                  <a:pt x="285292" y="9871"/>
                </a:moveTo>
                <a:lnTo>
                  <a:pt x="284656" y="10139"/>
                </a:lnTo>
                <a:lnTo>
                  <a:pt x="284632" y="11226"/>
                </a:lnTo>
                <a:lnTo>
                  <a:pt x="285292" y="9871"/>
                </a:lnTo>
                <a:close/>
              </a:path>
              <a:path w="299085" h="34925">
                <a:moveTo>
                  <a:pt x="292936" y="9042"/>
                </a:moveTo>
                <a:lnTo>
                  <a:pt x="287261" y="9042"/>
                </a:lnTo>
                <a:lnTo>
                  <a:pt x="285292" y="9871"/>
                </a:lnTo>
                <a:lnTo>
                  <a:pt x="284632" y="11226"/>
                </a:lnTo>
                <a:lnTo>
                  <a:pt x="293763" y="11226"/>
                </a:lnTo>
                <a:lnTo>
                  <a:pt x="292936" y="9042"/>
                </a:lnTo>
                <a:close/>
              </a:path>
              <a:path w="299085" h="34925">
                <a:moveTo>
                  <a:pt x="292671" y="8343"/>
                </a:moveTo>
                <a:lnTo>
                  <a:pt x="293763" y="11226"/>
                </a:lnTo>
                <a:lnTo>
                  <a:pt x="293729" y="9579"/>
                </a:lnTo>
                <a:lnTo>
                  <a:pt x="292671" y="8343"/>
                </a:lnTo>
                <a:close/>
              </a:path>
              <a:path w="299085" h="34925">
                <a:moveTo>
                  <a:pt x="293729" y="9579"/>
                </a:moveTo>
                <a:lnTo>
                  <a:pt x="293763" y="11226"/>
                </a:lnTo>
                <a:lnTo>
                  <a:pt x="295141" y="11226"/>
                </a:lnTo>
                <a:lnTo>
                  <a:pt x="293729" y="9579"/>
                </a:lnTo>
                <a:close/>
              </a:path>
              <a:path w="299085" h="34925">
                <a:moveTo>
                  <a:pt x="4365" y="9264"/>
                </a:moveTo>
                <a:lnTo>
                  <a:pt x="3022" y="10020"/>
                </a:lnTo>
                <a:lnTo>
                  <a:pt x="2761" y="10951"/>
                </a:lnTo>
                <a:lnTo>
                  <a:pt x="4365" y="9264"/>
                </a:lnTo>
                <a:close/>
              </a:path>
              <a:path w="299085" h="34925">
                <a:moveTo>
                  <a:pt x="286321" y="7759"/>
                </a:moveTo>
                <a:lnTo>
                  <a:pt x="284740" y="9042"/>
                </a:lnTo>
                <a:lnTo>
                  <a:pt x="284656" y="10139"/>
                </a:lnTo>
                <a:lnTo>
                  <a:pt x="285292" y="9871"/>
                </a:lnTo>
                <a:lnTo>
                  <a:pt x="285588" y="9264"/>
                </a:lnTo>
                <a:lnTo>
                  <a:pt x="286321" y="7759"/>
                </a:lnTo>
                <a:close/>
              </a:path>
              <a:path w="299085" h="34925">
                <a:moveTo>
                  <a:pt x="286929" y="9182"/>
                </a:moveTo>
                <a:lnTo>
                  <a:pt x="285600" y="9239"/>
                </a:lnTo>
                <a:lnTo>
                  <a:pt x="285292" y="9871"/>
                </a:lnTo>
                <a:lnTo>
                  <a:pt x="286929" y="9182"/>
                </a:lnTo>
                <a:close/>
              </a:path>
              <a:path w="299085" h="34925">
                <a:moveTo>
                  <a:pt x="293704" y="8343"/>
                </a:moveTo>
                <a:lnTo>
                  <a:pt x="292671" y="8343"/>
                </a:lnTo>
                <a:lnTo>
                  <a:pt x="293729" y="9579"/>
                </a:lnTo>
                <a:lnTo>
                  <a:pt x="293704" y="8343"/>
                </a:lnTo>
                <a:close/>
              </a:path>
              <a:path w="299085" h="34925">
                <a:moveTo>
                  <a:pt x="6385" y="8129"/>
                </a:moveTo>
                <a:lnTo>
                  <a:pt x="5422" y="8153"/>
                </a:lnTo>
                <a:lnTo>
                  <a:pt x="4365" y="9264"/>
                </a:lnTo>
                <a:lnTo>
                  <a:pt x="6385" y="8129"/>
                </a:lnTo>
                <a:close/>
              </a:path>
              <a:path w="299085" h="34925">
                <a:moveTo>
                  <a:pt x="287261" y="9042"/>
                </a:moveTo>
                <a:lnTo>
                  <a:pt x="285600" y="9239"/>
                </a:lnTo>
                <a:lnTo>
                  <a:pt x="286677" y="9182"/>
                </a:lnTo>
                <a:lnTo>
                  <a:pt x="286929" y="9182"/>
                </a:lnTo>
                <a:lnTo>
                  <a:pt x="287261" y="9042"/>
                </a:lnTo>
                <a:close/>
              </a:path>
              <a:path w="299085" h="34925">
                <a:moveTo>
                  <a:pt x="293692" y="7759"/>
                </a:moveTo>
                <a:lnTo>
                  <a:pt x="286321" y="7759"/>
                </a:lnTo>
                <a:lnTo>
                  <a:pt x="285604" y="9231"/>
                </a:lnTo>
                <a:lnTo>
                  <a:pt x="287261" y="9042"/>
                </a:lnTo>
                <a:lnTo>
                  <a:pt x="292936" y="9042"/>
                </a:lnTo>
                <a:lnTo>
                  <a:pt x="292671" y="8343"/>
                </a:lnTo>
                <a:lnTo>
                  <a:pt x="293704" y="8343"/>
                </a:lnTo>
                <a:lnTo>
                  <a:pt x="293692" y="7759"/>
                </a:lnTo>
                <a:close/>
              </a:path>
              <a:path w="299085" h="34925">
                <a:moveTo>
                  <a:pt x="174751" y="9080"/>
                </a:moveTo>
                <a:lnTo>
                  <a:pt x="156349" y="9093"/>
                </a:lnTo>
                <a:lnTo>
                  <a:pt x="180270" y="9093"/>
                </a:lnTo>
                <a:lnTo>
                  <a:pt x="174751" y="9080"/>
                </a:lnTo>
                <a:close/>
              </a:path>
              <a:path w="299085" h="34925">
                <a:moveTo>
                  <a:pt x="291541" y="0"/>
                </a:moveTo>
                <a:lnTo>
                  <a:pt x="286740" y="101"/>
                </a:lnTo>
                <a:lnTo>
                  <a:pt x="284835" y="2006"/>
                </a:lnTo>
                <a:lnTo>
                  <a:pt x="284679" y="9091"/>
                </a:lnTo>
                <a:lnTo>
                  <a:pt x="286321" y="7759"/>
                </a:lnTo>
                <a:lnTo>
                  <a:pt x="293692" y="7759"/>
                </a:lnTo>
                <a:lnTo>
                  <a:pt x="293573" y="1930"/>
                </a:lnTo>
                <a:lnTo>
                  <a:pt x="291541" y="0"/>
                </a:lnTo>
                <a:close/>
              </a:path>
              <a:path w="299085" h="34925">
                <a:moveTo>
                  <a:pt x="24915" y="8203"/>
                </a:moveTo>
                <a:lnTo>
                  <a:pt x="24587" y="8204"/>
                </a:lnTo>
                <a:lnTo>
                  <a:pt x="24930" y="8204"/>
                </a:lnTo>
                <a:close/>
              </a:path>
              <a:path w="299085" h="34925">
                <a:moveTo>
                  <a:pt x="42875" y="8178"/>
                </a:moveTo>
                <a:lnTo>
                  <a:pt x="24915" y="8203"/>
                </a:lnTo>
                <a:lnTo>
                  <a:pt x="43830" y="8204"/>
                </a:lnTo>
                <a:lnTo>
                  <a:pt x="42875" y="8178"/>
                </a:lnTo>
                <a:close/>
              </a:path>
              <a:path w="299085" h="34925">
                <a:moveTo>
                  <a:pt x="8623" y="6870"/>
                </a:moveTo>
                <a:lnTo>
                  <a:pt x="6385" y="8129"/>
                </a:lnTo>
                <a:lnTo>
                  <a:pt x="12554" y="7973"/>
                </a:lnTo>
                <a:lnTo>
                  <a:pt x="8623" y="687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63851" y="5894038"/>
            <a:ext cx="215900" cy="53340"/>
          </a:xfrm>
          <a:custGeom>
            <a:avLst/>
            <a:gdLst/>
            <a:ahLst/>
            <a:cxnLst/>
            <a:rect l="l" t="t" r="r" b="b"/>
            <a:pathLst>
              <a:path w="215900" h="53339">
                <a:moveTo>
                  <a:pt x="189915" y="49143"/>
                </a:moveTo>
                <a:lnTo>
                  <a:pt x="189915" y="50124"/>
                </a:lnTo>
                <a:lnTo>
                  <a:pt x="192582" y="52787"/>
                </a:lnTo>
                <a:lnTo>
                  <a:pt x="198023" y="52787"/>
                </a:lnTo>
                <a:lnTo>
                  <a:pt x="200685" y="52161"/>
                </a:lnTo>
                <a:lnTo>
                  <a:pt x="201464" y="51771"/>
                </a:lnTo>
                <a:lnTo>
                  <a:pt x="199923" y="51704"/>
                </a:lnTo>
                <a:lnTo>
                  <a:pt x="202844" y="51080"/>
                </a:lnTo>
                <a:lnTo>
                  <a:pt x="208578" y="51080"/>
                </a:lnTo>
                <a:lnTo>
                  <a:pt x="209383" y="50636"/>
                </a:lnTo>
                <a:lnTo>
                  <a:pt x="199618" y="50636"/>
                </a:lnTo>
                <a:lnTo>
                  <a:pt x="197960" y="49720"/>
                </a:lnTo>
                <a:lnTo>
                  <a:pt x="196529" y="49717"/>
                </a:lnTo>
                <a:lnTo>
                  <a:pt x="195541" y="49670"/>
                </a:lnTo>
                <a:lnTo>
                  <a:pt x="189915" y="49143"/>
                </a:lnTo>
                <a:close/>
              </a:path>
              <a:path w="215900" h="53339">
                <a:moveTo>
                  <a:pt x="208578" y="51080"/>
                </a:moveTo>
                <a:lnTo>
                  <a:pt x="202844" y="51080"/>
                </a:lnTo>
                <a:lnTo>
                  <a:pt x="201464" y="51771"/>
                </a:lnTo>
                <a:lnTo>
                  <a:pt x="205917" y="51964"/>
                </a:lnTo>
                <a:lnTo>
                  <a:pt x="207759" y="51532"/>
                </a:lnTo>
                <a:lnTo>
                  <a:pt x="208578" y="51080"/>
                </a:lnTo>
                <a:close/>
              </a:path>
              <a:path w="215900" h="53339">
                <a:moveTo>
                  <a:pt x="202844" y="51080"/>
                </a:moveTo>
                <a:lnTo>
                  <a:pt x="199923" y="51704"/>
                </a:lnTo>
                <a:lnTo>
                  <a:pt x="201464" y="51771"/>
                </a:lnTo>
                <a:lnTo>
                  <a:pt x="202844" y="51080"/>
                </a:lnTo>
                <a:close/>
              </a:path>
              <a:path w="215900" h="53339">
                <a:moveTo>
                  <a:pt x="199103" y="49719"/>
                </a:moveTo>
                <a:lnTo>
                  <a:pt x="197959" y="49719"/>
                </a:lnTo>
                <a:lnTo>
                  <a:pt x="199618" y="50636"/>
                </a:lnTo>
                <a:lnTo>
                  <a:pt x="199103" y="49719"/>
                </a:lnTo>
                <a:close/>
              </a:path>
              <a:path w="215900" h="53339">
                <a:moveTo>
                  <a:pt x="200351" y="49718"/>
                </a:moveTo>
                <a:lnTo>
                  <a:pt x="199103" y="49719"/>
                </a:lnTo>
                <a:lnTo>
                  <a:pt x="199618" y="50636"/>
                </a:lnTo>
                <a:lnTo>
                  <a:pt x="209383" y="50636"/>
                </a:lnTo>
                <a:lnTo>
                  <a:pt x="210671" y="49924"/>
                </a:lnTo>
                <a:lnTo>
                  <a:pt x="201612" y="49924"/>
                </a:lnTo>
                <a:lnTo>
                  <a:pt x="200351" y="49718"/>
                </a:lnTo>
                <a:close/>
              </a:path>
              <a:path w="215900" h="53339">
                <a:moveTo>
                  <a:pt x="201075" y="49718"/>
                </a:moveTo>
                <a:lnTo>
                  <a:pt x="200351" y="49718"/>
                </a:lnTo>
                <a:lnTo>
                  <a:pt x="201612" y="49924"/>
                </a:lnTo>
                <a:lnTo>
                  <a:pt x="201075" y="49718"/>
                </a:lnTo>
                <a:close/>
              </a:path>
              <a:path w="215900" h="53339">
                <a:moveTo>
                  <a:pt x="215590" y="40882"/>
                </a:moveTo>
                <a:lnTo>
                  <a:pt x="198007" y="40885"/>
                </a:lnTo>
                <a:lnTo>
                  <a:pt x="197087" y="41103"/>
                </a:lnTo>
                <a:lnTo>
                  <a:pt x="195575" y="43431"/>
                </a:lnTo>
                <a:lnTo>
                  <a:pt x="198558" y="48748"/>
                </a:lnTo>
                <a:lnTo>
                  <a:pt x="201023" y="49697"/>
                </a:lnTo>
                <a:lnTo>
                  <a:pt x="201269" y="49717"/>
                </a:lnTo>
                <a:lnTo>
                  <a:pt x="201075" y="49718"/>
                </a:lnTo>
                <a:lnTo>
                  <a:pt x="201612" y="49924"/>
                </a:lnTo>
                <a:lnTo>
                  <a:pt x="210671" y="49924"/>
                </a:lnTo>
                <a:lnTo>
                  <a:pt x="212737" y="48784"/>
                </a:lnTo>
                <a:lnTo>
                  <a:pt x="214756" y="45972"/>
                </a:lnTo>
                <a:lnTo>
                  <a:pt x="215430" y="42372"/>
                </a:lnTo>
                <a:lnTo>
                  <a:pt x="215590" y="40882"/>
                </a:lnTo>
                <a:close/>
              </a:path>
              <a:path w="215900" h="53339">
                <a:moveTo>
                  <a:pt x="193413" y="40884"/>
                </a:moveTo>
                <a:lnTo>
                  <a:pt x="192570" y="40885"/>
                </a:lnTo>
                <a:lnTo>
                  <a:pt x="190035" y="43431"/>
                </a:lnTo>
                <a:lnTo>
                  <a:pt x="189915" y="49143"/>
                </a:lnTo>
                <a:lnTo>
                  <a:pt x="195541" y="49670"/>
                </a:lnTo>
                <a:lnTo>
                  <a:pt x="196583" y="49720"/>
                </a:lnTo>
                <a:lnTo>
                  <a:pt x="197959" y="49719"/>
                </a:lnTo>
                <a:lnTo>
                  <a:pt x="196265" y="48784"/>
                </a:lnTo>
                <a:lnTo>
                  <a:pt x="194246" y="45972"/>
                </a:lnTo>
                <a:lnTo>
                  <a:pt x="193573" y="42372"/>
                </a:lnTo>
                <a:lnTo>
                  <a:pt x="193413" y="40884"/>
                </a:lnTo>
                <a:close/>
              </a:path>
              <a:path w="215900" h="53339">
                <a:moveTo>
                  <a:pt x="197959" y="49719"/>
                </a:moveTo>
                <a:lnTo>
                  <a:pt x="196583" y="49720"/>
                </a:lnTo>
                <a:lnTo>
                  <a:pt x="197960" y="49720"/>
                </a:lnTo>
                <a:close/>
              </a:path>
              <a:path w="215900" h="53339">
                <a:moveTo>
                  <a:pt x="195411" y="43684"/>
                </a:moveTo>
                <a:lnTo>
                  <a:pt x="194233" y="45497"/>
                </a:lnTo>
                <a:lnTo>
                  <a:pt x="194246" y="45972"/>
                </a:lnTo>
                <a:lnTo>
                  <a:pt x="196265" y="48784"/>
                </a:lnTo>
                <a:lnTo>
                  <a:pt x="197959" y="49719"/>
                </a:lnTo>
                <a:lnTo>
                  <a:pt x="199103" y="49719"/>
                </a:lnTo>
                <a:lnTo>
                  <a:pt x="198694" y="48990"/>
                </a:lnTo>
                <a:lnTo>
                  <a:pt x="198450" y="48990"/>
                </a:lnTo>
                <a:lnTo>
                  <a:pt x="197358" y="48285"/>
                </a:lnTo>
                <a:lnTo>
                  <a:pt x="198046" y="48285"/>
                </a:lnTo>
                <a:lnTo>
                  <a:pt x="195411" y="43684"/>
                </a:lnTo>
                <a:close/>
              </a:path>
              <a:path w="215900" h="53339">
                <a:moveTo>
                  <a:pt x="198558" y="48748"/>
                </a:moveTo>
                <a:lnTo>
                  <a:pt x="199103" y="49719"/>
                </a:lnTo>
                <a:lnTo>
                  <a:pt x="200351" y="49718"/>
                </a:lnTo>
                <a:lnTo>
                  <a:pt x="199440" y="49569"/>
                </a:lnTo>
                <a:lnTo>
                  <a:pt x="200689" y="49569"/>
                </a:lnTo>
                <a:lnTo>
                  <a:pt x="198558" y="48748"/>
                </a:lnTo>
                <a:close/>
              </a:path>
              <a:path w="215900" h="53339">
                <a:moveTo>
                  <a:pt x="199440" y="49569"/>
                </a:moveTo>
                <a:lnTo>
                  <a:pt x="200351" y="49718"/>
                </a:lnTo>
                <a:lnTo>
                  <a:pt x="201075" y="49718"/>
                </a:lnTo>
                <a:lnTo>
                  <a:pt x="199440" y="49569"/>
                </a:lnTo>
                <a:close/>
              </a:path>
              <a:path w="215900" h="53339">
                <a:moveTo>
                  <a:pt x="201023" y="49697"/>
                </a:moveTo>
                <a:lnTo>
                  <a:pt x="201269" y="49717"/>
                </a:lnTo>
                <a:lnTo>
                  <a:pt x="201023" y="49697"/>
                </a:lnTo>
                <a:close/>
              </a:path>
              <a:path w="215900" h="53339">
                <a:moveTo>
                  <a:pt x="200689" y="49569"/>
                </a:moveTo>
                <a:lnTo>
                  <a:pt x="199440" y="49569"/>
                </a:lnTo>
                <a:lnTo>
                  <a:pt x="201023" y="49697"/>
                </a:lnTo>
                <a:lnTo>
                  <a:pt x="200689" y="49569"/>
                </a:lnTo>
                <a:close/>
              </a:path>
              <a:path w="215900" h="53339">
                <a:moveTo>
                  <a:pt x="189915" y="48962"/>
                </a:moveTo>
                <a:lnTo>
                  <a:pt x="187985" y="48962"/>
                </a:lnTo>
                <a:lnTo>
                  <a:pt x="189026" y="49011"/>
                </a:lnTo>
                <a:lnTo>
                  <a:pt x="188513" y="49011"/>
                </a:lnTo>
                <a:lnTo>
                  <a:pt x="189915" y="49143"/>
                </a:lnTo>
                <a:lnTo>
                  <a:pt x="189915" y="49011"/>
                </a:lnTo>
                <a:lnTo>
                  <a:pt x="189026" y="49011"/>
                </a:lnTo>
                <a:lnTo>
                  <a:pt x="189915" y="49011"/>
                </a:lnTo>
                <a:close/>
              </a:path>
              <a:path w="215900" h="53339">
                <a:moveTo>
                  <a:pt x="187985" y="48962"/>
                </a:moveTo>
                <a:lnTo>
                  <a:pt x="188513" y="49011"/>
                </a:lnTo>
                <a:lnTo>
                  <a:pt x="189026" y="49011"/>
                </a:lnTo>
                <a:lnTo>
                  <a:pt x="187985" y="48962"/>
                </a:lnTo>
                <a:close/>
              </a:path>
              <a:path w="215900" h="53339">
                <a:moveTo>
                  <a:pt x="12611" y="0"/>
                </a:moveTo>
                <a:lnTo>
                  <a:pt x="5880" y="1945"/>
                </a:lnTo>
                <a:lnTo>
                  <a:pt x="0" y="12619"/>
                </a:lnTo>
                <a:lnTo>
                  <a:pt x="1917" y="19317"/>
                </a:lnTo>
                <a:lnTo>
                  <a:pt x="53721" y="44905"/>
                </a:lnTo>
                <a:lnTo>
                  <a:pt x="102082" y="48646"/>
                </a:lnTo>
                <a:lnTo>
                  <a:pt x="188513" y="49011"/>
                </a:lnTo>
                <a:lnTo>
                  <a:pt x="187985" y="48962"/>
                </a:lnTo>
                <a:lnTo>
                  <a:pt x="189915" y="48962"/>
                </a:lnTo>
                <a:lnTo>
                  <a:pt x="190035" y="43431"/>
                </a:lnTo>
                <a:lnTo>
                  <a:pt x="192570" y="40885"/>
                </a:lnTo>
                <a:lnTo>
                  <a:pt x="193413" y="40884"/>
                </a:lnTo>
                <a:lnTo>
                  <a:pt x="193370" y="40121"/>
                </a:lnTo>
                <a:lnTo>
                  <a:pt x="215627" y="40121"/>
                </a:lnTo>
                <a:lnTo>
                  <a:pt x="215798" y="36283"/>
                </a:lnTo>
                <a:lnTo>
                  <a:pt x="201858" y="27443"/>
                </a:lnTo>
                <a:lnTo>
                  <a:pt x="197662" y="27443"/>
                </a:lnTo>
                <a:lnTo>
                  <a:pt x="196583" y="27392"/>
                </a:lnTo>
                <a:lnTo>
                  <a:pt x="197137" y="27392"/>
                </a:lnTo>
                <a:lnTo>
                  <a:pt x="190093" y="26711"/>
                </a:lnTo>
                <a:lnTo>
                  <a:pt x="189104" y="26663"/>
                </a:lnTo>
                <a:lnTo>
                  <a:pt x="125039" y="26662"/>
                </a:lnTo>
                <a:lnTo>
                  <a:pt x="102456" y="26305"/>
                </a:lnTo>
                <a:lnTo>
                  <a:pt x="81821" y="25650"/>
                </a:lnTo>
                <a:lnTo>
                  <a:pt x="81038" y="25650"/>
                </a:lnTo>
                <a:lnTo>
                  <a:pt x="80302" y="25601"/>
                </a:lnTo>
                <a:lnTo>
                  <a:pt x="80547" y="25601"/>
                </a:lnTo>
                <a:lnTo>
                  <a:pt x="67090" y="24281"/>
                </a:lnTo>
                <a:lnTo>
                  <a:pt x="62230" y="24281"/>
                </a:lnTo>
                <a:lnTo>
                  <a:pt x="59067" y="23493"/>
                </a:lnTo>
                <a:lnTo>
                  <a:pt x="60319" y="23493"/>
                </a:lnTo>
                <a:lnTo>
                  <a:pt x="40869" y="15478"/>
                </a:lnTo>
                <a:lnTo>
                  <a:pt x="40678" y="15478"/>
                </a:lnTo>
                <a:lnTo>
                  <a:pt x="39547" y="14933"/>
                </a:lnTo>
                <a:lnTo>
                  <a:pt x="39690" y="14933"/>
                </a:lnTo>
                <a:lnTo>
                  <a:pt x="12611" y="0"/>
                </a:lnTo>
                <a:close/>
              </a:path>
              <a:path w="215900" h="53339">
                <a:moveTo>
                  <a:pt x="197358" y="48285"/>
                </a:moveTo>
                <a:lnTo>
                  <a:pt x="198450" y="48990"/>
                </a:lnTo>
                <a:lnTo>
                  <a:pt x="198241" y="48625"/>
                </a:lnTo>
                <a:lnTo>
                  <a:pt x="197358" y="48285"/>
                </a:lnTo>
                <a:close/>
              </a:path>
              <a:path w="215900" h="53339">
                <a:moveTo>
                  <a:pt x="198241" y="48625"/>
                </a:moveTo>
                <a:lnTo>
                  <a:pt x="198450" y="48990"/>
                </a:lnTo>
                <a:lnTo>
                  <a:pt x="198694" y="48990"/>
                </a:lnTo>
                <a:lnTo>
                  <a:pt x="198558" y="48748"/>
                </a:lnTo>
                <a:lnTo>
                  <a:pt x="198241" y="48625"/>
                </a:lnTo>
                <a:close/>
              </a:path>
              <a:path w="215900" h="53339">
                <a:moveTo>
                  <a:pt x="195575" y="43431"/>
                </a:moveTo>
                <a:lnTo>
                  <a:pt x="195411" y="43684"/>
                </a:lnTo>
                <a:lnTo>
                  <a:pt x="198241" y="48625"/>
                </a:lnTo>
                <a:lnTo>
                  <a:pt x="198558" y="48748"/>
                </a:lnTo>
                <a:lnTo>
                  <a:pt x="195575" y="43431"/>
                </a:lnTo>
                <a:close/>
              </a:path>
              <a:path w="215900" h="53339">
                <a:moveTo>
                  <a:pt x="198046" y="48285"/>
                </a:moveTo>
                <a:lnTo>
                  <a:pt x="197358" y="48285"/>
                </a:lnTo>
                <a:lnTo>
                  <a:pt x="198241" y="48625"/>
                </a:lnTo>
                <a:lnTo>
                  <a:pt x="198046" y="48285"/>
                </a:lnTo>
                <a:close/>
              </a:path>
              <a:path w="215900" h="53339">
                <a:moveTo>
                  <a:pt x="193807" y="40884"/>
                </a:moveTo>
                <a:lnTo>
                  <a:pt x="193413" y="40884"/>
                </a:lnTo>
                <a:lnTo>
                  <a:pt x="193573" y="42372"/>
                </a:lnTo>
                <a:lnTo>
                  <a:pt x="194157" y="45497"/>
                </a:lnTo>
                <a:lnTo>
                  <a:pt x="194388" y="41899"/>
                </a:lnTo>
                <a:lnTo>
                  <a:pt x="193807" y="40884"/>
                </a:lnTo>
                <a:close/>
              </a:path>
              <a:path w="215900" h="53339">
                <a:moveTo>
                  <a:pt x="194388" y="41899"/>
                </a:moveTo>
                <a:lnTo>
                  <a:pt x="194233" y="45497"/>
                </a:lnTo>
                <a:lnTo>
                  <a:pt x="195411" y="43684"/>
                </a:lnTo>
                <a:lnTo>
                  <a:pt x="194388" y="41899"/>
                </a:lnTo>
                <a:close/>
              </a:path>
              <a:path w="215900" h="53339">
                <a:moveTo>
                  <a:pt x="194411" y="41358"/>
                </a:moveTo>
                <a:lnTo>
                  <a:pt x="194388" y="41899"/>
                </a:lnTo>
                <a:lnTo>
                  <a:pt x="195411" y="43684"/>
                </a:lnTo>
                <a:lnTo>
                  <a:pt x="195575" y="43431"/>
                </a:lnTo>
                <a:lnTo>
                  <a:pt x="194411" y="41358"/>
                </a:lnTo>
                <a:close/>
              </a:path>
              <a:path w="215900" h="53339">
                <a:moveTo>
                  <a:pt x="195668" y="41358"/>
                </a:moveTo>
                <a:lnTo>
                  <a:pt x="194411" y="41358"/>
                </a:lnTo>
                <a:lnTo>
                  <a:pt x="195575" y="43431"/>
                </a:lnTo>
                <a:lnTo>
                  <a:pt x="196822" y="41511"/>
                </a:lnTo>
                <a:lnTo>
                  <a:pt x="195364" y="41511"/>
                </a:lnTo>
                <a:lnTo>
                  <a:pt x="195668" y="41358"/>
                </a:lnTo>
                <a:close/>
              </a:path>
              <a:path w="215900" h="53339">
                <a:moveTo>
                  <a:pt x="196620" y="40883"/>
                </a:moveTo>
                <a:lnTo>
                  <a:pt x="193807" y="40884"/>
                </a:lnTo>
                <a:lnTo>
                  <a:pt x="194388" y="41899"/>
                </a:lnTo>
                <a:lnTo>
                  <a:pt x="194411" y="41358"/>
                </a:lnTo>
                <a:lnTo>
                  <a:pt x="195668" y="41358"/>
                </a:lnTo>
                <a:lnTo>
                  <a:pt x="196620" y="40883"/>
                </a:lnTo>
                <a:close/>
              </a:path>
              <a:path w="215900" h="53339">
                <a:moveTo>
                  <a:pt x="197230" y="40882"/>
                </a:moveTo>
                <a:lnTo>
                  <a:pt x="196616" y="40885"/>
                </a:lnTo>
                <a:lnTo>
                  <a:pt x="195364" y="41511"/>
                </a:lnTo>
                <a:lnTo>
                  <a:pt x="197087" y="41103"/>
                </a:lnTo>
                <a:lnTo>
                  <a:pt x="197230" y="40882"/>
                </a:lnTo>
                <a:close/>
              </a:path>
              <a:path w="215900" h="53339">
                <a:moveTo>
                  <a:pt x="197087" y="41103"/>
                </a:moveTo>
                <a:lnTo>
                  <a:pt x="195364" y="41511"/>
                </a:lnTo>
                <a:lnTo>
                  <a:pt x="196822" y="41511"/>
                </a:lnTo>
                <a:lnTo>
                  <a:pt x="197087" y="41103"/>
                </a:lnTo>
                <a:close/>
              </a:path>
              <a:path w="215900" h="53339">
                <a:moveTo>
                  <a:pt x="198018" y="40882"/>
                </a:moveTo>
                <a:lnTo>
                  <a:pt x="197228" y="40885"/>
                </a:lnTo>
                <a:lnTo>
                  <a:pt x="197087" y="41103"/>
                </a:lnTo>
                <a:lnTo>
                  <a:pt x="198018" y="40882"/>
                </a:lnTo>
                <a:close/>
              </a:path>
              <a:path w="215900" h="53339">
                <a:moveTo>
                  <a:pt x="193370" y="40121"/>
                </a:moveTo>
                <a:lnTo>
                  <a:pt x="193413" y="40884"/>
                </a:lnTo>
                <a:lnTo>
                  <a:pt x="193807" y="40884"/>
                </a:lnTo>
                <a:lnTo>
                  <a:pt x="193370" y="40121"/>
                </a:lnTo>
                <a:close/>
              </a:path>
              <a:path w="215900" h="53339">
                <a:moveTo>
                  <a:pt x="215627" y="40121"/>
                </a:moveTo>
                <a:lnTo>
                  <a:pt x="193370" y="40121"/>
                </a:lnTo>
                <a:lnTo>
                  <a:pt x="193807" y="40884"/>
                </a:lnTo>
                <a:lnTo>
                  <a:pt x="196620" y="40883"/>
                </a:lnTo>
                <a:lnTo>
                  <a:pt x="197523" y="40431"/>
                </a:lnTo>
                <a:lnTo>
                  <a:pt x="215613" y="40431"/>
                </a:lnTo>
                <a:lnTo>
                  <a:pt x="215627" y="40121"/>
                </a:lnTo>
                <a:close/>
              </a:path>
              <a:path w="215900" h="53339">
                <a:moveTo>
                  <a:pt x="197523" y="40431"/>
                </a:moveTo>
                <a:lnTo>
                  <a:pt x="196620" y="40883"/>
                </a:lnTo>
                <a:lnTo>
                  <a:pt x="197230" y="40882"/>
                </a:lnTo>
                <a:lnTo>
                  <a:pt x="197523" y="40431"/>
                </a:lnTo>
                <a:close/>
              </a:path>
              <a:path w="215900" h="53339">
                <a:moveTo>
                  <a:pt x="215613" y="40431"/>
                </a:moveTo>
                <a:lnTo>
                  <a:pt x="197523" y="40431"/>
                </a:lnTo>
                <a:lnTo>
                  <a:pt x="197230" y="40882"/>
                </a:lnTo>
                <a:lnTo>
                  <a:pt x="215590" y="40882"/>
                </a:lnTo>
                <a:lnTo>
                  <a:pt x="215613" y="40431"/>
                </a:lnTo>
                <a:close/>
              </a:path>
              <a:path w="215900" h="53339">
                <a:moveTo>
                  <a:pt x="196583" y="27392"/>
                </a:moveTo>
                <a:lnTo>
                  <a:pt x="197662" y="27443"/>
                </a:lnTo>
                <a:lnTo>
                  <a:pt x="197138" y="27392"/>
                </a:lnTo>
                <a:lnTo>
                  <a:pt x="196583" y="27392"/>
                </a:lnTo>
                <a:close/>
              </a:path>
              <a:path w="215900" h="53339">
                <a:moveTo>
                  <a:pt x="197138" y="27392"/>
                </a:moveTo>
                <a:lnTo>
                  <a:pt x="197662" y="27443"/>
                </a:lnTo>
                <a:lnTo>
                  <a:pt x="201858" y="27443"/>
                </a:lnTo>
                <a:lnTo>
                  <a:pt x="201269" y="27393"/>
                </a:lnTo>
                <a:lnTo>
                  <a:pt x="197138" y="27392"/>
                </a:lnTo>
                <a:close/>
              </a:path>
              <a:path w="215900" h="53339">
                <a:moveTo>
                  <a:pt x="197137" y="27392"/>
                </a:moveTo>
                <a:lnTo>
                  <a:pt x="196583" y="27392"/>
                </a:lnTo>
                <a:lnTo>
                  <a:pt x="197138" y="27392"/>
                </a:lnTo>
                <a:close/>
              </a:path>
              <a:path w="215900" h="53339">
                <a:moveTo>
                  <a:pt x="125039" y="26662"/>
                </a:moveTo>
                <a:close/>
              </a:path>
              <a:path w="215900" h="53339">
                <a:moveTo>
                  <a:pt x="189026" y="26659"/>
                </a:moveTo>
                <a:lnTo>
                  <a:pt x="125039" y="26662"/>
                </a:lnTo>
                <a:lnTo>
                  <a:pt x="189104" y="26663"/>
                </a:lnTo>
                <a:close/>
              </a:path>
              <a:path w="215900" h="53339">
                <a:moveTo>
                  <a:pt x="102473" y="26306"/>
                </a:moveTo>
                <a:lnTo>
                  <a:pt x="102616" y="26310"/>
                </a:lnTo>
                <a:lnTo>
                  <a:pt x="102759" y="26310"/>
                </a:lnTo>
                <a:lnTo>
                  <a:pt x="102473" y="26306"/>
                </a:lnTo>
                <a:close/>
              </a:path>
              <a:path w="215900" h="53339">
                <a:moveTo>
                  <a:pt x="102456" y="26305"/>
                </a:moveTo>
                <a:close/>
              </a:path>
              <a:path w="215900" h="53339">
                <a:moveTo>
                  <a:pt x="80664" y="25613"/>
                </a:moveTo>
                <a:lnTo>
                  <a:pt x="81038" y="25650"/>
                </a:lnTo>
                <a:lnTo>
                  <a:pt x="81821" y="25650"/>
                </a:lnTo>
                <a:lnTo>
                  <a:pt x="80664" y="25613"/>
                </a:lnTo>
                <a:close/>
              </a:path>
              <a:path w="215900" h="53339">
                <a:moveTo>
                  <a:pt x="80547" y="25601"/>
                </a:moveTo>
                <a:lnTo>
                  <a:pt x="80302" y="25601"/>
                </a:lnTo>
                <a:lnTo>
                  <a:pt x="80664" y="25613"/>
                </a:lnTo>
                <a:close/>
              </a:path>
              <a:path w="215900" h="53339">
                <a:moveTo>
                  <a:pt x="59067" y="23493"/>
                </a:moveTo>
                <a:lnTo>
                  <a:pt x="62230" y="24281"/>
                </a:lnTo>
                <a:lnTo>
                  <a:pt x="60710" y="23654"/>
                </a:lnTo>
                <a:lnTo>
                  <a:pt x="59067" y="23493"/>
                </a:lnTo>
                <a:close/>
              </a:path>
              <a:path w="215900" h="53339">
                <a:moveTo>
                  <a:pt x="60710" y="23654"/>
                </a:moveTo>
                <a:lnTo>
                  <a:pt x="62230" y="24281"/>
                </a:lnTo>
                <a:lnTo>
                  <a:pt x="67090" y="24281"/>
                </a:lnTo>
                <a:lnTo>
                  <a:pt x="60710" y="23654"/>
                </a:lnTo>
                <a:close/>
              </a:path>
              <a:path w="215900" h="53339">
                <a:moveTo>
                  <a:pt x="60319" y="23493"/>
                </a:moveTo>
                <a:lnTo>
                  <a:pt x="59067" y="23493"/>
                </a:lnTo>
                <a:lnTo>
                  <a:pt x="60710" y="23654"/>
                </a:lnTo>
                <a:lnTo>
                  <a:pt x="60319" y="23493"/>
                </a:lnTo>
                <a:close/>
              </a:path>
              <a:path w="215900" h="53339">
                <a:moveTo>
                  <a:pt x="39547" y="14933"/>
                </a:moveTo>
                <a:lnTo>
                  <a:pt x="40678" y="15478"/>
                </a:lnTo>
                <a:lnTo>
                  <a:pt x="40111" y="15166"/>
                </a:lnTo>
                <a:lnTo>
                  <a:pt x="39547" y="14933"/>
                </a:lnTo>
                <a:close/>
              </a:path>
              <a:path w="215900" h="53339">
                <a:moveTo>
                  <a:pt x="40111" y="15166"/>
                </a:moveTo>
                <a:lnTo>
                  <a:pt x="40678" y="15478"/>
                </a:lnTo>
                <a:lnTo>
                  <a:pt x="40869" y="15478"/>
                </a:lnTo>
                <a:lnTo>
                  <a:pt x="40111" y="15166"/>
                </a:lnTo>
                <a:close/>
              </a:path>
              <a:path w="215900" h="53339">
                <a:moveTo>
                  <a:pt x="39690" y="14933"/>
                </a:moveTo>
                <a:lnTo>
                  <a:pt x="39547" y="14933"/>
                </a:lnTo>
                <a:lnTo>
                  <a:pt x="40111" y="15166"/>
                </a:lnTo>
                <a:lnTo>
                  <a:pt x="39690" y="14933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77350" y="5173598"/>
            <a:ext cx="438022" cy="321246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199809" y="5182450"/>
            <a:ext cx="879475" cy="264160"/>
            <a:chOff x="3199809" y="5182450"/>
            <a:chExt cx="879475" cy="264160"/>
          </a:xfrm>
        </p:grpSpPr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99809" y="5182450"/>
              <a:ext cx="435654" cy="26382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71404" y="5211533"/>
              <a:ext cx="407365" cy="207009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63774" y="5705956"/>
            <a:ext cx="254622" cy="2834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071000" y="5567807"/>
            <a:ext cx="881137" cy="34590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500831" y="4798758"/>
            <a:ext cx="555942" cy="3928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417636" y="5372696"/>
            <a:ext cx="352359" cy="14842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948742" y="5361330"/>
            <a:ext cx="212133" cy="17030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286948" y="5102948"/>
            <a:ext cx="1161161" cy="39878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518176" y="5099164"/>
            <a:ext cx="241559" cy="40285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824291" y="6288758"/>
            <a:ext cx="245605" cy="5588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854034" y="6686060"/>
            <a:ext cx="242570" cy="37465"/>
          </a:xfrm>
          <a:custGeom>
            <a:avLst/>
            <a:gdLst/>
            <a:ahLst/>
            <a:cxnLst/>
            <a:rect l="l" t="t" r="r" b="b"/>
            <a:pathLst>
              <a:path w="242569" h="37465">
                <a:moveTo>
                  <a:pt x="6959" y="7805"/>
                </a:moveTo>
                <a:lnTo>
                  <a:pt x="1485" y="12084"/>
                </a:lnTo>
                <a:lnTo>
                  <a:pt x="0" y="24114"/>
                </a:lnTo>
                <a:lnTo>
                  <a:pt x="4254" y="29593"/>
                </a:lnTo>
                <a:lnTo>
                  <a:pt x="39230" y="34011"/>
                </a:lnTo>
                <a:lnTo>
                  <a:pt x="68757" y="37264"/>
                </a:lnTo>
                <a:lnTo>
                  <a:pt x="70027" y="37330"/>
                </a:lnTo>
                <a:lnTo>
                  <a:pt x="96519" y="37169"/>
                </a:lnTo>
                <a:lnTo>
                  <a:pt x="124450" y="36455"/>
                </a:lnTo>
                <a:lnTo>
                  <a:pt x="124320" y="36455"/>
                </a:lnTo>
                <a:lnTo>
                  <a:pt x="152120" y="36447"/>
                </a:lnTo>
                <a:lnTo>
                  <a:pt x="177142" y="35429"/>
                </a:lnTo>
                <a:lnTo>
                  <a:pt x="197891" y="35062"/>
                </a:lnTo>
                <a:lnTo>
                  <a:pt x="213715" y="34348"/>
                </a:lnTo>
                <a:lnTo>
                  <a:pt x="222564" y="33672"/>
                </a:lnTo>
                <a:lnTo>
                  <a:pt x="222034" y="33662"/>
                </a:lnTo>
                <a:lnTo>
                  <a:pt x="223075" y="33633"/>
                </a:lnTo>
                <a:lnTo>
                  <a:pt x="236487" y="33633"/>
                </a:lnTo>
                <a:lnTo>
                  <a:pt x="240487" y="30716"/>
                </a:lnTo>
                <a:lnTo>
                  <a:pt x="241023" y="27316"/>
                </a:lnTo>
                <a:lnTo>
                  <a:pt x="220167" y="27316"/>
                </a:lnTo>
                <a:lnTo>
                  <a:pt x="219075" y="25129"/>
                </a:lnTo>
                <a:lnTo>
                  <a:pt x="214879" y="23360"/>
                </a:lnTo>
                <a:lnTo>
                  <a:pt x="204531" y="19434"/>
                </a:lnTo>
                <a:lnTo>
                  <a:pt x="198793" y="17284"/>
                </a:lnTo>
                <a:lnTo>
                  <a:pt x="194425" y="15416"/>
                </a:lnTo>
                <a:lnTo>
                  <a:pt x="95961" y="15416"/>
                </a:lnTo>
                <a:lnTo>
                  <a:pt x="96106" y="15412"/>
                </a:lnTo>
                <a:lnTo>
                  <a:pt x="71158" y="15321"/>
                </a:lnTo>
                <a:lnTo>
                  <a:pt x="70027" y="15256"/>
                </a:lnTo>
                <a:lnTo>
                  <a:pt x="70565" y="15256"/>
                </a:lnTo>
                <a:lnTo>
                  <a:pt x="41579" y="12084"/>
                </a:lnTo>
                <a:lnTo>
                  <a:pt x="6959" y="7805"/>
                </a:lnTo>
                <a:close/>
              </a:path>
              <a:path w="242569" h="37465">
                <a:moveTo>
                  <a:pt x="236128" y="33895"/>
                </a:moveTo>
                <a:lnTo>
                  <a:pt x="227685" y="33895"/>
                </a:lnTo>
                <a:lnTo>
                  <a:pt x="234632" y="34985"/>
                </a:lnTo>
                <a:lnTo>
                  <a:pt x="236128" y="33895"/>
                </a:lnTo>
                <a:close/>
              </a:path>
              <a:path w="242569" h="37465">
                <a:moveTo>
                  <a:pt x="227689" y="33895"/>
                </a:moveTo>
                <a:close/>
              </a:path>
              <a:path w="242569" h="37465">
                <a:moveTo>
                  <a:pt x="236474" y="33642"/>
                </a:moveTo>
                <a:lnTo>
                  <a:pt x="225996" y="33642"/>
                </a:lnTo>
                <a:lnTo>
                  <a:pt x="227431" y="33762"/>
                </a:lnTo>
                <a:lnTo>
                  <a:pt x="226802" y="33762"/>
                </a:lnTo>
                <a:lnTo>
                  <a:pt x="227689" y="33895"/>
                </a:lnTo>
                <a:lnTo>
                  <a:pt x="236128" y="33895"/>
                </a:lnTo>
                <a:lnTo>
                  <a:pt x="236309" y="33762"/>
                </a:lnTo>
                <a:lnTo>
                  <a:pt x="226713" y="33749"/>
                </a:lnTo>
                <a:lnTo>
                  <a:pt x="236327" y="33749"/>
                </a:lnTo>
                <a:lnTo>
                  <a:pt x="236474" y="33642"/>
                </a:lnTo>
                <a:close/>
              </a:path>
              <a:path w="242569" h="37465">
                <a:moveTo>
                  <a:pt x="225996" y="33642"/>
                </a:moveTo>
                <a:lnTo>
                  <a:pt x="226713" y="33749"/>
                </a:lnTo>
                <a:lnTo>
                  <a:pt x="227431" y="33762"/>
                </a:lnTo>
                <a:lnTo>
                  <a:pt x="225996" y="33642"/>
                </a:lnTo>
                <a:close/>
              </a:path>
              <a:path w="242569" h="37465">
                <a:moveTo>
                  <a:pt x="236487" y="33633"/>
                </a:moveTo>
                <a:lnTo>
                  <a:pt x="222959" y="33642"/>
                </a:lnTo>
                <a:lnTo>
                  <a:pt x="222564" y="33672"/>
                </a:lnTo>
                <a:lnTo>
                  <a:pt x="226713" y="33749"/>
                </a:lnTo>
                <a:lnTo>
                  <a:pt x="225996" y="33642"/>
                </a:lnTo>
                <a:lnTo>
                  <a:pt x="236487" y="33633"/>
                </a:lnTo>
                <a:close/>
              </a:path>
              <a:path w="242569" h="37465">
                <a:moveTo>
                  <a:pt x="223075" y="33633"/>
                </a:moveTo>
                <a:lnTo>
                  <a:pt x="222034" y="33662"/>
                </a:lnTo>
                <a:lnTo>
                  <a:pt x="222564" y="33672"/>
                </a:lnTo>
                <a:lnTo>
                  <a:pt x="223075" y="33633"/>
                </a:lnTo>
                <a:close/>
              </a:path>
              <a:path w="242569" h="37465">
                <a:moveTo>
                  <a:pt x="219075" y="25129"/>
                </a:moveTo>
                <a:lnTo>
                  <a:pt x="220167" y="27316"/>
                </a:lnTo>
                <a:lnTo>
                  <a:pt x="220528" y="25742"/>
                </a:lnTo>
                <a:lnTo>
                  <a:pt x="219075" y="25129"/>
                </a:lnTo>
                <a:close/>
              </a:path>
              <a:path w="242569" h="37465">
                <a:moveTo>
                  <a:pt x="225654" y="12556"/>
                </a:moveTo>
                <a:lnTo>
                  <a:pt x="223327" y="13558"/>
                </a:lnTo>
                <a:lnTo>
                  <a:pt x="220629" y="25301"/>
                </a:lnTo>
                <a:lnTo>
                  <a:pt x="221564" y="26178"/>
                </a:lnTo>
                <a:lnTo>
                  <a:pt x="220428" y="26178"/>
                </a:lnTo>
                <a:lnTo>
                  <a:pt x="220167" y="27316"/>
                </a:lnTo>
                <a:lnTo>
                  <a:pt x="241023" y="27316"/>
                </a:lnTo>
                <a:lnTo>
                  <a:pt x="241203" y="26178"/>
                </a:lnTo>
                <a:lnTo>
                  <a:pt x="221564" y="26178"/>
                </a:lnTo>
                <a:lnTo>
                  <a:pt x="220528" y="25742"/>
                </a:lnTo>
                <a:lnTo>
                  <a:pt x="241272" y="25742"/>
                </a:lnTo>
                <a:lnTo>
                  <a:pt x="242125" y="20337"/>
                </a:lnTo>
                <a:lnTo>
                  <a:pt x="240461" y="16182"/>
                </a:lnTo>
                <a:lnTo>
                  <a:pt x="235991" y="12727"/>
                </a:lnTo>
                <a:lnTo>
                  <a:pt x="227228" y="12727"/>
                </a:lnTo>
                <a:lnTo>
                  <a:pt x="225654" y="12556"/>
                </a:lnTo>
                <a:close/>
              </a:path>
              <a:path w="242569" h="37465">
                <a:moveTo>
                  <a:pt x="220629" y="25301"/>
                </a:moveTo>
                <a:lnTo>
                  <a:pt x="220528" y="25742"/>
                </a:lnTo>
                <a:lnTo>
                  <a:pt x="221564" y="26178"/>
                </a:lnTo>
                <a:lnTo>
                  <a:pt x="220629" y="25301"/>
                </a:lnTo>
                <a:close/>
              </a:path>
              <a:path w="242569" h="37465">
                <a:moveTo>
                  <a:pt x="217868" y="22710"/>
                </a:moveTo>
                <a:lnTo>
                  <a:pt x="219075" y="25129"/>
                </a:lnTo>
                <a:lnTo>
                  <a:pt x="220528" y="25742"/>
                </a:lnTo>
                <a:lnTo>
                  <a:pt x="220629" y="25301"/>
                </a:lnTo>
                <a:lnTo>
                  <a:pt x="217868" y="22710"/>
                </a:lnTo>
                <a:close/>
              </a:path>
              <a:path w="242569" h="37465">
                <a:moveTo>
                  <a:pt x="221225" y="22710"/>
                </a:moveTo>
                <a:lnTo>
                  <a:pt x="217868" y="22710"/>
                </a:lnTo>
                <a:lnTo>
                  <a:pt x="220629" y="25301"/>
                </a:lnTo>
                <a:lnTo>
                  <a:pt x="221225" y="22710"/>
                </a:lnTo>
                <a:close/>
              </a:path>
              <a:path w="242569" h="37465">
                <a:moveTo>
                  <a:pt x="218161" y="23298"/>
                </a:moveTo>
                <a:lnTo>
                  <a:pt x="214731" y="23298"/>
                </a:lnTo>
                <a:lnTo>
                  <a:pt x="214972" y="23395"/>
                </a:lnTo>
                <a:lnTo>
                  <a:pt x="219075" y="25129"/>
                </a:lnTo>
                <a:lnTo>
                  <a:pt x="218161" y="23298"/>
                </a:lnTo>
                <a:close/>
              </a:path>
              <a:path w="242569" h="37465">
                <a:moveTo>
                  <a:pt x="214879" y="23360"/>
                </a:moveTo>
                <a:close/>
              </a:path>
              <a:path w="242569" h="37465">
                <a:moveTo>
                  <a:pt x="221977" y="19434"/>
                </a:moveTo>
                <a:lnTo>
                  <a:pt x="204533" y="19434"/>
                </a:lnTo>
                <a:lnTo>
                  <a:pt x="214879" y="23360"/>
                </a:lnTo>
                <a:lnTo>
                  <a:pt x="214731" y="23298"/>
                </a:lnTo>
                <a:lnTo>
                  <a:pt x="218161" y="23298"/>
                </a:lnTo>
                <a:lnTo>
                  <a:pt x="217868" y="22710"/>
                </a:lnTo>
                <a:lnTo>
                  <a:pt x="221225" y="22710"/>
                </a:lnTo>
                <a:lnTo>
                  <a:pt x="221977" y="19434"/>
                </a:lnTo>
                <a:close/>
              </a:path>
              <a:path w="242569" h="37465">
                <a:moveTo>
                  <a:pt x="197056" y="13197"/>
                </a:moveTo>
                <a:lnTo>
                  <a:pt x="189705" y="13329"/>
                </a:lnTo>
                <a:lnTo>
                  <a:pt x="198793" y="17284"/>
                </a:lnTo>
                <a:lnTo>
                  <a:pt x="204558" y="19444"/>
                </a:lnTo>
                <a:lnTo>
                  <a:pt x="221977" y="19434"/>
                </a:lnTo>
                <a:lnTo>
                  <a:pt x="223311" y="13628"/>
                </a:lnTo>
                <a:lnTo>
                  <a:pt x="223164" y="13628"/>
                </a:lnTo>
                <a:lnTo>
                  <a:pt x="223342" y="13493"/>
                </a:lnTo>
                <a:lnTo>
                  <a:pt x="223476" y="13493"/>
                </a:lnTo>
                <a:lnTo>
                  <a:pt x="224143" y="13206"/>
                </a:lnTo>
                <a:lnTo>
                  <a:pt x="196875" y="13206"/>
                </a:lnTo>
                <a:lnTo>
                  <a:pt x="197056" y="13197"/>
                </a:lnTo>
                <a:close/>
              </a:path>
              <a:path w="242569" h="37465">
                <a:moveTo>
                  <a:pt x="204533" y="19434"/>
                </a:moveTo>
                <a:close/>
              </a:path>
              <a:path w="242569" h="37465">
                <a:moveTo>
                  <a:pt x="96106" y="15412"/>
                </a:moveTo>
                <a:lnTo>
                  <a:pt x="95961" y="15416"/>
                </a:lnTo>
                <a:lnTo>
                  <a:pt x="96304" y="15413"/>
                </a:lnTo>
                <a:lnTo>
                  <a:pt x="96106" y="15412"/>
                </a:lnTo>
                <a:close/>
              </a:path>
              <a:path w="242569" h="37465">
                <a:moveTo>
                  <a:pt x="151418" y="14690"/>
                </a:moveTo>
                <a:lnTo>
                  <a:pt x="124040" y="14695"/>
                </a:lnTo>
                <a:lnTo>
                  <a:pt x="96106" y="15412"/>
                </a:lnTo>
                <a:lnTo>
                  <a:pt x="96304" y="15413"/>
                </a:lnTo>
                <a:lnTo>
                  <a:pt x="95961" y="15416"/>
                </a:lnTo>
                <a:lnTo>
                  <a:pt x="194425" y="15416"/>
                </a:lnTo>
                <a:lnTo>
                  <a:pt x="192751" y="14700"/>
                </a:lnTo>
                <a:lnTo>
                  <a:pt x="151193" y="14700"/>
                </a:lnTo>
                <a:lnTo>
                  <a:pt x="151418" y="14690"/>
                </a:lnTo>
                <a:close/>
              </a:path>
              <a:path w="242569" h="37465">
                <a:moveTo>
                  <a:pt x="70027" y="15256"/>
                </a:moveTo>
                <a:lnTo>
                  <a:pt x="71158" y="15321"/>
                </a:lnTo>
                <a:lnTo>
                  <a:pt x="70597" y="15259"/>
                </a:lnTo>
                <a:lnTo>
                  <a:pt x="70027" y="15256"/>
                </a:lnTo>
                <a:close/>
              </a:path>
              <a:path w="242569" h="37465">
                <a:moveTo>
                  <a:pt x="70597" y="15259"/>
                </a:moveTo>
                <a:lnTo>
                  <a:pt x="71158" y="15321"/>
                </a:lnTo>
                <a:lnTo>
                  <a:pt x="80834" y="15321"/>
                </a:lnTo>
                <a:lnTo>
                  <a:pt x="70597" y="15259"/>
                </a:lnTo>
                <a:close/>
              </a:path>
              <a:path w="242569" h="37465">
                <a:moveTo>
                  <a:pt x="70565" y="15256"/>
                </a:moveTo>
                <a:lnTo>
                  <a:pt x="70027" y="15256"/>
                </a:lnTo>
                <a:lnTo>
                  <a:pt x="70597" y="15259"/>
                </a:lnTo>
                <a:close/>
              </a:path>
              <a:path w="242569" h="37465">
                <a:moveTo>
                  <a:pt x="192727" y="14690"/>
                </a:moveTo>
                <a:lnTo>
                  <a:pt x="151193" y="14700"/>
                </a:lnTo>
                <a:lnTo>
                  <a:pt x="192751" y="14700"/>
                </a:lnTo>
                <a:close/>
              </a:path>
              <a:path w="242569" h="37465">
                <a:moveTo>
                  <a:pt x="189705" y="13329"/>
                </a:moveTo>
                <a:lnTo>
                  <a:pt x="176390" y="13567"/>
                </a:lnTo>
                <a:lnTo>
                  <a:pt x="151418" y="14690"/>
                </a:lnTo>
                <a:lnTo>
                  <a:pt x="192727" y="14690"/>
                </a:lnTo>
                <a:lnTo>
                  <a:pt x="189737" y="13411"/>
                </a:lnTo>
                <a:close/>
              </a:path>
              <a:path w="242569" h="37465">
                <a:moveTo>
                  <a:pt x="223342" y="13493"/>
                </a:moveTo>
                <a:lnTo>
                  <a:pt x="223164" y="13628"/>
                </a:lnTo>
                <a:lnTo>
                  <a:pt x="223305" y="13567"/>
                </a:lnTo>
                <a:close/>
              </a:path>
              <a:path w="242569" h="37465">
                <a:moveTo>
                  <a:pt x="223327" y="13558"/>
                </a:moveTo>
                <a:lnTo>
                  <a:pt x="223164" y="13628"/>
                </a:lnTo>
                <a:lnTo>
                  <a:pt x="223311" y="13628"/>
                </a:lnTo>
                <a:close/>
              </a:path>
              <a:path w="242569" h="37465">
                <a:moveTo>
                  <a:pt x="223476" y="13493"/>
                </a:moveTo>
                <a:lnTo>
                  <a:pt x="223342" y="13493"/>
                </a:lnTo>
                <a:lnTo>
                  <a:pt x="223476" y="13493"/>
                </a:lnTo>
                <a:close/>
              </a:path>
              <a:path w="242569" h="37465">
                <a:moveTo>
                  <a:pt x="195491" y="0"/>
                </a:moveTo>
                <a:lnTo>
                  <a:pt x="191198" y="1717"/>
                </a:lnTo>
                <a:lnTo>
                  <a:pt x="188023" y="9123"/>
                </a:lnTo>
                <a:lnTo>
                  <a:pt x="189705" y="13329"/>
                </a:lnTo>
                <a:lnTo>
                  <a:pt x="197111" y="13195"/>
                </a:lnTo>
                <a:lnTo>
                  <a:pt x="212285" y="12458"/>
                </a:lnTo>
                <a:lnTo>
                  <a:pt x="222034" y="11723"/>
                </a:lnTo>
                <a:lnTo>
                  <a:pt x="224718" y="11673"/>
                </a:lnTo>
                <a:lnTo>
                  <a:pt x="220141" y="9751"/>
                </a:lnTo>
                <a:lnTo>
                  <a:pt x="203935" y="3620"/>
                </a:lnTo>
                <a:lnTo>
                  <a:pt x="195491" y="0"/>
                </a:lnTo>
                <a:close/>
              </a:path>
              <a:path w="242569" h="37465">
                <a:moveTo>
                  <a:pt x="224762" y="12458"/>
                </a:moveTo>
                <a:lnTo>
                  <a:pt x="212039" y="12477"/>
                </a:lnTo>
                <a:lnTo>
                  <a:pt x="197056" y="13197"/>
                </a:lnTo>
                <a:lnTo>
                  <a:pt x="197205" y="13195"/>
                </a:lnTo>
                <a:lnTo>
                  <a:pt x="224170" y="13195"/>
                </a:lnTo>
                <a:lnTo>
                  <a:pt x="225654" y="12556"/>
                </a:lnTo>
                <a:lnTo>
                  <a:pt x="224762" y="12458"/>
                </a:lnTo>
                <a:close/>
              </a:path>
              <a:path w="242569" h="37465">
                <a:moveTo>
                  <a:pt x="226229" y="12308"/>
                </a:moveTo>
                <a:lnTo>
                  <a:pt x="225654" y="12556"/>
                </a:lnTo>
                <a:lnTo>
                  <a:pt x="227228" y="12727"/>
                </a:lnTo>
                <a:lnTo>
                  <a:pt x="226229" y="12308"/>
                </a:lnTo>
                <a:close/>
              </a:path>
              <a:path w="242569" h="37465">
                <a:moveTo>
                  <a:pt x="233742" y="11380"/>
                </a:moveTo>
                <a:lnTo>
                  <a:pt x="228384" y="11380"/>
                </a:lnTo>
                <a:lnTo>
                  <a:pt x="226229" y="12308"/>
                </a:lnTo>
                <a:lnTo>
                  <a:pt x="227228" y="12727"/>
                </a:lnTo>
                <a:lnTo>
                  <a:pt x="235991" y="12727"/>
                </a:lnTo>
                <a:lnTo>
                  <a:pt x="234480" y="11559"/>
                </a:lnTo>
                <a:lnTo>
                  <a:pt x="233742" y="11380"/>
                </a:lnTo>
                <a:close/>
              </a:path>
              <a:path w="242569" h="37465">
                <a:moveTo>
                  <a:pt x="225222" y="11885"/>
                </a:moveTo>
                <a:lnTo>
                  <a:pt x="223088" y="12275"/>
                </a:lnTo>
                <a:lnTo>
                  <a:pt x="225654" y="12556"/>
                </a:lnTo>
                <a:lnTo>
                  <a:pt x="226229" y="12308"/>
                </a:lnTo>
                <a:lnTo>
                  <a:pt x="225222" y="11885"/>
                </a:lnTo>
                <a:close/>
              </a:path>
              <a:path w="242569" h="37465">
                <a:moveTo>
                  <a:pt x="224718" y="11673"/>
                </a:moveTo>
                <a:lnTo>
                  <a:pt x="221399" y="11753"/>
                </a:lnTo>
                <a:lnTo>
                  <a:pt x="212187" y="12466"/>
                </a:lnTo>
                <a:lnTo>
                  <a:pt x="212344" y="12458"/>
                </a:lnTo>
                <a:lnTo>
                  <a:pt x="224762" y="12458"/>
                </a:lnTo>
                <a:lnTo>
                  <a:pt x="223088" y="12275"/>
                </a:lnTo>
                <a:lnTo>
                  <a:pt x="225222" y="11885"/>
                </a:lnTo>
                <a:lnTo>
                  <a:pt x="224718" y="11673"/>
                </a:lnTo>
                <a:close/>
              </a:path>
              <a:path w="242569" h="37465">
                <a:moveTo>
                  <a:pt x="227820" y="11623"/>
                </a:moveTo>
                <a:lnTo>
                  <a:pt x="227240" y="11639"/>
                </a:lnTo>
                <a:lnTo>
                  <a:pt x="225941" y="11753"/>
                </a:lnTo>
                <a:lnTo>
                  <a:pt x="225222" y="11885"/>
                </a:lnTo>
                <a:lnTo>
                  <a:pt x="226229" y="12308"/>
                </a:lnTo>
                <a:lnTo>
                  <a:pt x="227820" y="11623"/>
                </a:lnTo>
                <a:close/>
              </a:path>
              <a:path w="242569" h="37465">
                <a:moveTo>
                  <a:pt x="41717" y="12101"/>
                </a:moveTo>
                <a:close/>
              </a:path>
              <a:path w="242569" h="37465">
                <a:moveTo>
                  <a:pt x="41651" y="12092"/>
                </a:moveTo>
                <a:close/>
              </a:path>
              <a:path w="242569" h="37465">
                <a:moveTo>
                  <a:pt x="226569" y="11639"/>
                </a:moveTo>
                <a:lnTo>
                  <a:pt x="224718" y="11673"/>
                </a:lnTo>
                <a:lnTo>
                  <a:pt x="225222" y="11885"/>
                </a:lnTo>
                <a:lnTo>
                  <a:pt x="226569" y="11639"/>
                </a:lnTo>
                <a:close/>
              </a:path>
              <a:path w="242569" h="37465">
                <a:moveTo>
                  <a:pt x="227431" y="11623"/>
                </a:moveTo>
                <a:lnTo>
                  <a:pt x="226695" y="11639"/>
                </a:lnTo>
                <a:lnTo>
                  <a:pt x="225997" y="11743"/>
                </a:lnTo>
                <a:lnTo>
                  <a:pt x="227431" y="11623"/>
                </a:lnTo>
                <a:close/>
              </a:path>
              <a:path w="242569" h="37465">
                <a:moveTo>
                  <a:pt x="226713" y="11636"/>
                </a:moveTo>
                <a:lnTo>
                  <a:pt x="226569" y="11639"/>
                </a:lnTo>
                <a:lnTo>
                  <a:pt x="226000" y="11743"/>
                </a:lnTo>
                <a:lnTo>
                  <a:pt x="226713" y="11636"/>
                </a:lnTo>
                <a:close/>
              </a:path>
              <a:path w="242569" h="37465">
                <a:moveTo>
                  <a:pt x="231267" y="10779"/>
                </a:moveTo>
                <a:lnTo>
                  <a:pt x="226569" y="11639"/>
                </a:lnTo>
                <a:lnTo>
                  <a:pt x="226802" y="11623"/>
                </a:lnTo>
                <a:lnTo>
                  <a:pt x="228384" y="11380"/>
                </a:lnTo>
                <a:lnTo>
                  <a:pt x="233742" y="11380"/>
                </a:lnTo>
                <a:lnTo>
                  <a:pt x="231267" y="10779"/>
                </a:lnTo>
                <a:close/>
              </a:path>
              <a:path w="242569" h="37465">
                <a:moveTo>
                  <a:pt x="228154" y="11479"/>
                </a:moveTo>
                <a:lnTo>
                  <a:pt x="227685" y="11490"/>
                </a:lnTo>
                <a:lnTo>
                  <a:pt x="226713" y="11636"/>
                </a:lnTo>
                <a:lnTo>
                  <a:pt x="227431" y="11623"/>
                </a:lnTo>
                <a:lnTo>
                  <a:pt x="227820" y="11623"/>
                </a:lnTo>
                <a:lnTo>
                  <a:pt x="228154" y="11479"/>
                </a:lnTo>
                <a:close/>
              </a:path>
              <a:path w="242569" h="37465">
                <a:moveTo>
                  <a:pt x="228384" y="11380"/>
                </a:moveTo>
                <a:lnTo>
                  <a:pt x="227688" y="11490"/>
                </a:lnTo>
                <a:lnTo>
                  <a:pt x="228154" y="11479"/>
                </a:lnTo>
                <a:lnTo>
                  <a:pt x="228384" y="11380"/>
                </a:lnTo>
                <a:close/>
              </a:path>
              <a:path w="242569" h="37465">
                <a:moveTo>
                  <a:pt x="204017" y="3655"/>
                </a:moveTo>
                <a:lnTo>
                  <a:pt x="204228" y="3746"/>
                </a:lnTo>
                <a:lnTo>
                  <a:pt x="204017" y="3655"/>
                </a:lnTo>
                <a:close/>
              </a:path>
              <a:path w="242569" h="37465">
                <a:moveTo>
                  <a:pt x="203935" y="3620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385631" y="6059688"/>
            <a:ext cx="2306955" cy="798830"/>
            <a:chOff x="2385631" y="6059688"/>
            <a:chExt cx="2306955" cy="798830"/>
          </a:xfrm>
        </p:grpSpPr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41929" y="6084907"/>
              <a:ext cx="233962" cy="34204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85631" y="6059688"/>
              <a:ext cx="978344" cy="73722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20414" y="6378333"/>
              <a:ext cx="493877" cy="47966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78021" y="6112833"/>
              <a:ext cx="797636" cy="1816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39984" y="6328410"/>
              <a:ext cx="751979" cy="529590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4642307" y="5992672"/>
            <a:ext cx="42545" cy="49530"/>
          </a:xfrm>
          <a:custGeom>
            <a:avLst/>
            <a:gdLst/>
            <a:ahLst/>
            <a:cxnLst/>
            <a:rect l="l" t="t" r="r" b="b"/>
            <a:pathLst>
              <a:path w="42545" h="49529">
                <a:moveTo>
                  <a:pt x="41175" y="41667"/>
                </a:moveTo>
                <a:lnTo>
                  <a:pt x="29768" y="41667"/>
                </a:lnTo>
                <a:lnTo>
                  <a:pt x="30175" y="42100"/>
                </a:lnTo>
                <a:lnTo>
                  <a:pt x="36118" y="49195"/>
                </a:lnTo>
                <a:lnTo>
                  <a:pt x="38785" y="49424"/>
                </a:lnTo>
                <a:lnTo>
                  <a:pt x="41986" y="46725"/>
                </a:lnTo>
                <a:lnTo>
                  <a:pt x="42468" y="44752"/>
                </a:lnTo>
                <a:lnTo>
                  <a:pt x="41175" y="41667"/>
                </a:lnTo>
                <a:close/>
              </a:path>
              <a:path w="42545" h="49529">
                <a:moveTo>
                  <a:pt x="29965" y="41900"/>
                </a:moveTo>
                <a:lnTo>
                  <a:pt x="30134" y="42100"/>
                </a:lnTo>
                <a:lnTo>
                  <a:pt x="29965" y="41900"/>
                </a:lnTo>
                <a:close/>
              </a:path>
              <a:path w="42545" h="49529">
                <a:moveTo>
                  <a:pt x="29768" y="41667"/>
                </a:moveTo>
                <a:lnTo>
                  <a:pt x="29965" y="41900"/>
                </a:lnTo>
                <a:lnTo>
                  <a:pt x="30175" y="42100"/>
                </a:lnTo>
                <a:lnTo>
                  <a:pt x="29768" y="41667"/>
                </a:lnTo>
                <a:close/>
              </a:path>
              <a:path w="42545" h="49529">
                <a:moveTo>
                  <a:pt x="7492" y="0"/>
                </a:moveTo>
                <a:lnTo>
                  <a:pt x="711" y="5064"/>
                </a:lnTo>
                <a:lnTo>
                  <a:pt x="0" y="9871"/>
                </a:lnTo>
                <a:lnTo>
                  <a:pt x="2679" y="13464"/>
                </a:lnTo>
                <a:lnTo>
                  <a:pt x="18973" y="31427"/>
                </a:lnTo>
                <a:lnTo>
                  <a:pt x="29965" y="41900"/>
                </a:lnTo>
                <a:lnTo>
                  <a:pt x="29768" y="41667"/>
                </a:lnTo>
                <a:lnTo>
                  <a:pt x="41175" y="41667"/>
                </a:lnTo>
                <a:lnTo>
                  <a:pt x="38849" y="36121"/>
                </a:lnTo>
                <a:lnTo>
                  <a:pt x="38138" y="34911"/>
                </a:lnTo>
                <a:lnTo>
                  <a:pt x="28964" y="23050"/>
                </a:lnTo>
                <a:lnTo>
                  <a:pt x="12306" y="701"/>
                </a:lnTo>
                <a:lnTo>
                  <a:pt x="7492" y="0"/>
                </a:lnTo>
                <a:close/>
              </a:path>
              <a:path w="42545" h="49529">
                <a:moveTo>
                  <a:pt x="28968" y="23050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745532" y="6111417"/>
            <a:ext cx="363919" cy="462280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9791445" y="6124905"/>
            <a:ext cx="2255520" cy="715645"/>
            <a:chOff x="9791445" y="6124905"/>
            <a:chExt cx="2255520" cy="715645"/>
          </a:xfrm>
        </p:grpSpPr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791445" y="6124905"/>
              <a:ext cx="592264" cy="40249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124816" y="6167083"/>
              <a:ext cx="921996" cy="35473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376382" y="6164557"/>
              <a:ext cx="771372" cy="675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52348" y="277469"/>
            <a:ext cx="3613785" cy="3874770"/>
            <a:chOff x="6552348" y="277469"/>
            <a:chExt cx="3613785" cy="3874770"/>
          </a:xfrm>
        </p:grpSpPr>
        <p:sp>
          <p:nvSpPr>
            <p:cNvPr id="4" name="object 4"/>
            <p:cNvSpPr/>
            <p:nvPr/>
          </p:nvSpPr>
          <p:spPr>
            <a:xfrm>
              <a:off x="8393658" y="2863621"/>
              <a:ext cx="788670" cy="1270000"/>
            </a:xfrm>
            <a:custGeom>
              <a:avLst/>
              <a:gdLst/>
              <a:ahLst/>
              <a:cxnLst/>
              <a:rect l="l" t="t" r="r" b="b"/>
              <a:pathLst>
                <a:path w="788670" h="1270000">
                  <a:moveTo>
                    <a:pt x="17335" y="1043089"/>
                  </a:moveTo>
                  <a:lnTo>
                    <a:pt x="16611" y="1037132"/>
                  </a:lnTo>
                  <a:lnTo>
                    <a:pt x="16256" y="1033233"/>
                  </a:lnTo>
                  <a:lnTo>
                    <a:pt x="16243" y="1032979"/>
                  </a:lnTo>
                  <a:lnTo>
                    <a:pt x="15138" y="1009459"/>
                  </a:lnTo>
                  <a:lnTo>
                    <a:pt x="13881" y="977938"/>
                  </a:lnTo>
                  <a:lnTo>
                    <a:pt x="10642" y="974966"/>
                  </a:lnTo>
                  <a:lnTo>
                    <a:pt x="2984" y="975271"/>
                  </a:lnTo>
                  <a:lnTo>
                    <a:pt x="0" y="978496"/>
                  </a:lnTo>
                  <a:lnTo>
                    <a:pt x="165" y="982446"/>
                  </a:lnTo>
                  <a:lnTo>
                    <a:pt x="3695" y="1033995"/>
                  </a:lnTo>
                  <a:lnTo>
                    <a:pt x="10210" y="1047419"/>
                  </a:lnTo>
                  <a:lnTo>
                    <a:pt x="15735" y="1045616"/>
                  </a:lnTo>
                  <a:lnTo>
                    <a:pt x="17335" y="1043089"/>
                  </a:lnTo>
                  <a:close/>
                </a:path>
                <a:path w="788670" h="1270000">
                  <a:moveTo>
                    <a:pt x="18173" y="1188262"/>
                  </a:moveTo>
                  <a:lnTo>
                    <a:pt x="18059" y="1187805"/>
                  </a:lnTo>
                  <a:lnTo>
                    <a:pt x="18059" y="1188262"/>
                  </a:lnTo>
                  <a:close/>
                </a:path>
                <a:path w="788670" h="1270000">
                  <a:moveTo>
                    <a:pt x="26377" y="1187259"/>
                  </a:moveTo>
                  <a:lnTo>
                    <a:pt x="26250" y="1186243"/>
                  </a:lnTo>
                  <a:lnTo>
                    <a:pt x="23863" y="1176743"/>
                  </a:lnTo>
                  <a:lnTo>
                    <a:pt x="23368" y="1174724"/>
                  </a:lnTo>
                  <a:lnTo>
                    <a:pt x="19481" y="1157998"/>
                  </a:lnTo>
                  <a:lnTo>
                    <a:pt x="16878" y="1156373"/>
                  </a:lnTo>
                  <a:lnTo>
                    <a:pt x="11684" y="1157592"/>
                  </a:lnTo>
                  <a:lnTo>
                    <a:pt x="10058" y="1160183"/>
                  </a:lnTo>
                  <a:lnTo>
                    <a:pt x="10693" y="1162939"/>
                  </a:lnTo>
                  <a:lnTo>
                    <a:pt x="15328" y="1176896"/>
                  </a:lnTo>
                  <a:lnTo>
                    <a:pt x="15303" y="1176743"/>
                  </a:lnTo>
                  <a:lnTo>
                    <a:pt x="15392" y="1177048"/>
                  </a:lnTo>
                  <a:lnTo>
                    <a:pt x="15328" y="1176896"/>
                  </a:lnTo>
                  <a:lnTo>
                    <a:pt x="15367" y="1177048"/>
                  </a:lnTo>
                  <a:lnTo>
                    <a:pt x="18059" y="1187805"/>
                  </a:lnTo>
                  <a:lnTo>
                    <a:pt x="18059" y="1187259"/>
                  </a:lnTo>
                  <a:lnTo>
                    <a:pt x="18173" y="1188262"/>
                  </a:lnTo>
                  <a:lnTo>
                    <a:pt x="18059" y="1194955"/>
                  </a:lnTo>
                  <a:lnTo>
                    <a:pt x="19913" y="1196809"/>
                  </a:lnTo>
                  <a:lnTo>
                    <a:pt x="24511" y="1196809"/>
                  </a:lnTo>
                  <a:lnTo>
                    <a:pt x="26377" y="1194955"/>
                  </a:lnTo>
                  <a:lnTo>
                    <a:pt x="26377" y="1187259"/>
                  </a:lnTo>
                  <a:close/>
                </a:path>
                <a:path w="788670" h="1270000">
                  <a:moveTo>
                    <a:pt x="716737" y="74650"/>
                  </a:moveTo>
                  <a:lnTo>
                    <a:pt x="716686" y="74218"/>
                  </a:lnTo>
                  <a:lnTo>
                    <a:pt x="716686" y="74650"/>
                  </a:lnTo>
                  <a:close/>
                </a:path>
                <a:path w="788670" h="1270000">
                  <a:moveTo>
                    <a:pt x="745604" y="249770"/>
                  </a:moveTo>
                  <a:lnTo>
                    <a:pt x="744575" y="240957"/>
                  </a:lnTo>
                  <a:lnTo>
                    <a:pt x="743623" y="233121"/>
                  </a:lnTo>
                  <a:lnTo>
                    <a:pt x="741489" y="216611"/>
                  </a:lnTo>
                  <a:lnTo>
                    <a:pt x="739330" y="200418"/>
                  </a:lnTo>
                  <a:lnTo>
                    <a:pt x="739203" y="199466"/>
                  </a:lnTo>
                  <a:lnTo>
                    <a:pt x="739178" y="199301"/>
                  </a:lnTo>
                  <a:lnTo>
                    <a:pt x="739165" y="199123"/>
                  </a:lnTo>
                  <a:lnTo>
                    <a:pt x="738200" y="183705"/>
                  </a:lnTo>
                  <a:lnTo>
                    <a:pt x="738124" y="182283"/>
                  </a:lnTo>
                  <a:lnTo>
                    <a:pt x="736625" y="167601"/>
                  </a:lnTo>
                  <a:lnTo>
                    <a:pt x="736612" y="167449"/>
                  </a:lnTo>
                  <a:lnTo>
                    <a:pt x="735571" y="154482"/>
                  </a:lnTo>
                  <a:lnTo>
                    <a:pt x="735457" y="152895"/>
                  </a:lnTo>
                  <a:lnTo>
                    <a:pt x="733704" y="138557"/>
                  </a:lnTo>
                  <a:lnTo>
                    <a:pt x="733679" y="138404"/>
                  </a:lnTo>
                  <a:lnTo>
                    <a:pt x="733666" y="138277"/>
                  </a:lnTo>
                  <a:lnTo>
                    <a:pt x="733666" y="138087"/>
                  </a:lnTo>
                  <a:lnTo>
                    <a:pt x="732942" y="124510"/>
                  </a:lnTo>
                  <a:lnTo>
                    <a:pt x="732053" y="111861"/>
                  </a:lnTo>
                  <a:lnTo>
                    <a:pt x="732002" y="111048"/>
                  </a:lnTo>
                  <a:lnTo>
                    <a:pt x="731989" y="110693"/>
                  </a:lnTo>
                  <a:lnTo>
                    <a:pt x="731710" y="97726"/>
                  </a:lnTo>
                  <a:lnTo>
                    <a:pt x="731735" y="73774"/>
                  </a:lnTo>
                  <a:lnTo>
                    <a:pt x="731685" y="72898"/>
                  </a:lnTo>
                  <a:lnTo>
                    <a:pt x="728281" y="44056"/>
                  </a:lnTo>
                  <a:lnTo>
                    <a:pt x="723163" y="2895"/>
                  </a:lnTo>
                  <a:lnTo>
                    <a:pt x="719442" y="0"/>
                  </a:lnTo>
                  <a:lnTo>
                    <a:pt x="711314" y="1016"/>
                  </a:lnTo>
                  <a:lnTo>
                    <a:pt x="708418" y="4711"/>
                  </a:lnTo>
                  <a:lnTo>
                    <a:pt x="713143" y="44069"/>
                  </a:lnTo>
                  <a:lnTo>
                    <a:pt x="716686" y="74218"/>
                  </a:lnTo>
                  <a:lnTo>
                    <a:pt x="716686" y="73774"/>
                  </a:lnTo>
                  <a:lnTo>
                    <a:pt x="716737" y="74650"/>
                  </a:lnTo>
                  <a:lnTo>
                    <a:pt x="716724" y="97917"/>
                  </a:lnTo>
                  <a:lnTo>
                    <a:pt x="717181" y="111861"/>
                  </a:lnTo>
                  <a:lnTo>
                    <a:pt x="718388" y="125628"/>
                  </a:lnTo>
                  <a:lnTo>
                    <a:pt x="719797" y="139636"/>
                  </a:lnTo>
                  <a:lnTo>
                    <a:pt x="719861" y="140106"/>
                  </a:lnTo>
                  <a:lnTo>
                    <a:pt x="722376" y="154813"/>
                  </a:lnTo>
                  <a:lnTo>
                    <a:pt x="724141" y="169278"/>
                  </a:lnTo>
                  <a:lnTo>
                    <a:pt x="726897" y="183794"/>
                  </a:lnTo>
                  <a:lnTo>
                    <a:pt x="726922" y="183921"/>
                  </a:lnTo>
                  <a:lnTo>
                    <a:pt x="729424" y="200469"/>
                  </a:lnTo>
                  <a:lnTo>
                    <a:pt x="731583" y="216623"/>
                  </a:lnTo>
                  <a:lnTo>
                    <a:pt x="733742" y="233172"/>
                  </a:lnTo>
                  <a:lnTo>
                    <a:pt x="734822" y="242112"/>
                  </a:lnTo>
                  <a:lnTo>
                    <a:pt x="735850" y="250926"/>
                  </a:lnTo>
                  <a:lnTo>
                    <a:pt x="738289" y="252844"/>
                  </a:lnTo>
                  <a:lnTo>
                    <a:pt x="743686" y="252209"/>
                  </a:lnTo>
                  <a:lnTo>
                    <a:pt x="745604" y="249770"/>
                  </a:lnTo>
                  <a:close/>
                </a:path>
                <a:path w="788670" h="1270000">
                  <a:moveTo>
                    <a:pt x="773226" y="1260716"/>
                  </a:moveTo>
                  <a:lnTo>
                    <a:pt x="770623" y="1258112"/>
                  </a:lnTo>
                  <a:lnTo>
                    <a:pt x="764197" y="1258112"/>
                  </a:lnTo>
                  <a:lnTo>
                    <a:pt x="761593" y="1260716"/>
                  </a:lnTo>
                  <a:lnTo>
                    <a:pt x="761593" y="1267142"/>
                  </a:lnTo>
                  <a:lnTo>
                    <a:pt x="764197" y="1269746"/>
                  </a:lnTo>
                  <a:lnTo>
                    <a:pt x="770623" y="1269746"/>
                  </a:lnTo>
                  <a:lnTo>
                    <a:pt x="773226" y="1267142"/>
                  </a:lnTo>
                  <a:lnTo>
                    <a:pt x="773226" y="1263929"/>
                  </a:lnTo>
                  <a:lnTo>
                    <a:pt x="773226" y="1260716"/>
                  </a:lnTo>
                  <a:close/>
                </a:path>
                <a:path w="788670" h="1270000">
                  <a:moveTo>
                    <a:pt x="788238" y="1212176"/>
                  </a:moveTo>
                  <a:lnTo>
                    <a:pt x="787552" y="1206360"/>
                  </a:lnTo>
                  <a:lnTo>
                    <a:pt x="787425" y="1205572"/>
                  </a:lnTo>
                  <a:lnTo>
                    <a:pt x="787006" y="1203629"/>
                  </a:lnTo>
                  <a:lnTo>
                    <a:pt x="786041" y="1198981"/>
                  </a:lnTo>
                  <a:lnTo>
                    <a:pt x="785482" y="1196835"/>
                  </a:lnTo>
                  <a:lnTo>
                    <a:pt x="784237" y="1192022"/>
                  </a:lnTo>
                  <a:lnTo>
                    <a:pt x="782078" y="1184109"/>
                  </a:lnTo>
                  <a:lnTo>
                    <a:pt x="780300" y="1176997"/>
                  </a:lnTo>
                  <a:lnTo>
                    <a:pt x="779348" y="1173378"/>
                  </a:lnTo>
                  <a:lnTo>
                    <a:pt x="778116" y="1168628"/>
                  </a:lnTo>
                  <a:lnTo>
                    <a:pt x="776147" y="1161478"/>
                  </a:lnTo>
                  <a:lnTo>
                    <a:pt x="776046" y="1161110"/>
                  </a:lnTo>
                  <a:lnTo>
                    <a:pt x="776008" y="1160983"/>
                  </a:lnTo>
                  <a:lnTo>
                    <a:pt x="775970" y="1160703"/>
                  </a:lnTo>
                  <a:lnTo>
                    <a:pt x="774687" y="1153566"/>
                  </a:lnTo>
                  <a:lnTo>
                    <a:pt x="773315" y="1145425"/>
                  </a:lnTo>
                  <a:lnTo>
                    <a:pt x="773277" y="1145171"/>
                  </a:lnTo>
                  <a:lnTo>
                    <a:pt x="772515" y="1139075"/>
                  </a:lnTo>
                  <a:lnTo>
                    <a:pt x="772236" y="1136789"/>
                  </a:lnTo>
                  <a:lnTo>
                    <a:pt x="772121" y="1136116"/>
                  </a:lnTo>
                  <a:lnTo>
                    <a:pt x="767067" y="1110932"/>
                  </a:lnTo>
                  <a:lnTo>
                    <a:pt x="766330" y="1107236"/>
                  </a:lnTo>
                  <a:lnTo>
                    <a:pt x="758317" y="1069251"/>
                  </a:lnTo>
                  <a:lnTo>
                    <a:pt x="753516" y="1066126"/>
                  </a:lnTo>
                  <a:lnTo>
                    <a:pt x="743762" y="1068184"/>
                  </a:lnTo>
                  <a:lnTo>
                    <a:pt x="740651" y="1072934"/>
                  </a:lnTo>
                  <a:lnTo>
                    <a:pt x="748322" y="1110957"/>
                  </a:lnTo>
                  <a:lnTo>
                    <a:pt x="753973" y="1139317"/>
                  </a:lnTo>
                  <a:lnTo>
                    <a:pt x="753948" y="1139075"/>
                  </a:lnTo>
                  <a:lnTo>
                    <a:pt x="754062" y="1139736"/>
                  </a:lnTo>
                  <a:lnTo>
                    <a:pt x="753973" y="1139317"/>
                  </a:lnTo>
                  <a:lnTo>
                    <a:pt x="754024" y="1139736"/>
                  </a:lnTo>
                  <a:lnTo>
                    <a:pt x="760310" y="1173480"/>
                  </a:lnTo>
                  <a:lnTo>
                    <a:pt x="762419" y="1181569"/>
                  </a:lnTo>
                  <a:lnTo>
                    <a:pt x="764273" y="1188961"/>
                  </a:lnTo>
                  <a:lnTo>
                    <a:pt x="766432" y="1196886"/>
                  </a:lnTo>
                  <a:lnTo>
                    <a:pt x="768235" y="1203667"/>
                  </a:lnTo>
                  <a:lnTo>
                    <a:pt x="769823" y="1209687"/>
                  </a:lnTo>
                  <a:lnTo>
                    <a:pt x="771220" y="1215072"/>
                  </a:lnTo>
                  <a:lnTo>
                    <a:pt x="771271" y="1215351"/>
                  </a:lnTo>
                  <a:lnTo>
                    <a:pt x="772033" y="1219098"/>
                  </a:lnTo>
                  <a:lnTo>
                    <a:pt x="772160" y="1219631"/>
                  </a:lnTo>
                  <a:lnTo>
                    <a:pt x="773087" y="1223073"/>
                  </a:lnTo>
                  <a:lnTo>
                    <a:pt x="773823" y="1225969"/>
                  </a:lnTo>
                  <a:lnTo>
                    <a:pt x="775030" y="1228471"/>
                  </a:lnTo>
                  <a:lnTo>
                    <a:pt x="775601" y="1229207"/>
                  </a:lnTo>
                  <a:lnTo>
                    <a:pt x="775601" y="1238123"/>
                  </a:lnTo>
                  <a:lnTo>
                    <a:pt x="777748" y="1240256"/>
                  </a:lnTo>
                  <a:lnTo>
                    <a:pt x="783005" y="1240256"/>
                  </a:lnTo>
                  <a:lnTo>
                    <a:pt x="785139" y="1238123"/>
                  </a:lnTo>
                  <a:lnTo>
                    <a:pt x="785139" y="1230490"/>
                  </a:lnTo>
                  <a:lnTo>
                    <a:pt x="785139" y="1229220"/>
                  </a:lnTo>
                  <a:lnTo>
                    <a:pt x="785710" y="1228471"/>
                  </a:lnTo>
                  <a:lnTo>
                    <a:pt x="786142" y="1227569"/>
                  </a:lnTo>
                  <a:lnTo>
                    <a:pt x="786930" y="1225969"/>
                  </a:lnTo>
                  <a:lnTo>
                    <a:pt x="787692" y="1222921"/>
                  </a:lnTo>
                  <a:lnTo>
                    <a:pt x="787895" y="1221587"/>
                  </a:lnTo>
                  <a:lnTo>
                    <a:pt x="788149" y="1217752"/>
                  </a:lnTo>
                  <a:lnTo>
                    <a:pt x="788238" y="1214869"/>
                  </a:lnTo>
                  <a:lnTo>
                    <a:pt x="788238" y="1212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2348" y="277469"/>
              <a:ext cx="3613505" cy="3874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811473" y="2906636"/>
              <a:ext cx="20320" cy="205104"/>
            </a:xfrm>
            <a:custGeom>
              <a:avLst/>
              <a:gdLst/>
              <a:ahLst/>
              <a:cxnLst/>
              <a:rect l="l" t="t" r="r" b="b"/>
              <a:pathLst>
                <a:path w="20320" h="205105">
                  <a:moveTo>
                    <a:pt x="18364" y="146672"/>
                  </a:moveTo>
                  <a:lnTo>
                    <a:pt x="6350" y="146672"/>
                  </a:lnTo>
                  <a:lnTo>
                    <a:pt x="6350" y="202196"/>
                  </a:lnTo>
                  <a:lnTo>
                    <a:pt x="9042" y="204889"/>
                  </a:lnTo>
                  <a:lnTo>
                    <a:pt x="15671" y="204889"/>
                  </a:lnTo>
                  <a:lnTo>
                    <a:pt x="18364" y="202196"/>
                  </a:lnTo>
                  <a:lnTo>
                    <a:pt x="18364" y="146672"/>
                  </a:lnTo>
                  <a:close/>
                </a:path>
                <a:path w="20320" h="205105">
                  <a:moveTo>
                    <a:pt x="18364" y="146316"/>
                  </a:moveTo>
                  <a:lnTo>
                    <a:pt x="6350" y="146316"/>
                  </a:lnTo>
                  <a:lnTo>
                    <a:pt x="6362" y="146672"/>
                  </a:lnTo>
                  <a:lnTo>
                    <a:pt x="18351" y="146672"/>
                  </a:lnTo>
                  <a:lnTo>
                    <a:pt x="18364" y="146316"/>
                  </a:lnTo>
                  <a:close/>
                </a:path>
                <a:path w="20320" h="205105">
                  <a:moveTo>
                    <a:pt x="18364" y="146461"/>
                  </a:moveTo>
                  <a:lnTo>
                    <a:pt x="18351" y="146672"/>
                  </a:lnTo>
                  <a:lnTo>
                    <a:pt x="18364" y="146461"/>
                  </a:lnTo>
                  <a:close/>
                </a:path>
                <a:path w="20320" h="205105">
                  <a:moveTo>
                    <a:pt x="18372" y="146316"/>
                  </a:moveTo>
                  <a:lnTo>
                    <a:pt x="18364" y="146461"/>
                  </a:lnTo>
                  <a:lnTo>
                    <a:pt x="18372" y="146316"/>
                  </a:lnTo>
                  <a:close/>
                </a:path>
                <a:path w="20320" h="205105">
                  <a:moveTo>
                    <a:pt x="20027" y="78638"/>
                  </a:moveTo>
                  <a:lnTo>
                    <a:pt x="4699" y="78638"/>
                  </a:lnTo>
                  <a:lnTo>
                    <a:pt x="4739" y="106133"/>
                  </a:lnTo>
                  <a:lnTo>
                    <a:pt x="4991" y="120002"/>
                  </a:lnTo>
                  <a:lnTo>
                    <a:pt x="5581" y="133400"/>
                  </a:lnTo>
                  <a:lnTo>
                    <a:pt x="6350" y="146456"/>
                  </a:lnTo>
                  <a:lnTo>
                    <a:pt x="6350" y="146316"/>
                  </a:lnTo>
                  <a:lnTo>
                    <a:pt x="18372" y="146316"/>
                  </a:lnTo>
                  <a:lnTo>
                    <a:pt x="19156" y="133299"/>
                  </a:lnTo>
                  <a:lnTo>
                    <a:pt x="19735" y="120002"/>
                  </a:lnTo>
                  <a:lnTo>
                    <a:pt x="19977" y="106133"/>
                  </a:lnTo>
                  <a:lnTo>
                    <a:pt x="20027" y="78638"/>
                  </a:lnTo>
                  <a:close/>
                </a:path>
                <a:path w="20320" h="205105">
                  <a:moveTo>
                    <a:pt x="11341" y="0"/>
                  </a:moveTo>
                  <a:lnTo>
                    <a:pt x="3124" y="507"/>
                  </a:lnTo>
                  <a:lnTo>
                    <a:pt x="0" y="4013"/>
                  </a:lnTo>
                  <a:lnTo>
                    <a:pt x="1206" y="26835"/>
                  </a:lnTo>
                  <a:lnTo>
                    <a:pt x="2565" y="45707"/>
                  </a:lnTo>
                  <a:lnTo>
                    <a:pt x="4699" y="78936"/>
                  </a:lnTo>
                  <a:lnTo>
                    <a:pt x="4699" y="78638"/>
                  </a:lnTo>
                  <a:lnTo>
                    <a:pt x="20027" y="78638"/>
                  </a:lnTo>
                  <a:lnTo>
                    <a:pt x="17830" y="44538"/>
                  </a:lnTo>
                  <a:lnTo>
                    <a:pt x="16309" y="25819"/>
                  </a:lnTo>
                  <a:lnTo>
                    <a:pt x="14884" y="3124"/>
                  </a:lnTo>
                  <a:lnTo>
                    <a:pt x="11341" y="0"/>
                  </a:lnTo>
                  <a:close/>
                </a:path>
                <a:path w="20320" h="205105">
                  <a:moveTo>
                    <a:pt x="2552" y="45656"/>
                  </a:moveTo>
                  <a:close/>
                </a:path>
                <a:path w="20320" h="205105">
                  <a:moveTo>
                    <a:pt x="16309" y="25819"/>
                  </a:moveTo>
                  <a:lnTo>
                    <a:pt x="16319" y="25971"/>
                  </a:lnTo>
                  <a:lnTo>
                    <a:pt x="16309" y="25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78305" y="4046778"/>
            <a:ext cx="113664" cy="32384"/>
          </a:xfrm>
          <a:custGeom>
            <a:avLst/>
            <a:gdLst/>
            <a:ahLst/>
            <a:cxnLst/>
            <a:rect l="l" t="t" r="r" b="b"/>
            <a:pathLst>
              <a:path w="113665" h="32385">
                <a:moveTo>
                  <a:pt x="96495" y="22554"/>
                </a:moveTo>
                <a:lnTo>
                  <a:pt x="94055" y="22560"/>
                </a:lnTo>
                <a:lnTo>
                  <a:pt x="93601" y="23863"/>
                </a:lnTo>
                <a:lnTo>
                  <a:pt x="92596" y="26885"/>
                </a:lnTo>
                <a:lnTo>
                  <a:pt x="94214" y="30111"/>
                </a:lnTo>
                <a:lnTo>
                  <a:pt x="100197" y="32105"/>
                </a:lnTo>
                <a:lnTo>
                  <a:pt x="103427" y="30492"/>
                </a:lnTo>
                <a:lnTo>
                  <a:pt x="104536" y="27165"/>
                </a:lnTo>
                <a:lnTo>
                  <a:pt x="104786" y="26415"/>
                </a:lnTo>
                <a:lnTo>
                  <a:pt x="105556" y="25006"/>
                </a:lnTo>
                <a:lnTo>
                  <a:pt x="106008" y="23736"/>
                </a:lnTo>
                <a:lnTo>
                  <a:pt x="104659" y="23736"/>
                </a:lnTo>
                <a:lnTo>
                  <a:pt x="105127" y="22999"/>
                </a:lnTo>
                <a:lnTo>
                  <a:pt x="96888" y="22999"/>
                </a:lnTo>
                <a:lnTo>
                  <a:pt x="96495" y="22554"/>
                </a:lnTo>
                <a:close/>
              </a:path>
              <a:path w="113665" h="32385">
                <a:moveTo>
                  <a:pt x="104786" y="26415"/>
                </a:moveTo>
                <a:lnTo>
                  <a:pt x="104476" y="27165"/>
                </a:lnTo>
                <a:lnTo>
                  <a:pt x="104656" y="26804"/>
                </a:lnTo>
                <a:lnTo>
                  <a:pt x="104786" y="26415"/>
                </a:lnTo>
                <a:close/>
              </a:path>
              <a:path w="113665" h="32385">
                <a:moveTo>
                  <a:pt x="104656" y="26804"/>
                </a:moveTo>
                <a:lnTo>
                  <a:pt x="104476" y="27165"/>
                </a:lnTo>
                <a:lnTo>
                  <a:pt x="104656" y="26804"/>
                </a:lnTo>
                <a:close/>
              </a:path>
              <a:path w="113665" h="32385">
                <a:moveTo>
                  <a:pt x="104851" y="26415"/>
                </a:moveTo>
                <a:lnTo>
                  <a:pt x="104656" y="26804"/>
                </a:lnTo>
                <a:lnTo>
                  <a:pt x="104851" y="26415"/>
                </a:lnTo>
                <a:close/>
              </a:path>
              <a:path w="113665" h="32385">
                <a:moveTo>
                  <a:pt x="74171" y="0"/>
                </a:moveTo>
                <a:lnTo>
                  <a:pt x="52925" y="12"/>
                </a:lnTo>
                <a:lnTo>
                  <a:pt x="41125" y="12"/>
                </a:lnTo>
                <a:lnTo>
                  <a:pt x="26449" y="381"/>
                </a:lnTo>
                <a:lnTo>
                  <a:pt x="4773" y="1460"/>
                </a:lnTo>
                <a:lnTo>
                  <a:pt x="0" y="6731"/>
                </a:lnTo>
                <a:lnTo>
                  <a:pt x="614" y="19100"/>
                </a:lnTo>
                <a:lnTo>
                  <a:pt x="5843" y="23863"/>
                </a:lnTo>
                <a:lnTo>
                  <a:pt x="27496" y="22936"/>
                </a:lnTo>
                <a:lnTo>
                  <a:pt x="27288" y="22936"/>
                </a:lnTo>
                <a:lnTo>
                  <a:pt x="41689" y="22580"/>
                </a:lnTo>
                <a:lnTo>
                  <a:pt x="90750" y="22567"/>
                </a:lnTo>
                <a:lnTo>
                  <a:pt x="94055" y="22560"/>
                </a:lnTo>
                <a:lnTo>
                  <a:pt x="94261" y="22059"/>
                </a:lnTo>
                <a:lnTo>
                  <a:pt x="94912" y="20758"/>
                </a:lnTo>
                <a:lnTo>
                  <a:pt x="91638" y="17043"/>
                </a:lnTo>
                <a:lnTo>
                  <a:pt x="90636" y="14401"/>
                </a:lnTo>
                <a:lnTo>
                  <a:pt x="90636" y="11290"/>
                </a:lnTo>
                <a:lnTo>
                  <a:pt x="113141" y="11290"/>
                </a:lnTo>
                <a:lnTo>
                  <a:pt x="113141" y="5080"/>
                </a:lnTo>
                <a:lnTo>
                  <a:pt x="108116" y="50"/>
                </a:lnTo>
                <a:lnTo>
                  <a:pt x="74171" y="0"/>
                </a:lnTo>
                <a:close/>
              </a:path>
              <a:path w="113665" h="32385">
                <a:moveTo>
                  <a:pt x="106742" y="20459"/>
                </a:moveTo>
                <a:lnTo>
                  <a:pt x="104659" y="23736"/>
                </a:lnTo>
                <a:lnTo>
                  <a:pt x="106294" y="22472"/>
                </a:lnTo>
                <a:lnTo>
                  <a:pt x="106742" y="20459"/>
                </a:lnTo>
                <a:close/>
              </a:path>
              <a:path w="113665" h="32385">
                <a:moveTo>
                  <a:pt x="106294" y="22472"/>
                </a:moveTo>
                <a:lnTo>
                  <a:pt x="104659" y="23736"/>
                </a:lnTo>
                <a:lnTo>
                  <a:pt x="106008" y="23736"/>
                </a:lnTo>
                <a:lnTo>
                  <a:pt x="106294" y="22472"/>
                </a:lnTo>
                <a:close/>
              </a:path>
              <a:path w="113665" h="32385">
                <a:moveTo>
                  <a:pt x="96773" y="22553"/>
                </a:moveTo>
                <a:lnTo>
                  <a:pt x="96495" y="22554"/>
                </a:lnTo>
                <a:lnTo>
                  <a:pt x="96888" y="22999"/>
                </a:lnTo>
                <a:lnTo>
                  <a:pt x="96773" y="22553"/>
                </a:lnTo>
                <a:close/>
              </a:path>
              <a:path w="113665" h="32385">
                <a:moveTo>
                  <a:pt x="113141" y="11290"/>
                </a:moveTo>
                <a:lnTo>
                  <a:pt x="90636" y="11290"/>
                </a:lnTo>
                <a:lnTo>
                  <a:pt x="101634" y="22542"/>
                </a:lnTo>
                <a:lnTo>
                  <a:pt x="96773" y="22553"/>
                </a:lnTo>
                <a:lnTo>
                  <a:pt x="96888" y="22999"/>
                </a:lnTo>
                <a:lnTo>
                  <a:pt x="105127" y="22999"/>
                </a:lnTo>
                <a:lnTo>
                  <a:pt x="106742" y="20459"/>
                </a:lnTo>
                <a:lnTo>
                  <a:pt x="108897" y="20459"/>
                </a:lnTo>
                <a:lnTo>
                  <a:pt x="111526" y="18427"/>
                </a:lnTo>
                <a:lnTo>
                  <a:pt x="113141" y="15138"/>
                </a:lnTo>
                <a:lnTo>
                  <a:pt x="113141" y="11290"/>
                </a:lnTo>
                <a:close/>
              </a:path>
              <a:path w="113665" h="32385">
                <a:moveTo>
                  <a:pt x="94912" y="20758"/>
                </a:moveTo>
                <a:lnTo>
                  <a:pt x="94261" y="22059"/>
                </a:lnTo>
                <a:lnTo>
                  <a:pt x="94055" y="22560"/>
                </a:lnTo>
                <a:lnTo>
                  <a:pt x="96495" y="22554"/>
                </a:lnTo>
                <a:lnTo>
                  <a:pt x="95321" y="21221"/>
                </a:lnTo>
                <a:lnTo>
                  <a:pt x="94875" y="21221"/>
                </a:lnTo>
                <a:lnTo>
                  <a:pt x="94912" y="20758"/>
                </a:lnTo>
                <a:close/>
              </a:path>
              <a:path w="113665" h="32385">
                <a:moveTo>
                  <a:pt x="96088" y="19900"/>
                </a:moveTo>
                <a:lnTo>
                  <a:pt x="95341" y="19900"/>
                </a:lnTo>
                <a:lnTo>
                  <a:pt x="95002" y="20860"/>
                </a:lnTo>
                <a:lnTo>
                  <a:pt x="96495" y="22554"/>
                </a:lnTo>
                <a:lnTo>
                  <a:pt x="96773" y="22553"/>
                </a:lnTo>
                <a:lnTo>
                  <a:pt x="96088" y="19900"/>
                </a:lnTo>
                <a:close/>
              </a:path>
              <a:path w="113665" h="32385">
                <a:moveTo>
                  <a:pt x="97177" y="17983"/>
                </a:moveTo>
                <a:lnTo>
                  <a:pt x="95594" y="17983"/>
                </a:lnTo>
                <a:lnTo>
                  <a:pt x="96773" y="22553"/>
                </a:lnTo>
                <a:lnTo>
                  <a:pt x="101603" y="22542"/>
                </a:lnTo>
                <a:lnTo>
                  <a:pt x="97177" y="17983"/>
                </a:lnTo>
                <a:close/>
              </a:path>
              <a:path w="113665" h="32385">
                <a:moveTo>
                  <a:pt x="108897" y="20459"/>
                </a:moveTo>
                <a:lnTo>
                  <a:pt x="106742" y="20459"/>
                </a:lnTo>
                <a:lnTo>
                  <a:pt x="106294" y="22472"/>
                </a:lnTo>
                <a:lnTo>
                  <a:pt x="108897" y="20459"/>
                </a:lnTo>
                <a:close/>
              </a:path>
              <a:path w="113665" h="32385">
                <a:moveTo>
                  <a:pt x="95002" y="20860"/>
                </a:moveTo>
                <a:lnTo>
                  <a:pt x="94875" y="21221"/>
                </a:lnTo>
                <a:lnTo>
                  <a:pt x="95321" y="21221"/>
                </a:lnTo>
                <a:lnTo>
                  <a:pt x="95002" y="20860"/>
                </a:lnTo>
                <a:close/>
              </a:path>
              <a:path w="113665" h="32385">
                <a:moveTo>
                  <a:pt x="95341" y="19900"/>
                </a:moveTo>
                <a:lnTo>
                  <a:pt x="95062" y="20459"/>
                </a:lnTo>
                <a:lnTo>
                  <a:pt x="95002" y="20860"/>
                </a:lnTo>
                <a:lnTo>
                  <a:pt x="95341" y="19900"/>
                </a:lnTo>
                <a:close/>
              </a:path>
              <a:path w="113665" h="32385">
                <a:moveTo>
                  <a:pt x="90636" y="11290"/>
                </a:moveTo>
                <a:lnTo>
                  <a:pt x="90636" y="14401"/>
                </a:lnTo>
                <a:lnTo>
                  <a:pt x="91638" y="17043"/>
                </a:lnTo>
                <a:lnTo>
                  <a:pt x="94912" y="20758"/>
                </a:lnTo>
                <a:lnTo>
                  <a:pt x="95044" y="20459"/>
                </a:lnTo>
                <a:lnTo>
                  <a:pt x="95594" y="17983"/>
                </a:lnTo>
                <a:lnTo>
                  <a:pt x="97177" y="17983"/>
                </a:lnTo>
                <a:lnTo>
                  <a:pt x="90636" y="11290"/>
                </a:lnTo>
                <a:close/>
              </a:path>
              <a:path w="113665" h="32385">
                <a:moveTo>
                  <a:pt x="95594" y="17983"/>
                </a:moveTo>
                <a:lnTo>
                  <a:pt x="95030" y="20522"/>
                </a:lnTo>
                <a:lnTo>
                  <a:pt x="95341" y="19900"/>
                </a:lnTo>
                <a:lnTo>
                  <a:pt x="96088" y="19900"/>
                </a:lnTo>
                <a:lnTo>
                  <a:pt x="95594" y="17983"/>
                </a:lnTo>
                <a:close/>
              </a:path>
              <a:path w="113665" h="32385">
                <a:moveTo>
                  <a:pt x="108103" y="38"/>
                </a:moveTo>
                <a:lnTo>
                  <a:pt x="101634" y="50"/>
                </a:lnTo>
                <a:lnTo>
                  <a:pt x="108116" y="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06" y="4143578"/>
            <a:ext cx="65717" cy="3058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84906" y="1507845"/>
            <a:ext cx="4427220" cy="2472055"/>
            <a:chOff x="484906" y="1507845"/>
            <a:chExt cx="4427220" cy="2472055"/>
          </a:xfrm>
        </p:grpSpPr>
        <p:sp>
          <p:nvSpPr>
            <p:cNvPr id="10" name="object 10"/>
            <p:cNvSpPr/>
            <p:nvPr/>
          </p:nvSpPr>
          <p:spPr>
            <a:xfrm>
              <a:off x="4474476" y="2087092"/>
              <a:ext cx="154305" cy="36195"/>
            </a:xfrm>
            <a:custGeom>
              <a:avLst/>
              <a:gdLst/>
              <a:ahLst/>
              <a:cxnLst/>
              <a:rect l="l" t="t" r="r" b="b"/>
              <a:pathLst>
                <a:path w="154304" h="36194">
                  <a:moveTo>
                    <a:pt x="50266" y="8775"/>
                  </a:moveTo>
                  <a:lnTo>
                    <a:pt x="3797" y="14249"/>
                  </a:lnTo>
                  <a:lnTo>
                    <a:pt x="0" y="20065"/>
                  </a:lnTo>
                  <a:lnTo>
                    <a:pt x="2489" y="31902"/>
                  </a:lnTo>
                  <a:lnTo>
                    <a:pt x="8267" y="35699"/>
                  </a:lnTo>
                  <a:lnTo>
                    <a:pt x="23891" y="32524"/>
                  </a:lnTo>
                  <a:lnTo>
                    <a:pt x="23723" y="32524"/>
                  </a:lnTo>
                  <a:lnTo>
                    <a:pt x="24637" y="32372"/>
                  </a:lnTo>
                  <a:lnTo>
                    <a:pt x="25012" y="32372"/>
                  </a:lnTo>
                  <a:lnTo>
                    <a:pt x="35322" y="31153"/>
                  </a:lnTo>
                  <a:lnTo>
                    <a:pt x="34937" y="31153"/>
                  </a:lnTo>
                  <a:lnTo>
                    <a:pt x="35966" y="31076"/>
                  </a:lnTo>
                  <a:lnTo>
                    <a:pt x="38125" y="31076"/>
                  </a:lnTo>
                  <a:lnTo>
                    <a:pt x="51409" y="30759"/>
                  </a:lnTo>
                  <a:lnTo>
                    <a:pt x="89331" y="26695"/>
                  </a:lnTo>
                  <a:lnTo>
                    <a:pt x="137248" y="14160"/>
                  </a:lnTo>
                  <a:lnTo>
                    <a:pt x="137591" y="14020"/>
                  </a:lnTo>
                  <a:lnTo>
                    <a:pt x="145707" y="11569"/>
                  </a:lnTo>
                  <a:lnTo>
                    <a:pt x="149669" y="10121"/>
                  </a:lnTo>
                  <a:lnTo>
                    <a:pt x="150164" y="9918"/>
                  </a:lnTo>
                  <a:lnTo>
                    <a:pt x="151574" y="9207"/>
                  </a:lnTo>
                  <a:lnTo>
                    <a:pt x="151850" y="8788"/>
                  </a:lnTo>
                  <a:lnTo>
                    <a:pt x="50101" y="8788"/>
                  </a:lnTo>
                  <a:lnTo>
                    <a:pt x="50266" y="8775"/>
                  </a:lnTo>
                  <a:close/>
                </a:path>
                <a:path w="154304" h="36194">
                  <a:moveTo>
                    <a:pt x="24637" y="32372"/>
                  </a:moveTo>
                  <a:lnTo>
                    <a:pt x="23723" y="32524"/>
                  </a:lnTo>
                  <a:lnTo>
                    <a:pt x="24122" y="32477"/>
                  </a:lnTo>
                  <a:lnTo>
                    <a:pt x="24637" y="32372"/>
                  </a:lnTo>
                  <a:close/>
                </a:path>
                <a:path w="154304" h="36194">
                  <a:moveTo>
                    <a:pt x="24122" y="32477"/>
                  </a:moveTo>
                  <a:lnTo>
                    <a:pt x="23723" y="32524"/>
                  </a:lnTo>
                  <a:lnTo>
                    <a:pt x="23891" y="32524"/>
                  </a:lnTo>
                  <a:lnTo>
                    <a:pt x="24122" y="32477"/>
                  </a:lnTo>
                  <a:close/>
                </a:path>
                <a:path w="154304" h="36194">
                  <a:moveTo>
                    <a:pt x="25012" y="32372"/>
                  </a:moveTo>
                  <a:lnTo>
                    <a:pt x="24637" y="32372"/>
                  </a:lnTo>
                  <a:lnTo>
                    <a:pt x="24122" y="32477"/>
                  </a:lnTo>
                  <a:lnTo>
                    <a:pt x="25012" y="32372"/>
                  </a:lnTo>
                  <a:close/>
                </a:path>
                <a:path w="154304" h="36194">
                  <a:moveTo>
                    <a:pt x="35966" y="31076"/>
                  </a:moveTo>
                  <a:lnTo>
                    <a:pt x="34937" y="31153"/>
                  </a:lnTo>
                  <a:lnTo>
                    <a:pt x="35419" y="31141"/>
                  </a:lnTo>
                  <a:lnTo>
                    <a:pt x="35966" y="31076"/>
                  </a:lnTo>
                  <a:close/>
                </a:path>
                <a:path w="154304" h="36194">
                  <a:moveTo>
                    <a:pt x="38125" y="31076"/>
                  </a:moveTo>
                  <a:lnTo>
                    <a:pt x="35966" y="31076"/>
                  </a:lnTo>
                  <a:lnTo>
                    <a:pt x="35419" y="31141"/>
                  </a:lnTo>
                  <a:lnTo>
                    <a:pt x="38125" y="31076"/>
                  </a:lnTo>
                  <a:close/>
                </a:path>
                <a:path w="154304" h="36194">
                  <a:moveTo>
                    <a:pt x="137397" y="14099"/>
                  </a:moveTo>
                  <a:lnTo>
                    <a:pt x="137198" y="14160"/>
                  </a:lnTo>
                  <a:lnTo>
                    <a:pt x="137397" y="14099"/>
                  </a:lnTo>
                  <a:close/>
                </a:path>
                <a:path w="154304" h="36194">
                  <a:moveTo>
                    <a:pt x="137656" y="14020"/>
                  </a:moveTo>
                  <a:lnTo>
                    <a:pt x="137397" y="14099"/>
                  </a:lnTo>
                  <a:lnTo>
                    <a:pt x="137656" y="14020"/>
                  </a:lnTo>
                  <a:close/>
                </a:path>
                <a:path w="154304" h="36194">
                  <a:moveTo>
                    <a:pt x="152281" y="8089"/>
                  </a:moveTo>
                  <a:lnTo>
                    <a:pt x="67894" y="8102"/>
                  </a:lnTo>
                  <a:lnTo>
                    <a:pt x="50101" y="8788"/>
                  </a:lnTo>
                  <a:lnTo>
                    <a:pt x="151858" y="8775"/>
                  </a:lnTo>
                  <a:lnTo>
                    <a:pt x="152281" y="8089"/>
                  </a:lnTo>
                  <a:close/>
                </a:path>
                <a:path w="154304" h="36194">
                  <a:moveTo>
                    <a:pt x="105428" y="5880"/>
                  </a:moveTo>
                  <a:lnTo>
                    <a:pt x="68106" y="8090"/>
                  </a:lnTo>
                  <a:lnTo>
                    <a:pt x="152281" y="8089"/>
                  </a:lnTo>
                  <a:lnTo>
                    <a:pt x="153629" y="5905"/>
                  </a:lnTo>
                  <a:lnTo>
                    <a:pt x="105155" y="5905"/>
                  </a:lnTo>
                  <a:lnTo>
                    <a:pt x="105428" y="5880"/>
                  </a:lnTo>
                  <a:close/>
                </a:path>
                <a:path w="154304" h="36194">
                  <a:moveTo>
                    <a:pt x="153645" y="5880"/>
                  </a:moveTo>
                  <a:lnTo>
                    <a:pt x="105431" y="5880"/>
                  </a:lnTo>
                  <a:lnTo>
                    <a:pt x="105155" y="5905"/>
                  </a:lnTo>
                  <a:lnTo>
                    <a:pt x="153629" y="5905"/>
                  </a:lnTo>
                  <a:close/>
                </a:path>
                <a:path w="154304" h="36194">
                  <a:moveTo>
                    <a:pt x="123291" y="4330"/>
                  </a:moveTo>
                  <a:lnTo>
                    <a:pt x="122199" y="4343"/>
                  </a:lnTo>
                  <a:lnTo>
                    <a:pt x="105428" y="5880"/>
                  </a:lnTo>
                  <a:lnTo>
                    <a:pt x="153645" y="5880"/>
                  </a:lnTo>
                  <a:lnTo>
                    <a:pt x="154036" y="5245"/>
                  </a:lnTo>
                  <a:lnTo>
                    <a:pt x="134480" y="5245"/>
                  </a:lnTo>
                  <a:lnTo>
                    <a:pt x="135291" y="4997"/>
                  </a:lnTo>
                  <a:lnTo>
                    <a:pt x="123291" y="4330"/>
                  </a:lnTo>
                  <a:close/>
                </a:path>
                <a:path w="154304" h="36194">
                  <a:moveTo>
                    <a:pt x="135291" y="4997"/>
                  </a:moveTo>
                  <a:lnTo>
                    <a:pt x="134480" y="5245"/>
                  </a:lnTo>
                  <a:lnTo>
                    <a:pt x="136093" y="5041"/>
                  </a:lnTo>
                  <a:lnTo>
                    <a:pt x="135291" y="4997"/>
                  </a:lnTo>
                  <a:close/>
                </a:path>
                <a:path w="154304" h="36194">
                  <a:moveTo>
                    <a:pt x="144856" y="2717"/>
                  </a:moveTo>
                  <a:lnTo>
                    <a:pt x="142760" y="2717"/>
                  </a:lnTo>
                  <a:lnTo>
                    <a:pt x="135291" y="4997"/>
                  </a:lnTo>
                  <a:lnTo>
                    <a:pt x="136093" y="5041"/>
                  </a:lnTo>
                  <a:lnTo>
                    <a:pt x="134480" y="5245"/>
                  </a:lnTo>
                  <a:lnTo>
                    <a:pt x="154036" y="5245"/>
                  </a:lnTo>
                  <a:lnTo>
                    <a:pt x="154177" y="5016"/>
                  </a:lnTo>
                  <a:lnTo>
                    <a:pt x="144856" y="5016"/>
                  </a:lnTo>
                  <a:lnTo>
                    <a:pt x="144856" y="2717"/>
                  </a:lnTo>
                  <a:close/>
                </a:path>
                <a:path w="154304" h="36194">
                  <a:moveTo>
                    <a:pt x="147119" y="1358"/>
                  </a:moveTo>
                  <a:lnTo>
                    <a:pt x="146481" y="1358"/>
                  </a:lnTo>
                  <a:lnTo>
                    <a:pt x="145986" y="1574"/>
                  </a:lnTo>
                  <a:lnTo>
                    <a:pt x="145068" y="1870"/>
                  </a:lnTo>
                  <a:lnTo>
                    <a:pt x="144856" y="2082"/>
                  </a:lnTo>
                  <a:lnTo>
                    <a:pt x="144856" y="5016"/>
                  </a:lnTo>
                  <a:lnTo>
                    <a:pt x="147119" y="1358"/>
                  </a:lnTo>
                  <a:close/>
                </a:path>
                <a:path w="154304" h="36194">
                  <a:moveTo>
                    <a:pt x="152946" y="850"/>
                  </a:moveTo>
                  <a:lnTo>
                    <a:pt x="147434" y="850"/>
                  </a:lnTo>
                  <a:lnTo>
                    <a:pt x="144856" y="5016"/>
                  </a:lnTo>
                  <a:lnTo>
                    <a:pt x="154177" y="5016"/>
                  </a:lnTo>
                  <a:lnTo>
                    <a:pt x="154177" y="2082"/>
                  </a:lnTo>
                  <a:lnTo>
                    <a:pt x="152946" y="850"/>
                  </a:lnTo>
                  <a:close/>
                </a:path>
                <a:path w="154304" h="36194">
                  <a:moveTo>
                    <a:pt x="145068" y="1870"/>
                  </a:moveTo>
                  <a:lnTo>
                    <a:pt x="142564" y="2777"/>
                  </a:lnTo>
                  <a:lnTo>
                    <a:pt x="142760" y="2717"/>
                  </a:lnTo>
                  <a:lnTo>
                    <a:pt x="144856" y="2717"/>
                  </a:lnTo>
                  <a:lnTo>
                    <a:pt x="144856" y="2082"/>
                  </a:lnTo>
                  <a:lnTo>
                    <a:pt x="145068" y="1870"/>
                  </a:lnTo>
                  <a:close/>
                </a:path>
                <a:path w="154304" h="36194">
                  <a:moveTo>
                    <a:pt x="152095" y="0"/>
                  </a:moveTo>
                  <a:lnTo>
                    <a:pt x="146938" y="0"/>
                  </a:lnTo>
                  <a:lnTo>
                    <a:pt x="145068" y="1870"/>
                  </a:lnTo>
                  <a:lnTo>
                    <a:pt x="146251" y="1442"/>
                  </a:lnTo>
                  <a:lnTo>
                    <a:pt x="147434" y="850"/>
                  </a:lnTo>
                  <a:lnTo>
                    <a:pt x="152946" y="850"/>
                  </a:lnTo>
                  <a:lnTo>
                    <a:pt x="152095" y="0"/>
                  </a:lnTo>
                  <a:close/>
                </a:path>
                <a:path w="154304" h="36194">
                  <a:moveTo>
                    <a:pt x="146251" y="1442"/>
                  </a:moveTo>
                  <a:lnTo>
                    <a:pt x="145885" y="1574"/>
                  </a:lnTo>
                  <a:lnTo>
                    <a:pt x="146251" y="1442"/>
                  </a:lnTo>
                  <a:close/>
                </a:path>
                <a:path w="154304" h="36194">
                  <a:moveTo>
                    <a:pt x="146481" y="1358"/>
                  </a:moveTo>
                  <a:lnTo>
                    <a:pt x="146251" y="1442"/>
                  </a:lnTo>
                  <a:lnTo>
                    <a:pt x="145986" y="1574"/>
                  </a:lnTo>
                  <a:lnTo>
                    <a:pt x="146481" y="1358"/>
                  </a:lnTo>
                  <a:close/>
                </a:path>
                <a:path w="154304" h="36194">
                  <a:moveTo>
                    <a:pt x="147434" y="850"/>
                  </a:moveTo>
                  <a:lnTo>
                    <a:pt x="146251" y="1442"/>
                  </a:lnTo>
                  <a:lnTo>
                    <a:pt x="146481" y="1358"/>
                  </a:lnTo>
                  <a:lnTo>
                    <a:pt x="147119" y="1358"/>
                  </a:lnTo>
                  <a:lnTo>
                    <a:pt x="147434" y="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06" y="1507845"/>
              <a:ext cx="4427009" cy="24714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26940" y="2025421"/>
              <a:ext cx="30480" cy="281305"/>
            </a:xfrm>
            <a:custGeom>
              <a:avLst/>
              <a:gdLst/>
              <a:ahLst/>
              <a:cxnLst/>
              <a:rect l="l" t="t" r="r" b="b"/>
              <a:pathLst>
                <a:path w="30479" h="281305">
                  <a:moveTo>
                    <a:pt x="27220" y="244233"/>
                  </a:moveTo>
                  <a:lnTo>
                    <a:pt x="17183" y="244233"/>
                  </a:lnTo>
                  <a:lnTo>
                    <a:pt x="18770" y="263105"/>
                  </a:lnTo>
                  <a:lnTo>
                    <a:pt x="20637" y="279018"/>
                  </a:lnTo>
                  <a:lnTo>
                    <a:pt x="22999" y="280885"/>
                  </a:lnTo>
                  <a:lnTo>
                    <a:pt x="28181" y="280276"/>
                  </a:lnTo>
                  <a:lnTo>
                    <a:pt x="30035" y="277964"/>
                  </a:lnTo>
                  <a:lnTo>
                    <a:pt x="28476" y="262051"/>
                  </a:lnTo>
                  <a:lnTo>
                    <a:pt x="27220" y="244233"/>
                  </a:lnTo>
                  <a:close/>
                </a:path>
                <a:path w="30479" h="281305">
                  <a:moveTo>
                    <a:pt x="28483" y="262154"/>
                  </a:moveTo>
                  <a:close/>
                </a:path>
                <a:path w="30479" h="281305">
                  <a:moveTo>
                    <a:pt x="28476" y="262051"/>
                  </a:moveTo>
                  <a:close/>
                </a:path>
                <a:path w="30479" h="281305">
                  <a:moveTo>
                    <a:pt x="20304" y="176314"/>
                  </a:moveTo>
                  <a:lnTo>
                    <a:pt x="9740" y="176314"/>
                  </a:lnTo>
                  <a:lnTo>
                    <a:pt x="9804" y="176707"/>
                  </a:lnTo>
                  <a:lnTo>
                    <a:pt x="13119" y="209118"/>
                  </a:lnTo>
                  <a:lnTo>
                    <a:pt x="17195" y="244386"/>
                  </a:lnTo>
                  <a:lnTo>
                    <a:pt x="17183" y="244233"/>
                  </a:lnTo>
                  <a:lnTo>
                    <a:pt x="27220" y="244233"/>
                  </a:lnTo>
                  <a:lnTo>
                    <a:pt x="27152" y="243268"/>
                  </a:lnTo>
                  <a:lnTo>
                    <a:pt x="23309" y="207975"/>
                  </a:lnTo>
                  <a:lnTo>
                    <a:pt x="20304" y="176314"/>
                  </a:lnTo>
                  <a:close/>
                </a:path>
                <a:path w="30479" h="281305">
                  <a:moveTo>
                    <a:pt x="9751" y="176412"/>
                  </a:moveTo>
                  <a:lnTo>
                    <a:pt x="9781" y="176707"/>
                  </a:lnTo>
                  <a:lnTo>
                    <a:pt x="9751" y="176412"/>
                  </a:lnTo>
                  <a:close/>
                </a:path>
                <a:path w="30479" h="281305">
                  <a:moveTo>
                    <a:pt x="0" y="12592"/>
                  </a:moveTo>
                  <a:lnTo>
                    <a:pt x="38" y="89268"/>
                  </a:lnTo>
                  <a:lnTo>
                    <a:pt x="3860" y="143840"/>
                  </a:lnTo>
                  <a:lnTo>
                    <a:pt x="9751" y="176412"/>
                  </a:lnTo>
                  <a:lnTo>
                    <a:pt x="20304" y="176314"/>
                  </a:lnTo>
                  <a:lnTo>
                    <a:pt x="20231" y="175920"/>
                  </a:lnTo>
                  <a:lnTo>
                    <a:pt x="21183" y="142544"/>
                  </a:lnTo>
                  <a:lnTo>
                    <a:pt x="21390" y="115011"/>
                  </a:lnTo>
                  <a:lnTo>
                    <a:pt x="21996" y="89268"/>
                  </a:lnTo>
                  <a:lnTo>
                    <a:pt x="22069" y="42595"/>
                  </a:lnTo>
                  <a:lnTo>
                    <a:pt x="15557" y="42595"/>
                  </a:lnTo>
                  <a:lnTo>
                    <a:pt x="14328" y="42189"/>
                  </a:lnTo>
                  <a:lnTo>
                    <a:pt x="12814" y="42189"/>
                  </a:lnTo>
                  <a:lnTo>
                    <a:pt x="10956" y="41073"/>
                  </a:lnTo>
                  <a:lnTo>
                    <a:pt x="8915" y="40398"/>
                  </a:lnTo>
                  <a:lnTo>
                    <a:pt x="8519" y="39610"/>
                  </a:lnTo>
                  <a:lnTo>
                    <a:pt x="6807" y="38582"/>
                  </a:lnTo>
                  <a:lnTo>
                    <a:pt x="5620" y="33838"/>
                  </a:lnTo>
                  <a:lnTo>
                    <a:pt x="4800" y="32207"/>
                  </a:lnTo>
                  <a:lnTo>
                    <a:pt x="3810" y="28879"/>
                  </a:lnTo>
                  <a:lnTo>
                    <a:pt x="3543" y="26479"/>
                  </a:lnTo>
                  <a:lnTo>
                    <a:pt x="3489" y="25323"/>
                  </a:lnTo>
                  <a:lnTo>
                    <a:pt x="3245" y="24348"/>
                  </a:lnTo>
                  <a:lnTo>
                    <a:pt x="177" y="14592"/>
                  </a:lnTo>
                  <a:lnTo>
                    <a:pt x="0" y="13487"/>
                  </a:lnTo>
                  <a:lnTo>
                    <a:pt x="0" y="12592"/>
                  </a:lnTo>
                  <a:close/>
                </a:path>
                <a:path w="30479" h="281305">
                  <a:moveTo>
                    <a:pt x="20239" y="175628"/>
                  </a:moveTo>
                  <a:lnTo>
                    <a:pt x="20231" y="175920"/>
                  </a:lnTo>
                  <a:lnTo>
                    <a:pt x="20239" y="175628"/>
                  </a:lnTo>
                  <a:close/>
                </a:path>
                <a:path w="30479" h="281305">
                  <a:moveTo>
                    <a:pt x="20249" y="175272"/>
                  </a:moveTo>
                  <a:lnTo>
                    <a:pt x="20239" y="175628"/>
                  </a:lnTo>
                  <a:lnTo>
                    <a:pt x="20249" y="175272"/>
                  </a:lnTo>
                  <a:close/>
                </a:path>
                <a:path w="30479" h="281305">
                  <a:moveTo>
                    <a:pt x="21390" y="115011"/>
                  </a:moveTo>
                  <a:lnTo>
                    <a:pt x="21386" y="115176"/>
                  </a:lnTo>
                  <a:lnTo>
                    <a:pt x="21390" y="115011"/>
                  </a:lnTo>
                  <a:close/>
                </a:path>
                <a:path w="30479" h="281305">
                  <a:moveTo>
                    <a:pt x="19905" y="40410"/>
                  </a:moveTo>
                  <a:lnTo>
                    <a:pt x="13675" y="41973"/>
                  </a:lnTo>
                  <a:lnTo>
                    <a:pt x="15557" y="42595"/>
                  </a:lnTo>
                  <a:lnTo>
                    <a:pt x="19905" y="40410"/>
                  </a:lnTo>
                  <a:close/>
                </a:path>
                <a:path w="30479" h="281305">
                  <a:moveTo>
                    <a:pt x="22065" y="39869"/>
                  </a:moveTo>
                  <a:lnTo>
                    <a:pt x="19905" y="40410"/>
                  </a:lnTo>
                  <a:lnTo>
                    <a:pt x="15557" y="42595"/>
                  </a:lnTo>
                  <a:lnTo>
                    <a:pt x="22069" y="42595"/>
                  </a:lnTo>
                  <a:lnTo>
                    <a:pt x="22065" y="39869"/>
                  </a:lnTo>
                  <a:close/>
                </a:path>
                <a:path w="30479" h="281305">
                  <a:moveTo>
                    <a:pt x="10956" y="41073"/>
                  </a:moveTo>
                  <a:lnTo>
                    <a:pt x="12814" y="42189"/>
                  </a:lnTo>
                  <a:lnTo>
                    <a:pt x="13675" y="41973"/>
                  </a:lnTo>
                  <a:lnTo>
                    <a:pt x="10956" y="41073"/>
                  </a:lnTo>
                  <a:close/>
                </a:path>
                <a:path w="30479" h="281305">
                  <a:moveTo>
                    <a:pt x="13675" y="41973"/>
                  </a:moveTo>
                  <a:lnTo>
                    <a:pt x="12814" y="42189"/>
                  </a:lnTo>
                  <a:lnTo>
                    <a:pt x="14328" y="42189"/>
                  </a:lnTo>
                  <a:lnTo>
                    <a:pt x="13675" y="41973"/>
                  </a:lnTo>
                  <a:close/>
                </a:path>
                <a:path w="30479" h="281305">
                  <a:moveTo>
                    <a:pt x="13106" y="18046"/>
                  </a:moveTo>
                  <a:lnTo>
                    <a:pt x="6540" y="18338"/>
                  </a:lnTo>
                  <a:lnTo>
                    <a:pt x="3327" y="21843"/>
                  </a:lnTo>
                  <a:lnTo>
                    <a:pt x="3489" y="25323"/>
                  </a:lnTo>
                  <a:lnTo>
                    <a:pt x="5620" y="33838"/>
                  </a:lnTo>
                  <a:lnTo>
                    <a:pt x="8519" y="39610"/>
                  </a:lnTo>
                  <a:lnTo>
                    <a:pt x="10956" y="41073"/>
                  </a:lnTo>
                  <a:lnTo>
                    <a:pt x="13675" y="41973"/>
                  </a:lnTo>
                  <a:lnTo>
                    <a:pt x="19929" y="40398"/>
                  </a:lnTo>
                  <a:lnTo>
                    <a:pt x="22064" y="39325"/>
                  </a:lnTo>
                  <a:lnTo>
                    <a:pt x="22047" y="20287"/>
                  </a:lnTo>
                  <a:lnTo>
                    <a:pt x="16535" y="18503"/>
                  </a:lnTo>
                  <a:lnTo>
                    <a:pt x="13106" y="18046"/>
                  </a:lnTo>
                  <a:close/>
                </a:path>
                <a:path w="30479" h="281305">
                  <a:moveTo>
                    <a:pt x="8519" y="39610"/>
                  </a:moveTo>
                  <a:lnTo>
                    <a:pt x="8915" y="40398"/>
                  </a:lnTo>
                  <a:lnTo>
                    <a:pt x="10956" y="41073"/>
                  </a:lnTo>
                  <a:lnTo>
                    <a:pt x="8519" y="39610"/>
                  </a:lnTo>
                  <a:close/>
                </a:path>
                <a:path w="30479" h="281305">
                  <a:moveTo>
                    <a:pt x="22064" y="39325"/>
                  </a:moveTo>
                  <a:lnTo>
                    <a:pt x="19905" y="40410"/>
                  </a:lnTo>
                  <a:lnTo>
                    <a:pt x="22065" y="39869"/>
                  </a:lnTo>
                  <a:lnTo>
                    <a:pt x="22064" y="39325"/>
                  </a:lnTo>
                  <a:close/>
                </a:path>
                <a:path w="30479" h="281305">
                  <a:moveTo>
                    <a:pt x="28041" y="32309"/>
                  </a:moveTo>
                  <a:lnTo>
                    <a:pt x="25641" y="37528"/>
                  </a:lnTo>
                  <a:lnTo>
                    <a:pt x="22064" y="39325"/>
                  </a:lnTo>
                  <a:lnTo>
                    <a:pt x="22065" y="39869"/>
                  </a:lnTo>
                  <a:lnTo>
                    <a:pt x="24663" y="39217"/>
                  </a:lnTo>
                  <a:lnTo>
                    <a:pt x="28270" y="33223"/>
                  </a:lnTo>
                  <a:lnTo>
                    <a:pt x="28041" y="32309"/>
                  </a:lnTo>
                  <a:close/>
                </a:path>
                <a:path w="30479" h="281305">
                  <a:moveTo>
                    <a:pt x="5620" y="33838"/>
                  </a:moveTo>
                  <a:lnTo>
                    <a:pt x="6807" y="38582"/>
                  </a:lnTo>
                  <a:lnTo>
                    <a:pt x="8519" y="39610"/>
                  </a:lnTo>
                  <a:lnTo>
                    <a:pt x="5620" y="33838"/>
                  </a:lnTo>
                  <a:close/>
                </a:path>
                <a:path w="30479" h="281305">
                  <a:moveTo>
                    <a:pt x="22047" y="20287"/>
                  </a:moveTo>
                  <a:lnTo>
                    <a:pt x="22064" y="39325"/>
                  </a:lnTo>
                  <a:lnTo>
                    <a:pt x="25641" y="37528"/>
                  </a:lnTo>
                  <a:lnTo>
                    <a:pt x="28041" y="32309"/>
                  </a:lnTo>
                  <a:lnTo>
                    <a:pt x="25857" y="23583"/>
                  </a:lnTo>
                  <a:lnTo>
                    <a:pt x="23088" y="20624"/>
                  </a:lnTo>
                  <a:lnTo>
                    <a:pt x="22047" y="20287"/>
                  </a:lnTo>
                  <a:close/>
                </a:path>
                <a:path w="30479" h="281305">
                  <a:moveTo>
                    <a:pt x="3489" y="25323"/>
                  </a:moveTo>
                  <a:lnTo>
                    <a:pt x="3543" y="26479"/>
                  </a:lnTo>
                  <a:lnTo>
                    <a:pt x="3810" y="28879"/>
                  </a:lnTo>
                  <a:lnTo>
                    <a:pt x="4800" y="32207"/>
                  </a:lnTo>
                  <a:lnTo>
                    <a:pt x="5620" y="33838"/>
                  </a:lnTo>
                  <a:lnTo>
                    <a:pt x="3489" y="25323"/>
                  </a:lnTo>
                  <a:close/>
                </a:path>
                <a:path w="30479" h="281305">
                  <a:moveTo>
                    <a:pt x="22015" y="10606"/>
                  </a:moveTo>
                  <a:lnTo>
                    <a:pt x="22047" y="20287"/>
                  </a:lnTo>
                  <a:lnTo>
                    <a:pt x="23088" y="20624"/>
                  </a:lnTo>
                  <a:lnTo>
                    <a:pt x="25857" y="23583"/>
                  </a:lnTo>
                  <a:lnTo>
                    <a:pt x="28041" y="32309"/>
                  </a:lnTo>
                  <a:lnTo>
                    <a:pt x="24625" y="18656"/>
                  </a:lnTo>
                  <a:lnTo>
                    <a:pt x="24307" y="17614"/>
                  </a:lnTo>
                  <a:lnTo>
                    <a:pt x="23548" y="15468"/>
                  </a:lnTo>
                  <a:lnTo>
                    <a:pt x="22015" y="10606"/>
                  </a:lnTo>
                  <a:close/>
                </a:path>
                <a:path w="30479" h="281305">
                  <a:moveTo>
                    <a:pt x="3428" y="24015"/>
                  </a:moveTo>
                  <a:lnTo>
                    <a:pt x="3162" y="24015"/>
                  </a:lnTo>
                  <a:lnTo>
                    <a:pt x="3327" y="24612"/>
                  </a:lnTo>
                  <a:lnTo>
                    <a:pt x="3489" y="25323"/>
                  </a:lnTo>
                  <a:lnTo>
                    <a:pt x="3428" y="24015"/>
                  </a:lnTo>
                  <a:close/>
                </a:path>
                <a:path w="30479" h="281305">
                  <a:moveTo>
                    <a:pt x="3245" y="24348"/>
                  </a:moveTo>
                  <a:lnTo>
                    <a:pt x="3311" y="24612"/>
                  </a:lnTo>
                  <a:lnTo>
                    <a:pt x="3245" y="24348"/>
                  </a:lnTo>
                  <a:close/>
                </a:path>
                <a:path w="30479" h="281305">
                  <a:moveTo>
                    <a:pt x="3355" y="22440"/>
                  </a:moveTo>
                  <a:lnTo>
                    <a:pt x="2654" y="22440"/>
                  </a:lnTo>
                  <a:lnTo>
                    <a:pt x="3245" y="24348"/>
                  </a:lnTo>
                  <a:lnTo>
                    <a:pt x="3162" y="24015"/>
                  </a:lnTo>
                  <a:lnTo>
                    <a:pt x="3428" y="24015"/>
                  </a:lnTo>
                  <a:lnTo>
                    <a:pt x="3355" y="22440"/>
                  </a:lnTo>
                  <a:close/>
                </a:path>
                <a:path w="30479" h="281305">
                  <a:moveTo>
                    <a:pt x="16001" y="1299"/>
                  </a:moveTo>
                  <a:lnTo>
                    <a:pt x="9300" y="1327"/>
                  </a:lnTo>
                  <a:lnTo>
                    <a:pt x="3136" y="3276"/>
                  </a:lnTo>
                  <a:lnTo>
                    <a:pt x="25" y="7492"/>
                  </a:lnTo>
                  <a:lnTo>
                    <a:pt x="0" y="13487"/>
                  </a:lnTo>
                  <a:lnTo>
                    <a:pt x="177" y="14592"/>
                  </a:lnTo>
                  <a:lnTo>
                    <a:pt x="2666" y="22491"/>
                  </a:lnTo>
                  <a:lnTo>
                    <a:pt x="3355" y="22440"/>
                  </a:lnTo>
                  <a:lnTo>
                    <a:pt x="3327" y="21843"/>
                  </a:lnTo>
                  <a:lnTo>
                    <a:pt x="6540" y="18338"/>
                  </a:lnTo>
                  <a:lnTo>
                    <a:pt x="13106" y="18046"/>
                  </a:lnTo>
                  <a:lnTo>
                    <a:pt x="22047" y="18046"/>
                  </a:lnTo>
                  <a:lnTo>
                    <a:pt x="22015" y="10606"/>
                  </a:lnTo>
                  <a:lnTo>
                    <a:pt x="20004" y="4225"/>
                  </a:lnTo>
                  <a:lnTo>
                    <a:pt x="18203" y="2443"/>
                  </a:lnTo>
                  <a:lnTo>
                    <a:pt x="16001" y="1299"/>
                  </a:lnTo>
                  <a:close/>
                </a:path>
                <a:path w="30479" h="281305">
                  <a:moveTo>
                    <a:pt x="2654" y="22440"/>
                  </a:moveTo>
                  <a:close/>
                </a:path>
                <a:path w="30479" h="281305">
                  <a:moveTo>
                    <a:pt x="22047" y="18046"/>
                  </a:moveTo>
                  <a:lnTo>
                    <a:pt x="13106" y="18046"/>
                  </a:lnTo>
                  <a:lnTo>
                    <a:pt x="16535" y="18503"/>
                  </a:lnTo>
                  <a:lnTo>
                    <a:pt x="22047" y="20287"/>
                  </a:lnTo>
                  <a:lnTo>
                    <a:pt x="22047" y="18046"/>
                  </a:lnTo>
                  <a:close/>
                </a:path>
                <a:path w="30479" h="281305">
                  <a:moveTo>
                    <a:pt x="23571" y="15541"/>
                  </a:moveTo>
                  <a:lnTo>
                    <a:pt x="23672" y="15862"/>
                  </a:lnTo>
                  <a:lnTo>
                    <a:pt x="23571" y="15541"/>
                  </a:lnTo>
                  <a:close/>
                </a:path>
                <a:path w="30479" h="281305">
                  <a:moveTo>
                    <a:pt x="23548" y="15468"/>
                  </a:moveTo>
                  <a:close/>
                </a:path>
                <a:path w="30479" h="281305">
                  <a:moveTo>
                    <a:pt x="9300" y="1327"/>
                  </a:moveTo>
                  <a:lnTo>
                    <a:pt x="4876" y="1346"/>
                  </a:lnTo>
                  <a:lnTo>
                    <a:pt x="75" y="6197"/>
                  </a:lnTo>
                  <a:lnTo>
                    <a:pt x="0" y="12592"/>
                  </a:lnTo>
                  <a:lnTo>
                    <a:pt x="25" y="7492"/>
                  </a:lnTo>
                  <a:lnTo>
                    <a:pt x="3136" y="3276"/>
                  </a:lnTo>
                  <a:lnTo>
                    <a:pt x="9300" y="1327"/>
                  </a:lnTo>
                  <a:close/>
                </a:path>
                <a:path w="30479" h="281305">
                  <a:moveTo>
                    <a:pt x="20004" y="4225"/>
                  </a:moveTo>
                  <a:lnTo>
                    <a:pt x="22015" y="10606"/>
                  </a:lnTo>
                  <a:lnTo>
                    <a:pt x="21996" y="6197"/>
                  </a:lnTo>
                  <a:lnTo>
                    <a:pt x="20004" y="4225"/>
                  </a:lnTo>
                  <a:close/>
                </a:path>
                <a:path w="30479" h="281305">
                  <a:moveTo>
                    <a:pt x="18203" y="2443"/>
                  </a:moveTo>
                  <a:lnTo>
                    <a:pt x="20004" y="4225"/>
                  </a:lnTo>
                  <a:lnTo>
                    <a:pt x="19685" y="3213"/>
                  </a:lnTo>
                  <a:lnTo>
                    <a:pt x="18203" y="2443"/>
                  </a:lnTo>
                  <a:close/>
                </a:path>
                <a:path w="30479" h="281305">
                  <a:moveTo>
                    <a:pt x="17043" y="1295"/>
                  </a:moveTo>
                  <a:lnTo>
                    <a:pt x="16001" y="1299"/>
                  </a:lnTo>
                  <a:lnTo>
                    <a:pt x="18203" y="2443"/>
                  </a:lnTo>
                  <a:lnTo>
                    <a:pt x="17043" y="1295"/>
                  </a:lnTo>
                  <a:close/>
                </a:path>
                <a:path w="30479" h="281305">
                  <a:moveTo>
                    <a:pt x="13500" y="0"/>
                  </a:moveTo>
                  <a:lnTo>
                    <a:pt x="9300" y="1327"/>
                  </a:lnTo>
                  <a:lnTo>
                    <a:pt x="16001" y="1299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572323" y="4807458"/>
            <a:ext cx="911225" cy="350520"/>
            <a:chOff x="1572323" y="4807458"/>
            <a:chExt cx="911225" cy="35052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323" y="4835207"/>
              <a:ext cx="367880" cy="3211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1547" y="4807458"/>
              <a:ext cx="511898" cy="35043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79420" y="4796269"/>
            <a:ext cx="101955" cy="8822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48533" y="4968189"/>
            <a:ext cx="235902" cy="13990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66782" y="4746853"/>
            <a:ext cx="510247" cy="309295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263821" y="4472368"/>
            <a:ext cx="3103245" cy="1519555"/>
            <a:chOff x="4263821" y="4472368"/>
            <a:chExt cx="3103245" cy="151955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0407" y="4520742"/>
              <a:ext cx="539950" cy="6058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6455" y="4472368"/>
              <a:ext cx="570141" cy="6135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3821" y="4536960"/>
              <a:ext cx="2959036" cy="12424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31576" y="5262765"/>
              <a:ext cx="499579" cy="7290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0662" y="5410072"/>
              <a:ext cx="222389" cy="145745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13237" y="4753736"/>
            <a:ext cx="355339" cy="38861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099726" y="4685893"/>
            <a:ext cx="531853" cy="51943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717178" y="4473955"/>
            <a:ext cx="301104" cy="342773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9221825" y="4475010"/>
            <a:ext cx="121920" cy="328295"/>
          </a:xfrm>
          <a:custGeom>
            <a:avLst/>
            <a:gdLst/>
            <a:ahLst/>
            <a:cxnLst/>
            <a:rect l="l" t="t" r="r" b="b"/>
            <a:pathLst>
              <a:path w="121920" h="328295">
                <a:moveTo>
                  <a:pt x="65134" y="299516"/>
                </a:moveTo>
                <a:lnTo>
                  <a:pt x="40246" y="299516"/>
                </a:lnTo>
                <a:lnTo>
                  <a:pt x="39928" y="300088"/>
                </a:lnTo>
                <a:lnTo>
                  <a:pt x="33350" y="315518"/>
                </a:lnTo>
                <a:lnTo>
                  <a:pt x="33947" y="318947"/>
                </a:lnTo>
                <a:lnTo>
                  <a:pt x="39585" y="326821"/>
                </a:lnTo>
                <a:lnTo>
                  <a:pt x="46126" y="327901"/>
                </a:lnTo>
                <a:lnTo>
                  <a:pt x="50463" y="324789"/>
                </a:lnTo>
                <a:lnTo>
                  <a:pt x="49834" y="324789"/>
                </a:lnTo>
                <a:lnTo>
                  <a:pt x="52882" y="322630"/>
                </a:lnTo>
                <a:lnTo>
                  <a:pt x="54717" y="322630"/>
                </a:lnTo>
                <a:lnTo>
                  <a:pt x="91262" y="322605"/>
                </a:lnTo>
                <a:lnTo>
                  <a:pt x="91744" y="322122"/>
                </a:lnTo>
                <a:lnTo>
                  <a:pt x="53238" y="322122"/>
                </a:lnTo>
                <a:lnTo>
                  <a:pt x="54774" y="313698"/>
                </a:lnTo>
                <a:lnTo>
                  <a:pt x="50787" y="308470"/>
                </a:lnTo>
                <a:lnTo>
                  <a:pt x="60600" y="308470"/>
                </a:lnTo>
                <a:lnTo>
                  <a:pt x="63931" y="302082"/>
                </a:lnTo>
                <a:lnTo>
                  <a:pt x="65134" y="299516"/>
                </a:lnTo>
                <a:close/>
              </a:path>
              <a:path w="121920" h="328295">
                <a:moveTo>
                  <a:pt x="52406" y="323138"/>
                </a:moveTo>
                <a:lnTo>
                  <a:pt x="52165" y="323138"/>
                </a:lnTo>
                <a:lnTo>
                  <a:pt x="49834" y="324789"/>
                </a:lnTo>
                <a:lnTo>
                  <a:pt x="51420" y="324097"/>
                </a:lnTo>
                <a:lnTo>
                  <a:pt x="51917" y="323659"/>
                </a:lnTo>
                <a:lnTo>
                  <a:pt x="52406" y="323138"/>
                </a:lnTo>
                <a:close/>
              </a:path>
              <a:path w="121920" h="328295">
                <a:moveTo>
                  <a:pt x="51420" y="324097"/>
                </a:moveTo>
                <a:lnTo>
                  <a:pt x="49834" y="324789"/>
                </a:lnTo>
                <a:lnTo>
                  <a:pt x="50463" y="324789"/>
                </a:lnTo>
                <a:lnTo>
                  <a:pt x="51420" y="324097"/>
                </a:lnTo>
                <a:close/>
              </a:path>
              <a:path w="121920" h="328295">
                <a:moveTo>
                  <a:pt x="53617" y="323138"/>
                </a:moveTo>
                <a:lnTo>
                  <a:pt x="52406" y="323138"/>
                </a:lnTo>
                <a:lnTo>
                  <a:pt x="51917" y="323659"/>
                </a:lnTo>
                <a:lnTo>
                  <a:pt x="51420" y="324097"/>
                </a:lnTo>
                <a:lnTo>
                  <a:pt x="53617" y="323138"/>
                </a:lnTo>
                <a:close/>
              </a:path>
              <a:path w="121920" h="328295">
                <a:moveTo>
                  <a:pt x="52882" y="322630"/>
                </a:moveTo>
                <a:lnTo>
                  <a:pt x="52165" y="323138"/>
                </a:lnTo>
                <a:lnTo>
                  <a:pt x="52435" y="323107"/>
                </a:lnTo>
                <a:lnTo>
                  <a:pt x="52882" y="322630"/>
                </a:lnTo>
                <a:close/>
              </a:path>
              <a:path w="121920" h="328295">
                <a:moveTo>
                  <a:pt x="52435" y="323107"/>
                </a:moveTo>
                <a:lnTo>
                  <a:pt x="52285" y="323138"/>
                </a:lnTo>
                <a:lnTo>
                  <a:pt x="52435" y="323107"/>
                </a:lnTo>
                <a:close/>
              </a:path>
              <a:path w="121920" h="328295">
                <a:moveTo>
                  <a:pt x="54838" y="322605"/>
                </a:moveTo>
                <a:lnTo>
                  <a:pt x="52435" y="323107"/>
                </a:lnTo>
                <a:lnTo>
                  <a:pt x="53617" y="323138"/>
                </a:lnTo>
                <a:lnTo>
                  <a:pt x="54838" y="322605"/>
                </a:lnTo>
                <a:close/>
              </a:path>
              <a:path w="121920" h="328295">
                <a:moveTo>
                  <a:pt x="91262" y="322605"/>
                </a:moveTo>
                <a:lnTo>
                  <a:pt x="54838" y="322605"/>
                </a:lnTo>
                <a:lnTo>
                  <a:pt x="53617" y="323138"/>
                </a:lnTo>
                <a:lnTo>
                  <a:pt x="90741" y="323126"/>
                </a:lnTo>
                <a:lnTo>
                  <a:pt x="91262" y="322605"/>
                </a:lnTo>
                <a:close/>
              </a:path>
              <a:path w="121920" h="328295">
                <a:moveTo>
                  <a:pt x="54717" y="322630"/>
                </a:moveTo>
                <a:lnTo>
                  <a:pt x="52882" y="322630"/>
                </a:lnTo>
                <a:lnTo>
                  <a:pt x="52435" y="323107"/>
                </a:lnTo>
                <a:lnTo>
                  <a:pt x="54717" y="322630"/>
                </a:lnTo>
                <a:close/>
              </a:path>
              <a:path w="121920" h="328295">
                <a:moveTo>
                  <a:pt x="57829" y="313347"/>
                </a:moveTo>
                <a:lnTo>
                  <a:pt x="54838" y="313347"/>
                </a:lnTo>
                <a:lnTo>
                  <a:pt x="55029" y="314032"/>
                </a:lnTo>
                <a:lnTo>
                  <a:pt x="54713" y="314032"/>
                </a:lnTo>
                <a:lnTo>
                  <a:pt x="53238" y="322122"/>
                </a:lnTo>
                <a:lnTo>
                  <a:pt x="53581" y="321640"/>
                </a:lnTo>
                <a:lnTo>
                  <a:pt x="54416" y="320268"/>
                </a:lnTo>
                <a:lnTo>
                  <a:pt x="55257" y="318668"/>
                </a:lnTo>
                <a:lnTo>
                  <a:pt x="55803" y="317449"/>
                </a:lnTo>
                <a:lnTo>
                  <a:pt x="56234" y="316331"/>
                </a:lnTo>
                <a:lnTo>
                  <a:pt x="56045" y="316331"/>
                </a:lnTo>
                <a:lnTo>
                  <a:pt x="56908" y="314579"/>
                </a:lnTo>
                <a:lnTo>
                  <a:pt x="57092" y="314579"/>
                </a:lnTo>
                <a:lnTo>
                  <a:pt x="57419" y="314032"/>
                </a:lnTo>
                <a:lnTo>
                  <a:pt x="55029" y="314032"/>
                </a:lnTo>
                <a:lnTo>
                  <a:pt x="54774" y="313698"/>
                </a:lnTo>
                <a:lnTo>
                  <a:pt x="57619" y="313698"/>
                </a:lnTo>
                <a:lnTo>
                  <a:pt x="57829" y="313347"/>
                </a:lnTo>
                <a:close/>
              </a:path>
              <a:path w="121920" h="328295">
                <a:moveTo>
                  <a:pt x="87210" y="310349"/>
                </a:moveTo>
                <a:lnTo>
                  <a:pt x="59620" y="310349"/>
                </a:lnTo>
                <a:lnTo>
                  <a:pt x="56575" y="315444"/>
                </a:lnTo>
                <a:lnTo>
                  <a:pt x="55803" y="317449"/>
                </a:lnTo>
                <a:lnTo>
                  <a:pt x="55257" y="318668"/>
                </a:lnTo>
                <a:lnTo>
                  <a:pt x="54355" y="320382"/>
                </a:lnTo>
                <a:lnTo>
                  <a:pt x="53581" y="321640"/>
                </a:lnTo>
                <a:lnTo>
                  <a:pt x="53238" y="322122"/>
                </a:lnTo>
                <a:lnTo>
                  <a:pt x="91744" y="322122"/>
                </a:lnTo>
                <a:lnTo>
                  <a:pt x="93484" y="320382"/>
                </a:lnTo>
                <a:lnTo>
                  <a:pt x="93586" y="313207"/>
                </a:lnTo>
                <a:lnTo>
                  <a:pt x="90728" y="310362"/>
                </a:lnTo>
                <a:lnTo>
                  <a:pt x="87210" y="310349"/>
                </a:lnTo>
                <a:close/>
              </a:path>
              <a:path w="121920" h="328295">
                <a:moveTo>
                  <a:pt x="56908" y="314579"/>
                </a:moveTo>
                <a:lnTo>
                  <a:pt x="56045" y="316331"/>
                </a:lnTo>
                <a:lnTo>
                  <a:pt x="56575" y="315444"/>
                </a:lnTo>
                <a:lnTo>
                  <a:pt x="56908" y="314579"/>
                </a:lnTo>
                <a:close/>
              </a:path>
              <a:path w="121920" h="328295">
                <a:moveTo>
                  <a:pt x="56575" y="315444"/>
                </a:moveTo>
                <a:lnTo>
                  <a:pt x="56045" y="316331"/>
                </a:lnTo>
                <a:lnTo>
                  <a:pt x="56234" y="316331"/>
                </a:lnTo>
                <a:lnTo>
                  <a:pt x="56575" y="315444"/>
                </a:lnTo>
                <a:close/>
              </a:path>
              <a:path w="121920" h="328295">
                <a:moveTo>
                  <a:pt x="57092" y="314579"/>
                </a:moveTo>
                <a:lnTo>
                  <a:pt x="56908" y="314579"/>
                </a:lnTo>
                <a:lnTo>
                  <a:pt x="56575" y="315444"/>
                </a:lnTo>
                <a:lnTo>
                  <a:pt x="57092" y="314579"/>
                </a:lnTo>
                <a:close/>
              </a:path>
              <a:path w="121920" h="328295">
                <a:moveTo>
                  <a:pt x="54838" y="313347"/>
                </a:moveTo>
                <a:lnTo>
                  <a:pt x="54774" y="313698"/>
                </a:lnTo>
                <a:lnTo>
                  <a:pt x="55029" y="314032"/>
                </a:lnTo>
                <a:lnTo>
                  <a:pt x="54838" y="313347"/>
                </a:lnTo>
                <a:close/>
              </a:path>
              <a:path w="121920" h="328295">
                <a:moveTo>
                  <a:pt x="50787" y="308470"/>
                </a:moveTo>
                <a:lnTo>
                  <a:pt x="54774" y="313698"/>
                </a:lnTo>
                <a:lnTo>
                  <a:pt x="54838" y="313347"/>
                </a:lnTo>
                <a:lnTo>
                  <a:pt x="57829" y="313347"/>
                </a:lnTo>
                <a:lnTo>
                  <a:pt x="59097" y="311226"/>
                </a:lnTo>
                <a:lnTo>
                  <a:pt x="55511" y="311226"/>
                </a:lnTo>
                <a:lnTo>
                  <a:pt x="52285" y="310349"/>
                </a:lnTo>
                <a:lnTo>
                  <a:pt x="54009" y="310349"/>
                </a:lnTo>
                <a:lnTo>
                  <a:pt x="50787" y="308470"/>
                </a:lnTo>
                <a:close/>
              </a:path>
              <a:path w="121920" h="328295">
                <a:moveTo>
                  <a:pt x="54009" y="310349"/>
                </a:moveTo>
                <a:lnTo>
                  <a:pt x="52285" y="310349"/>
                </a:lnTo>
                <a:lnTo>
                  <a:pt x="55511" y="311226"/>
                </a:lnTo>
                <a:lnTo>
                  <a:pt x="54009" y="310349"/>
                </a:lnTo>
                <a:close/>
              </a:path>
              <a:path w="121920" h="328295">
                <a:moveTo>
                  <a:pt x="60600" y="308470"/>
                </a:moveTo>
                <a:lnTo>
                  <a:pt x="50787" y="308470"/>
                </a:lnTo>
                <a:lnTo>
                  <a:pt x="55511" y="311226"/>
                </a:lnTo>
                <a:lnTo>
                  <a:pt x="59097" y="311226"/>
                </a:lnTo>
                <a:lnTo>
                  <a:pt x="59620" y="310349"/>
                </a:lnTo>
                <a:lnTo>
                  <a:pt x="60600" y="308470"/>
                </a:lnTo>
                <a:close/>
              </a:path>
              <a:path w="121920" h="328295">
                <a:moveTo>
                  <a:pt x="40097" y="299764"/>
                </a:moveTo>
                <a:lnTo>
                  <a:pt x="39903" y="300088"/>
                </a:lnTo>
                <a:lnTo>
                  <a:pt x="40097" y="299764"/>
                </a:lnTo>
                <a:close/>
              </a:path>
              <a:path w="121920" h="328295">
                <a:moveTo>
                  <a:pt x="68749" y="291807"/>
                </a:moveTo>
                <a:lnTo>
                  <a:pt x="44246" y="291807"/>
                </a:lnTo>
                <a:lnTo>
                  <a:pt x="40097" y="299764"/>
                </a:lnTo>
                <a:lnTo>
                  <a:pt x="40246" y="299516"/>
                </a:lnTo>
                <a:lnTo>
                  <a:pt x="65134" y="299516"/>
                </a:lnTo>
                <a:lnTo>
                  <a:pt x="68749" y="291807"/>
                </a:lnTo>
                <a:close/>
              </a:path>
              <a:path w="121920" h="328295">
                <a:moveTo>
                  <a:pt x="73888" y="279971"/>
                </a:moveTo>
                <a:lnTo>
                  <a:pt x="49822" y="279971"/>
                </a:lnTo>
                <a:lnTo>
                  <a:pt x="44063" y="292158"/>
                </a:lnTo>
                <a:lnTo>
                  <a:pt x="44246" y="291807"/>
                </a:lnTo>
                <a:lnTo>
                  <a:pt x="68749" y="291807"/>
                </a:lnTo>
                <a:lnTo>
                  <a:pt x="70053" y="289026"/>
                </a:lnTo>
                <a:lnTo>
                  <a:pt x="73888" y="279971"/>
                </a:lnTo>
                <a:close/>
              </a:path>
              <a:path w="121920" h="328295">
                <a:moveTo>
                  <a:pt x="80208" y="263436"/>
                </a:moveTo>
                <a:lnTo>
                  <a:pt x="56895" y="263436"/>
                </a:lnTo>
                <a:lnTo>
                  <a:pt x="56616" y="264160"/>
                </a:lnTo>
                <a:lnTo>
                  <a:pt x="49743" y="280138"/>
                </a:lnTo>
                <a:lnTo>
                  <a:pt x="49822" y="279971"/>
                </a:lnTo>
                <a:lnTo>
                  <a:pt x="73888" y="279971"/>
                </a:lnTo>
                <a:lnTo>
                  <a:pt x="77228" y="272084"/>
                </a:lnTo>
                <a:lnTo>
                  <a:pt x="77495" y="271360"/>
                </a:lnTo>
                <a:lnTo>
                  <a:pt x="80208" y="263436"/>
                </a:lnTo>
                <a:close/>
              </a:path>
              <a:path w="121920" h="328295">
                <a:moveTo>
                  <a:pt x="56747" y="263783"/>
                </a:moveTo>
                <a:lnTo>
                  <a:pt x="56585" y="264160"/>
                </a:lnTo>
                <a:lnTo>
                  <a:pt x="56747" y="263783"/>
                </a:lnTo>
                <a:close/>
              </a:path>
              <a:path w="121920" h="328295">
                <a:moveTo>
                  <a:pt x="56895" y="263436"/>
                </a:moveTo>
                <a:lnTo>
                  <a:pt x="56747" y="263783"/>
                </a:lnTo>
                <a:lnTo>
                  <a:pt x="56616" y="264160"/>
                </a:lnTo>
                <a:lnTo>
                  <a:pt x="56895" y="263436"/>
                </a:lnTo>
                <a:close/>
              </a:path>
              <a:path w="121920" h="328295">
                <a:moveTo>
                  <a:pt x="86951" y="243293"/>
                </a:moveTo>
                <a:lnTo>
                  <a:pt x="63855" y="243293"/>
                </a:lnTo>
                <a:lnTo>
                  <a:pt x="56747" y="263783"/>
                </a:lnTo>
                <a:lnTo>
                  <a:pt x="56895" y="263436"/>
                </a:lnTo>
                <a:lnTo>
                  <a:pt x="80208" y="263436"/>
                </a:lnTo>
                <a:lnTo>
                  <a:pt x="84721" y="250253"/>
                </a:lnTo>
                <a:lnTo>
                  <a:pt x="86951" y="243293"/>
                </a:lnTo>
                <a:close/>
              </a:path>
              <a:path w="121920" h="328295">
                <a:moveTo>
                  <a:pt x="94400" y="219024"/>
                </a:moveTo>
                <a:lnTo>
                  <a:pt x="71793" y="219024"/>
                </a:lnTo>
                <a:lnTo>
                  <a:pt x="63834" y="243353"/>
                </a:lnTo>
                <a:lnTo>
                  <a:pt x="86951" y="243293"/>
                </a:lnTo>
                <a:lnTo>
                  <a:pt x="92570" y="225755"/>
                </a:lnTo>
                <a:lnTo>
                  <a:pt x="94400" y="219024"/>
                </a:lnTo>
                <a:close/>
              </a:path>
              <a:path w="121920" h="328295">
                <a:moveTo>
                  <a:pt x="101517" y="192150"/>
                </a:moveTo>
                <a:lnTo>
                  <a:pt x="79324" y="192150"/>
                </a:lnTo>
                <a:lnTo>
                  <a:pt x="71687" y="219345"/>
                </a:lnTo>
                <a:lnTo>
                  <a:pt x="71793" y="219024"/>
                </a:lnTo>
                <a:lnTo>
                  <a:pt x="94400" y="219024"/>
                </a:lnTo>
                <a:lnTo>
                  <a:pt x="100241" y="197548"/>
                </a:lnTo>
                <a:lnTo>
                  <a:pt x="101517" y="192150"/>
                </a:lnTo>
                <a:close/>
              </a:path>
              <a:path w="121920" h="328295">
                <a:moveTo>
                  <a:pt x="114470" y="136004"/>
                </a:moveTo>
                <a:lnTo>
                  <a:pt x="93141" y="136004"/>
                </a:lnTo>
                <a:lnTo>
                  <a:pt x="92938" y="136994"/>
                </a:lnTo>
                <a:lnTo>
                  <a:pt x="86182" y="164083"/>
                </a:lnTo>
                <a:lnTo>
                  <a:pt x="79285" y="192290"/>
                </a:lnTo>
                <a:lnTo>
                  <a:pt x="79324" y="192150"/>
                </a:lnTo>
                <a:lnTo>
                  <a:pt x="101517" y="192150"/>
                </a:lnTo>
                <a:lnTo>
                  <a:pt x="106965" y="169087"/>
                </a:lnTo>
                <a:lnTo>
                  <a:pt x="113690" y="141008"/>
                </a:lnTo>
                <a:lnTo>
                  <a:pt x="113880" y="140068"/>
                </a:lnTo>
                <a:lnTo>
                  <a:pt x="114470" y="136004"/>
                </a:lnTo>
                <a:close/>
              </a:path>
              <a:path w="121920" h="328295">
                <a:moveTo>
                  <a:pt x="93001" y="136570"/>
                </a:moveTo>
                <a:lnTo>
                  <a:pt x="92896" y="136994"/>
                </a:lnTo>
                <a:lnTo>
                  <a:pt x="93001" y="136570"/>
                </a:lnTo>
                <a:close/>
              </a:path>
              <a:path w="121920" h="328295">
                <a:moveTo>
                  <a:pt x="93141" y="136004"/>
                </a:moveTo>
                <a:lnTo>
                  <a:pt x="93001" y="136570"/>
                </a:lnTo>
                <a:lnTo>
                  <a:pt x="92938" y="136994"/>
                </a:lnTo>
                <a:lnTo>
                  <a:pt x="93141" y="136004"/>
                </a:lnTo>
                <a:close/>
              </a:path>
              <a:path w="121920" h="328295">
                <a:moveTo>
                  <a:pt x="118158" y="110007"/>
                </a:moveTo>
                <a:lnTo>
                  <a:pt x="96939" y="110007"/>
                </a:lnTo>
                <a:lnTo>
                  <a:pt x="93001" y="136570"/>
                </a:lnTo>
                <a:lnTo>
                  <a:pt x="93141" y="136004"/>
                </a:lnTo>
                <a:lnTo>
                  <a:pt x="114470" y="136004"/>
                </a:lnTo>
                <a:lnTo>
                  <a:pt x="117843" y="112750"/>
                </a:lnTo>
                <a:lnTo>
                  <a:pt x="118158" y="110007"/>
                </a:lnTo>
                <a:close/>
              </a:path>
              <a:path w="121920" h="328295">
                <a:moveTo>
                  <a:pt x="120817" y="85483"/>
                </a:moveTo>
                <a:lnTo>
                  <a:pt x="99796" y="85483"/>
                </a:lnTo>
                <a:lnTo>
                  <a:pt x="99733" y="86347"/>
                </a:lnTo>
                <a:lnTo>
                  <a:pt x="99613" y="87058"/>
                </a:lnTo>
                <a:lnTo>
                  <a:pt x="96933" y="110041"/>
                </a:lnTo>
                <a:lnTo>
                  <a:pt x="118158" y="110007"/>
                </a:lnTo>
                <a:lnTo>
                  <a:pt x="120700" y="87909"/>
                </a:lnTo>
                <a:lnTo>
                  <a:pt x="120817" y="85483"/>
                </a:lnTo>
                <a:close/>
              </a:path>
              <a:path w="121920" h="328295">
                <a:moveTo>
                  <a:pt x="99748" y="85896"/>
                </a:moveTo>
                <a:lnTo>
                  <a:pt x="99695" y="86347"/>
                </a:lnTo>
                <a:lnTo>
                  <a:pt x="99748" y="85896"/>
                </a:lnTo>
                <a:close/>
              </a:path>
              <a:path w="121920" h="328295">
                <a:moveTo>
                  <a:pt x="121475" y="65100"/>
                </a:moveTo>
                <a:lnTo>
                  <a:pt x="100456" y="65100"/>
                </a:lnTo>
                <a:lnTo>
                  <a:pt x="100456" y="65862"/>
                </a:lnTo>
                <a:lnTo>
                  <a:pt x="100417" y="66255"/>
                </a:lnTo>
                <a:lnTo>
                  <a:pt x="99748" y="85896"/>
                </a:lnTo>
                <a:lnTo>
                  <a:pt x="99796" y="85483"/>
                </a:lnTo>
                <a:lnTo>
                  <a:pt x="120817" y="85483"/>
                </a:lnTo>
                <a:lnTo>
                  <a:pt x="121461" y="66255"/>
                </a:lnTo>
                <a:lnTo>
                  <a:pt x="121475" y="65100"/>
                </a:lnTo>
                <a:close/>
              </a:path>
              <a:path w="121920" h="328295">
                <a:moveTo>
                  <a:pt x="80241" y="21183"/>
                </a:moveTo>
                <a:lnTo>
                  <a:pt x="43345" y="21183"/>
                </a:lnTo>
                <a:lnTo>
                  <a:pt x="24561" y="33553"/>
                </a:lnTo>
                <a:lnTo>
                  <a:pt x="1219" y="49377"/>
                </a:lnTo>
                <a:lnTo>
                  <a:pt x="0" y="55727"/>
                </a:lnTo>
                <a:lnTo>
                  <a:pt x="6311" y="65024"/>
                </a:lnTo>
                <a:lnTo>
                  <a:pt x="12611" y="66255"/>
                </a:lnTo>
                <a:lnTo>
                  <a:pt x="35928" y="50685"/>
                </a:lnTo>
                <a:lnTo>
                  <a:pt x="54876" y="38379"/>
                </a:lnTo>
                <a:lnTo>
                  <a:pt x="70970" y="27406"/>
                </a:lnTo>
                <a:lnTo>
                  <a:pt x="70713" y="27406"/>
                </a:lnTo>
                <a:lnTo>
                  <a:pt x="72199" y="26568"/>
                </a:lnTo>
                <a:lnTo>
                  <a:pt x="72520" y="26568"/>
                </a:lnTo>
                <a:lnTo>
                  <a:pt x="82589" y="21896"/>
                </a:lnTo>
                <a:lnTo>
                  <a:pt x="80241" y="21183"/>
                </a:lnTo>
                <a:close/>
              </a:path>
              <a:path w="121920" h="328295">
                <a:moveTo>
                  <a:pt x="100443" y="65498"/>
                </a:moveTo>
                <a:lnTo>
                  <a:pt x="100431" y="65862"/>
                </a:lnTo>
                <a:lnTo>
                  <a:pt x="100443" y="65498"/>
                </a:lnTo>
                <a:close/>
              </a:path>
              <a:path w="121920" h="328295">
                <a:moveTo>
                  <a:pt x="120759" y="47498"/>
                </a:moveTo>
                <a:lnTo>
                  <a:pt x="99771" y="47498"/>
                </a:lnTo>
                <a:lnTo>
                  <a:pt x="99872" y="48615"/>
                </a:lnTo>
                <a:lnTo>
                  <a:pt x="99890" y="50685"/>
                </a:lnTo>
                <a:lnTo>
                  <a:pt x="100443" y="65498"/>
                </a:lnTo>
                <a:lnTo>
                  <a:pt x="100456" y="65100"/>
                </a:lnTo>
                <a:lnTo>
                  <a:pt x="121475" y="65100"/>
                </a:lnTo>
                <a:lnTo>
                  <a:pt x="120759" y="47498"/>
                </a:lnTo>
                <a:close/>
              </a:path>
              <a:path w="121920" h="328295">
                <a:moveTo>
                  <a:pt x="99792" y="48061"/>
                </a:moveTo>
                <a:lnTo>
                  <a:pt x="99812" y="48615"/>
                </a:lnTo>
                <a:lnTo>
                  <a:pt x="99792" y="48061"/>
                </a:lnTo>
                <a:close/>
              </a:path>
              <a:path w="121920" h="328295">
                <a:moveTo>
                  <a:pt x="97938" y="35306"/>
                </a:moveTo>
                <a:lnTo>
                  <a:pt x="99792" y="48061"/>
                </a:lnTo>
                <a:lnTo>
                  <a:pt x="99771" y="47498"/>
                </a:lnTo>
                <a:lnTo>
                  <a:pt x="120759" y="47498"/>
                </a:lnTo>
                <a:lnTo>
                  <a:pt x="120726" y="46672"/>
                </a:lnTo>
                <a:lnTo>
                  <a:pt x="120624" y="45567"/>
                </a:lnTo>
                <a:lnTo>
                  <a:pt x="119303" y="36639"/>
                </a:lnTo>
                <a:lnTo>
                  <a:pt x="98539" y="36639"/>
                </a:lnTo>
                <a:lnTo>
                  <a:pt x="97938" y="35306"/>
                </a:lnTo>
                <a:close/>
              </a:path>
              <a:path w="121920" h="328295">
                <a:moveTo>
                  <a:pt x="97726" y="33845"/>
                </a:moveTo>
                <a:lnTo>
                  <a:pt x="97938" y="35306"/>
                </a:lnTo>
                <a:lnTo>
                  <a:pt x="98539" y="36639"/>
                </a:lnTo>
                <a:lnTo>
                  <a:pt x="97726" y="33845"/>
                </a:lnTo>
                <a:close/>
              </a:path>
              <a:path w="121920" h="328295">
                <a:moveTo>
                  <a:pt x="118889" y="33845"/>
                </a:moveTo>
                <a:lnTo>
                  <a:pt x="97726" y="33845"/>
                </a:lnTo>
                <a:lnTo>
                  <a:pt x="98539" y="36639"/>
                </a:lnTo>
                <a:lnTo>
                  <a:pt x="119303" y="36639"/>
                </a:lnTo>
                <a:lnTo>
                  <a:pt x="118889" y="33845"/>
                </a:lnTo>
                <a:close/>
              </a:path>
              <a:path w="121920" h="328295">
                <a:moveTo>
                  <a:pt x="94646" y="27998"/>
                </a:moveTo>
                <a:lnTo>
                  <a:pt x="97938" y="35306"/>
                </a:lnTo>
                <a:lnTo>
                  <a:pt x="97726" y="33845"/>
                </a:lnTo>
                <a:lnTo>
                  <a:pt x="118889" y="33845"/>
                </a:lnTo>
                <a:lnTo>
                  <a:pt x="118440" y="30810"/>
                </a:lnTo>
                <a:lnTo>
                  <a:pt x="118095" y="29629"/>
                </a:lnTo>
                <a:lnTo>
                  <a:pt x="96875" y="29629"/>
                </a:lnTo>
                <a:lnTo>
                  <a:pt x="94646" y="27998"/>
                </a:lnTo>
                <a:close/>
              </a:path>
              <a:path w="121920" h="328295">
                <a:moveTo>
                  <a:pt x="93510" y="25476"/>
                </a:moveTo>
                <a:lnTo>
                  <a:pt x="94646" y="27998"/>
                </a:lnTo>
                <a:lnTo>
                  <a:pt x="96875" y="29629"/>
                </a:lnTo>
                <a:lnTo>
                  <a:pt x="93510" y="25476"/>
                </a:lnTo>
                <a:close/>
              </a:path>
              <a:path w="121920" h="328295">
                <a:moveTo>
                  <a:pt x="116470" y="25476"/>
                </a:moveTo>
                <a:lnTo>
                  <a:pt x="93510" y="25476"/>
                </a:lnTo>
                <a:lnTo>
                  <a:pt x="96875" y="29629"/>
                </a:lnTo>
                <a:lnTo>
                  <a:pt x="118095" y="29629"/>
                </a:lnTo>
                <a:lnTo>
                  <a:pt x="117613" y="27998"/>
                </a:lnTo>
                <a:lnTo>
                  <a:pt x="116470" y="25476"/>
                </a:lnTo>
                <a:close/>
              </a:path>
              <a:path w="121920" h="328295">
                <a:moveTo>
                  <a:pt x="88940" y="23825"/>
                </a:moveTo>
                <a:lnTo>
                  <a:pt x="94646" y="27998"/>
                </a:lnTo>
                <a:lnTo>
                  <a:pt x="93510" y="25476"/>
                </a:lnTo>
                <a:lnTo>
                  <a:pt x="116470" y="25476"/>
                </a:lnTo>
                <a:lnTo>
                  <a:pt x="115957" y="24345"/>
                </a:lnTo>
                <a:lnTo>
                  <a:pt x="90652" y="24345"/>
                </a:lnTo>
                <a:lnTo>
                  <a:pt x="88940" y="23825"/>
                </a:lnTo>
                <a:close/>
              </a:path>
              <a:path w="121920" h="328295">
                <a:moveTo>
                  <a:pt x="72199" y="26568"/>
                </a:moveTo>
                <a:lnTo>
                  <a:pt x="70713" y="27406"/>
                </a:lnTo>
                <a:lnTo>
                  <a:pt x="71516" y="27034"/>
                </a:lnTo>
                <a:lnTo>
                  <a:pt x="72199" y="26568"/>
                </a:lnTo>
                <a:close/>
              </a:path>
              <a:path w="121920" h="328295">
                <a:moveTo>
                  <a:pt x="71516" y="27034"/>
                </a:moveTo>
                <a:lnTo>
                  <a:pt x="70713" y="27406"/>
                </a:lnTo>
                <a:lnTo>
                  <a:pt x="70970" y="27406"/>
                </a:lnTo>
                <a:lnTo>
                  <a:pt x="71516" y="27034"/>
                </a:lnTo>
                <a:close/>
              </a:path>
              <a:path w="121920" h="328295">
                <a:moveTo>
                  <a:pt x="72520" y="26568"/>
                </a:moveTo>
                <a:lnTo>
                  <a:pt x="72199" y="26568"/>
                </a:lnTo>
                <a:lnTo>
                  <a:pt x="71516" y="27034"/>
                </a:lnTo>
                <a:lnTo>
                  <a:pt x="72520" y="26568"/>
                </a:lnTo>
                <a:close/>
              </a:path>
              <a:path w="121920" h="328295">
                <a:moveTo>
                  <a:pt x="87515" y="22783"/>
                </a:moveTo>
                <a:lnTo>
                  <a:pt x="88940" y="23825"/>
                </a:lnTo>
                <a:lnTo>
                  <a:pt x="90652" y="24345"/>
                </a:lnTo>
                <a:lnTo>
                  <a:pt x="87515" y="22783"/>
                </a:lnTo>
                <a:close/>
              </a:path>
              <a:path w="121920" h="328295">
                <a:moveTo>
                  <a:pt x="115249" y="22783"/>
                </a:moveTo>
                <a:lnTo>
                  <a:pt x="87515" y="22783"/>
                </a:lnTo>
                <a:lnTo>
                  <a:pt x="90652" y="24345"/>
                </a:lnTo>
                <a:lnTo>
                  <a:pt x="115957" y="24345"/>
                </a:lnTo>
                <a:lnTo>
                  <a:pt x="115249" y="22783"/>
                </a:lnTo>
                <a:close/>
              </a:path>
              <a:path w="121920" h="328295">
                <a:moveTo>
                  <a:pt x="114086" y="20218"/>
                </a:moveTo>
                <a:lnTo>
                  <a:pt x="86207" y="20218"/>
                </a:lnTo>
                <a:lnTo>
                  <a:pt x="82589" y="21896"/>
                </a:lnTo>
                <a:lnTo>
                  <a:pt x="88940" y="23825"/>
                </a:lnTo>
                <a:lnTo>
                  <a:pt x="87515" y="22783"/>
                </a:lnTo>
                <a:lnTo>
                  <a:pt x="115249" y="22783"/>
                </a:lnTo>
                <a:lnTo>
                  <a:pt x="114086" y="20218"/>
                </a:lnTo>
                <a:close/>
              </a:path>
              <a:path w="121920" h="328295">
                <a:moveTo>
                  <a:pt x="86207" y="20218"/>
                </a:moveTo>
                <a:lnTo>
                  <a:pt x="78778" y="20739"/>
                </a:lnTo>
                <a:lnTo>
                  <a:pt x="82589" y="21896"/>
                </a:lnTo>
                <a:lnTo>
                  <a:pt x="86207" y="20218"/>
                </a:lnTo>
                <a:close/>
              </a:path>
              <a:path w="121920" h="328295">
                <a:moveTo>
                  <a:pt x="82372" y="0"/>
                </a:moveTo>
                <a:lnTo>
                  <a:pt x="79717" y="190"/>
                </a:lnTo>
                <a:lnTo>
                  <a:pt x="61912" y="8483"/>
                </a:lnTo>
                <a:lnTo>
                  <a:pt x="60388" y="9372"/>
                </a:lnTo>
                <a:lnTo>
                  <a:pt x="43199" y="21279"/>
                </a:lnTo>
                <a:lnTo>
                  <a:pt x="43345" y="21183"/>
                </a:lnTo>
                <a:lnTo>
                  <a:pt x="80241" y="21183"/>
                </a:lnTo>
                <a:lnTo>
                  <a:pt x="78778" y="20739"/>
                </a:lnTo>
                <a:lnTo>
                  <a:pt x="86207" y="20218"/>
                </a:lnTo>
                <a:lnTo>
                  <a:pt x="114086" y="20218"/>
                </a:lnTo>
                <a:lnTo>
                  <a:pt x="111823" y="15227"/>
                </a:lnTo>
                <a:lnTo>
                  <a:pt x="110667" y="13804"/>
                </a:lnTo>
                <a:lnTo>
                  <a:pt x="99847" y="5905"/>
                </a:lnTo>
                <a:lnTo>
                  <a:pt x="96710" y="4343"/>
                </a:lnTo>
                <a:lnTo>
                  <a:pt x="82372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54821" y="5570410"/>
            <a:ext cx="319405" cy="28575"/>
          </a:xfrm>
          <a:custGeom>
            <a:avLst/>
            <a:gdLst/>
            <a:ahLst/>
            <a:cxnLst/>
            <a:rect l="l" t="t" r="r" b="b"/>
            <a:pathLst>
              <a:path w="319405" h="28575">
                <a:moveTo>
                  <a:pt x="300101" y="23296"/>
                </a:moveTo>
                <a:lnTo>
                  <a:pt x="304723" y="28098"/>
                </a:lnTo>
                <a:lnTo>
                  <a:pt x="311188" y="28224"/>
                </a:lnTo>
                <a:lnTo>
                  <a:pt x="313286" y="26206"/>
                </a:lnTo>
                <a:lnTo>
                  <a:pt x="305327" y="26202"/>
                </a:lnTo>
                <a:lnTo>
                  <a:pt x="304304" y="25988"/>
                </a:lnTo>
                <a:lnTo>
                  <a:pt x="304952" y="25988"/>
                </a:lnTo>
                <a:lnTo>
                  <a:pt x="300101" y="23296"/>
                </a:lnTo>
                <a:close/>
              </a:path>
              <a:path w="319405" h="28575">
                <a:moveTo>
                  <a:pt x="5715" y="0"/>
                </a:moveTo>
                <a:lnTo>
                  <a:pt x="876" y="4140"/>
                </a:lnTo>
                <a:lnTo>
                  <a:pt x="0" y="15176"/>
                </a:lnTo>
                <a:lnTo>
                  <a:pt x="4089" y="20010"/>
                </a:lnTo>
                <a:lnTo>
                  <a:pt x="40322" y="23098"/>
                </a:lnTo>
                <a:lnTo>
                  <a:pt x="71361" y="25312"/>
                </a:lnTo>
                <a:lnTo>
                  <a:pt x="97802" y="26054"/>
                </a:lnTo>
                <a:lnTo>
                  <a:pt x="127685" y="26423"/>
                </a:lnTo>
                <a:lnTo>
                  <a:pt x="159160" y="26013"/>
                </a:lnTo>
                <a:lnTo>
                  <a:pt x="302715" y="26012"/>
                </a:lnTo>
                <a:lnTo>
                  <a:pt x="300101" y="23296"/>
                </a:lnTo>
                <a:lnTo>
                  <a:pt x="312850" y="23296"/>
                </a:lnTo>
                <a:lnTo>
                  <a:pt x="318122" y="19319"/>
                </a:lnTo>
                <a:lnTo>
                  <a:pt x="319125" y="19319"/>
                </a:lnTo>
                <a:lnTo>
                  <a:pt x="319125" y="17094"/>
                </a:lnTo>
                <a:lnTo>
                  <a:pt x="318401" y="17094"/>
                </a:lnTo>
                <a:lnTo>
                  <a:pt x="311048" y="9944"/>
                </a:lnTo>
                <a:lnTo>
                  <a:pt x="315638" y="9944"/>
                </a:lnTo>
                <a:lnTo>
                  <a:pt x="312089" y="6527"/>
                </a:lnTo>
                <a:lnTo>
                  <a:pt x="311869" y="6464"/>
                </a:lnTo>
                <a:lnTo>
                  <a:pt x="304304" y="6464"/>
                </a:lnTo>
                <a:lnTo>
                  <a:pt x="159258" y="6438"/>
                </a:lnTo>
                <a:lnTo>
                  <a:pt x="144980" y="6247"/>
                </a:lnTo>
                <a:lnTo>
                  <a:pt x="98056" y="5676"/>
                </a:lnTo>
                <a:lnTo>
                  <a:pt x="98209" y="5676"/>
                </a:lnTo>
                <a:lnTo>
                  <a:pt x="71920" y="4978"/>
                </a:lnTo>
                <a:lnTo>
                  <a:pt x="72181" y="4978"/>
                </a:lnTo>
                <a:lnTo>
                  <a:pt x="41757" y="2870"/>
                </a:lnTo>
                <a:lnTo>
                  <a:pt x="5715" y="0"/>
                </a:lnTo>
                <a:close/>
              </a:path>
              <a:path w="319405" h="28575">
                <a:moveTo>
                  <a:pt x="302838" y="26140"/>
                </a:moveTo>
                <a:lnTo>
                  <a:pt x="269609" y="26140"/>
                </a:lnTo>
                <a:lnTo>
                  <a:pt x="285445" y="26206"/>
                </a:lnTo>
                <a:lnTo>
                  <a:pt x="302898" y="26202"/>
                </a:lnTo>
                <a:close/>
              </a:path>
              <a:path w="319405" h="28575">
                <a:moveTo>
                  <a:pt x="304304" y="25988"/>
                </a:moveTo>
                <a:lnTo>
                  <a:pt x="305346" y="26206"/>
                </a:lnTo>
                <a:lnTo>
                  <a:pt x="305101" y="26070"/>
                </a:lnTo>
                <a:lnTo>
                  <a:pt x="304304" y="25988"/>
                </a:lnTo>
                <a:close/>
              </a:path>
              <a:path w="319405" h="28575">
                <a:moveTo>
                  <a:pt x="305101" y="26070"/>
                </a:moveTo>
                <a:lnTo>
                  <a:pt x="305346" y="26206"/>
                </a:lnTo>
                <a:lnTo>
                  <a:pt x="313290" y="26202"/>
                </a:lnTo>
                <a:lnTo>
                  <a:pt x="306374" y="26202"/>
                </a:lnTo>
                <a:lnTo>
                  <a:pt x="305101" y="26070"/>
                </a:lnTo>
                <a:close/>
              </a:path>
              <a:path w="319405" h="28575">
                <a:moveTo>
                  <a:pt x="312850" y="23296"/>
                </a:moveTo>
                <a:lnTo>
                  <a:pt x="300101" y="23296"/>
                </a:lnTo>
                <a:lnTo>
                  <a:pt x="305101" y="26070"/>
                </a:lnTo>
                <a:lnTo>
                  <a:pt x="306374" y="26202"/>
                </a:lnTo>
                <a:lnTo>
                  <a:pt x="313290" y="26202"/>
                </a:lnTo>
                <a:lnTo>
                  <a:pt x="314897" y="24657"/>
                </a:lnTo>
                <a:lnTo>
                  <a:pt x="311048" y="24657"/>
                </a:lnTo>
                <a:lnTo>
                  <a:pt x="312850" y="23296"/>
                </a:lnTo>
                <a:close/>
              </a:path>
              <a:path w="319405" h="28575">
                <a:moveTo>
                  <a:pt x="302715" y="26012"/>
                </a:moveTo>
                <a:lnTo>
                  <a:pt x="159160" y="26013"/>
                </a:lnTo>
                <a:lnTo>
                  <a:pt x="248005" y="26142"/>
                </a:lnTo>
                <a:lnTo>
                  <a:pt x="269609" y="26140"/>
                </a:lnTo>
                <a:lnTo>
                  <a:pt x="302838" y="26140"/>
                </a:lnTo>
                <a:lnTo>
                  <a:pt x="302715" y="26012"/>
                </a:lnTo>
                <a:close/>
              </a:path>
              <a:path w="319405" h="28575">
                <a:moveTo>
                  <a:pt x="304952" y="25988"/>
                </a:moveTo>
                <a:lnTo>
                  <a:pt x="304304" y="25988"/>
                </a:lnTo>
                <a:lnTo>
                  <a:pt x="305101" y="26070"/>
                </a:lnTo>
                <a:lnTo>
                  <a:pt x="304952" y="25988"/>
                </a:lnTo>
                <a:close/>
              </a:path>
              <a:path w="319405" h="28575">
                <a:moveTo>
                  <a:pt x="318122" y="19319"/>
                </a:moveTo>
                <a:lnTo>
                  <a:pt x="311048" y="24657"/>
                </a:lnTo>
                <a:lnTo>
                  <a:pt x="314897" y="24657"/>
                </a:lnTo>
                <a:lnTo>
                  <a:pt x="316560" y="23058"/>
                </a:lnTo>
                <a:lnTo>
                  <a:pt x="317512" y="21482"/>
                </a:lnTo>
                <a:lnTo>
                  <a:pt x="318122" y="19319"/>
                </a:lnTo>
                <a:close/>
              </a:path>
              <a:path w="319405" h="28575">
                <a:moveTo>
                  <a:pt x="319125" y="19319"/>
                </a:moveTo>
                <a:lnTo>
                  <a:pt x="318122" y="19319"/>
                </a:lnTo>
                <a:lnTo>
                  <a:pt x="317512" y="21482"/>
                </a:lnTo>
                <a:lnTo>
                  <a:pt x="316560" y="23058"/>
                </a:lnTo>
                <a:lnTo>
                  <a:pt x="314897" y="24657"/>
                </a:lnTo>
                <a:lnTo>
                  <a:pt x="315836" y="24657"/>
                </a:lnTo>
                <a:lnTo>
                  <a:pt x="319008" y="21482"/>
                </a:lnTo>
                <a:lnTo>
                  <a:pt x="319125" y="19319"/>
                </a:lnTo>
                <a:close/>
              </a:path>
              <a:path w="319405" h="28575">
                <a:moveTo>
                  <a:pt x="315638" y="9944"/>
                </a:moveTo>
                <a:lnTo>
                  <a:pt x="311048" y="9944"/>
                </a:lnTo>
                <a:lnTo>
                  <a:pt x="318401" y="17094"/>
                </a:lnTo>
                <a:lnTo>
                  <a:pt x="318312" y="13969"/>
                </a:lnTo>
                <a:lnTo>
                  <a:pt x="317182" y="11429"/>
                </a:lnTo>
                <a:lnTo>
                  <a:pt x="315638" y="9944"/>
                </a:lnTo>
                <a:close/>
              </a:path>
              <a:path w="319405" h="28575">
                <a:moveTo>
                  <a:pt x="315836" y="9944"/>
                </a:moveTo>
                <a:lnTo>
                  <a:pt x="315638" y="9944"/>
                </a:lnTo>
                <a:lnTo>
                  <a:pt x="317182" y="11429"/>
                </a:lnTo>
                <a:lnTo>
                  <a:pt x="318312" y="13969"/>
                </a:lnTo>
                <a:lnTo>
                  <a:pt x="318401" y="17094"/>
                </a:lnTo>
                <a:lnTo>
                  <a:pt x="319125" y="17094"/>
                </a:lnTo>
                <a:lnTo>
                  <a:pt x="319125" y="13246"/>
                </a:lnTo>
                <a:lnTo>
                  <a:pt x="315836" y="9944"/>
                </a:lnTo>
                <a:close/>
              </a:path>
              <a:path w="319405" h="28575">
                <a:moveTo>
                  <a:pt x="305319" y="6247"/>
                </a:moveTo>
                <a:lnTo>
                  <a:pt x="304304" y="6464"/>
                </a:lnTo>
                <a:lnTo>
                  <a:pt x="306374" y="6248"/>
                </a:lnTo>
                <a:lnTo>
                  <a:pt x="305319" y="6247"/>
                </a:lnTo>
                <a:close/>
              </a:path>
              <a:path w="319405" h="28575">
                <a:moveTo>
                  <a:pt x="308648" y="5537"/>
                </a:moveTo>
                <a:lnTo>
                  <a:pt x="305319" y="6247"/>
                </a:lnTo>
                <a:lnTo>
                  <a:pt x="306374" y="6248"/>
                </a:lnTo>
                <a:lnTo>
                  <a:pt x="304304" y="6464"/>
                </a:lnTo>
                <a:lnTo>
                  <a:pt x="311869" y="6464"/>
                </a:lnTo>
                <a:lnTo>
                  <a:pt x="308648" y="5537"/>
                </a:lnTo>
                <a:close/>
              </a:path>
              <a:path w="319405" h="28575">
                <a:moveTo>
                  <a:pt x="248056" y="6299"/>
                </a:moveTo>
                <a:lnTo>
                  <a:pt x="221729" y="6438"/>
                </a:lnTo>
                <a:lnTo>
                  <a:pt x="304423" y="6438"/>
                </a:lnTo>
                <a:lnTo>
                  <a:pt x="305018" y="6311"/>
                </a:lnTo>
                <a:lnTo>
                  <a:pt x="269608" y="6311"/>
                </a:lnTo>
                <a:lnTo>
                  <a:pt x="248056" y="6299"/>
                </a:lnTo>
                <a:close/>
              </a:path>
              <a:path w="319405" h="28575">
                <a:moveTo>
                  <a:pt x="269613" y="6311"/>
                </a:moveTo>
                <a:close/>
              </a:path>
              <a:path w="319405" h="28575">
                <a:moveTo>
                  <a:pt x="285496" y="6235"/>
                </a:moveTo>
                <a:lnTo>
                  <a:pt x="269613" y="6311"/>
                </a:lnTo>
                <a:lnTo>
                  <a:pt x="305078" y="6299"/>
                </a:lnTo>
                <a:lnTo>
                  <a:pt x="305319" y="6247"/>
                </a:lnTo>
                <a:lnTo>
                  <a:pt x="285496" y="6235"/>
                </a:lnTo>
                <a:close/>
              </a:path>
              <a:path w="319405" h="28575">
                <a:moveTo>
                  <a:pt x="72343" y="4989"/>
                </a:moveTo>
                <a:close/>
              </a:path>
              <a:path w="319405" h="28575">
                <a:moveTo>
                  <a:pt x="72181" y="4978"/>
                </a:moveTo>
                <a:lnTo>
                  <a:pt x="71920" y="4978"/>
                </a:lnTo>
                <a:lnTo>
                  <a:pt x="72343" y="4989"/>
                </a:lnTo>
                <a:lnTo>
                  <a:pt x="72181" y="4978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949701" y="5397525"/>
            <a:ext cx="511749" cy="46085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562972" y="5415165"/>
            <a:ext cx="259334" cy="29081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889235" y="5432615"/>
            <a:ext cx="143133" cy="22085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52348" y="262318"/>
            <a:ext cx="3613785" cy="4082415"/>
            <a:chOff x="6552348" y="262318"/>
            <a:chExt cx="3613785" cy="4082415"/>
          </a:xfrm>
        </p:grpSpPr>
        <p:sp>
          <p:nvSpPr>
            <p:cNvPr id="4" name="object 4"/>
            <p:cNvSpPr/>
            <p:nvPr/>
          </p:nvSpPr>
          <p:spPr>
            <a:xfrm>
              <a:off x="8393658" y="3838587"/>
              <a:ext cx="773430" cy="295275"/>
            </a:xfrm>
            <a:custGeom>
              <a:avLst/>
              <a:gdLst/>
              <a:ahLst/>
              <a:cxnLst/>
              <a:rect l="l" t="t" r="r" b="b"/>
              <a:pathLst>
                <a:path w="773429" h="295275">
                  <a:moveTo>
                    <a:pt x="17335" y="68122"/>
                  </a:moveTo>
                  <a:lnTo>
                    <a:pt x="16611" y="62166"/>
                  </a:lnTo>
                  <a:lnTo>
                    <a:pt x="16256" y="58267"/>
                  </a:lnTo>
                  <a:lnTo>
                    <a:pt x="16243" y="58013"/>
                  </a:lnTo>
                  <a:lnTo>
                    <a:pt x="15138" y="34493"/>
                  </a:lnTo>
                  <a:lnTo>
                    <a:pt x="13881" y="2971"/>
                  </a:lnTo>
                  <a:lnTo>
                    <a:pt x="10642" y="0"/>
                  </a:lnTo>
                  <a:lnTo>
                    <a:pt x="2984" y="304"/>
                  </a:lnTo>
                  <a:lnTo>
                    <a:pt x="0" y="3530"/>
                  </a:lnTo>
                  <a:lnTo>
                    <a:pt x="165" y="7480"/>
                  </a:lnTo>
                  <a:lnTo>
                    <a:pt x="3695" y="59029"/>
                  </a:lnTo>
                  <a:lnTo>
                    <a:pt x="10210" y="72453"/>
                  </a:lnTo>
                  <a:lnTo>
                    <a:pt x="15735" y="70650"/>
                  </a:lnTo>
                  <a:lnTo>
                    <a:pt x="17335" y="68122"/>
                  </a:lnTo>
                  <a:close/>
                </a:path>
                <a:path w="773429" h="295275">
                  <a:moveTo>
                    <a:pt x="773226" y="285750"/>
                  </a:moveTo>
                  <a:lnTo>
                    <a:pt x="770623" y="283146"/>
                  </a:lnTo>
                  <a:lnTo>
                    <a:pt x="764197" y="283146"/>
                  </a:lnTo>
                  <a:lnTo>
                    <a:pt x="761593" y="285750"/>
                  </a:lnTo>
                  <a:lnTo>
                    <a:pt x="761593" y="292176"/>
                  </a:lnTo>
                  <a:lnTo>
                    <a:pt x="764197" y="294779"/>
                  </a:lnTo>
                  <a:lnTo>
                    <a:pt x="770623" y="294779"/>
                  </a:lnTo>
                  <a:lnTo>
                    <a:pt x="773226" y="292176"/>
                  </a:lnTo>
                  <a:lnTo>
                    <a:pt x="773226" y="288963"/>
                  </a:lnTo>
                  <a:lnTo>
                    <a:pt x="773226" y="285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2348" y="262318"/>
              <a:ext cx="3613505" cy="4082072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78305" y="4046778"/>
            <a:ext cx="113664" cy="32384"/>
          </a:xfrm>
          <a:custGeom>
            <a:avLst/>
            <a:gdLst/>
            <a:ahLst/>
            <a:cxnLst/>
            <a:rect l="l" t="t" r="r" b="b"/>
            <a:pathLst>
              <a:path w="113665" h="32385">
                <a:moveTo>
                  <a:pt x="96495" y="22554"/>
                </a:moveTo>
                <a:lnTo>
                  <a:pt x="94055" y="22560"/>
                </a:lnTo>
                <a:lnTo>
                  <a:pt x="93601" y="23863"/>
                </a:lnTo>
                <a:lnTo>
                  <a:pt x="92596" y="26885"/>
                </a:lnTo>
                <a:lnTo>
                  <a:pt x="94214" y="30111"/>
                </a:lnTo>
                <a:lnTo>
                  <a:pt x="100197" y="32105"/>
                </a:lnTo>
                <a:lnTo>
                  <a:pt x="103427" y="30492"/>
                </a:lnTo>
                <a:lnTo>
                  <a:pt x="104536" y="27165"/>
                </a:lnTo>
                <a:lnTo>
                  <a:pt x="104786" y="26415"/>
                </a:lnTo>
                <a:lnTo>
                  <a:pt x="105556" y="25006"/>
                </a:lnTo>
                <a:lnTo>
                  <a:pt x="106008" y="23736"/>
                </a:lnTo>
                <a:lnTo>
                  <a:pt x="104659" y="23736"/>
                </a:lnTo>
                <a:lnTo>
                  <a:pt x="105127" y="22999"/>
                </a:lnTo>
                <a:lnTo>
                  <a:pt x="96888" y="22999"/>
                </a:lnTo>
                <a:lnTo>
                  <a:pt x="96495" y="22554"/>
                </a:lnTo>
                <a:close/>
              </a:path>
              <a:path w="113665" h="32385">
                <a:moveTo>
                  <a:pt x="104786" y="26415"/>
                </a:moveTo>
                <a:lnTo>
                  <a:pt x="104476" y="27165"/>
                </a:lnTo>
                <a:lnTo>
                  <a:pt x="104656" y="26804"/>
                </a:lnTo>
                <a:lnTo>
                  <a:pt x="104786" y="26415"/>
                </a:lnTo>
                <a:close/>
              </a:path>
              <a:path w="113665" h="32385">
                <a:moveTo>
                  <a:pt x="104656" y="26804"/>
                </a:moveTo>
                <a:lnTo>
                  <a:pt x="104476" y="27165"/>
                </a:lnTo>
                <a:lnTo>
                  <a:pt x="104656" y="26804"/>
                </a:lnTo>
                <a:close/>
              </a:path>
              <a:path w="113665" h="32385">
                <a:moveTo>
                  <a:pt x="104851" y="26415"/>
                </a:moveTo>
                <a:lnTo>
                  <a:pt x="104656" y="26804"/>
                </a:lnTo>
                <a:lnTo>
                  <a:pt x="104851" y="26415"/>
                </a:lnTo>
                <a:close/>
              </a:path>
              <a:path w="113665" h="32385">
                <a:moveTo>
                  <a:pt x="74171" y="0"/>
                </a:moveTo>
                <a:lnTo>
                  <a:pt x="52925" y="12"/>
                </a:lnTo>
                <a:lnTo>
                  <a:pt x="41125" y="12"/>
                </a:lnTo>
                <a:lnTo>
                  <a:pt x="26449" y="381"/>
                </a:lnTo>
                <a:lnTo>
                  <a:pt x="4773" y="1460"/>
                </a:lnTo>
                <a:lnTo>
                  <a:pt x="0" y="6731"/>
                </a:lnTo>
                <a:lnTo>
                  <a:pt x="614" y="19100"/>
                </a:lnTo>
                <a:lnTo>
                  <a:pt x="5843" y="23863"/>
                </a:lnTo>
                <a:lnTo>
                  <a:pt x="27496" y="22936"/>
                </a:lnTo>
                <a:lnTo>
                  <a:pt x="27288" y="22936"/>
                </a:lnTo>
                <a:lnTo>
                  <a:pt x="41689" y="22580"/>
                </a:lnTo>
                <a:lnTo>
                  <a:pt x="90750" y="22567"/>
                </a:lnTo>
                <a:lnTo>
                  <a:pt x="94055" y="22560"/>
                </a:lnTo>
                <a:lnTo>
                  <a:pt x="94261" y="22059"/>
                </a:lnTo>
                <a:lnTo>
                  <a:pt x="94912" y="20758"/>
                </a:lnTo>
                <a:lnTo>
                  <a:pt x="91638" y="17043"/>
                </a:lnTo>
                <a:lnTo>
                  <a:pt x="90636" y="14401"/>
                </a:lnTo>
                <a:lnTo>
                  <a:pt x="90636" y="11290"/>
                </a:lnTo>
                <a:lnTo>
                  <a:pt x="113141" y="11290"/>
                </a:lnTo>
                <a:lnTo>
                  <a:pt x="113141" y="5080"/>
                </a:lnTo>
                <a:lnTo>
                  <a:pt x="108116" y="50"/>
                </a:lnTo>
                <a:lnTo>
                  <a:pt x="74171" y="0"/>
                </a:lnTo>
                <a:close/>
              </a:path>
              <a:path w="113665" h="32385">
                <a:moveTo>
                  <a:pt x="106742" y="20459"/>
                </a:moveTo>
                <a:lnTo>
                  <a:pt x="104659" y="23736"/>
                </a:lnTo>
                <a:lnTo>
                  <a:pt x="106294" y="22472"/>
                </a:lnTo>
                <a:lnTo>
                  <a:pt x="106742" y="20459"/>
                </a:lnTo>
                <a:close/>
              </a:path>
              <a:path w="113665" h="32385">
                <a:moveTo>
                  <a:pt x="106294" y="22472"/>
                </a:moveTo>
                <a:lnTo>
                  <a:pt x="104659" y="23736"/>
                </a:lnTo>
                <a:lnTo>
                  <a:pt x="106008" y="23736"/>
                </a:lnTo>
                <a:lnTo>
                  <a:pt x="106294" y="22472"/>
                </a:lnTo>
                <a:close/>
              </a:path>
              <a:path w="113665" h="32385">
                <a:moveTo>
                  <a:pt x="96773" y="22553"/>
                </a:moveTo>
                <a:lnTo>
                  <a:pt x="96495" y="22554"/>
                </a:lnTo>
                <a:lnTo>
                  <a:pt x="96888" y="22999"/>
                </a:lnTo>
                <a:lnTo>
                  <a:pt x="96773" y="22553"/>
                </a:lnTo>
                <a:close/>
              </a:path>
              <a:path w="113665" h="32385">
                <a:moveTo>
                  <a:pt x="113141" y="11290"/>
                </a:moveTo>
                <a:lnTo>
                  <a:pt x="90636" y="11290"/>
                </a:lnTo>
                <a:lnTo>
                  <a:pt x="101634" y="22542"/>
                </a:lnTo>
                <a:lnTo>
                  <a:pt x="96773" y="22553"/>
                </a:lnTo>
                <a:lnTo>
                  <a:pt x="96888" y="22999"/>
                </a:lnTo>
                <a:lnTo>
                  <a:pt x="105127" y="22999"/>
                </a:lnTo>
                <a:lnTo>
                  <a:pt x="106742" y="20459"/>
                </a:lnTo>
                <a:lnTo>
                  <a:pt x="108897" y="20459"/>
                </a:lnTo>
                <a:lnTo>
                  <a:pt x="111526" y="18427"/>
                </a:lnTo>
                <a:lnTo>
                  <a:pt x="113141" y="15138"/>
                </a:lnTo>
                <a:lnTo>
                  <a:pt x="113141" y="11290"/>
                </a:lnTo>
                <a:close/>
              </a:path>
              <a:path w="113665" h="32385">
                <a:moveTo>
                  <a:pt x="94912" y="20758"/>
                </a:moveTo>
                <a:lnTo>
                  <a:pt x="94261" y="22059"/>
                </a:lnTo>
                <a:lnTo>
                  <a:pt x="94055" y="22560"/>
                </a:lnTo>
                <a:lnTo>
                  <a:pt x="96495" y="22554"/>
                </a:lnTo>
                <a:lnTo>
                  <a:pt x="95321" y="21221"/>
                </a:lnTo>
                <a:lnTo>
                  <a:pt x="94875" y="21221"/>
                </a:lnTo>
                <a:lnTo>
                  <a:pt x="94912" y="20758"/>
                </a:lnTo>
                <a:close/>
              </a:path>
              <a:path w="113665" h="32385">
                <a:moveTo>
                  <a:pt x="96088" y="19900"/>
                </a:moveTo>
                <a:lnTo>
                  <a:pt x="95341" y="19900"/>
                </a:lnTo>
                <a:lnTo>
                  <a:pt x="95002" y="20860"/>
                </a:lnTo>
                <a:lnTo>
                  <a:pt x="96495" y="22554"/>
                </a:lnTo>
                <a:lnTo>
                  <a:pt x="96773" y="22553"/>
                </a:lnTo>
                <a:lnTo>
                  <a:pt x="96088" y="19900"/>
                </a:lnTo>
                <a:close/>
              </a:path>
              <a:path w="113665" h="32385">
                <a:moveTo>
                  <a:pt x="97177" y="17983"/>
                </a:moveTo>
                <a:lnTo>
                  <a:pt x="95594" y="17983"/>
                </a:lnTo>
                <a:lnTo>
                  <a:pt x="96773" y="22553"/>
                </a:lnTo>
                <a:lnTo>
                  <a:pt x="101603" y="22542"/>
                </a:lnTo>
                <a:lnTo>
                  <a:pt x="97177" y="17983"/>
                </a:lnTo>
                <a:close/>
              </a:path>
              <a:path w="113665" h="32385">
                <a:moveTo>
                  <a:pt x="108897" y="20459"/>
                </a:moveTo>
                <a:lnTo>
                  <a:pt x="106742" y="20459"/>
                </a:lnTo>
                <a:lnTo>
                  <a:pt x="106294" y="22472"/>
                </a:lnTo>
                <a:lnTo>
                  <a:pt x="108897" y="20459"/>
                </a:lnTo>
                <a:close/>
              </a:path>
              <a:path w="113665" h="32385">
                <a:moveTo>
                  <a:pt x="95002" y="20860"/>
                </a:moveTo>
                <a:lnTo>
                  <a:pt x="94875" y="21221"/>
                </a:lnTo>
                <a:lnTo>
                  <a:pt x="95321" y="21221"/>
                </a:lnTo>
                <a:lnTo>
                  <a:pt x="95002" y="20860"/>
                </a:lnTo>
                <a:close/>
              </a:path>
              <a:path w="113665" h="32385">
                <a:moveTo>
                  <a:pt x="95341" y="19900"/>
                </a:moveTo>
                <a:lnTo>
                  <a:pt x="95062" y="20459"/>
                </a:lnTo>
                <a:lnTo>
                  <a:pt x="95002" y="20860"/>
                </a:lnTo>
                <a:lnTo>
                  <a:pt x="95341" y="19900"/>
                </a:lnTo>
                <a:close/>
              </a:path>
              <a:path w="113665" h="32385">
                <a:moveTo>
                  <a:pt x="90636" y="11290"/>
                </a:moveTo>
                <a:lnTo>
                  <a:pt x="90636" y="14401"/>
                </a:lnTo>
                <a:lnTo>
                  <a:pt x="91638" y="17043"/>
                </a:lnTo>
                <a:lnTo>
                  <a:pt x="94912" y="20758"/>
                </a:lnTo>
                <a:lnTo>
                  <a:pt x="95044" y="20459"/>
                </a:lnTo>
                <a:lnTo>
                  <a:pt x="95594" y="17983"/>
                </a:lnTo>
                <a:lnTo>
                  <a:pt x="97177" y="17983"/>
                </a:lnTo>
                <a:lnTo>
                  <a:pt x="90636" y="11290"/>
                </a:lnTo>
                <a:close/>
              </a:path>
              <a:path w="113665" h="32385">
                <a:moveTo>
                  <a:pt x="95594" y="17983"/>
                </a:moveTo>
                <a:lnTo>
                  <a:pt x="95030" y="20522"/>
                </a:lnTo>
                <a:lnTo>
                  <a:pt x="95341" y="19900"/>
                </a:lnTo>
                <a:lnTo>
                  <a:pt x="96088" y="19900"/>
                </a:lnTo>
                <a:lnTo>
                  <a:pt x="95594" y="17983"/>
                </a:lnTo>
                <a:close/>
              </a:path>
              <a:path w="113665" h="32385">
                <a:moveTo>
                  <a:pt x="108103" y="38"/>
                </a:moveTo>
                <a:lnTo>
                  <a:pt x="101634" y="50"/>
                </a:lnTo>
                <a:lnTo>
                  <a:pt x="108116" y="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06" y="4143578"/>
            <a:ext cx="65717" cy="3058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84906" y="1507845"/>
            <a:ext cx="4427220" cy="2472055"/>
            <a:chOff x="484906" y="1507845"/>
            <a:chExt cx="4427220" cy="2472055"/>
          </a:xfrm>
        </p:grpSpPr>
        <p:sp>
          <p:nvSpPr>
            <p:cNvPr id="9" name="object 9"/>
            <p:cNvSpPr/>
            <p:nvPr/>
          </p:nvSpPr>
          <p:spPr>
            <a:xfrm>
              <a:off x="4474476" y="2087092"/>
              <a:ext cx="154305" cy="36195"/>
            </a:xfrm>
            <a:custGeom>
              <a:avLst/>
              <a:gdLst/>
              <a:ahLst/>
              <a:cxnLst/>
              <a:rect l="l" t="t" r="r" b="b"/>
              <a:pathLst>
                <a:path w="154304" h="36194">
                  <a:moveTo>
                    <a:pt x="50266" y="8775"/>
                  </a:moveTo>
                  <a:lnTo>
                    <a:pt x="3797" y="14249"/>
                  </a:lnTo>
                  <a:lnTo>
                    <a:pt x="0" y="20065"/>
                  </a:lnTo>
                  <a:lnTo>
                    <a:pt x="2489" y="31902"/>
                  </a:lnTo>
                  <a:lnTo>
                    <a:pt x="8267" y="35699"/>
                  </a:lnTo>
                  <a:lnTo>
                    <a:pt x="23891" y="32524"/>
                  </a:lnTo>
                  <a:lnTo>
                    <a:pt x="23723" y="32524"/>
                  </a:lnTo>
                  <a:lnTo>
                    <a:pt x="24637" y="32372"/>
                  </a:lnTo>
                  <a:lnTo>
                    <a:pt x="25012" y="32372"/>
                  </a:lnTo>
                  <a:lnTo>
                    <a:pt x="35322" y="31153"/>
                  </a:lnTo>
                  <a:lnTo>
                    <a:pt x="34937" y="31153"/>
                  </a:lnTo>
                  <a:lnTo>
                    <a:pt x="35966" y="31076"/>
                  </a:lnTo>
                  <a:lnTo>
                    <a:pt x="38125" y="31076"/>
                  </a:lnTo>
                  <a:lnTo>
                    <a:pt x="51409" y="30759"/>
                  </a:lnTo>
                  <a:lnTo>
                    <a:pt x="89331" y="26695"/>
                  </a:lnTo>
                  <a:lnTo>
                    <a:pt x="137248" y="14160"/>
                  </a:lnTo>
                  <a:lnTo>
                    <a:pt x="137591" y="14020"/>
                  </a:lnTo>
                  <a:lnTo>
                    <a:pt x="145707" y="11569"/>
                  </a:lnTo>
                  <a:lnTo>
                    <a:pt x="149669" y="10121"/>
                  </a:lnTo>
                  <a:lnTo>
                    <a:pt x="150164" y="9918"/>
                  </a:lnTo>
                  <a:lnTo>
                    <a:pt x="151574" y="9207"/>
                  </a:lnTo>
                  <a:lnTo>
                    <a:pt x="151850" y="8788"/>
                  </a:lnTo>
                  <a:lnTo>
                    <a:pt x="50101" y="8788"/>
                  </a:lnTo>
                  <a:lnTo>
                    <a:pt x="50266" y="8775"/>
                  </a:lnTo>
                  <a:close/>
                </a:path>
                <a:path w="154304" h="36194">
                  <a:moveTo>
                    <a:pt x="24637" y="32372"/>
                  </a:moveTo>
                  <a:lnTo>
                    <a:pt x="23723" y="32524"/>
                  </a:lnTo>
                  <a:lnTo>
                    <a:pt x="24122" y="32477"/>
                  </a:lnTo>
                  <a:lnTo>
                    <a:pt x="24637" y="32372"/>
                  </a:lnTo>
                  <a:close/>
                </a:path>
                <a:path w="154304" h="36194">
                  <a:moveTo>
                    <a:pt x="24122" y="32477"/>
                  </a:moveTo>
                  <a:lnTo>
                    <a:pt x="23723" y="32524"/>
                  </a:lnTo>
                  <a:lnTo>
                    <a:pt x="23891" y="32524"/>
                  </a:lnTo>
                  <a:lnTo>
                    <a:pt x="24122" y="32477"/>
                  </a:lnTo>
                  <a:close/>
                </a:path>
                <a:path w="154304" h="36194">
                  <a:moveTo>
                    <a:pt x="25012" y="32372"/>
                  </a:moveTo>
                  <a:lnTo>
                    <a:pt x="24637" y="32372"/>
                  </a:lnTo>
                  <a:lnTo>
                    <a:pt x="24122" y="32477"/>
                  </a:lnTo>
                  <a:lnTo>
                    <a:pt x="25012" y="32372"/>
                  </a:lnTo>
                  <a:close/>
                </a:path>
                <a:path w="154304" h="36194">
                  <a:moveTo>
                    <a:pt x="35966" y="31076"/>
                  </a:moveTo>
                  <a:lnTo>
                    <a:pt x="34937" y="31153"/>
                  </a:lnTo>
                  <a:lnTo>
                    <a:pt x="35419" y="31141"/>
                  </a:lnTo>
                  <a:lnTo>
                    <a:pt x="35966" y="31076"/>
                  </a:lnTo>
                  <a:close/>
                </a:path>
                <a:path w="154304" h="36194">
                  <a:moveTo>
                    <a:pt x="38125" y="31076"/>
                  </a:moveTo>
                  <a:lnTo>
                    <a:pt x="35966" y="31076"/>
                  </a:lnTo>
                  <a:lnTo>
                    <a:pt x="35419" y="31141"/>
                  </a:lnTo>
                  <a:lnTo>
                    <a:pt x="38125" y="31076"/>
                  </a:lnTo>
                  <a:close/>
                </a:path>
                <a:path w="154304" h="36194">
                  <a:moveTo>
                    <a:pt x="137397" y="14099"/>
                  </a:moveTo>
                  <a:lnTo>
                    <a:pt x="137198" y="14160"/>
                  </a:lnTo>
                  <a:lnTo>
                    <a:pt x="137397" y="14099"/>
                  </a:lnTo>
                  <a:close/>
                </a:path>
                <a:path w="154304" h="36194">
                  <a:moveTo>
                    <a:pt x="137656" y="14020"/>
                  </a:moveTo>
                  <a:lnTo>
                    <a:pt x="137397" y="14099"/>
                  </a:lnTo>
                  <a:lnTo>
                    <a:pt x="137656" y="14020"/>
                  </a:lnTo>
                  <a:close/>
                </a:path>
                <a:path w="154304" h="36194">
                  <a:moveTo>
                    <a:pt x="152281" y="8089"/>
                  </a:moveTo>
                  <a:lnTo>
                    <a:pt x="67894" y="8102"/>
                  </a:lnTo>
                  <a:lnTo>
                    <a:pt x="50101" y="8788"/>
                  </a:lnTo>
                  <a:lnTo>
                    <a:pt x="151858" y="8775"/>
                  </a:lnTo>
                  <a:lnTo>
                    <a:pt x="152281" y="8089"/>
                  </a:lnTo>
                  <a:close/>
                </a:path>
                <a:path w="154304" h="36194">
                  <a:moveTo>
                    <a:pt x="105428" y="5880"/>
                  </a:moveTo>
                  <a:lnTo>
                    <a:pt x="68106" y="8090"/>
                  </a:lnTo>
                  <a:lnTo>
                    <a:pt x="152281" y="8089"/>
                  </a:lnTo>
                  <a:lnTo>
                    <a:pt x="153629" y="5905"/>
                  </a:lnTo>
                  <a:lnTo>
                    <a:pt x="105155" y="5905"/>
                  </a:lnTo>
                  <a:lnTo>
                    <a:pt x="105428" y="5880"/>
                  </a:lnTo>
                  <a:close/>
                </a:path>
                <a:path w="154304" h="36194">
                  <a:moveTo>
                    <a:pt x="153645" y="5880"/>
                  </a:moveTo>
                  <a:lnTo>
                    <a:pt x="105431" y="5880"/>
                  </a:lnTo>
                  <a:lnTo>
                    <a:pt x="105155" y="5905"/>
                  </a:lnTo>
                  <a:lnTo>
                    <a:pt x="153629" y="5905"/>
                  </a:lnTo>
                  <a:close/>
                </a:path>
                <a:path w="154304" h="36194">
                  <a:moveTo>
                    <a:pt x="123291" y="4330"/>
                  </a:moveTo>
                  <a:lnTo>
                    <a:pt x="122199" y="4343"/>
                  </a:lnTo>
                  <a:lnTo>
                    <a:pt x="105428" y="5880"/>
                  </a:lnTo>
                  <a:lnTo>
                    <a:pt x="153645" y="5880"/>
                  </a:lnTo>
                  <a:lnTo>
                    <a:pt x="154036" y="5245"/>
                  </a:lnTo>
                  <a:lnTo>
                    <a:pt x="134480" y="5245"/>
                  </a:lnTo>
                  <a:lnTo>
                    <a:pt x="135291" y="4997"/>
                  </a:lnTo>
                  <a:lnTo>
                    <a:pt x="123291" y="4330"/>
                  </a:lnTo>
                  <a:close/>
                </a:path>
                <a:path w="154304" h="36194">
                  <a:moveTo>
                    <a:pt x="135291" y="4997"/>
                  </a:moveTo>
                  <a:lnTo>
                    <a:pt x="134480" y="5245"/>
                  </a:lnTo>
                  <a:lnTo>
                    <a:pt x="136093" y="5041"/>
                  </a:lnTo>
                  <a:lnTo>
                    <a:pt x="135291" y="4997"/>
                  </a:lnTo>
                  <a:close/>
                </a:path>
                <a:path w="154304" h="36194">
                  <a:moveTo>
                    <a:pt x="144856" y="2717"/>
                  </a:moveTo>
                  <a:lnTo>
                    <a:pt x="142760" y="2717"/>
                  </a:lnTo>
                  <a:lnTo>
                    <a:pt x="135291" y="4997"/>
                  </a:lnTo>
                  <a:lnTo>
                    <a:pt x="136093" y="5041"/>
                  </a:lnTo>
                  <a:lnTo>
                    <a:pt x="134480" y="5245"/>
                  </a:lnTo>
                  <a:lnTo>
                    <a:pt x="154036" y="5245"/>
                  </a:lnTo>
                  <a:lnTo>
                    <a:pt x="154177" y="5016"/>
                  </a:lnTo>
                  <a:lnTo>
                    <a:pt x="144856" y="5016"/>
                  </a:lnTo>
                  <a:lnTo>
                    <a:pt x="144856" y="2717"/>
                  </a:lnTo>
                  <a:close/>
                </a:path>
                <a:path w="154304" h="36194">
                  <a:moveTo>
                    <a:pt x="147119" y="1358"/>
                  </a:moveTo>
                  <a:lnTo>
                    <a:pt x="146481" y="1358"/>
                  </a:lnTo>
                  <a:lnTo>
                    <a:pt x="145986" y="1574"/>
                  </a:lnTo>
                  <a:lnTo>
                    <a:pt x="145068" y="1870"/>
                  </a:lnTo>
                  <a:lnTo>
                    <a:pt x="144856" y="2082"/>
                  </a:lnTo>
                  <a:lnTo>
                    <a:pt x="144856" y="5016"/>
                  </a:lnTo>
                  <a:lnTo>
                    <a:pt x="147119" y="1358"/>
                  </a:lnTo>
                  <a:close/>
                </a:path>
                <a:path w="154304" h="36194">
                  <a:moveTo>
                    <a:pt x="152946" y="850"/>
                  </a:moveTo>
                  <a:lnTo>
                    <a:pt x="147434" y="850"/>
                  </a:lnTo>
                  <a:lnTo>
                    <a:pt x="144856" y="5016"/>
                  </a:lnTo>
                  <a:lnTo>
                    <a:pt x="154177" y="5016"/>
                  </a:lnTo>
                  <a:lnTo>
                    <a:pt x="154177" y="2082"/>
                  </a:lnTo>
                  <a:lnTo>
                    <a:pt x="152946" y="850"/>
                  </a:lnTo>
                  <a:close/>
                </a:path>
                <a:path w="154304" h="36194">
                  <a:moveTo>
                    <a:pt x="145068" y="1870"/>
                  </a:moveTo>
                  <a:lnTo>
                    <a:pt x="142564" y="2777"/>
                  </a:lnTo>
                  <a:lnTo>
                    <a:pt x="142760" y="2717"/>
                  </a:lnTo>
                  <a:lnTo>
                    <a:pt x="144856" y="2717"/>
                  </a:lnTo>
                  <a:lnTo>
                    <a:pt x="144856" y="2082"/>
                  </a:lnTo>
                  <a:lnTo>
                    <a:pt x="145068" y="1870"/>
                  </a:lnTo>
                  <a:close/>
                </a:path>
                <a:path w="154304" h="36194">
                  <a:moveTo>
                    <a:pt x="152095" y="0"/>
                  </a:moveTo>
                  <a:lnTo>
                    <a:pt x="146938" y="0"/>
                  </a:lnTo>
                  <a:lnTo>
                    <a:pt x="145068" y="1870"/>
                  </a:lnTo>
                  <a:lnTo>
                    <a:pt x="146251" y="1442"/>
                  </a:lnTo>
                  <a:lnTo>
                    <a:pt x="147434" y="850"/>
                  </a:lnTo>
                  <a:lnTo>
                    <a:pt x="152946" y="850"/>
                  </a:lnTo>
                  <a:lnTo>
                    <a:pt x="152095" y="0"/>
                  </a:lnTo>
                  <a:close/>
                </a:path>
                <a:path w="154304" h="36194">
                  <a:moveTo>
                    <a:pt x="146251" y="1442"/>
                  </a:moveTo>
                  <a:lnTo>
                    <a:pt x="145885" y="1574"/>
                  </a:lnTo>
                  <a:lnTo>
                    <a:pt x="146251" y="1442"/>
                  </a:lnTo>
                  <a:close/>
                </a:path>
                <a:path w="154304" h="36194">
                  <a:moveTo>
                    <a:pt x="146481" y="1358"/>
                  </a:moveTo>
                  <a:lnTo>
                    <a:pt x="146251" y="1442"/>
                  </a:lnTo>
                  <a:lnTo>
                    <a:pt x="145986" y="1574"/>
                  </a:lnTo>
                  <a:lnTo>
                    <a:pt x="146481" y="1358"/>
                  </a:lnTo>
                  <a:close/>
                </a:path>
                <a:path w="154304" h="36194">
                  <a:moveTo>
                    <a:pt x="147434" y="850"/>
                  </a:moveTo>
                  <a:lnTo>
                    <a:pt x="146251" y="1442"/>
                  </a:lnTo>
                  <a:lnTo>
                    <a:pt x="146481" y="1358"/>
                  </a:lnTo>
                  <a:lnTo>
                    <a:pt x="147119" y="1358"/>
                  </a:lnTo>
                  <a:lnTo>
                    <a:pt x="147434" y="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06" y="1507845"/>
              <a:ext cx="4427009" cy="24714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26940" y="2025421"/>
              <a:ext cx="30480" cy="281305"/>
            </a:xfrm>
            <a:custGeom>
              <a:avLst/>
              <a:gdLst/>
              <a:ahLst/>
              <a:cxnLst/>
              <a:rect l="l" t="t" r="r" b="b"/>
              <a:pathLst>
                <a:path w="30479" h="281305">
                  <a:moveTo>
                    <a:pt x="27220" y="244233"/>
                  </a:moveTo>
                  <a:lnTo>
                    <a:pt x="17183" y="244233"/>
                  </a:lnTo>
                  <a:lnTo>
                    <a:pt x="18770" y="263105"/>
                  </a:lnTo>
                  <a:lnTo>
                    <a:pt x="20637" y="279018"/>
                  </a:lnTo>
                  <a:lnTo>
                    <a:pt x="22999" y="280885"/>
                  </a:lnTo>
                  <a:lnTo>
                    <a:pt x="28181" y="280276"/>
                  </a:lnTo>
                  <a:lnTo>
                    <a:pt x="30035" y="277964"/>
                  </a:lnTo>
                  <a:lnTo>
                    <a:pt x="28476" y="262051"/>
                  </a:lnTo>
                  <a:lnTo>
                    <a:pt x="27220" y="244233"/>
                  </a:lnTo>
                  <a:close/>
                </a:path>
                <a:path w="30479" h="281305">
                  <a:moveTo>
                    <a:pt x="28483" y="262154"/>
                  </a:moveTo>
                  <a:close/>
                </a:path>
                <a:path w="30479" h="281305">
                  <a:moveTo>
                    <a:pt x="28476" y="262051"/>
                  </a:moveTo>
                  <a:close/>
                </a:path>
                <a:path w="30479" h="281305">
                  <a:moveTo>
                    <a:pt x="20304" y="176314"/>
                  </a:moveTo>
                  <a:lnTo>
                    <a:pt x="9740" y="176314"/>
                  </a:lnTo>
                  <a:lnTo>
                    <a:pt x="9804" y="176707"/>
                  </a:lnTo>
                  <a:lnTo>
                    <a:pt x="13119" y="209118"/>
                  </a:lnTo>
                  <a:lnTo>
                    <a:pt x="17195" y="244386"/>
                  </a:lnTo>
                  <a:lnTo>
                    <a:pt x="17183" y="244233"/>
                  </a:lnTo>
                  <a:lnTo>
                    <a:pt x="27220" y="244233"/>
                  </a:lnTo>
                  <a:lnTo>
                    <a:pt x="27152" y="243268"/>
                  </a:lnTo>
                  <a:lnTo>
                    <a:pt x="23309" y="207975"/>
                  </a:lnTo>
                  <a:lnTo>
                    <a:pt x="20304" y="176314"/>
                  </a:lnTo>
                  <a:close/>
                </a:path>
                <a:path w="30479" h="281305">
                  <a:moveTo>
                    <a:pt x="9751" y="176412"/>
                  </a:moveTo>
                  <a:lnTo>
                    <a:pt x="9781" y="176707"/>
                  </a:lnTo>
                  <a:lnTo>
                    <a:pt x="9751" y="176412"/>
                  </a:lnTo>
                  <a:close/>
                </a:path>
                <a:path w="30479" h="281305">
                  <a:moveTo>
                    <a:pt x="0" y="12592"/>
                  </a:moveTo>
                  <a:lnTo>
                    <a:pt x="38" y="89268"/>
                  </a:lnTo>
                  <a:lnTo>
                    <a:pt x="3860" y="143840"/>
                  </a:lnTo>
                  <a:lnTo>
                    <a:pt x="9751" y="176412"/>
                  </a:lnTo>
                  <a:lnTo>
                    <a:pt x="20304" y="176314"/>
                  </a:lnTo>
                  <a:lnTo>
                    <a:pt x="20231" y="175920"/>
                  </a:lnTo>
                  <a:lnTo>
                    <a:pt x="21183" y="142544"/>
                  </a:lnTo>
                  <a:lnTo>
                    <a:pt x="21390" y="115011"/>
                  </a:lnTo>
                  <a:lnTo>
                    <a:pt x="21996" y="89268"/>
                  </a:lnTo>
                  <a:lnTo>
                    <a:pt x="22069" y="42595"/>
                  </a:lnTo>
                  <a:lnTo>
                    <a:pt x="15557" y="42595"/>
                  </a:lnTo>
                  <a:lnTo>
                    <a:pt x="14328" y="42189"/>
                  </a:lnTo>
                  <a:lnTo>
                    <a:pt x="12814" y="42189"/>
                  </a:lnTo>
                  <a:lnTo>
                    <a:pt x="10956" y="41073"/>
                  </a:lnTo>
                  <a:lnTo>
                    <a:pt x="8915" y="40398"/>
                  </a:lnTo>
                  <a:lnTo>
                    <a:pt x="8519" y="39610"/>
                  </a:lnTo>
                  <a:lnTo>
                    <a:pt x="6807" y="38582"/>
                  </a:lnTo>
                  <a:lnTo>
                    <a:pt x="5620" y="33838"/>
                  </a:lnTo>
                  <a:lnTo>
                    <a:pt x="4800" y="32207"/>
                  </a:lnTo>
                  <a:lnTo>
                    <a:pt x="3810" y="28879"/>
                  </a:lnTo>
                  <a:lnTo>
                    <a:pt x="3543" y="26479"/>
                  </a:lnTo>
                  <a:lnTo>
                    <a:pt x="3489" y="25323"/>
                  </a:lnTo>
                  <a:lnTo>
                    <a:pt x="3245" y="24348"/>
                  </a:lnTo>
                  <a:lnTo>
                    <a:pt x="177" y="14592"/>
                  </a:lnTo>
                  <a:lnTo>
                    <a:pt x="0" y="13487"/>
                  </a:lnTo>
                  <a:lnTo>
                    <a:pt x="0" y="12592"/>
                  </a:lnTo>
                  <a:close/>
                </a:path>
                <a:path w="30479" h="281305">
                  <a:moveTo>
                    <a:pt x="20239" y="175628"/>
                  </a:moveTo>
                  <a:lnTo>
                    <a:pt x="20231" y="175920"/>
                  </a:lnTo>
                  <a:lnTo>
                    <a:pt x="20239" y="175628"/>
                  </a:lnTo>
                  <a:close/>
                </a:path>
                <a:path w="30479" h="281305">
                  <a:moveTo>
                    <a:pt x="20249" y="175272"/>
                  </a:moveTo>
                  <a:lnTo>
                    <a:pt x="20239" y="175628"/>
                  </a:lnTo>
                  <a:lnTo>
                    <a:pt x="20249" y="175272"/>
                  </a:lnTo>
                  <a:close/>
                </a:path>
                <a:path w="30479" h="281305">
                  <a:moveTo>
                    <a:pt x="21390" y="115011"/>
                  </a:moveTo>
                  <a:lnTo>
                    <a:pt x="21386" y="115176"/>
                  </a:lnTo>
                  <a:lnTo>
                    <a:pt x="21390" y="115011"/>
                  </a:lnTo>
                  <a:close/>
                </a:path>
                <a:path w="30479" h="281305">
                  <a:moveTo>
                    <a:pt x="19905" y="40410"/>
                  </a:moveTo>
                  <a:lnTo>
                    <a:pt x="13675" y="41973"/>
                  </a:lnTo>
                  <a:lnTo>
                    <a:pt x="15557" y="42595"/>
                  </a:lnTo>
                  <a:lnTo>
                    <a:pt x="19905" y="40410"/>
                  </a:lnTo>
                  <a:close/>
                </a:path>
                <a:path w="30479" h="281305">
                  <a:moveTo>
                    <a:pt x="22065" y="39869"/>
                  </a:moveTo>
                  <a:lnTo>
                    <a:pt x="19905" y="40410"/>
                  </a:lnTo>
                  <a:lnTo>
                    <a:pt x="15557" y="42595"/>
                  </a:lnTo>
                  <a:lnTo>
                    <a:pt x="22069" y="42595"/>
                  </a:lnTo>
                  <a:lnTo>
                    <a:pt x="22065" y="39869"/>
                  </a:lnTo>
                  <a:close/>
                </a:path>
                <a:path w="30479" h="281305">
                  <a:moveTo>
                    <a:pt x="10956" y="41073"/>
                  </a:moveTo>
                  <a:lnTo>
                    <a:pt x="12814" y="42189"/>
                  </a:lnTo>
                  <a:lnTo>
                    <a:pt x="13675" y="41973"/>
                  </a:lnTo>
                  <a:lnTo>
                    <a:pt x="10956" y="41073"/>
                  </a:lnTo>
                  <a:close/>
                </a:path>
                <a:path w="30479" h="281305">
                  <a:moveTo>
                    <a:pt x="13675" y="41973"/>
                  </a:moveTo>
                  <a:lnTo>
                    <a:pt x="12814" y="42189"/>
                  </a:lnTo>
                  <a:lnTo>
                    <a:pt x="14328" y="42189"/>
                  </a:lnTo>
                  <a:lnTo>
                    <a:pt x="13675" y="41973"/>
                  </a:lnTo>
                  <a:close/>
                </a:path>
                <a:path w="30479" h="281305">
                  <a:moveTo>
                    <a:pt x="13106" y="18046"/>
                  </a:moveTo>
                  <a:lnTo>
                    <a:pt x="6540" y="18338"/>
                  </a:lnTo>
                  <a:lnTo>
                    <a:pt x="3327" y="21843"/>
                  </a:lnTo>
                  <a:lnTo>
                    <a:pt x="3489" y="25323"/>
                  </a:lnTo>
                  <a:lnTo>
                    <a:pt x="5620" y="33838"/>
                  </a:lnTo>
                  <a:lnTo>
                    <a:pt x="8519" y="39610"/>
                  </a:lnTo>
                  <a:lnTo>
                    <a:pt x="10956" y="41073"/>
                  </a:lnTo>
                  <a:lnTo>
                    <a:pt x="13675" y="41973"/>
                  </a:lnTo>
                  <a:lnTo>
                    <a:pt x="19929" y="40398"/>
                  </a:lnTo>
                  <a:lnTo>
                    <a:pt x="22064" y="39325"/>
                  </a:lnTo>
                  <a:lnTo>
                    <a:pt x="22047" y="20287"/>
                  </a:lnTo>
                  <a:lnTo>
                    <a:pt x="16535" y="18503"/>
                  </a:lnTo>
                  <a:lnTo>
                    <a:pt x="13106" y="18046"/>
                  </a:lnTo>
                  <a:close/>
                </a:path>
                <a:path w="30479" h="281305">
                  <a:moveTo>
                    <a:pt x="8519" y="39610"/>
                  </a:moveTo>
                  <a:lnTo>
                    <a:pt x="8915" y="40398"/>
                  </a:lnTo>
                  <a:lnTo>
                    <a:pt x="10956" y="41073"/>
                  </a:lnTo>
                  <a:lnTo>
                    <a:pt x="8519" y="39610"/>
                  </a:lnTo>
                  <a:close/>
                </a:path>
                <a:path w="30479" h="281305">
                  <a:moveTo>
                    <a:pt x="22064" y="39325"/>
                  </a:moveTo>
                  <a:lnTo>
                    <a:pt x="19905" y="40410"/>
                  </a:lnTo>
                  <a:lnTo>
                    <a:pt x="22065" y="39869"/>
                  </a:lnTo>
                  <a:lnTo>
                    <a:pt x="22064" y="39325"/>
                  </a:lnTo>
                  <a:close/>
                </a:path>
                <a:path w="30479" h="281305">
                  <a:moveTo>
                    <a:pt x="28041" y="32309"/>
                  </a:moveTo>
                  <a:lnTo>
                    <a:pt x="25641" y="37528"/>
                  </a:lnTo>
                  <a:lnTo>
                    <a:pt x="22064" y="39325"/>
                  </a:lnTo>
                  <a:lnTo>
                    <a:pt x="22065" y="39869"/>
                  </a:lnTo>
                  <a:lnTo>
                    <a:pt x="24663" y="39217"/>
                  </a:lnTo>
                  <a:lnTo>
                    <a:pt x="28270" y="33223"/>
                  </a:lnTo>
                  <a:lnTo>
                    <a:pt x="28041" y="32309"/>
                  </a:lnTo>
                  <a:close/>
                </a:path>
                <a:path w="30479" h="281305">
                  <a:moveTo>
                    <a:pt x="5620" y="33838"/>
                  </a:moveTo>
                  <a:lnTo>
                    <a:pt x="6807" y="38582"/>
                  </a:lnTo>
                  <a:lnTo>
                    <a:pt x="8519" y="39610"/>
                  </a:lnTo>
                  <a:lnTo>
                    <a:pt x="5620" y="33838"/>
                  </a:lnTo>
                  <a:close/>
                </a:path>
                <a:path w="30479" h="281305">
                  <a:moveTo>
                    <a:pt x="22047" y="20287"/>
                  </a:moveTo>
                  <a:lnTo>
                    <a:pt x="22064" y="39325"/>
                  </a:lnTo>
                  <a:lnTo>
                    <a:pt x="25641" y="37528"/>
                  </a:lnTo>
                  <a:lnTo>
                    <a:pt x="28041" y="32309"/>
                  </a:lnTo>
                  <a:lnTo>
                    <a:pt x="25857" y="23583"/>
                  </a:lnTo>
                  <a:lnTo>
                    <a:pt x="23088" y="20624"/>
                  </a:lnTo>
                  <a:lnTo>
                    <a:pt x="22047" y="20287"/>
                  </a:lnTo>
                  <a:close/>
                </a:path>
                <a:path w="30479" h="281305">
                  <a:moveTo>
                    <a:pt x="3489" y="25323"/>
                  </a:moveTo>
                  <a:lnTo>
                    <a:pt x="3543" y="26479"/>
                  </a:lnTo>
                  <a:lnTo>
                    <a:pt x="3810" y="28879"/>
                  </a:lnTo>
                  <a:lnTo>
                    <a:pt x="4800" y="32207"/>
                  </a:lnTo>
                  <a:lnTo>
                    <a:pt x="5620" y="33838"/>
                  </a:lnTo>
                  <a:lnTo>
                    <a:pt x="3489" y="25323"/>
                  </a:lnTo>
                  <a:close/>
                </a:path>
                <a:path w="30479" h="281305">
                  <a:moveTo>
                    <a:pt x="22015" y="10606"/>
                  </a:moveTo>
                  <a:lnTo>
                    <a:pt x="22047" y="20287"/>
                  </a:lnTo>
                  <a:lnTo>
                    <a:pt x="23088" y="20624"/>
                  </a:lnTo>
                  <a:lnTo>
                    <a:pt x="25857" y="23583"/>
                  </a:lnTo>
                  <a:lnTo>
                    <a:pt x="28041" y="32309"/>
                  </a:lnTo>
                  <a:lnTo>
                    <a:pt x="24625" y="18656"/>
                  </a:lnTo>
                  <a:lnTo>
                    <a:pt x="24307" y="17614"/>
                  </a:lnTo>
                  <a:lnTo>
                    <a:pt x="23548" y="15468"/>
                  </a:lnTo>
                  <a:lnTo>
                    <a:pt x="22015" y="10606"/>
                  </a:lnTo>
                  <a:close/>
                </a:path>
                <a:path w="30479" h="281305">
                  <a:moveTo>
                    <a:pt x="3428" y="24015"/>
                  </a:moveTo>
                  <a:lnTo>
                    <a:pt x="3162" y="24015"/>
                  </a:lnTo>
                  <a:lnTo>
                    <a:pt x="3327" y="24612"/>
                  </a:lnTo>
                  <a:lnTo>
                    <a:pt x="3489" y="25323"/>
                  </a:lnTo>
                  <a:lnTo>
                    <a:pt x="3428" y="24015"/>
                  </a:lnTo>
                  <a:close/>
                </a:path>
                <a:path w="30479" h="281305">
                  <a:moveTo>
                    <a:pt x="3245" y="24348"/>
                  </a:moveTo>
                  <a:lnTo>
                    <a:pt x="3311" y="24612"/>
                  </a:lnTo>
                  <a:lnTo>
                    <a:pt x="3245" y="24348"/>
                  </a:lnTo>
                  <a:close/>
                </a:path>
                <a:path w="30479" h="281305">
                  <a:moveTo>
                    <a:pt x="3355" y="22440"/>
                  </a:moveTo>
                  <a:lnTo>
                    <a:pt x="2654" y="22440"/>
                  </a:lnTo>
                  <a:lnTo>
                    <a:pt x="3245" y="24348"/>
                  </a:lnTo>
                  <a:lnTo>
                    <a:pt x="3162" y="24015"/>
                  </a:lnTo>
                  <a:lnTo>
                    <a:pt x="3428" y="24015"/>
                  </a:lnTo>
                  <a:lnTo>
                    <a:pt x="3355" y="22440"/>
                  </a:lnTo>
                  <a:close/>
                </a:path>
                <a:path w="30479" h="281305">
                  <a:moveTo>
                    <a:pt x="16001" y="1299"/>
                  </a:moveTo>
                  <a:lnTo>
                    <a:pt x="9300" y="1327"/>
                  </a:lnTo>
                  <a:lnTo>
                    <a:pt x="3136" y="3276"/>
                  </a:lnTo>
                  <a:lnTo>
                    <a:pt x="25" y="7492"/>
                  </a:lnTo>
                  <a:lnTo>
                    <a:pt x="0" y="13487"/>
                  </a:lnTo>
                  <a:lnTo>
                    <a:pt x="177" y="14592"/>
                  </a:lnTo>
                  <a:lnTo>
                    <a:pt x="2666" y="22491"/>
                  </a:lnTo>
                  <a:lnTo>
                    <a:pt x="3355" y="22440"/>
                  </a:lnTo>
                  <a:lnTo>
                    <a:pt x="3327" y="21843"/>
                  </a:lnTo>
                  <a:lnTo>
                    <a:pt x="6540" y="18338"/>
                  </a:lnTo>
                  <a:lnTo>
                    <a:pt x="13106" y="18046"/>
                  </a:lnTo>
                  <a:lnTo>
                    <a:pt x="22047" y="18046"/>
                  </a:lnTo>
                  <a:lnTo>
                    <a:pt x="22015" y="10606"/>
                  </a:lnTo>
                  <a:lnTo>
                    <a:pt x="20004" y="4225"/>
                  </a:lnTo>
                  <a:lnTo>
                    <a:pt x="18203" y="2443"/>
                  </a:lnTo>
                  <a:lnTo>
                    <a:pt x="16001" y="1299"/>
                  </a:lnTo>
                  <a:close/>
                </a:path>
                <a:path w="30479" h="281305">
                  <a:moveTo>
                    <a:pt x="2654" y="22440"/>
                  </a:moveTo>
                  <a:close/>
                </a:path>
                <a:path w="30479" h="281305">
                  <a:moveTo>
                    <a:pt x="22047" y="18046"/>
                  </a:moveTo>
                  <a:lnTo>
                    <a:pt x="13106" y="18046"/>
                  </a:lnTo>
                  <a:lnTo>
                    <a:pt x="16535" y="18503"/>
                  </a:lnTo>
                  <a:lnTo>
                    <a:pt x="22047" y="20287"/>
                  </a:lnTo>
                  <a:lnTo>
                    <a:pt x="22047" y="18046"/>
                  </a:lnTo>
                  <a:close/>
                </a:path>
                <a:path w="30479" h="281305">
                  <a:moveTo>
                    <a:pt x="23571" y="15541"/>
                  </a:moveTo>
                  <a:lnTo>
                    <a:pt x="23672" y="15862"/>
                  </a:lnTo>
                  <a:lnTo>
                    <a:pt x="23571" y="15541"/>
                  </a:lnTo>
                  <a:close/>
                </a:path>
                <a:path w="30479" h="281305">
                  <a:moveTo>
                    <a:pt x="23548" y="15468"/>
                  </a:moveTo>
                  <a:close/>
                </a:path>
                <a:path w="30479" h="281305">
                  <a:moveTo>
                    <a:pt x="9300" y="1327"/>
                  </a:moveTo>
                  <a:lnTo>
                    <a:pt x="4876" y="1346"/>
                  </a:lnTo>
                  <a:lnTo>
                    <a:pt x="75" y="6197"/>
                  </a:lnTo>
                  <a:lnTo>
                    <a:pt x="0" y="12592"/>
                  </a:lnTo>
                  <a:lnTo>
                    <a:pt x="25" y="7492"/>
                  </a:lnTo>
                  <a:lnTo>
                    <a:pt x="3136" y="3276"/>
                  </a:lnTo>
                  <a:lnTo>
                    <a:pt x="9300" y="1327"/>
                  </a:lnTo>
                  <a:close/>
                </a:path>
                <a:path w="30479" h="281305">
                  <a:moveTo>
                    <a:pt x="20004" y="4225"/>
                  </a:moveTo>
                  <a:lnTo>
                    <a:pt x="22015" y="10606"/>
                  </a:lnTo>
                  <a:lnTo>
                    <a:pt x="21996" y="6197"/>
                  </a:lnTo>
                  <a:lnTo>
                    <a:pt x="20004" y="4225"/>
                  </a:lnTo>
                  <a:close/>
                </a:path>
                <a:path w="30479" h="281305">
                  <a:moveTo>
                    <a:pt x="18203" y="2443"/>
                  </a:moveTo>
                  <a:lnTo>
                    <a:pt x="20004" y="4225"/>
                  </a:lnTo>
                  <a:lnTo>
                    <a:pt x="19685" y="3213"/>
                  </a:lnTo>
                  <a:lnTo>
                    <a:pt x="18203" y="2443"/>
                  </a:lnTo>
                  <a:close/>
                </a:path>
                <a:path w="30479" h="281305">
                  <a:moveTo>
                    <a:pt x="17043" y="1295"/>
                  </a:moveTo>
                  <a:lnTo>
                    <a:pt x="16001" y="1299"/>
                  </a:lnTo>
                  <a:lnTo>
                    <a:pt x="18203" y="2443"/>
                  </a:lnTo>
                  <a:lnTo>
                    <a:pt x="17043" y="1295"/>
                  </a:lnTo>
                  <a:close/>
                </a:path>
                <a:path w="30479" h="281305">
                  <a:moveTo>
                    <a:pt x="13500" y="0"/>
                  </a:moveTo>
                  <a:lnTo>
                    <a:pt x="9300" y="1327"/>
                  </a:lnTo>
                  <a:lnTo>
                    <a:pt x="16001" y="1299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3716" y="4809528"/>
            <a:ext cx="361495" cy="42279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7343" y="5033327"/>
            <a:ext cx="333544" cy="15002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137587" y="4973434"/>
            <a:ext cx="197485" cy="113030"/>
          </a:xfrm>
          <a:custGeom>
            <a:avLst/>
            <a:gdLst/>
            <a:ahLst/>
            <a:cxnLst/>
            <a:rect l="l" t="t" r="r" b="b"/>
            <a:pathLst>
              <a:path w="197485" h="113029">
                <a:moveTo>
                  <a:pt x="169240" y="94780"/>
                </a:moveTo>
                <a:lnTo>
                  <a:pt x="166649" y="92189"/>
                </a:lnTo>
                <a:lnTo>
                  <a:pt x="96697" y="92125"/>
                </a:lnTo>
                <a:lnTo>
                  <a:pt x="74193" y="89052"/>
                </a:lnTo>
                <a:lnTo>
                  <a:pt x="73494" y="88988"/>
                </a:lnTo>
                <a:lnTo>
                  <a:pt x="54470" y="87884"/>
                </a:lnTo>
                <a:lnTo>
                  <a:pt x="39395" y="87541"/>
                </a:lnTo>
                <a:lnTo>
                  <a:pt x="38849" y="87541"/>
                </a:lnTo>
                <a:lnTo>
                  <a:pt x="38608" y="87528"/>
                </a:lnTo>
                <a:lnTo>
                  <a:pt x="29489" y="86829"/>
                </a:lnTo>
                <a:lnTo>
                  <a:pt x="28689" y="86791"/>
                </a:lnTo>
                <a:lnTo>
                  <a:pt x="27508" y="86791"/>
                </a:lnTo>
                <a:lnTo>
                  <a:pt x="29387" y="88595"/>
                </a:lnTo>
                <a:lnTo>
                  <a:pt x="25641" y="85001"/>
                </a:lnTo>
                <a:lnTo>
                  <a:pt x="24790" y="85026"/>
                </a:lnTo>
                <a:lnTo>
                  <a:pt x="24447" y="84747"/>
                </a:lnTo>
                <a:lnTo>
                  <a:pt x="21755" y="85090"/>
                </a:lnTo>
                <a:lnTo>
                  <a:pt x="18999" y="85140"/>
                </a:lnTo>
                <a:lnTo>
                  <a:pt x="18681" y="85471"/>
                </a:lnTo>
                <a:lnTo>
                  <a:pt x="17843" y="85572"/>
                </a:lnTo>
                <a:lnTo>
                  <a:pt x="14592" y="89738"/>
                </a:lnTo>
                <a:lnTo>
                  <a:pt x="10972" y="93522"/>
                </a:lnTo>
                <a:lnTo>
                  <a:pt x="11112" y="100164"/>
                </a:lnTo>
                <a:lnTo>
                  <a:pt x="15011" y="103911"/>
                </a:lnTo>
                <a:lnTo>
                  <a:pt x="17678" y="106667"/>
                </a:lnTo>
                <a:lnTo>
                  <a:pt x="20421" y="107848"/>
                </a:lnTo>
                <a:lnTo>
                  <a:pt x="21780" y="107848"/>
                </a:lnTo>
                <a:lnTo>
                  <a:pt x="23317" y="108559"/>
                </a:lnTo>
                <a:lnTo>
                  <a:pt x="23901" y="108800"/>
                </a:lnTo>
                <a:lnTo>
                  <a:pt x="34544" y="112623"/>
                </a:lnTo>
                <a:lnTo>
                  <a:pt x="39382" y="110337"/>
                </a:lnTo>
                <a:lnTo>
                  <a:pt x="40017" y="108559"/>
                </a:lnTo>
                <a:lnTo>
                  <a:pt x="54838" y="108178"/>
                </a:lnTo>
                <a:lnTo>
                  <a:pt x="73494" y="107099"/>
                </a:lnTo>
                <a:lnTo>
                  <a:pt x="74193" y="107022"/>
                </a:lnTo>
                <a:lnTo>
                  <a:pt x="96786" y="103949"/>
                </a:lnTo>
                <a:lnTo>
                  <a:pt x="166585" y="103949"/>
                </a:lnTo>
                <a:lnTo>
                  <a:pt x="97078" y="103911"/>
                </a:lnTo>
                <a:lnTo>
                  <a:pt x="166636" y="103898"/>
                </a:lnTo>
                <a:lnTo>
                  <a:pt x="169240" y="101307"/>
                </a:lnTo>
                <a:lnTo>
                  <a:pt x="169240" y="94780"/>
                </a:lnTo>
                <a:close/>
              </a:path>
              <a:path w="197485" h="113029">
                <a:moveTo>
                  <a:pt x="196862" y="9728"/>
                </a:moveTo>
                <a:lnTo>
                  <a:pt x="154901" y="4267"/>
                </a:lnTo>
                <a:lnTo>
                  <a:pt x="148564" y="4229"/>
                </a:lnTo>
                <a:lnTo>
                  <a:pt x="128917" y="850"/>
                </a:lnTo>
                <a:lnTo>
                  <a:pt x="127812" y="749"/>
                </a:lnTo>
                <a:lnTo>
                  <a:pt x="85382" y="0"/>
                </a:lnTo>
                <a:lnTo>
                  <a:pt x="84429" y="38"/>
                </a:lnTo>
                <a:lnTo>
                  <a:pt x="65062" y="1574"/>
                </a:lnTo>
                <a:lnTo>
                  <a:pt x="46329" y="2832"/>
                </a:lnTo>
                <a:lnTo>
                  <a:pt x="42862" y="3670"/>
                </a:lnTo>
                <a:lnTo>
                  <a:pt x="24638" y="11480"/>
                </a:lnTo>
                <a:lnTo>
                  <a:pt x="2120" y="22771"/>
                </a:lnTo>
                <a:lnTo>
                  <a:pt x="0" y="29159"/>
                </a:lnTo>
                <a:lnTo>
                  <a:pt x="5257" y="39636"/>
                </a:lnTo>
                <a:lnTo>
                  <a:pt x="11620" y="41770"/>
                </a:lnTo>
                <a:lnTo>
                  <a:pt x="33642" y="30784"/>
                </a:lnTo>
                <a:lnTo>
                  <a:pt x="33947" y="30645"/>
                </a:lnTo>
                <a:lnTo>
                  <a:pt x="33604" y="30784"/>
                </a:lnTo>
                <a:lnTo>
                  <a:pt x="34163" y="30530"/>
                </a:lnTo>
                <a:lnTo>
                  <a:pt x="33947" y="30645"/>
                </a:lnTo>
                <a:lnTo>
                  <a:pt x="34188" y="30530"/>
                </a:lnTo>
                <a:lnTo>
                  <a:pt x="49339" y="24028"/>
                </a:lnTo>
                <a:lnTo>
                  <a:pt x="49695" y="23888"/>
                </a:lnTo>
                <a:lnTo>
                  <a:pt x="57302" y="23215"/>
                </a:lnTo>
                <a:lnTo>
                  <a:pt x="67246" y="22352"/>
                </a:lnTo>
                <a:lnTo>
                  <a:pt x="86156" y="19646"/>
                </a:lnTo>
                <a:lnTo>
                  <a:pt x="86601" y="19583"/>
                </a:lnTo>
                <a:lnTo>
                  <a:pt x="86321" y="19634"/>
                </a:lnTo>
                <a:lnTo>
                  <a:pt x="86779" y="19583"/>
                </a:lnTo>
                <a:lnTo>
                  <a:pt x="107480" y="17805"/>
                </a:lnTo>
                <a:lnTo>
                  <a:pt x="128917" y="15227"/>
                </a:lnTo>
                <a:lnTo>
                  <a:pt x="148551" y="11861"/>
                </a:lnTo>
                <a:lnTo>
                  <a:pt x="154901" y="11811"/>
                </a:lnTo>
                <a:lnTo>
                  <a:pt x="189306" y="11430"/>
                </a:lnTo>
                <a:lnTo>
                  <a:pt x="195465" y="11214"/>
                </a:lnTo>
                <a:lnTo>
                  <a:pt x="196862" y="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2546137" y="4622279"/>
            <a:ext cx="2836545" cy="2126615"/>
            <a:chOff x="2546137" y="4622279"/>
            <a:chExt cx="2836545" cy="212661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137" y="4728019"/>
              <a:ext cx="449907" cy="5502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0372" y="4622279"/>
              <a:ext cx="1791665" cy="207887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8558" y="4628083"/>
              <a:ext cx="401875" cy="3533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8996" y="6097691"/>
              <a:ext cx="554685" cy="2405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7355" y="6441892"/>
              <a:ext cx="512923" cy="3065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1690" y="6057553"/>
              <a:ext cx="369595" cy="511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7999" y="6156340"/>
              <a:ext cx="361969" cy="186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90884" y="6357400"/>
              <a:ext cx="324383" cy="20796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4211" y="5778999"/>
              <a:ext cx="438162" cy="19136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145345" y="4217454"/>
            <a:ext cx="639432" cy="3262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230797" y="1487652"/>
            <a:ext cx="470349" cy="36322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220541" y="3217951"/>
            <a:ext cx="374980" cy="34036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148192" y="6304775"/>
            <a:ext cx="241935" cy="34925"/>
          </a:xfrm>
          <a:custGeom>
            <a:avLst/>
            <a:gdLst/>
            <a:ahLst/>
            <a:cxnLst/>
            <a:rect l="l" t="t" r="r" b="b"/>
            <a:pathLst>
              <a:path w="241935" h="34925">
                <a:moveTo>
                  <a:pt x="238916" y="1985"/>
                </a:moveTo>
                <a:lnTo>
                  <a:pt x="78689" y="1993"/>
                </a:lnTo>
                <a:lnTo>
                  <a:pt x="31242" y="7371"/>
                </a:lnTo>
                <a:lnTo>
                  <a:pt x="0" y="19156"/>
                </a:lnTo>
                <a:lnTo>
                  <a:pt x="2565" y="30954"/>
                </a:lnTo>
                <a:lnTo>
                  <a:pt x="8381" y="34700"/>
                </a:lnTo>
                <a:lnTo>
                  <a:pt x="35660" y="28794"/>
                </a:lnTo>
                <a:lnTo>
                  <a:pt x="57016" y="24636"/>
                </a:lnTo>
                <a:lnTo>
                  <a:pt x="56489" y="24636"/>
                </a:lnTo>
                <a:lnTo>
                  <a:pt x="57962" y="24452"/>
                </a:lnTo>
                <a:lnTo>
                  <a:pt x="59757" y="24452"/>
                </a:lnTo>
                <a:lnTo>
                  <a:pt x="80200" y="23300"/>
                </a:lnTo>
                <a:lnTo>
                  <a:pt x="105167" y="21134"/>
                </a:lnTo>
                <a:lnTo>
                  <a:pt x="130141" y="19550"/>
                </a:lnTo>
                <a:lnTo>
                  <a:pt x="153822" y="18450"/>
                </a:lnTo>
                <a:lnTo>
                  <a:pt x="175581" y="16653"/>
                </a:lnTo>
                <a:lnTo>
                  <a:pt x="194686" y="15441"/>
                </a:lnTo>
                <a:lnTo>
                  <a:pt x="194487" y="15441"/>
                </a:lnTo>
                <a:lnTo>
                  <a:pt x="194906" y="15427"/>
                </a:lnTo>
                <a:lnTo>
                  <a:pt x="238900" y="15427"/>
                </a:lnTo>
                <a:lnTo>
                  <a:pt x="241909" y="12423"/>
                </a:lnTo>
                <a:lnTo>
                  <a:pt x="241909" y="4974"/>
                </a:lnTo>
                <a:lnTo>
                  <a:pt x="238916" y="1985"/>
                </a:lnTo>
                <a:close/>
              </a:path>
              <a:path w="241935" h="34925">
                <a:moveTo>
                  <a:pt x="57962" y="24452"/>
                </a:moveTo>
                <a:lnTo>
                  <a:pt x="56489" y="24636"/>
                </a:lnTo>
                <a:lnTo>
                  <a:pt x="57231" y="24594"/>
                </a:lnTo>
                <a:lnTo>
                  <a:pt x="57962" y="24452"/>
                </a:lnTo>
                <a:close/>
              </a:path>
              <a:path w="241935" h="34925">
                <a:moveTo>
                  <a:pt x="57231" y="24594"/>
                </a:moveTo>
                <a:lnTo>
                  <a:pt x="56489" y="24636"/>
                </a:lnTo>
                <a:lnTo>
                  <a:pt x="57016" y="24636"/>
                </a:lnTo>
                <a:lnTo>
                  <a:pt x="57231" y="24594"/>
                </a:lnTo>
                <a:close/>
              </a:path>
              <a:path w="241935" h="34925">
                <a:moveTo>
                  <a:pt x="59757" y="24452"/>
                </a:moveTo>
                <a:lnTo>
                  <a:pt x="57962" y="24452"/>
                </a:lnTo>
                <a:lnTo>
                  <a:pt x="57231" y="24594"/>
                </a:lnTo>
                <a:lnTo>
                  <a:pt x="59757" y="24452"/>
                </a:lnTo>
                <a:close/>
              </a:path>
              <a:path w="241935" h="34925">
                <a:moveTo>
                  <a:pt x="238900" y="15427"/>
                </a:moveTo>
                <a:lnTo>
                  <a:pt x="194906" y="15427"/>
                </a:lnTo>
                <a:lnTo>
                  <a:pt x="194686" y="15441"/>
                </a:lnTo>
                <a:lnTo>
                  <a:pt x="238887" y="15441"/>
                </a:lnTo>
                <a:close/>
              </a:path>
              <a:path w="241935" h="34925">
                <a:moveTo>
                  <a:pt x="129463" y="0"/>
                </a:moveTo>
                <a:lnTo>
                  <a:pt x="103898" y="579"/>
                </a:lnTo>
                <a:lnTo>
                  <a:pt x="78766" y="1989"/>
                </a:lnTo>
                <a:lnTo>
                  <a:pt x="238916" y="1985"/>
                </a:lnTo>
                <a:lnTo>
                  <a:pt x="194906" y="1969"/>
                </a:lnTo>
                <a:lnTo>
                  <a:pt x="194487" y="1955"/>
                </a:lnTo>
                <a:lnTo>
                  <a:pt x="194684" y="1955"/>
                </a:lnTo>
                <a:lnTo>
                  <a:pt x="175171" y="728"/>
                </a:lnTo>
                <a:lnTo>
                  <a:pt x="129463" y="0"/>
                </a:lnTo>
                <a:close/>
              </a:path>
              <a:path w="241935" h="34925">
                <a:moveTo>
                  <a:pt x="194684" y="1955"/>
                </a:moveTo>
                <a:lnTo>
                  <a:pt x="194487" y="1955"/>
                </a:lnTo>
                <a:lnTo>
                  <a:pt x="194906" y="1969"/>
                </a:lnTo>
                <a:lnTo>
                  <a:pt x="194684" y="1955"/>
                </a:lnTo>
                <a:close/>
              </a:path>
              <a:path w="241935" h="34925">
                <a:moveTo>
                  <a:pt x="238887" y="1955"/>
                </a:moveTo>
                <a:lnTo>
                  <a:pt x="194684" y="1955"/>
                </a:lnTo>
                <a:lnTo>
                  <a:pt x="194906" y="1969"/>
                </a:lnTo>
                <a:lnTo>
                  <a:pt x="238900" y="1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6632" y="6388808"/>
            <a:ext cx="217170" cy="57150"/>
          </a:xfrm>
          <a:custGeom>
            <a:avLst/>
            <a:gdLst/>
            <a:ahLst/>
            <a:cxnLst/>
            <a:rect l="l" t="t" r="r" b="b"/>
            <a:pathLst>
              <a:path w="217169" h="57150">
                <a:moveTo>
                  <a:pt x="74813" y="33437"/>
                </a:moveTo>
                <a:lnTo>
                  <a:pt x="15709" y="55821"/>
                </a:lnTo>
                <a:lnTo>
                  <a:pt x="13487" y="56624"/>
                </a:lnTo>
                <a:lnTo>
                  <a:pt x="34223" y="56661"/>
                </a:lnTo>
                <a:lnTo>
                  <a:pt x="35318" y="56600"/>
                </a:lnTo>
                <a:lnTo>
                  <a:pt x="54103" y="54474"/>
                </a:lnTo>
                <a:lnTo>
                  <a:pt x="76339" y="52773"/>
                </a:lnTo>
                <a:lnTo>
                  <a:pt x="77190" y="52670"/>
                </a:lnTo>
                <a:lnTo>
                  <a:pt x="100523" y="48808"/>
                </a:lnTo>
                <a:lnTo>
                  <a:pt x="128891" y="45264"/>
                </a:lnTo>
                <a:lnTo>
                  <a:pt x="155622" y="42767"/>
                </a:lnTo>
                <a:lnTo>
                  <a:pt x="184340" y="41300"/>
                </a:lnTo>
                <a:lnTo>
                  <a:pt x="198759" y="39893"/>
                </a:lnTo>
                <a:lnTo>
                  <a:pt x="198615" y="39893"/>
                </a:lnTo>
                <a:lnTo>
                  <a:pt x="199097" y="39860"/>
                </a:lnTo>
                <a:lnTo>
                  <a:pt x="199599" y="39860"/>
                </a:lnTo>
                <a:lnTo>
                  <a:pt x="213601" y="39390"/>
                </a:lnTo>
                <a:lnTo>
                  <a:pt x="216813" y="35961"/>
                </a:lnTo>
                <a:lnTo>
                  <a:pt x="216806" y="33464"/>
                </a:lnTo>
                <a:lnTo>
                  <a:pt x="74561" y="33464"/>
                </a:lnTo>
                <a:lnTo>
                  <a:pt x="74813" y="33437"/>
                </a:lnTo>
                <a:close/>
              </a:path>
              <a:path w="217169" h="57150">
                <a:moveTo>
                  <a:pt x="1250" y="50271"/>
                </a:moveTo>
                <a:lnTo>
                  <a:pt x="1257" y="52224"/>
                </a:lnTo>
                <a:lnTo>
                  <a:pt x="5714" y="56653"/>
                </a:lnTo>
                <a:lnTo>
                  <a:pt x="8835" y="56624"/>
                </a:lnTo>
                <a:lnTo>
                  <a:pt x="8153" y="56621"/>
                </a:lnTo>
                <a:lnTo>
                  <a:pt x="5346" y="55284"/>
                </a:lnTo>
                <a:lnTo>
                  <a:pt x="1250" y="50271"/>
                </a:lnTo>
                <a:close/>
              </a:path>
              <a:path w="217169" h="57150">
                <a:moveTo>
                  <a:pt x="33632" y="36748"/>
                </a:moveTo>
                <a:lnTo>
                  <a:pt x="7605" y="36790"/>
                </a:lnTo>
                <a:lnTo>
                  <a:pt x="1221" y="42007"/>
                </a:lnTo>
                <a:lnTo>
                  <a:pt x="1250" y="50271"/>
                </a:lnTo>
                <a:lnTo>
                  <a:pt x="5346" y="55284"/>
                </a:lnTo>
                <a:lnTo>
                  <a:pt x="8153" y="56621"/>
                </a:lnTo>
                <a:lnTo>
                  <a:pt x="13487" y="56624"/>
                </a:lnTo>
                <a:lnTo>
                  <a:pt x="15709" y="55821"/>
                </a:lnTo>
                <a:lnTo>
                  <a:pt x="36710" y="38486"/>
                </a:lnTo>
                <a:lnTo>
                  <a:pt x="36575" y="38486"/>
                </a:lnTo>
                <a:lnTo>
                  <a:pt x="37604" y="37748"/>
                </a:lnTo>
                <a:lnTo>
                  <a:pt x="37747" y="37748"/>
                </a:lnTo>
                <a:lnTo>
                  <a:pt x="39235" y="36810"/>
                </a:lnTo>
                <a:lnTo>
                  <a:pt x="33083" y="36810"/>
                </a:lnTo>
                <a:lnTo>
                  <a:pt x="33632" y="36748"/>
                </a:lnTo>
                <a:close/>
              </a:path>
              <a:path w="217169" h="57150">
                <a:moveTo>
                  <a:pt x="1221" y="42007"/>
                </a:moveTo>
                <a:lnTo>
                  <a:pt x="635" y="42486"/>
                </a:lnTo>
                <a:lnTo>
                  <a:pt x="0" y="48741"/>
                </a:lnTo>
                <a:lnTo>
                  <a:pt x="1250" y="50271"/>
                </a:lnTo>
                <a:lnTo>
                  <a:pt x="1221" y="42007"/>
                </a:lnTo>
                <a:close/>
              </a:path>
              <a:path w="217169" h="57150">
                <a:moveTo>
                  <a:pt x="7605" y="36790"/>
                </a:moveTo>
                <a:lnTo>
                  <a:pt x="5626" y="36810"/>
                </a:lnTo>
                <a:lnTo>
                  <a:pt x="1219" y="41258"/>
                </a:lnTo>
                <a:lnTo>
                  <a:pt x="1221" y="42007"/>
                </a:lnTo>
                <a:lnTo>
                  <a:pt x="7605" y="36790"/>
                </a:lnTo>
                <a:close/>
              </a:path>
              <a:path w="217169" h="57150">
                <a:moveTo>
                  <a:pt x="199599" y="39860"/>
                </a:moveTo>
                <a:lnTo>
                  <a:pt x="199097" y="39860"/>
                </a:lnTo>
                <a:lnTo>
                  <a:pt x="198835" y="39885"/>
                </a:lnTo>
                <a:lnTo>
                  <a:pt x="199599" y="39860"/>
                </a:lnTo>
                <a:close/>
              </a:path>
              <a:path w="217169" h="57150">
                <a:moveTo>
                  <a:pt x="37604" y="37748"/>
                </a:moveTo>
                <a:lnTo>
                  <a:pt x="36575" y="38486"/>
                </a:lnTo>
                <a:lnTo>
                  <a:pt x="37145" y="38127"/>
                </a:lnTo>
                <a:lnTo>
                  <a:pt x="37604" y="37748"/>
                </a:lnTo>
                <a:close/>
              </a:path>
              <a:path w="217169" h="57150">
                <a:moveTo>
                  <a:pt x="37145" y="38127"/>
                </a:moveTo>
                <a:lnTo>
                  <a:pt x="36575" y="38486"/>
                </a:lnTo>
                <a:lnTo>
                  <a:pt x="36710" y="38486"/>
                </a:lnTo>
                <a:lnTo>
                  <a:pt x="37145" y="38127"/>
                </a:lnTo>
                <a:close/>
              </a:path>
              <a:path w="217169" h="57150">
                <a:moveTo>
                  <a:pt x="37747" y="37748"/>
                </a:moveTo>
                <a:lnTo>
                  <a:pt x="37604" y="37748"/>
                </a:lnTo>
                <a:lnTo>
                  <a:pt x="37145" y="38127"/>
                </a:lnTo>
                <a:lnTo>
                  <a:pt x="37747" y="37748"/>
                </a:lnTo>
                <a:close/>
              </a:path>
              <a:path w="217169" h="57150">
                <a:moveTo>
                  <a:pt x="34201" y="36748"/>
                </a:moveTo>
                <a:lnTo>
                  <a:pt x="33621" y="36749"/>
                </a:lnTo>
                <a:lnTo>
                  <a:pt x="33083" y="36810"/>
                </a:lnTo>
                <a:lnTo>
                  <a:pt x="34201" y="36748"/>
                </a:lnTo>
                <a:close/>
              </a:path>
              <a:path w="217169" h="57150">
                <a:moveTo>
                  <a:pt x="39334" y="36748"/>
                </a:moveTo>
                <a:lnTo>
                  <a:pt x="34178" y="36749"/>
                </a:lnTo>
                <a:lnTo>
                  <a:pt x="33083" y="36810"/>
                </a:lnTo>
                <a:lnTo>
                  <a:pt x="39235" y="36810"/>
                </a:lnTo>
                <a:close/>
              </a:path>
              <a:path w="217169" h="57150">
                <a:moveTo>
                  <a:pt x="68289" y="17792"/>
                </a:moveTo>
                <a:lnTo>
                  <a:pt x="32829" y="17792"/>
                </a:lnTo>
                <a:lnTo>
                  <a:pt x="26301" y="21659"/>
                </a:lnTo>
                <a:lnTo>
                  <a:pt x="25082" y="22509"/>
                </a:lnTo>
                <a:lnTo>
                  <a:pt x="7605" y="36790"/>
                </a:lnTo>
                <a:lnTo>
                  <a:pt x="33632" y="36748"/>
                </a:lnTo>
                <a:lnTo>
                  <a:pt x="40583" y="35961"/>
                </a:lnTo>
                <a:lnTo>
                  <a:pt x="43154" y="34342"/>
                </a:lnTo>
                <a:lnTo>
                  <a:pt x="66780" y="18848"/>
                </a:lnTo>
                <a:lnTo>
                  <a:pt x="65976" y="18848"/>
                </a:lnTo>
                <a:lnTo>
                  <a:pt x="68289" y="17792"/>
                </a:lnTo>
                <a:close/>
              </a:path>
              <a:path w="217169" h="57150">
                <a:moveTo>
                  <a:pt x="40583" y="35961"/>
                </a:moveTo>
                <a:lnTo>
                  <a:pt x="33632" y="36748"/>
                </a:lnTo>
                <a:lnTo>
                  <a:pt x="39334" y="36748"/>
                </a:lnTo>
                <a:lnTo>
                  <a:pt x="40583" y="35961"/>
                </a:lnTo>
                <a:close/>
              </a:path>
              <a:path w="217169" h="57150">
                <a:moveTo>
                  <a:pt x="216804" y="33422"/>
                </a:moveTo>
                <a:lnTo>
                  <a:pt x="75095" y="33422"/>
                </a:lnTo>
                <a:lnTo>
                  <a:pt x="74561" y="33464"/>
                </a:lnTo>
                <a:lnTo>
                  <a:pt x="216806" y="33464"/>
                </a:lnTo>
                <a:close/>
              </a:path>
              <a:path w="217169" h="57150">
                <a:moveTo>
                  <a:pt x="127714" y="30123"/>
                </a:moveTo>
                <a:lnTo>
                  <a:pt x="99136" y="30857"/>
                </a:lnTo>
                <a:lnTo>
                  <a:pt x="98399" y="30905"/>
                </a:lnTo>
                <a:lnTo>
                  <a:pt x="74813" y="33437"/>
                </a:lnTo>
                <a:lnTo>
                  <a:pt x="75095" y="33422"/>
                </a:lnTo>
                <a:lnTo>
                  <a:pt x="216804" y="33422"/>
                </a:lnTo>
                <a:lnTo>
                  <a:pt x="216690" y="30147"/>
                </a:lnTo>
                <a:lnTo>
                  <a:pt x="127457" y="30147"/>
                </a:lnTo>
                <a:lnTo>
                  <a:pt x="127714" y="30123"/>
                </a:lnTo>
                <a:close/>
              </a:path>
              <a:path w="217169" h="57150">
                <a:moveTo>
                  <a:pt x="216689" y="30116"/>
                </a:moveTo>
                <a:lnTo>
                  <a:pt x="127858" y="30123"/>
                </a:lnTo>
                <a:lnTo>
                  <a:pt x="127457" y="30147"/>
                </a:lnTo>
                <a:lnTo>
                  <a:pt x="216690" y="30147"/>
                </a:lnTo>
                <a:close/>
              </a:path>
              <a:path w="217169" h="57150">
                <a:moveTo>
                  <a:pt x="183050" y="26172"/>
                </a:moveTo>
                <a:lnTo>
                  <a:pt x="154457" y="27626"/>
                </a:lnTo>
                <a:lnTo>
                  <a:pt x="127714" y="30123"/>
                </a:lnTo>
                <a:lnTo>
                  <a:pt x="127965" y="30116"/>
                </a:lnTo>
                <a:lnTo>
                  <a:pt x="216689" y="30116"/>
                </a:lnTo>
                <a:lnTo>
                  <a:pt x="216598" y="27501"/>
                </a:lnTo>
                <a:lnTo>
                  <a:pt x="215197" y="26189"/>
                </a:lnTo>
                <a:lnTo>
                  <a:pt x="182867" y="26189"/>
                </a:lnTo>
                <a:lnTo>
                  <a:pt x="183050" y="26172"/>
                </a:lnTo>
                <a:close/>
              </a:path>
              <a:path w="217169" h="57150">
                <a:moveTo>
                  <a:pt x="215168" y="26163"/>
                </a:moveTo>
                <a:lnTo>
                  <a:pt x="183106" y="26172"/>
                </a:lnTo>
                <a:lnTo>
                  <a:pt x="182867" y="26189"/>
                </a:lnTo>
                <a:lnTo>
                  <a:pt x="215197" y="26189"/>
                </a:lnTo>
                <a:close/>
              </a:path>
              <a:path w="217169" h="57150">
                <a:moveTo>
                  <a:pt x="213093" y="24220"/>
                </a:moveTo>
                <a:lnTo>
                  <a:pt x="198107" y="24718"/>
                </a:lnTo>
                <a:lnTo>
                  <a:pt x="197624" y="24749"/>
                </a:lnTo>
                <a:lnTo>
                  <a:pt x="183050" y="26172"/>
                </a:lnTo>
                <a:lnTo>
                  <a:pt x="183222" y="26163"/>
                </a:lnTo>
                <a:lnTo>
                  <a:pt x="215168" y="26163"/>
                </a:lnTo>
                <a:lnTo>
                  <a:pt x="213093" y="24220"/>
                </a:lnTo>
                <a:close/>
              </a:path>
              <a:path w="217169" h="57150">
                <a:moveTo>
                  <a:pt x="68618" y="17642"/>
                </a:moveTo>
                <a:lnTo>
                  <a:pt x="65976" y="18848"/>
                </a:lnTo>
                <a:lnTo>
                  <a:pt x="67423" y="18426"/>
                </a:lnTo>
                <a:lnTo>
                  <a:pt x="68618" y="17642"/>
                </a:lnTo>
                <a:close/>
              </a:path>
              <a:path w="217169" h="57150">
                <a:moveTo>
                  <a:pt x="67423" y="18426"/>
                </a:moveTo>
                <a:lnTo>
                  <a:pt x="65976" y="18848"/>
                </a:lnTo>
                <a:lnTo>
                  <a:pt x="66780" y="18848"/>
                </a:lnTo>
                <a:lnTo>
                  <a:pt x="67423" y="18426"/>
                </a:lnTo>
                <a:close/>
              </a:path>
              <a:path w="217169" h="57150">
                <a:moveTo>
                  <a:pt x="69738" y="17642"/>
                </a:moveTo>
                <a:lnTo>
                  <a:pt x="68618" y="17642"/>
                </a:lnTo>
                <a:lnTo>
                  <a:pt x="67423" y="18426"/>
                </a:lnTo>
                <a:lnTo>
                  <a:pt x="69738" y="17642"/>
                </a:lnTo>
                <a:close/>
              </a:path>
              <a:path w="217169" h="57150">
                <a:moveTo>
                  <a:pt x="68580" y="0"/>
                </a:moveTo>
                <a:lnTo>
                  <a:pt x="61480" y="52"/>
                </a:lnTo>
                <a:lnTo>
                  <a:pt x="59715" y="576"/>
                </a:lnTo>
                <a:lnTo>
                  <a:pt x="32637" y="17906"/>
                </a:lnTo>
                <a:lnTo>
                  <a:pt x="32829" y="17792"/>
                </a:lnTo>
                <a:lnTo>
                  <a:pt x="68289" y="17792"/>
                </a:lnTo>
                <a:lnTo>
                  <a:pt x="68618" y="17642"/>
                </a:lnTo>
                <a:lnTo>
                  <a:pt x="69738" y="17642"/>
                </a:lnTo>
                <a:lnTo>
                  <a:pt x="71742" y="16964"/>
                </a:lnTo>
                <a:lnTo>
                  <a:pt x="73596" y="13884"/>
                </a:lnTo>
                <a:lnTo>
                  <a:pt x="73063" y="10718"/>
                </a:lnTo>
                <a:lnTo>
                  <a:pt x="72910" y="4260"/>
                </a:lnTo>
                <a:lnTo>
                  <a:pt x="68580" y="0"/>
                </a:lnTo>
                <a:close/>
              </a:path>
              <a:path w="217169" h="57150">
                <a:moveTo>
                  <a:pt x="72956" y="10058"/>
                </a:moveTo>
                <a:lnTo>
                  <a:pt x="72961" y="10646"/>
                </a:lnTo>
                <a:lnTo>
                  <a:pt x="72956" y="10058"/>
                </a:lnTo>
                <a:close/>
              </a:path>
              <a:path w="217169" h="57150">
                <a:moveTo>
                  <a:pt x="72951" y="9377"/>
                </a:moveTo>
                <a:lnTo>
                  <a:pt x="72956" y="10058"/>
                </a:lnTo>
                <a:lnTo>
                  <a:pt x="72951" y="9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82450" y="6159255"/>
            <a:ext cx="232968" cy="1237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32868" y="5835698"/>
            <a:ext cx="477151" cy="27371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71895" y="6222433"/>
            <a:ext cx="585952" cy="29031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979551" y="5934370"/>
            <a:ext cx="738631" cy="30201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83258" y="5979361"/>
            <a:ext cx="279323" cy="17143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1576" y="4370654"/>
            <a:ext cx="520555" cy="24338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44854" y="4336478"/>
            <a:ext cx="413816" cy="32188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05" y="4046778"/>
            <a:ext cx="113664" cy="32384"/>
          </a:xfrm>
          <a:custGeom>
            <a:avLst/>
            <a:gdLst/>
            <a:ahLst/>
            <a:cxnLst/>
            <a:rect l="l" t="t" r="r" b="b"/>
            <a:pathLst>
              <a:path w="113665" h="32385">
                <a:moveTo>
                  <a:pt x="96495" y="22554"/>
                </a:moveTo>
                <a:lnTo>
                  <a:pt x="94055" y="22560"/>
                </a:lnTo>
                <a:lnTo>
                  <a:pt x="93601" y="23863"/>
                </a:lnTo>
                <a:lnTo>
                  <a:pt x="92596" y="26885"/>
                </a:lnTo>
                <a:lnTo>
                  <a:pt x="94214" y="30111"/>
                </a:lnTo>
                <a:lnTo>
                  <a:pt x="100197" y="32105"/>
                </a:lnTo>
                <a:lnTo>
                  <a:pt x="103427" y="30492"/>
                </a:lnTo>
                <a:lnTo>
                  <a:pt x="104536" y="27165"/>
                </a:lnTo>
                <a:lnTo>
                  <a:pt x="104786" y="26415"/>
                </a:lnTo>
                <a:lnTo>
                  <a:pt x="105556" y="25006"/>
                </a:lnTo>
                <a:lnTo>
                  <a:pt x="106008" y="23736"/>
                </a:lnTo>
                <a:lnTo>
                  <a:pt x="104659" y="23736"/>
                </a:lnTo>
                <a:lnTo>
                  <a:pt x="105127" y="22999"/>
                </a:lnTo>
                <a:lnTo>
                  <a:pt x="96888" y="22999"/>
                </a:lnTo>
                <a:lnTo>
                  <a:pt x="96495" y="22554"/>
                </a:lnTo>
                <a:close/>
              </a:path>
              <a:path w="113665" h="32385">
                <a:moveTo>
                  <a:pt x="104786" y="26415"/>
                </a:moveTo>
                <a:lnTo>
                  <a:pt x="104476" y="27165"/>
                </a:lnTo>
                <a:lnTo>
                  <a:pt x="104656" y="26804"/>
                </a:lnTo>
                <a:lnTo>
                  <a:pt x="104786" y="26415"/>
                </a:lnTo>
                <a:close/>
              </a:path>
              <a:path w="113665" h="32385">
                <a:moveTo>
                  <a:pt x="104656" y="26804"/>
                </a:moveTo>
                <a:lnTo>
                  <a:pt x="104476" y="27165"/>
                </a:lnTo>
                <a:lnTo>
                  <a:pt x="104656" y="26804"/>
                </a:lnTo>
                <a:close/>
              </a:path>
              <a:path w="113665" h="32385">
                <a:moveTo>
                  <a:pt x="104851" y="26415"/>
                </a:moveTo>
                <a:lnTo>
                  <a:pt x="104656" y="26804"/>
                </a:lnTo>
                <a:lnTo>
                  <a:pt x="104851" y="26415"/>
                </a:lnTo>
                <a:close/>
              </a:path>
              <a:path w="113665" h="32385">
                <a:moveTo>
                  <a:pt x="74171" y="0"/>
                </a:moveTo>
                <a:lnTo>
                  <a:pt x="52925" y="12"/>
                </a:lnTo>
                <a:lnTo>
                  <a:pt x="41125" y="12"/>
                </a:lnTo>
                <a:lnTo>
                  <a:pt x="26449" y="381"/>
                </a:lnTo>
                <a:lnTo>
                  <a:pt x="4773" y="1460"/>
                </a:lnTo>
                <a:lnTo>
                  <a:pt x="0" y="6731"/>
                </a:lnTo>
                <a:lnTo>
                  <a:pt x="614" y="19100"/>
                </a:lnTo>
                <a:lnTo>
                  <a:pt x="5843" y="23863"/>
                </a:lnTo>
                <a:lnTo>
                  <a:pt x="27496" y="22936"/>
                </a:lnTo>
                <a:lnTo>
                  <a:pt x="27288" y="22936"/>
                </a:lnTo>
                <a:lnTo>
                  <a:pt x="41689" y="22580"/>
                </a:lnTo>
                <a:lnTo>
                  <a:pt x="90750" y="22567"/>
                </a:lnTo>
                <a:lnTo>
                  <a:pt x="94055" y="22560"/>
                </a:lnTo>
                <a:lnTo>
                  <a:pt x="94261" y="22059"/>
                </a:lnTo>
                <a:lnTo>
                  <a:pt x="94912" y="20758"/>
                </a:lnTo>
                <a:lnTo>
                  <a:pt x="91638" y="17043"/>
                </a:lnTo>
                <a:lnTo>
                  <a:pt x="90636" y="14401"/>
                </a:lnTo>
                <a:lnTo>
                  <a:pt x="90636" y="11290"/>
                </a:lnTo>
                <a:lnTo>
                  <a:pt x="113141" y="11290"/>
                </a:lnTo>
                <a:lnTo>
                  <a:pt x="113141" y="5080"/>
                </a:lnTo>
                <a:lnTo>
                  <a:pt x="108116" y="50"/>
                </a:lnTo>
                <a:lnTo>
                  <a:pt x="74171" y="0"/>
                </a:lnTo>
                <a:close/>
              </a:path>
              <a:path w="113665" h="32385">
                <a:moveTo>
                  <a:pt x="106742" y="20459"/>
                </a:moveTo>
                <a:lnTo>
                  <a:pt x="104659" y="23736"/>
                </a:lnTo>
                <a:lnTo>
                  <a:pt x="106294" y="22472"/>
                </a:lnTo>
                <a:lnTo>
                  <a:pt x="106742" y="20459"/>
                </a:lnTo>
                <a:close/>
              </a:path>
              <a:path w="113665" h="32385">
                <a:moveTo>
                  <a:pt x="106294" y="22472"/>
                </a:moveTo>
                <a:lnTo>
                  <a:pt x="104659" y="23736"/>
                </a:lnTo>
                <a:lnTo>
                  <a:pt x="106008" y="23736"/>
                </a:lnTo>
                <a:lnTo>
                  <a:pt x="106294" y="22472"/>
                </a:lnTo>
                <a:close/>
              </a:path>
              <a:path w="113665" h="32385">
                <a:moveTo>
                  <a:pt x="96773" y="22553"/>
                </a:moveTo>
                <a:lnTo>
                  <a:pt x="96495" y="22554"/>
                </a:lnTo>
                <a:lnTo>
                  <a:pt x="96888" y="22999"/>
                </a:lnTo>
                <a:lnTo>
                  <a:pt x="96773" y="22553"/>
                </a:lnTo>
                <a:close/>
              </a:path>
              <a:path w="113665" h="32385">
                <a:moveTo>
                  <a:pt x="113141" y="11290"/>
                </a:moveTo>
                <a:lnTo>
                  <a:pt x="90636" y="11290"/>
                </a:lnTo>
                <a:lnTo>
                  <a:pt x="101634" y="22542"/>
                </a:lnTo>
                <a:lnTo>
                  <a:pt x="96773" y="22553"/>
                </a:lnTo>
                <a:lnTo>
                  <a:pt x="96888" y="22999"/>
                </a:lnTo>
                <a:lnTo>
                  <a:pt x="105127" y="22999"/>
                </a:lnTo>
                <a:lnTo>
                  <a:pt x="106742" y="20459"/>
                </a:lnTo>
                <a:lnTo>
                  <a:pt x="108897" y="20459"/>
                </a:lnTo>
                <a:lnTo>
                  <a:pt x="111526" y="18427"/>
                </a:lnTo>
                <a:lnTo>
                  <a:pt x="113141" y="15138"/>
                </a:lnTo>
                <a:lnTo>
                  <a:pt x="113141" y="11290"/>
                </a:lnTo>
                <a:close/>
              </a:path>
              <a:path w="113665" h="32385">
                <a:moveTo>
                  <a:pt x="94912" y="20758"/>
                </a:moveTo>
                <a:lnTo>
                  <a:pt x="94261" y="22059"/>
                </a:lnTo>
                <a:lnTo>
                  <a:pt x="94055" y="22560"/>
                </a:lnTo>
                <a:lnTo>
                  <a:pt x="96495" y="22554"/>
                </a:lnTo>
                <a:lnTo>
                  <a:pt x="95321" y="21221"/>
                </a:lnTo>
                <a:lnTo>
                  <a:pt x="94875" y="21221"/>
                </a:lnTo>
                <a:lnTo>
                  <a:pt x="94912" y="20758"/>
                </a:lnTo>
                <a:close/>
              </a:path>
              <a:path w="113665" h="32385">
                <a:moveTo>
                  <a:pt x="96088" y="19900"/>
                </a:moveTo>
                <a:lnTo>
                  <a:pt x="95341" y="19900"/>
                </a:lnTo>
                <a:lnTo>
                  <a:pt x="95002" y="20860"/>
                </a:lnTo>
                <a:lnTo>
                  <a:pt x="96495" y="22554"/>
                </a:lnTo>
                <a:lnTo>
                  <a:pt x="96773" y="22553"/>
                </a:lnTo>
                <a:lnTo>
                  <a:pt x="96088" y="19900"/>
                </a:lnTo>
                <a:close/>
              </a:path>
              <a:path w="113665" h="32385">
                <a:moveTo>
                  <a:pt x="97177" y="17983"/>
                </a:moveTo>
                <a:lnTo>
                  <a:pt x="95594" y="17983"/>
                </a:lnTo>
                <a:lnTo>
                  <a:pt x="96773" y="22553"/>
                </a:lnTo>
                <a:lnTo>
                  <a:pt x="101603" y="22542"/>
                </a:lnTo>
                <a:lnTo>
                  <a:pt x="97177" y="17983"/>
                </a:lnTo>
                <a:close/>
              </a:path>
              <a:path w="113665" h="32385">
                <a:moveTo>
                  <a:pt x="108897" y="20459"/>
                </a:moveTo>
                <a:lnTo>
                  <a:pt x="106742" y="20459"/>
                </a:lnTo>
                <a:lnTo>
                  <a:pt x="106294" y="22472"/>
                </a:lnTo>
                <a:lnTo>
                  <a:pt x="108897" y="20459"/>
                </a:lnTo>
                <a:close/>
              </a:path>
              <a:path w="113665" h="32385">
                <a:moveTo>
                  <a:pt x="95002" y="20860"/>
                </a:moveTo>
                <a:lnTo>
                  <a:pt x="94875" y="21221"/>
                </a:lnTo>
                <a:lnTo>
                  <a:pt x="95321" y="21221"/>
                </a:lnTo>
                <a:lnTo>
                  <a:pt x="95002" y="20860"/>
                </a:lnTo>
                <a:close/>
              </a:path>
              <a:path w="113665" h="32385">
                <a:moveTo>
                  <a:pt x="95341" y="19900"/>
                </a:moveTo>
                <a:lnTo>
                  <a:pt x="95062" y="20459"/>
                </a:lnTo>
                <a:lnTo>
                  <a:pt x="95002" y="20860"/>
                </a:lnTo>
                <a:lnTo>
                  <a:pt x="95341" y="19900"/>
                </a:lnTo>
                <a:close/>
              </a:path>
              <a:path w="113665" h="32385">
                <a:moveTo>
                  <a:pt x="90636" y="11290"/>
                </a:moveTo>
                <a:lnTo>
                  <a:pt x="90636" y="14401"/>
                </a:lnTo>
                <a:lnTo>
                  <a:pt x="91638" y="17043"/>
                </a:lnTo>
                <a:lnTo>
                  <a:pt x="94912" y="20758"/>
                </a:lnTo>
                <a:lnTo>
                  <a:pt x="95044" y="20459"/>
                </a:lnTo>
                <a:lnTo>
                  <a:pt x="95594" y="17983"/>
                </a:lnTo>
                <a:lnTo>
                  <a:pt x="97177" y="17983"/>
                </a:lnTo>
                <a:lnTo>
                  <a:pt x="90636" y="11290"/>
                </a:lnTo>
                <a:close/>
              </a:path>
              <a:path w="113665" h="32385">
                <a:moveTo>
                  <a:pt x="95594" y="17983"/>
                </a:moveTo>
                <a:lnTo>
                  <a:pt x="95030" y="20522"/>
                </a:lnTo>
                <a:lnTo>
                  <a:pt x="95341" y="19900"/>
                </a:lnTo>
                <a:lnTo>
                  <a:pt x="96088" y="19900"/>
                </a:lnTo>
                <a:lnTo>
                  <a:pt x="95594" y="17983"/>
                </a:lnTo>
                <a:close/>
              </a:path>
              <a:path w="113665" h="32385">
                <a:moveTo>
                  <a:pt x="108103" y="38"/>
                </a:moveTo>
                <a:lnTo>
                  <a:pt x="101634" y="50"/>
                </a:lnTo>
                <a:lnTo>
                  <a:pt x="108116" y="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06" y="4143578"/>
            <a:ext cx="65717" cy="305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4906" y="1507845"/>
            <a:ext cx="4427220" cy="2472055"/>
            <a:chOff x="484906" y="1507845"/>
            <a:chExt cx="4427220" cy="2472055"/>
          </a:xfrm>
        </p:grpSpPr>
        <p:sp>
          <p:nvSpPr>
            <p:cNvPr id="6" name="object 6"/>
            <p:cNvSpPr/>
            <p:nvPr/>
          </p:nvSpPr>
          <p:spPr>
            <a:xfrm>
              <a:off x="4474476" y="2087092"/>
              <a:ext cx="154305" cy="36195"/>
            </a:xfrm>
            <a:custGeom>
              <a:avLst/>
              <a:gdLst/>
              <a:ahLst/>
              <a:cxnLst/>
              <a:rect l="l" t="t" r="r" b="b"/>
              <a:pathLst>
                <a:path w="154304" h="36194">
                  <a:moveTo>
                    <a:pt x="50266" y="8775"/>
                  </a:moveTo>
                  <a:lnTo>
                    <a:pt x="3797" y="14249"/>
                  </a:lnTo>
                  <a:lnTo>
                    <a:pt x="0" y="20065"/>
                  </a:lnTo>
                  <a:lnTo>
                    <a:pt x="2489" y="31902"/>
                  </a:lnTo>
                  <a:lnTo>
                    <a:pt x="8267" y="35699"/>
                  </a:lnTo>
                  <a:lnTo>
                    <a:pt x="23891" y="32524"/>
                  </a:lnTo>
                  <a:lnTo>
                    <a:pt x="23723" y="32524"/>
                  </a:lnTo>
                  <a:lnTo>
                    <a:pt x="24637" y="32372"/>
                  </a:lnTo>
                  <a:lnTo>
                    <a:pt x="25012" y="32372"/>
                  </a:lnTo>
                  <a:lnTo>
                    <a:pt x="35322" y="31153"/>
                  </a:lnTo>
                  <a:lnTo>
                    <a:pt x="34937" y="31153"/>
                  </a:lnTo>
                  <a:lnTo>
                    <a:pt x="35966" y="31076"/>
                  </a:lnTo>
                  <a:lnTo>
                    <a:pt x="38125" y="31076"/>
                  </a:lnTo>
                  <a:lnTo>
                    <a:pt x="51409" y="30759"/>
                  </a:lnTo>
                  <a:lnTo>
                    <a:pt x="89331" y="26695"/>
                  </a:lnTo>
                  <a:lnTo>
                    <a:pt x="137248" y="14160"/>
                  </a:lnTo>
                  <a:lnTo>
                    <a:pt x="137591" y="14020"/>
                  </a:lnTo>
                  <a:lnTo>
                    <a:pt x="145707" y="11569"/>
                  </a:lnTo>
                  <a:lnTo>
                    <a:pt x="149669" y="10121"/>
                  </a:lnTo>
                  <a:lnTo>
                    <a:pt x="150164" y="9918"/>
                  </a:lnTo>
                  <a:lnTo>
                    <a:pt x="151574" y="9207"/>
                  </a:lnTo>
                  <a:lnTo>
                    <a:pt x="151850" y="8788"/>
                  </a:lnTo>
                  <a:lnTo>
                    <a:pt x="50101" y="8788"/>
                  </a:lnTo>
                  <a:lnTo>
                    <a:pt x="50266" y="8775"/>
                  </a:lnTo>
                  <a:close/>
                </a:path>
                <a:path w="154304" h="36194">
                  <a:moveTo>
                    <a:pt x="24637" y="32372"/>
                  </a:moveTo>
                  <a:lnTo>
                    <a:pt x="23723" y="32524"/>
                  </a:lnTo>
                  <a:lnTo>
                    <a:pt x="24122" y="32477"/>
                  </a:lnTo>
                  <a:lnTo>
                    <a:pt x="24637" y="32372"/>
                  </a:lnTo>
                  <a:close/>
                </a:path>
                <a:path w="154304" h="36194">
                  <a:moveTo>
                    <a:pt x="24122" y="32477"/>
                  </a:moveTo>
                  <a:lnTo>
                    <a:pt x="23723" y="32524"/>
                  </a:lnTo>
                  <a:lnTo>
                    <a:pt x="23891" y="32524"/>
                  </a:lnTo>
                  <a:lnTo>
                    <a:pt x="24122" y="32477"/>
                  </a:lnTo>
                  <a:close/>
                </a:path>
                <a:path w="154304" h="36194">
                  <a:moveTo>
                    <a:pt x="25012" y="32372"/>
                  </a:moveTo>
                  <a:lnTo>
                    <a:pt x="24637" y="32372"/>
                  </a:lnTo>
                  <a:lnTo>
                    <a:pt x="24122" y="32477"/>
                  </a:lnTo>
                  <a:lnTo>
                    <a:pt x="25012" y="32372"/>
                  </a:lnTo>
                  <a:close/>
                </a:path>
                <a:path w="154304" h="36194">
                  <a:moveTo>
                    <a:pt x="35966" y="31076"/>
                  </a:moveTo>
                  <a:lnTo>
                    <a:pt x="34937" y="31153"/>
                  </a:lnTo>
                  <a:lnTo>
                    <a:pt x="35419" y="31141"/>
                  </a:lnTo>
                  <a:lnTo>
                    <a:pt x="35966" y="31076"/>
                  </a:lnTo>
                  <a:close/>
                </a:path>
                <a:path w="154304" h="36194">
                  <a:moveTo>
                    <a:pt x="38125" y="31076"/>
                  </a:moveTo>
                  <a:lnTo>
                    <a:pt x="35966" y="31076"/>
                  </a:lnTo>
                  <a:lnTo>
                    <a:pt x="35419" y="31141"/>
                  </a:lnTo>
                  <a:lnTo>
                    <a:pt x="38125" y="31076"/>
                  </a:lnTo>
                  <a:close/>
                </a:path>
                <a:path w="154304" h="36194">
                  <a:moveTo>
                    <a:pt x="137397" y="14099"/>
                  </a:moveTo>
                  <a:lnTo>
                    <a:pt x="137198" y="14160"/>
                  </a:lnTo>
                  <a:lnTo>
                    <a:pt x="137397" y="14099"/>
                  </a:lnTo>
                  <a:close/>
                </a:path>
                <a:path w="154304" h="36194">
                  <a:moveTo>
                    <a:pt x="137656" y="14020"/>
                  </a:moveTo>
                  <a:lnTo>
                    <a:pt x="137397" y="14099"/>
                  </a:lnTo>
                  <a:lnTo>
                    <a:pt x="137656" y="14020"/>
                  </a:lnTo>
                  <a:close/>
                </a:path>
                <a:path w="154304" h="36194">
                  <a:moveTo>
                    <a:pt x="152281" y="8089"/>
                  </a:moveTo>
                  <a:lnTo>
                    <a:pt x="67894" y="8102"/>
                  </a:lnTo>
                  <a:lnTo>
                    <a:pt x="50101" y="8788"/>
                  </a:lnTo>
                  <a:lnTo>
                    <a:pt x="151858" y="8775"/>
                  </a:lnTo>
                  <a:lnTo>
                    <a:pt x="152281" y="8089"/>
                  </a:lnTo>
                  <a:close/>
                </a:path>
                <a:path w="154304" h="36194">
                  <a:moveTo>
                    <a:pt x="105428" y="5880"/>
                  </a:moveTo>
                  <a:lnTo>
                    <a:pt x="68106" y="8090"/>
                  </a:lnTo>
                  <a:lnTo>
                    <a:pt x="152281" y="8089"/>
                  </a:lnTo>
                  <a:lnTo>
                    <a:pt x="153629" y="5905"/>
                  </a:lnTo>
                  <a:lnTo>
                    <a:pt x="105155" y="5905"/>
                  </a:lnTo>
                  <a:lnTo>
                    <a:pt x="105428" y="5880"/>
                  </a:lnTo>
                  <a:close/>
                </a:path>
                <a:path w="154304" h="36194">
                  <a:moveTo>
                    <a:pt x="153645" y="5880"/>
                  </a:moveTo>
                  <a:lnTo>
                    <a:pt x="105431" y="5880"/>
                  </a:lnTo>
                  <a:lnTo>
                    <a:pt x="105155" y="5905"/>
                  </a:lnTo>
                  <a:lnTo>
                    <a:pt x="153629" y="5905"/>
                  </a:lnTo>
                  <a:close/>
                </a:path>
                <a:path w="154304" h="36194">
                  <a:moveTo>
                    <a:pt x="123291" y="4330"/>
                  </a:moveTo>
                  <a:lnTo>
                    <a:pt x="122199" y="4343"/>
                  </a:lnTo>
                  <a:lnTo>
                    <a:pt x="105428" y="5880"/>
                  </a:lnTo>
                  <a:lnTo>
                    <a:pt x="153645" y="5880"/>
                  </a:lnTo>
                  <a:lnTo>
                    <a:pt x="154036" y="5245"/>
                  </a:lnTo>
                  <a:lnTo>
                    <a:pt x="134480" y="5245"/>
                  </a:lnTo>
                  <a:lnTo>
                    <a:pt x="135291" y="4997"/>
                  </a:lnTo>
                  <a:lnTo>
                    <a:pt x="123291" y="4330"/>
                  </a:lnTo>
                  <a:close/>
                </a:path>
                <a:path w="154304" h="36194">
                  <a:moveTo>
                    <a:pt x="135291" y="4997"/>
                  </a:moveTo>
                  <a:lnTo>
                    <a:pt x="134480" y="5245"/>
                  </a:lnTo>
                  <a:lnTo>
                    <a:pt x="136093" y="5041"/>
                  </a:lnTo>
                  <a:lnTo>
                    <a:pt x="135291" y="4997"/>
                  </a:lnTo>
                  <a:close/>
                </a:path>
                <a:path w="154304" h="36194">
                  <a:moveTo>
                    <a:pt x="144856" y="2717"/>
                  </a:moveTo>
                  <a:lnTo>
                    <a:pt x="142760" y="2717"/>
                  </a:lnTo>
                  <a:lnTo>
                    <a:pt x="135291" y="4997"/>
                  </a:lnTo>
                  <a:lnTo>
                    <a:pt x="136093" y="5041"/>
                  </a:lnTo>
                  <a:lnTo>
                    <a:pt x="134480" y="5245"/>
                  </a:lnTo>
                  <a:lnTo>
                    <a:pt x="154036" y="5245"/>
                  </a:lnTo>
                  <a:lnTo>
                    <a:pt x="154177" y="5016"/>
                  </a:lnTo>
                  <a:lnTo>
                    <a:pt x="144856" y="5016"/>
                  </a:lnTo>
                  <a:lnTo>
                    <a:pt x="144856" y="2717"/>
                  </a:lnTo>
                  <a:close/>
                </a:path>
                <a:path w="154304" h="36194">
                  <a:moveTo>
                    <a:pt x="147119" y="1358"/>
                  </a:moveTo>
                  <a:lnTo>
                    <a:pt x="146481" y="1358"/>
                  </a:lnTo>
                  <a:lnTo>
                    <a:pt x="145986" y="1574"/>
                  </a:lnTo>
                  <a:lnTo>
                    <a:pt x="145068" y="1870"/>
                  </a:lnTo>
                  <a:lnTo>
                    <a:pt x="144856" y="2082"/>
                  </a:lnTo>
                  <a:lnTo>
                    <a:pt x="144856" y="5016"/>
                  </a:lnTo>
                  <a:lnTo>
                    <a:pt x="147119" y="1358"/>
                  </a:lnTo>
                  <a:close/>
                </a:path>
                <a:path w="154304" h="36194">
                  <a:moveTo>
                    <a:pt x="152946" y="850"/>
                  </a:moveTo>
                  <a:lnTo>
                    <a:pt x="147434" y="850"/>
                  </a:lnTo>
                  <a:lnTo>
                    <a:pt x="144856" y="5016"/>
                  </a:lnTo>
                  <a:lnTo>
                    <a:pt x="154177" y="5016"/>
                  </a:lnTo>
                  <a:lnTo>
                    <a:pt x="154177" y="2082"/>
                  </a:lnTo>
                  <a:lnTo>
                    <a:pt x="152946" y="850"/>
                  </a:lnTo>
                  <a:close/>
                </a:path>
                <a:path w="154304" h="36194">
                  <a:moveTo>
                    <a:pt x="145068" y="1870"/>
                  </a:moveTo>
                  <a:lnTo>
                    <a:pt x="142564" y="2777"/>
                  </a:lnTo>
                  <a:lnTo>
                    <a:pt x="142760" y="2717"/>
                  </a:lnTo>
                  <a:lnTo>
                    <a:pt x="144856" y="2717"/>
                  </a:lnTo>
                  <a:lnTo>
                    <a:pt x="144856" y="2082"/>
                  </a:lnTo>
                  <a:lnTo>
                    <a:pt x="145068" y="1870"/>
                  </a:lnTo>
                  <a:close/>
                </a:path>
                <a:path w="154304" h="36194">
                  <a:moveTo>
                    <a:pt x="152095" y="0"/>
                  </a:moveTo>
                  <a:lnTo>
                    <a:pt x="146938" y="0"/>
                  </a:lnTo>
                  <a:lnTo>
                    <a:pt x="145068" y="1870"/>
                  </a:lnTo>
                  <a:lnTo>
                    <a:pt x="146251" y="1442"/>
                  </a:lnTo>
                  <a:lnTo>
                    <a:pt x="147434" y="850"/>
                  </a:lnTo>
                  <a:lnTo>
                    <a:pt x="152946" y="850"/>
                  </a:lnTo>
                  <a:lnTo>
                    <a:pt x="152095" y="0"/>
                  </a:lnTo>
                  <a:close/>
                </a:path>
                <a:path w="154304" h="36194">
                  <a:moveTo>
                    <a:pt x="146251" y="1442"/>
                  </a:moveTo>
                  <a:lnTo>
                    <a:pt x="145885" y="1574"/>
                  </a:lnTo>
                  <a:lnTo>
                    <a:pt x="146251" y="1442"/>
                  </a:lnTo>
                  <a:close/>
                </a:path>
                <a:path w="154304" h="36194">
                  <a:moveTo>
                    <a:pt x="146481" y="1358"/>
                  </a:moveTo>
                  <a:lnTo>
                    <a:pt x="146251" y="1442"/>
                  </a:lnTo>
                  <a:lnTo>
                    <a:pt x="145986" y="1574"/>
                  </a:lnTo>
                  <a:lnTo>
                    <a:pt x="146481" y="1358"/>
                  </a:lnTo>
                  <a:close/>
                </a:path>
                <a:path w="154304" h="36194">
                  <a:moveTo>
                    <a:pt x="147434" y="850"/>
                  </a:moveTo>
                  <a:lnTo>
                    <a:pt x="146251" y="1442"/>
                  </a:lnTo>
                  <a:lnTo>
                    <a:pt x="146481" y="1358"/>
                  </a:lnTo>
                  <a:lnTo>
                    <a:pt x="147119" y="1358"/>
                  </a:lnTo>
                  <a:lnTo>
                    <a:pt x="147434" y="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06" y="1507845"/>
              <a:ext cx="4427009" cy="24714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26940" y="2025421"/>
              <a:ext cx="30480" cy="281305"/>
            </a:xfrm>
            <a:custGeom>
              <a:avLst/>
              <a:gdLst/>
              <a:ahLst/>
              <a:cxnLst/>
              <a:rect l="l" t="t" r="r" b="b"/>
              <a:pathLst>
                <a:path w="30479" h="281305">
                  <a:moveTo>
                    <a:pt x="27220" y="244233"/>
                  </a:moveTo>
                  <a:lnTo>
                    <a:pt x="17183" y="244233"/>
                  </a:lnTo>
                  <a:lnTo>
                    <a:pt x="18770" y="263105"/>
                  </a:lnTo>
                  <a:lnTo>
                    <a:pt x="20637" y="279018"/>
                  </a:lnTo>
                  <a:lnTo>
                    <a:pt x="22999" y="280885"/>
                  </a:lnTo>
                  <a:lnTo>
                    <a:pt x="28181" y="280276"/>
                  </a:lnTo>
                  <a:lnTo>
                    <a:pt x="30035" y="277964"/>
                  </a:lnTo>
                  <a:lnTo>
                    <a:pt x="28476" y="262051"/>
                  </a:lnTo>
                  <a:lnTo>
                    <a:pt x="27220" y="244233"/>
                  </a:lnTo>
                  <a:close/>
                </a:path>
                <a:path w="30479" h="281305">
                  <a:moveTo>
                    <a:pt x="28483" y="262154"/>
                  </a:moveTo>
                  <a:close/>
                </a:path>
                <a:path w="30479" h="281305">
                  <a:moveTo>
                    <a:pt x="28476" y="262051"/>
                  </a:moveTo>
                  <a:close/>
                </a:path>
                <a:path w="30479" h="281305">
                  <a:moveTo>
                    <a:pt x="20304" y="176314"/>
                  </a:moveTo>
                  <a:lnTo>
                    <a:pt x="9740" y="176314"/>
                  </a:lnTo>
                  <a:lnTo>
                    <a:pt x="9804" y="176707"/>
                  </a:lnTo>
                  <a:lnTo>
                    <a:pt x="13119" y="209118"/>
                  </a:lnTo>
                  <a:lnTo>
                    <a:pt x="17195" y="244386"/>
                  </a:lnTo>
                  <a:lnTo>
                    <a:pt x="17183" y="244233"/>
                  </a:lnTo>
                  <a:lnTo>
                    <a:pt x="27220" y="244233"/>
                  </a:lnTo>
                  <a:lnTo>
                    <a:pt x="27152" y="243268"/>
                  </a:lnTo>
                  <a:lnTo>
                    <a:pt x="23309" y="207975"/>
                  </a:lnTo>
                  <a:lnTo>
                    <a:pt x="20304" y="176314"/>
                  </a:lnTo>
                  <a:close/>
                </a:path>
                <a:path w="30479" h="281305">
                  <a:moveTo>
                    <a:pt x="9751" y="176412"/>
                  </a:moveTo>
                  <a:lnTo>
                    <a:pt x="9781" y="176707"/>
                  </a:lnTo>
                  <a:lnTo>
                    <a:pt x="9751" y="176412"/>
                  </a:lnTo>
                  <a:close/>
                </a:path>
                <a:path w="30479" h="281305">
                  <a:moveTo>
                    <a:pt x="0" y="12592"/>
                  </a:moveTo>
                  <a:lnTo>
                    <a:pt x="38" y="89268"/>
                  </a:lnTo>
                  <a:lnTo>
                    <a:pt x="3860" y="143840"/>
                  </a:lnTo>
                  <a:lnTo>
                    <a:pt x="9751" y="176412"/>
                  </a:lnTo>
                  <a:lnTo>
                    <a:pt x="20304" y="176314"/>
                  </a:lnTo>
                  <a:lnTo>
                    <a:pt x="20231" y="175920"/>
                  </a:lnTo>
                  <a:lnTo>
                    <a:pt x="21183" y="142544"/>
                  </a:lnTo>
                  <a:lnTo>
                    <a:pt x="21390" y="115011"/>
                  </a:lnTo>
                  <a:lnTo>
                    <a:pt x="21996" y="89268"/>
                  </a:lnTo>
                  <a:lnTo>
                    <a:pt x="22069" y="42595"/>
                  </a:lnTo>
                  <a:lnTo>
                    <a:pt x="15557" y="42595"/>
                  </a:lnTo>
                  <a:lnTo>
                    <a:pt x="14328" y="42189"/>
                  </a:lnTo>
                  <a:lnTo>
                    <a:pt x="12814" y="42189"/>
                  </a:lnTo>
                  <a:lnTo>
                    <a:pt x="10956" y="41073"/>
                  </a:lnTo>
                  <a:lnTo>
                    <a:pt x="8915" y="40398"/>
                  </a:lnTo>
                  <a:lnTo>
                    <a:pt x="8519" y="39610"/>
                  </a:lnTo>
                  <a:lnTo>
                    <a:pt x="6807" y="38582"/>
                  </a:lnTo>
                  <a:lnTo>
                    <a:pt x="5620" y="33838"/>
                  </a:lnTo>
                  <a:lnTo>
                    <a:pt x="4800" y="32207"/>
                  </a:lnTo>
                  <a:lnTo>
                    <a:pt x="3810" y="28879"/>
                  </a:lnTo>
                  <a:lnTo>
                    <a:pt x="3543" y="26479"/>
                  </a:lnTo>
                  <a:lnTo>
                    <a:pt x="3489" y="25323"/>
                  </a:lnTo>
                  <a:lnTo>
                    <a:pt x="3245" y="24348"/>
                  </a:lnTo>
                  <a:lnTo>
                    <a:pt x="177" y="14592"/>
                  </a:lnTo>
                  <a:lnTo>
                    <a:pt x="0" y="13487"/>
                  </a:lnTo>
                  <a:lnTo>
                    <a:pt x="0" y="12592"/>
                  </a:lnTo>
                  <a:close/>
                </a:path>
                <a:path w="30479" h="281305">
                  <a:moveTo>
                    <a:pt x="20239" y="175628"/>
                  </a:moveTo>
                  <a:lnTo>
                    <a:pt x="20231" y="175920"/>
                  </a:lnTo>
                  <a:lnTo>
                    <a:pt x="20239" y="175628"/>
                  </a:lnTo>
                  <a:close/>
                </a:path>
                <a:path w="30479" h="281305">
                  <a:moveTo>
                    <a:pt x="20249" y="175272"/>
                  </a:moveTo>
                  <a:lnTo>
                    <a:pt x="20239" y="175628"/>
                  </a:lnTo>
                  <a:lnTo>
                    <a:pt x="20249" y="175272"/>
                  </a:lnTo>
                  <a:close/>
                </a:path>
                <a:path w="30479" h="281305">
                  <a:moveTo>
                    <a:pt x="21390" y="115011"/>
                  </a:moveTo>
                  <a:lnTo>
                    <a:pt x="21386" y="115176"/>
                  </a:lnTo>
                  <a:lnTo>
                    <a:pt x="21390" y="115011"/>
                  </a:lnTo>
                  <a:close/>
                </a:path>
                <a:path w="30479" h="281305">
                  <a:moveTo>
                    <a:pt x="19905" y="40410"/>
                  </a:moveTo>
                  <a:lnTo>
                    <a:pt x="13675" y="41973"/>
                  </a:lnTo>
                  <a:lnTo>
                    <a:pt x="15557" y="42595"/>
                  </a:lnTo>
                  <a:lnTo>
                    <a:pt x="19905" y="40410"/>
                  </a:lnTo>
                  <a:close/>
                </a:path>
                <a:path w="30479" h="281305">
                  <a:moveTo>
                    <a:pt x="22065" y="39869"/>
                  </a:moveTo>
                  <a:lnTo>
                    <a:pt x="19905" y="40410"/>
                  </a:lnTo>
                  <a:lnTo>
                    <a:pt x="15557" y="42595"/>
                  </a:lnTo>
                  <a:lnTo>
                    <a:pt x="22069" y="42595"/>
                  </a:lnTo>
                  <a:lnTo>
                    <a:pt x="22065" y="39869"/>
                  </a:lnTo>
                  <a:close/>
                </a:path>
                <a:path w="30479" h="281305">
                  <a:moveTo>
                    <a:pt x="10956" y="41073"/>
                  </a:moveTo>
                  <a:lnTo>
                    <a:pt x="12814" y="42189"/>
                  </a:lnTo>
                  <a:lnTo>
                    <a:pt x="13675" y="41973"/>
                  </a:lnTo>
                  <a:lnTo>
                    <a:pt x="10956" y="41073"/>
                  </a:lnTo>
                  <a:close/>
                </a:path>
                <a:path w="30479" h="281305">
                  <a:moveTo>
                    <a:pt x="13675" y="41973"/>
                  </a:moveTo>
                  <a:lnTo>
                    <a:pt x="12814" y="42189"/>
                  </a:lnTo>
                  <a:lnTo>
                    <a:pt x="14328" y="42189"/>
                  </a:lnTo>
                  <a:lnTo>
                    <a:pt x="13675" y="41973"/>
                  </a:lnTo>
                  <a:close/>
                </a:path>
                <a:path w="30479" h="281305">
                  <a:moveTo>
                    <a:pt x="13106" y="18046"/>
                  </a:moveTo>
                  <a:lnTo>
                    <a:pt x="6540" y="18338"/>
                  </a:lnTo>
                  <a:lnTo>
                    <a:pt x="3327" y="21843"/>
                  </a:lnTo>
                  <a:lnTo>
                    <a:pt x="3489" y="25323"/>
                  </a:lnTo>
                  <a:lnTo>
                    <a:pt x="5620" y="33838"/>
                  </a:lnTo>
                  <a:lnTo>
                    <a:pt x="8519" y="39610"/>
                  </a:lnTo>
                  <a:lnTo>
                    <a:pt x="10956" y="41073"/>
                  </a:lnTo>
                  <a:lnTo>
                    <a:pt x="13675" y="41973"/>
                  </a:lnTo>
                  <a:lnTo>
                    <a:pt x="19929" y="40398"/>
                  </a:lnTo>
                  <a:lnTo>
                    <a:pt x="22064" y="39325"/>
                  </a:lnTo>
                  <a:lnTo>
                    <a:pt x="22047" y="20287"/>
                  </a:lnTo>
                  <a:lnTo>
                    <a:pt x="16535" y="18503"/>
                  </a:lnTo>
                  <a:lnTo>
                    <a:pt x="13106" y="18046"/>
                  </a:lnTo>
                  <a:close/>
                </a:path>
                <a:path w="30479" h="281305">
                  <a:moveTo>
                    <a:pt x="8519" y="39610"/>
                  </a:moveTo>
                  <a:lnTo>
                    <a:pt x="8915" y="40398"/>
                  </a:lnTo>
                  <a:lnTo>
                    <a:pt x="10956" y="41073"/>
                  </a:lnTo>
                  <a:lnTo>
                    <a:pt x="8519" y="39610"/>
                  </a:lnTo>
                  <a:close/>
                </a:path>
                <a:path w="30479" h="281305">
                  <a:moveTo>
                    <a:pt x="22064" y="39325"/>
                  </a:moveTo>
                  <a:lnTo>
                    <a:pt x="19905" y="40410"/>
                  </a:lnTo>
                  <a:lnTo>
                    <a:pt x="22065" y="39869"/>
                  </a:lnTo>
                  <a:lnTo>
                    <a:pt x="22064" y="39325"/>
                  </a:lnTo>
                  <a:close/>
                </a:path>
                <a:path w="30479" h="281305">
                  <a:moveTo>
                    <a:pt x="28041" y="32309"/>
                  </a:moveTo>
                  <a:lnTo>
                    <a:pt x="25641" y="37528"/>
                  </a:lnTo>
                  <a:lnTo>
                    <a:pt x="22064" y="39325"/>
                  </a:lnTo>
                  <a:lnTo>
                    <a:pt x="22065" y="39869"/>
                  </a:lnTo>
                  <a:lnTo>
                    <a:pt x="24663" y="39217"/>
                  </a:lnTo>
                  <a:lnTo>
                    <a:pt x="28270" y="33223"/>
                  </a:lnTo>
                  <a:lnTo>
                    <a:pt x="28041" y="32309"/>
                  </a:lnTo>
                  <a:close/>
                </a:path>
                <a:path w="30479" h="281305">
                  <a:moveTo>
                    <a:pt x="5620" y="33838"/>
                  </a:moveTo>
                  <a:lnTo>
                    <a:pt x="6807" y="38582"/>
                  </a:lnTo>
                  <a:lnTo>
                    <a:pt x="8519" y="39610"/>
                  </a:lnTo>
                  <a:lnTo>
                    <a:pt x="5620" y="33838"/>
                  </a:lnTo>
                  <a:close/>
                </a:path>
                <a:path w="30479" h="281305">
                  <a:moveTo>
                    <a:pt x="22047" y="20287"/>
                  </a:moveTo>
                  <a:lnTo>
                    <a:pt x="22064" y="39325"/>
                  </a:lnTo>
                  <a:lnTo>
                    <a:pt x="25641" y="37528"/>
                  </a:lnTo>
                  <a:lnTo>
                    <a:pt x="28041" y="32309"/>
                  </a:lnTo>
                  <a:lnTo>
                    <a:pt x="25857" y="23583"/>
                  </a:lnTo>
                  <a:lnTo>
                    <a:pt x="23088" y="20624"/>
                  </a:lnTo>
                  <a:lnTo>
                    <a:pt x="22047" y="20287"/>
                  </a:lnTo>
                  <a:close/>
                </a:path>
                <a:path w="30479" h="281305">
                  <a:moveTo>
                    <a:pt x="3489" y="25323"/>
                  </a:moveTo>
                  <a:lnTo>
                    <a:pt x="3543" y="26479"/>
                  </a:lnTo>
                  <a:lnTo>
                    <a:pt x="3810" y="28879"/>
                  </a:lnTo>
                  <a:lnTo>
                    <a:pt x="4800" y="32207"/>
                  </a:lnTo>
                  <a:lnTo>
                    <a:pt x="5620" y="33838"/>
                  </a:lnTo>
                  <a:lnTo>
                    <a:pt x="3489" y="25323"/>
                  </a:lnTo>
                  <a:close/>
                </a:path>
                <a:path w="30479" h="281305">
                  <a:moveTo>
                    <a:pt x="22015" y="10606"/>
                  </a:moveTo>
                  <a:lnTo>
                    <a:pt x="22047" y="20287"/>
                  </a:lnTo>
                  <a:lnTo>
                    <a:pt x="23088" y="20624"/>
                  </a:lnTo>
                  <a:lnTo>
                    <a:pt x="25857" y="23583"/>
                  </a:lnTo>
                  <a:lnTo>
                    <a:pt x="28041" y="32309"/>
                  </a:lnTo>
                  <a:lnTo>
                    <a:pt x="24625" y="18656"/>
                  </a:lnTo>
                  <a:lnTo>
                    <a:pt x="24307" y="17614"/>
                  </a:lnTo>
                  <a:lnTo>
                    <a:pt x="23548" y="15468"/>
                  </a:lnTo>
                  <a:lnTo>
                    <a:pt x="22015" y="10606"/>
                  </a:lnTo>
                  <a:close/>
                </a:path>
                <a:path w="30479" h="281305">
                  <a:moveTo>
                    <a:pt x="3428" y="24015"/>
                  </a:moveTo>
                  <a:lnTo>
                    <a:pt x="3162" y="24015"/>
                  </a:lnTo>
                  <a:lnTo>
                    <a:pt x="3327" y="24612"/>
                  </a:lnTo>
                  <a:lnTo>
                    <a:pt x="3489" y="25323"/>
                  </a:lnTo>
                  <a:lnTo>
                    <a:pt x="3428" y="24015"/>
                  </a:lnTo>
                  <a:close/>
                </a:path>
                <a:path w="30479" h="281305">
                  <a:moveTo>
                    <a:pt x="3245" y="24348"/>
                  </a:moveTo>
                  <a:lnTo>
                    <a:pt x="3311" y="24612"/>
                  </a:lnTo>
                  <a:lnTo>
                    <a:pt x="3245" y="24348"/>
                  </a:lnTo>
                  <a:close/>
                </a:path>
                <a:path w="30479" h="281305">
                  <a:moveTo>
                    <a:pt x="3355" y="22440"/>
                  </a:moveTo>
                  <a:lnTo>
                    <a:pt x="2654" y="22440"/>
                  </a:lnTo>
                  <a:lnTo>
                    <a:pt x="3245" y="24348"/>
                  </a:lnTo>
                  <a:lnTo>
                    <a:pt x="3162" y="24015"/>
                  </a:lnTo>
                  <a:lnTo>
                    <a:pt x="3428" y="24015"/>
                  </a:lnTo>
                  <a:lnTo>
                    <a:pt x="3355" y="22440"/>
                  </a:lnTo>
                  <a:close/>
                </a:path>
                <a:path w="30479" h="281305">
                  <a:moveTo>
                    <a:pt x="16001" y="1299"/>
                  </a:moveTo>
                  <a:lnTo>
                    <a:pt x="9300" y="1327"/>
                  </a:lnTo>
                  <a:lnTo>
                    <a:pt x="3136" y="3276"/>
                  </a:lnTo>
                  <a:lnTo>
                    <a:pt x="25" y="7492"/>
                  </a:lnTo>
                  <a:lnTo>
                    <a:pt x="0" y="13487"/>
                  </a:lnTo>
                  <a:lnTo>
                    <a:pt x="177" y="14592"/>
                  </a:lnTo>
                  <a:lnTo>
                    <a:pt x="2666" y="22491"/>
                  </a:lnTo>
                  <a:lnTo>
                    <a:pt x="3355" y="22440"/>
                  </a:lnTo>
                  <a:lnTo>
                    <a:pt x="3327" y="21843"/>
                  </a:lnTo>
                  <a:lnTo>
                    <a:pt x="6540" y="18338"/>
                  </a:lnTo>
                  <a:lnTo>
                    <a:pt x="13106" y="18046"/>
                  </a:lnTo>
                  <a:lnTo>
                    <a:pt x="22047" y="18046"/>
                  </a:lnTo>
                  <a:lnTo>
                    <a:pt x="22015" y="10606"/>
                  </a:lnTo>
                  <a:lnTo>
                    <a:pt x="20004" y="4225"/>
                  </a:lnTo>
                  <a:lnTo>
                    <a:pt x="18203" y="2443"/>
                  </a:lnTo>
                  <a:lnTo>
                    <a:pt x="16001" y="1299"/>
                  </a:lnTo>
                  <a:close/>
                </a:path>
                <a:path w="30479" h="281305">
                  <a:moveTo>
                    <a:pt x="2654" y="22440"/>
                  </a:moveTo>
                  <a:close/>
                </a:path>
                <a:path w="30479" h="281305">
                  <a:moveTo>
                    <a:pt x="22047" y="18046"/>
                  </a:moveTo>
                  <a:lnTo>
                    <a:pt x="13106" y="18046"/>
                  </a:lnTo>
                  <a:lnTo>
                    <a:pt x="16535" y="18503"/>
                  </a:lnTo>
                  <a:lnTo>
                    <a:pt x="22047" y="20287"/>
                  </a:lnTo>
                  <a:lnTo>
                    <a:pt x="22047" y="18046"/>
                  </a:lnTo>
                  <a:close/>
                </a:path>
                <a:path w="30479" h="281305">
                  <a:moveTo>
                    <a:pt x="23571" y="15541"/>
                  </a:moveTo>
                  <a:lnTo>
                    <a:pt x="23672" y="15862"/>
                  </a:lnTo>
                  <a:lnTo>
                    <a:pt x="23571" y="15541"/>
                  </a:lnTo>
                  <a:close/>
                </a:path>
                <a:path w="30479" h="281305">
                  <a:moveTo>
                    <a:pt x="23548" y="15468"/>
                  </a:moveTo>
                  <a:close/>
                </a:path>
                <a:path w="30479" h="281305">
                  <a:moveTo>
                    <a:pt x="9300" y="1327"/>
                  </a:moveTo>
                  <a:lnTo>
                    <a:pt x="4876" y="1346"/>
                  </a:lnTo>
                  <a:lnTo>
                    <a:pt x="75" y="6197"/>
                  </a:lnTo>
                  <a:lnTo>
                    <a:pt x="0" y="12592"/>
                  </a:lnTo>
                  <a:lnTo>
                    <a:pt x="25" y="7492"/>
                  </a:lnTo>
                  <a:lnTo>
                    <a:pt x="3136" y="3276"/>
                  </a:lnTo>
                  <a:lnTo>
                    <a:pt x="9300" y="1327"/>
                  </a:lnTo>
                  <a:close/>
                </a:path>
                <a:path w="30479" h="281305">
                  <a:moveTo>
                    <a:pt x="20004" y="4225"/>
                  </a:moveTo>
                  <a:lnTo>
                    <a:pt x="22015" y="10606"/>
                  </a:lnTo>
                  <a:lnTo>
                    <a:pt x="21996" y="6197"/>
                  </a:lnTo>
                  <a:lnTo>
                    <a:pt x="20004" y="4225"/>
                  </a:lnTo>
                  <a:close/>
                </a:path>
                <a:path w="30479" h="281305">
                  <a:moveTo>
                    <a:pt x="18203" y="2443"/>
                  </a:moveTo>
                  <a:lnTo>
                    <a:pt x="20004" y="4225"/>
                  </a:lnTo>
                  <a:lnTo>
                    <a:pt x="19685" y="3213"/>
                  </a:lnTo>
                  <a:lnTo>
                    <a:pt x="18203" y="2443"/>
                  </a:lnTo>
                  <a:close/>
                </a:path>
                <a:path w="30479" h="281305">
                  <a:moveTo>
                    <a:pt x="17043" y="1295"/>
                  </a:moveTo>
                  <a:lnTo>
                    <a:pt x="16001" y="1299"/>
                  </a:lnTo>
                  <a:lnTo>
                    <a:pt x="18203" y="2443"/>
                  </a:lnTo>
                  <a:lnTo>
                    <a:pt x="17043" y="1295"/>
                  </a:lnTo>
                  <a:close/>
                </a:path>
                <a:path w="30479" h="281305">
                  <a:moveTo>
                    <a:pt x="13500" y="0"/>
                  </a:moveTo>
                  <a:lnTo>
                    <a:pt x="9300" y="1327"/>
                  </a:lnTo>
                  <a:lnTo>
                    <a:pt x="16001" y="1299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3716" y="4809528"/>
            <a:ext cx="361495" cy="4227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7343" y="5033327"/>
            <a:ext cx="333544" cy="15002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137587" y="4973434"/>
            <a:ext cx="197485" cy="113030"/>
          </a:xfrm>
          <a:custGeom>
            <a:avLst/>
            <a:gdLst/>
            <a:ahLst/>
            <a:cxnLst/>
            <a:rect l="l" t="t" r="r" b="b"/>
            <a:pathLst>
              <a:path w="197485" h="113029">
                <a:moveTo>
                  <a:pt x="169240" y="94780"/>
                </a:moveTo>
                <a:lnTo>
                  <a:pt x="166649" y="92189"/>
                </a:lnTo>
                <a:lnTo>
                  <a:pt x="96697" y="92125"/>
                </a:lnTo>
                <a:lnTo>
                  <a:pt x="74193" y="89052"/>
                </a:lnTo>
                <a:lnTo>
                  <a:pt x="73494" y="88988"/>
                </a:lnTo>
                <a:lnTo>
                  <a:pt x="54470" y="87884"/>
                </a:lnTo>
                <a:lnTo>
                  <a:pt x="39395" y="87541"/>
                </a:lnTo>
                <a:lnTo>
                  <a:pt x="38849" y="87541"/>
                </a:lnTo>
                <a:lnTo>
                  <a:pt x="38608" y="87528"/>
                </a:lnTo>
                <a:lnTo>
                  <a:pt x="29489" y="86829"/>
                </a:lnTo>
                <a:lnTo>
                  <a:pt x="28689" y="86791"/>
                </a:lnTo>
                <a:lnTo>
                  <a:pt x="27508" y="86791"/>
                </a:lnTo>
                <a:lnTo>
                  <a:pt x="29387" y="88595"/>
                </a:lnTo>
                <a:lnTo>
                  <a:pt x="25641" y="85001"/>
                </a:lnTo>
                <a:lnTo>
                  <a:pt x="24790" y="85026"/>
                </a:lnTo>
                <a:lnTo>
                  <a:pt x="24447" y="84747"/>
                </a:lnTo>
                <a:lnTo>
                  <a:pt x="21755" y="85090"/>
                </a:lnTo>
                <a:lnTo>
                  <a:pt x="18999" y="85140"/>
                </a:lnTo>
                <a:lnTo>
                  <a:pt x="18681" y="85471"/>
                </a:lnTo>
                <a:lnTo>
                  <a:pt x="17843" y="85572"/>
                </a:lnTo>
                <a:lnTo>
                  <a:pt x="14592" y="89738"/>
                </a:lnTo>
                <a:lnTo>
                  <a:pt x="10972" y="93522"/>
                </a:lnTo>
                <a:lnTo>
                  <a:pt x="11112" y="100164"/>
                </a:lnTo>
                <a:lnTo>
                  <a:pt x="15011" y="103911"/>
                </a:lnTo>
                <a:lnTo>
                  <a:pt x="17678" y="106667"/>
                </a:lnTo>
                <a:lnTo>
                  <a:pt x="20421" y="107848"/>
                </a:lnTo>
                <a:lnTo>
                  <a:pt x="21780" y="107848"/>
                </a:lnTo>
                <a:lnTo>
                  <a:pt x="23317" y="108559"/>
                </a:lnTo>
                <a:lnTo>
                  <a:pt x="23901" y="108800"/>
                </a:lnTo>
                <a:lnTo>
                  <a:pt x="34544" y="112623"/>
                </a:lnTo>
                <a:lnTo>
                  <a:pt x="39382" y="110337"/>
                </a:lnTo>
                <a:lnTo>
                  <a:pt x="40017" y="108559"/>
                </a:lnTo>
                <a:lnTo>
                  <a:pt x="54838" y="108178"/>
                </a:lnTo>
                <a:lnTo>
                  <a:pt x="73494" y="107099"/>
                </a:lnTo>
                <a:lnTo>
                  <a:pt x="74193" y="107022"/>
                </a:lnTo>
                <a:lnTo>
                  <a:pt x="96786" y="103949"/>
                </a:lnTo>
                <a:lnTo>
                  <a:pt x="166585" y="103949"/>
                </a:lnTo>
                <a:lnTo>
                  <a:pt x="97078" y="103911"/>
                </a:lnTo>
                <a:lnTo>
                  <a:pt x="166636" y="103898"/>
                </a:lnTo>
                <a:lnTo>
                  <a:pt x="169240" y="101307"/>
                </a:lnTo>
                <a:lnTo>
                  <a:pt x="169240" y="94780"/>
                </a:lnTo>
                <a:close/>
              </a:path>
              <a:path w="197485" h="113029">
                <a:moveTo>
                  <a:pt x="196862" y="9728"/>
                </a:moveTo>
                <a:lnTo>
                  <a:pt x="154901" y="4267"/>
                </a:lnTo>
                <a:lnTo>
                  <a:pt x="148564" y="4229"/>
                </a:lnTo>
                <a:lnTo>
                  <a:pt x="128917" y="850"/>
                </a:lnTo>
                <a:lnTo>
                  <a:pt x="127812" y="749"/>
                </a:lnTo>
                <a:lnTo>
                  <a:pt x="85382" y="0"/>
                </a:lnTo>
                <a:lnTo>
                  <a:pt x="84429" y="38"/>
                </a:lnTo>
                <a:lnTo>
                  <a:pt x="65062" y="1574"/>
                </a:lnTo>
                <a:lnTo>
                  <a:pt x="46329" y="2832"/>
                </a:lnTo>
                <a:lnTo>
                  <a:pt x="42862" y="3670"/>
                </a:lnTo>
                <a:lnTo>
                  <a:pt x="24638" y="11480"/>
                </a:lnTo>
                <a:lnTo>
                  <a:pt x="2120" y="22771"/>
                </a:lnTo>
                <a:lnTo>
                  <a:pt x="0" y="29159"/>
                </a:lnTo>
                <a:lnTo>
                  <a:pt x="5257" y="39636"/>
                </a:lnTo>
                <a:lnTo>
                  <a:pt x="11620" y="41770"/>
                </a:lnTo>
                <a:lnTo>
                  <a:pt x="33642" y="30784"/>
                </a:lnTo>
                <a:lnTo>
                  <a:pt x="33947" y="30645"/>
                </a:lnTo>
                <a:lnTo>
                  <a:pt x="33604" y="30784"/>
                </a:lnTo>
                <a:lnTo>
                  <a:pt x="34163" y="30530"/>
                </a:lnTo>
                <a:lnTo>
                  <a:pt x="33947" y="30645"/>
                </a:lnTo>
                <a:lnTo>
                  <a:pt x="34188" y="30530"/>
                </a:lnTo>
                <a:lnTo>
                  <a:pt x="49339" y="24028"/>
                </a:lnTo>
                <a:lnTo>
                  <a:pt x="49695" y="23888"/>
                </a:lnTo>
                <a:lnTo>
                  <a:pt x="57302" y="23215"/>
                </a:lnTo>
                <a:lnTo>
                  <a:pt x="67246" y="22352"/>
                </a:lnTo>
                <a:lnTo>
                  <a:pt x="86156" y="19646"/>
                </a:lnTo>
                <a:lnTo>
                  <a:pt x="86601" y="19583"/>
                </a:lnTo>
                <a:lnTo>
                  <a:pt x="86321" y="19634"/>
                </a:lnTo>
                <a:lnTo>
                  <a:pt x="86779" y="19583"/>
                </a:lnTo>
                <a:lnTo>
                  <a:pt x="107480" y="17805"/>
                </a:lnTo>
                <a:lnTo>
                  <a:pt x="128917" y="15227"/>
                </a:lnTo>
                <a:lnTo>
                  <a:pt x="148551" y="11861"/>
                </a:lnTo>
                <a:lnTo>
                  <a:pt x="154901" y="11811"/>
                </a:lnTo>
                <a:lnTo>
                  <a:pt x="189306" y="11430"/>
                </a:lnTo>
                <a:lnTo>
                  <a:pt x="195465" y="11214"/>
                </a:lnTo>
                <a:lnTo>
                  <a:pt x="196862" y="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552348" y="409740"/>
            <a:ext cx="4191000" cy="3903979"/>
            <a:chOff x="6552348" y="409740"/>
            <a:chExt cx="4191000" cy="3903979"/>
          </a:xfrm>
        </p:grpSpPr>
        <p:sp>
          <p:nvSpPr>
            <p:cNvPr id="13" name="object 13"/>
            <p:cNvSpPr/>
            <p:nvPr/>
          </p:nvSpPr>
          <p:spPr>
            <a:xfrm>
              <a:off x="8403717" y="3929748"/>
              <a:ext cx="778510" cy="203835"/>
            </a:xfrm>
            <a:custGeom>
              <a:avLst/>
              <a:gdLst/>
              <a:ahLst/>
              <a:cxnLst/>
              <a:rect l="l" t="t" r="r" b="b"/>
              <a:pathLst>
                <a:path w="778509" h="203835">
                  <a:moveTo>
                    <a:pt x="8115" y="122135"/>
                  </a:moveTo>
                  <a:lnTo>
                    <a:pt x="8001" y="121678"/>
                  </a:lnTo>
                  <a:lnTo>
                    <a:pt x="8001" y="122135"/>
                  </a:lnTo>
                  <a:close/>
                </a:path>
                <a:path w="778509" h="203835">
                  <a:moveTo>
                    <a:pt x="16319" y="121132"/>
                  </a:moveTo>
                  <a:lnTo>
                    <a:pt x="16192" y="120116"/>
                  </a:lnTo>
                  <a:lnTo>
                    <a:pt x="13804" y="110617"/>
                  </a:lnTo>
                  <a:lnTo>
                    <a:pt x="13309" y="108597"/>
                  </a:lnTo>
                  <a:lnTo>
                    <a:pt x="9423" y="91871"/>
                  </a:lnTo>
                  <a:lnTo>
                    <a:pt x="6819" y="90246"/>
                  </a:lnTo>
                  <a:lnTo>
                    <a:pt x="1625" y="91465"/>
                  </a:lnTo>
                  <a:lnTo>
                    <a:pt x="0" y="94056"/>
                  </a:lnTo>
                  <a:lnTo>
                    <a:pt x="635" y="96812"/>
                  </a:lnTo>
                  <a:lnTo>
                    <a:pt x="5270" y="110769"/>
                  </a:lnTo>
                  <a:lnTo>
                    <a:pt x="5245" y="110617"/>
                  </a:lnTo>
                  <a:lnTo>
                    <a:pt x="5334" y="110921"/>
                  </a:lnTo>
                  <a:lnTo>
                    <a:pt x="5270" y="110769"/>
                  </a:lnTo>
                  <a:lnTo>
                    <a:pt x="5308" y="110921"/>
                  </a:lnTo>
                  <a:lnTo>
                    <a:pt x="8001" y="121678"/>
                  </a:lnTo>
                  <a:lnTo>
                    <a:pt x="8001" y="121132"/>
                  </a:lnTo>
                  <a:lnTo>
                    <a:pt x="8115" y="122135"/>
                  </a:lnTo>
                  <a:lnTo>
                    <a:pt x="8001" y="128828"/>
                  </a:lnTo>
                  <a:lnTo>
                    <a:pt x="9855" y="130683"/>
                  </a:lnTo>
                  <a:lnTo>
                    <a:pt x="14452" y="130683"/>
                  </a:lnTo>
                  <a:lnTo>
                    <a:pt x="16319" y="128828"/>
                  </a:lnTo>
                  <a:lnTo>
                    <a:pt x="16319" y="121132"/>
                  </a:lnTo>
                  <a:close/>
                </a:path>
                <a:path w="778509" h="203835">
                  <a:moveTo>
                    <a:pt x="763168" y="194589"/>
                  </a:moveTo>
                  <a:lnTo>
                    <a:pt x="760564" y="191985"/>
                  </a:lnTo>
                  <a:lnTo>
                    <a:pt x="754138" y="191985"/>
                  </a:lnTo>
                  <a:lnTo>
                    <a:pt x="751535" y="194589"/>
                  </a:lnTo>
                  <a:lnTo>
                    <a:pt x="751535" y="201015"/>
                  </a:lnTo>
                  <a:lnTo>
                    <a:pt x="754138" y="203619"/>
                  </a:lnTo>
                  <a:lnTo>
                    <a:pt x="760564" y="203619"/>
                  </a:lnTo>
                  <a:lnTo>
                    <a:pt x="763168" y="201015"/>
                  </a:lnTo>
                  <a:lnTo>
                    <a:pt x="763168" y="197802"/>
                  </a:lnTo>
                  <a:lnTo>
                    <a:pt x="763168" y="194589"/>
                  </a:lnTo>
                  <a:close/>
                </a:path>
                <a:path w="778509" h="203835">
                  <a:moveTo>
                    <a:pt x="778179" y="146050"/>
                  </a:moveTo>
                  <a:lnTo>
                    <a:pt x="777494" y="140233"/>
                  </a:lnTo>
                  <a:lnTo>
                    <a:pt x="777367" y="139446"/>
                  </a:lnTo>
                  <a:lnTo>
                    <a:pt x="776947" y="137502"/>
                  </a:lnTo>
                  <a:lnTo>
                    <a:pt x="775982" y="132854"/>
                  </a:lnTo>
                  <a:lnTo>
                    <a:pt x="775423" y="130708"/>
                  </a:lnTo>
                  <a:lnTo>
                    <a:pt x="774179" y="125895"/>
                  </a:lnTo>
                  <a:lnTo>
                    <a:pt x="772020" y="117983"/>
                  </a:lnTo>
                  <a:lnTo>
                    <a:pt x="770242" y="110871"/>
                  </a:lnTo>
                  <a:lnTo>
                    <a:pt x="769289" y="107251"/>
                  </a:lnTo>
                  <a:lnTo>
                    <a:pt x="768057" y="102501"/>
                  </a:lnTo>
                  <a:lnTo>
                    <a:pt x="766089" y="95351"/>
                  </a:lnTo>
                  <a:lnTo>
                    <a:pt x="765987" y="94983"/>
                  </a:lnTo>
                  <a:lnTo>
                    <a:pt x="765949" y="94856"/>
                  </a:lnTo>
                  <a:lnTo>
                    <a:pt x="765911" y="94576"/>
                  </a:lnTo>
                  <a:lnTo>
                    <a:pt x="764628" y="87439"/>
                  </a:lnTo>
                  <a:lnTo>
                    <a:pt x="763257" y="79298"/>
                  </a:lnTo>
                  <a:lnTo>
                    <a:pt x="763219" y="79044"/>
                  </a:lnTo>
                  <a:lnTo>
                    <a:pt x="762457" y="72948"/>
                  </a:lnTo>
                  <a:lnTo>
                    <a:pt x="762177" y="70662"/>
                  </a:lnTo>
                  <a:lnTo>
                    <a:pt x="762063" y="69989"/>
                  </a:lnTo>
                  <a:lnTo>
                    <a:pt x="757008" y="44805"/>
                  </a:lnTo>
                  <a:lnTo>
                    <a:pt x="756272" y="41109"/>
                  </a:lnTo>
                  <a:lnTo>
                    <a:pt x="748258" y="3124"/>
                  </a:lnTo>
                  <a:lnTo>
                    <a:pt x="743458" y="0"/>
                  </a:lnTo>
                  <a:lnTo>
                    <a:pt x="733704" y="2057"/>
                  </a:lnTo>
                  <a:lnTo>
                    <a:pt x="730592" y="6807"/>
                  </a:lnTo>
                  <a:lnTo>
                    <a:pt x="738263" y="44831"/>
                  </a:lnTo>
                  <a:lnTo>
                    <a:pt x="743915" y="73190"/>
                  </a:lnTo>
                  <a:lnTo>
                    <a:pt x="743889" y="72948"/>
                  </a:lnTo>
                  <a:lnTo>
                    <a:pt x="744004" y="73609"/>
                  </a:lnTo>
                  <a:lnTo>
                    <a:pt x="743915" y="73190"/>
                  </a:lnTo>
                  <a:lnTo>
                    <a:pt x="743966" y="73609"/>
                  </a:lnTo>
                  <a:lnTo>
                    <a:pt x="750252" y="107353"/>
                  </a:lnTo>
                  <a:lnTo>
                    <a:pt x="752360" y="115443"/>
                  </a:lnTo>
                  <a:lnTo>
                    <a:pt x="754214" y="122834"/>
                  </a:lnTo>
                  <a:lnTo>
                    <a:pt x="756373" y="130759"/>
                  </a:lnTo>
                  <a:lnTo>
                    <a:pt x="758177" y="137541"/>
                  </a:lnTo>
                  <a:lnTo>
                    <a:pt x="759764" y="143560"/>
                  </a:lnTo>
                  <a:lnTo>
                    <a:pt x="761161" y="148945"/>
                  </a:lnTo>
                  <a:lnTo>
                    <a:pt x="761212" y="149225"/>
                  </a:lnTo>
                  <a:lnTo>
                    <a:pt x="761974" y="152971"/>
                  </a:lnTo>
                  <a:lnTo>
                    <a:pt x="762101" y="153504"/>
                  </a:lnTo>
                  <a:lnTo>
                    <a:pt x="763028" y="156946"/>
                  </a:lnTo>
                  <a:lnTo>
                    <a:pt x="763765" y="159842"/>
                  </a:lnTo>
                  <a:lnTo>
                    <a:pt x="764971" y="162344"/>
                  </a:lnTo>
                  <a:lnTo>
                    <a:pt x="765543" y="163080"/>
                  </a:lnTo>
                  <a:lnTo>
                    <a:pt x="765543" y="171996"/>
                  </a:lnTo>
                  <a:lnTo>
                    <a:pt x="767689" y="174129"/>
                  </a:lnTo>
                  <a:lnTo>
                    <a:pt x="772947" y="174129"/>
                  </a:lnTo>
                  <a:lnTo>
                    <a:pt x="775081" y="171996"/>
                  </a:lnTo>
                  <a:lnTo>
                    <a:pt x="775081" y="164363"/>
                  </a:lnTo>
                  <a:lnTo>
                    <a:pt x="775081" y="163093"/>
                  </a:lnTo>
                  <a:lnTo>
                    <a:pt x="775652" y="162344"/>
                  </a:lnTo>
                  <a:lnTo>
                    <a:pt x="776084" y="161442"/>
                  </a:lnTo>
                  <a:lnTo>
                    <a:pt x="776871" y="159842"/>
                  </a:lnTo>
                  <a:lnTo>
                    <a:pt x="777633" y="156794"/>
                  </a:lnTo>
                  <a:lnTo>
                    <a:pt x="777836" y="155460"/>
                  </a:lnTo>
                  <a:lnTo>
                    <a:pt x="778090" y="151625"/>
                  </a:lnTo>
                  <a:lnTo>
                    <a:pt x="778179" y="148742"/>
                  </a:lnTo>
                  <a:lnTo>
                    <a:pt x="778179" y="146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348" y="409740"/>
              <a:ext cx="4190784" cy="3903497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32842" y="4546079"/>
            <a:ext cx="964729" cy="2697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07489" y="4743818"/>
            <a:ext cx="119365" cy="2268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52344" y="5058740"/>
            <a:ext cx="367741" cy="2839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84903" y="5158066"/>
            <a:ext cx="329835" cy="23200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946788" y="4446828"/>
            <a:ext cx="2607945" cy="2265045"/>
            <a:chOff x="2946788" y="4446828"/>
            <a:chExt cx="2607945" cy="2265045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46788" y="4446828"/>
              <a:ext cx="1076533" cy="143561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3674" y="4835474"/>
              <a:ext cx="348119" cy="2044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3840" y="5861540"/>
              <a:ext cx="1560415" cy="849852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84847" y="4603013"/>
            <a:ext cx="390161" cy="439737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2191804" y="6306654"/>
            <a:ext cx="208915" cy="120650"/>
          </a:xfrm>
          <a:custGeom>
            <a:avLst/>
            <a:gdLst/>
            <a:ahLst/>
            <a:cxnLst/>
            <a:rect l="l" t="t" r="r" b="b"/>
            <a:pathLst>
              <a:path w="208914" h="120650">
                <a:moveTo>
                  <a:pt x="154101" y="98564"/>
                </a:moveTo>
                <a:lnTo>
                  <a:pt x="81521" y="98590"/>
                </a:lnTo>
                <a:lnTo>
                  <a:pt x="67449" y="99834"/>
                </a:lnTo>
                <a:lnTo>
                  <a:pt x="96532" y="84658"/>
                </a:lnTo>
                <a:lnTo>
                  <a:pt x="103428" y="90868"/>
                </a:lnTo>
                <a:lnTo>
                  <a:pt x="107619" y="90665"/>
                </a:lnTo>
                <a:lnTo>
                  <a:pt x="111836" y="85979"/>
                </a:lnTo>
                <a:lnTo>
                  <a:pt x="112268" y="83146"/>
                </a:lnTo>
                <a:lnTo>
                  <a:pt x="110731" y="79794"/>
                </a:lnTo>
                <a:lnTo>
                  <a:pt x="108458" y="74803"/>
                </a:lnTo>
                <a:lnTo>
                  <a:pt x="104317" y="65709"/>
                </a:lnTo>
                <a:lnTo>
                  <a:pt x="99098" y="63754"/>
                </a:lnTo>
                <a:lnTo>
                  <a:pt x="94284" y="65951"/>
                </a:lnTo>
                <a:lnTo>
                  <a:pt x="66395" y="80276"/>
                </a:lnTo>
                <a:lnTo>
                  <a:pt x="66395" y="100380"/>
                </a:lnTo>
                <a:lnTo>
                  <a:pt x="63779" y="101739"/>
                </a:lnTo>
                <a:lnTo>
                  <a:pt x="61531" y="102946"/>
                </a:lnTo>
                <a:lnTo>
                  <a:pt x="64033" y="101587"/>
                </a:lnTo>
                <a:lnTo>
                  <a:pt x="66395" y="100380"/>
                </a:lnTo>
                <a:lnTo>
                  <a:pt x="66395" y="80276"/>
                </a:lnTo>
                <a:lnTo>
                  <a:pt x="64541" y="81216"/>
                </a:lnTo>
                <a:lnTo>
                  <a:pt x="55537" y="85572"/>
                </a:lnTo>
                <a:lnTo>
                  <a:pt x="29070" y="99631"/>
                </a:lnTo>
                <a:lnTo>
                  <a:pt x="23279" y="100926"/>
                </a:lnTo>
                <a:lnTo>
                  <a:pt x="22555" y="102095"/>
                </a:lnTo>
                <a:lnTo>
                  <a:pt x="21221" y="102438"/>
                </a:lnTo>
                <a:lnTo>
                  <a:pt x="18237" y="107454"/>
                </a:lnTo>
                <a:lnTo>
                  <a:pt x="18516" y="108635"/>
                </a:lnTo>
                <a:lnTo>
                  <a:pt x="17907" y="109639"/>
                </a:lnTo>
                <a:lnTo>
                  <a:pt x="19253" y="115341"/>
                </a:lnTo>
                <a:lnTo>
                  <a:pt x="23342" y="117868"/>
                </a:lnTo>
                <a:lnTo>
                  <a:pt x="25704" y="119557"/>
                </a:lnTo>
                <a:lnTo>
                  <a:pt x="27597" y="120167"/>
                </a:lnTo>
                <a:lnTo>
                  <a:pt x="45758" y="120167"/>
                </a:lnTo>
                <a:lnTo>
                  <a:pt x="46697" y="120116"/>
                </a:lnTo>
                <a:lnTo>
                  <a:pt x="49377" y="119837"/>
                </a:lnTo>
                <a:lnTo>
                  <a:pt x="62877" y="118452"/>
                </a:lnTo>
                <a:lnTo>
                  <a:pt x="83769" y="115163"/>
                </a:lnTo>
                <a:lnTo>
                  <a:pt x="84683" y="114973"/>
                </a:lnTo>
                <a:lnTo>
                  <a:pt x="111798" y="107556"/>
                </a:lnTo>
                <a:lnTo>
                  <a:pt x="111963" y="107505"/>
                </a:lnTo>
                <a:lnTo>
                  <a:pt x="112255" y="107454"/>
                </a:lnTo>
                <a:lnTo>
                  <a:pt x="141173" y="101739"/>
                </a:lnTo>
                <a:lnTo>
                  <a:pt x="154101" y="98564"/>
                </a:lnTo>
                <a:close/>
              </a:path>
              <a:path w="208914" h="120650">
                <a:moveTo>
                  <a:pt x="180848" y="1079"/>
                </a:moveTo>
                <a:lnTo>
                  <a:pt x="179768" y="0"/>
                </a:lnTo>
                <a:lnTo>
                  <a:pt x="146964" y="0"/>
                </a:lnTo>
                <a:lnTo>
                  <a:pt x="128384" y="1079"/>
                </a:lnTo>
                <a:lnTo>
                  <a:pt x="180848" y="1079"/>
                </a:lnTo>
                <a:close/>
              </a:path>
              <a:path w="208914" h="120650">
                <a:moveTo>
                  <a:pt x="181800" y="8737"/>
                </a:moveTo>
                <a:lnTo>
                  <a:pt x="37109" y="8750"/>
                </a:lnTo>
                <a:lnTo>
                  <a:pt x="4267" y="10706"/>
                </a:lnTo>
                <a:lnTo>
                  <a:pt x="0" y="15506"/>
                </a:lnTo>
                <a:lnTo>
                  <a:pt x="660" y="26708"/>
                </a:lnTo>
                <a:lnTo>
                  <a:pt x="5473" y="30975"/>
                </a:lnTo>
                <a:lnTo>
                  <a:pt x="11468" y="30607"/>
                </a:lnTo>
                <a:lnTo>
                  <a:pt x="38925" y="27901"/>
                </a:lnTo>
                <a:lnTo>
                  <a:pt x="65506" y="24866"/>
                </a:lnTo>
                <a:lnTo>
                  <a:pt x="66586" y="24676"/>
                </a:lnTo>
                <a:lnTo>
                  <a:pt x="87452" y="19685"/>
                </a:lnTo>
                <a:lnTo>
                  <a:pt x="108140" y="15278"/>
                </a:lnTo>
                <a:lnTo>
                  <a:pt x="129044" y="11849"/>
                </a:lnTo>
                <a:lnTo>
                  <a:pt x="128854" y="11849"/>
                </a:lnTo>
                <a:lnTo>
                  <a:pt x="129146" y="11823"/>
                </a:lnTo>
                <a:lnTo>
                  <a:pt x="129921" y="11785"/>
                </a:lnTo>
                <a:lnTo>
                  <a:pt x="147408" y="10769"/>
                </a:lnTo>
                <a:lnTo>
                  <a:pt x="147574" y="10769"/>
                </a:lnTo>
                <a:lnTo>
                  <a:pt x="179768" y="10769"/>
                </a:lnTo>
                <a:lnTo>
                  <a:pt x="181800" y="8737"/>
                </a:lnTo>
                <a:close/>
              </a:path>
              <a:path w="208914" h="120650">
                <a:moveTo>
                  <a:pt x="182181" y="2413"/>
                </a:moveTo>
                <a:lnTo>
                  <a:pt x="180848" y="1092"/>
                </a:lnTo>
                <a:lnTo>
                  <a:pt x="128244" y="1092"/>
                </a:lnTo>
                <a:lnTo>
                  <a:pt x="84937" y="3187"/>
                </a:lnTo>
                <a:lnTo>
                  <a:pt x="63385" y="6781"/>
                </a:lnTo>
                <a:lnTo>
                  <a:pt x="37261" y="8737"/>
                </a:lnTo>
                <a:lnTo>
                  <a:pt x="181800" y="8737"/>
                </a:lnTo>
                <a:lnTo>
                  <a:pt x="182181" y="8356"/>
                </a:lnTo>
                <a:lnTo>
                  <a:pt x="182181" y="6858"/>
                </a:lnTo>
                <a:lnTo>
                  <a:pt x="182181" y="2413"/>
                </a:lnTo>
                <a:close/>
              </a:path>
              <a:path w="208914" h="120650">
                <a:moveTo>
                  <a:pt x="208457" y="82334"/>
                </a:moveTo>
                <a:lnTo>
                  <a:pt x="207264" y="77851"/>
                </a:lnTo>
                <a:lnTo>
                  <a:pt x="206717" y="75755"/>
                </a:lnTo>
                <a:lnTo>
                  <a:pt x="203339" y="73799"/>
                </a:lnTo>
                <a:lnTo>
                  <a:pt x="188023" y="77851"/>
                </a:lnTo>
                <a:lnTo>
                  <a:pt x="187883" y="77889"/>
                </a:lnTo>
                <a:lnTo>
                  <a:pt x="170649" y="81838"/>
                </a:lnTo>
                <a:lnTo>
                  <a:pt x="138518" y="89700"/>
                </a:lnTo>
                <a:lnTo>
                  <a:pt x="138391" y="89725"/>
                </a:lnTo>
                <a:lnTo>
                  <a:pt x="109601" y="95402"/>
                </a:lnTo>
                <a:lnTo>
                  <a:pt x="109855" y="95377"/>
                </a:lnTo>
                <a:lnTo>
                  <a:pt x="109359" y="95453"/>
                </a:lnTo>
                <a:lnTo>
                  <a:pt x="109601" y="95402"/>
                </a:lnTo>
                <a:lnTo>
                  <a:pt x="81737" y="98564"/>
                </a:lnTo>
                <a:lnTo>
                  <a:pt x="154101" y="98564"/>
                </a:lnTo>
                <a:lnTo>
                  <a:pt x="166839" y="95453"/>
                </a:lnTo>
                <a:lnTo>
                  <a:pt x="167157" y="95377"/>
                </a:lnTo>
                <a:lnTo>
                  <a:pt x="173482" y="93840"/>
                </a:lnTo>
                <a:lnTo>
                  <a:pt x="190969" y="89827"/>
                </a:lnTo>
                <a:lnTo>
                  <a:pt x="191452" y="89700"/>
                </a:lnTo>
                <a:lnTo>
                  <a:pt x="206502" y="85712"/>
                </a:lnTo>
                <a:lnTo>
                  <a:pt x="208457" y="82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83954" y="6557136"/>
            <a:ext cx="344868" cy="1950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706116" y="6074773"/>
            <a:ext cx="169716" cy="280275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2654223" y="6447553"/>
            <a:ext cx="280670" cy="27305"/>
          </a:xfrm>
          <a:custGeom>
            <a:avLst/>
            <a:gdLst/>
            <a:ahLst/>
            <a:cxnLst/>
            <a:rect l="l" t="t" r="r" b="b"/>
            <a:pathLst>
              <a:path w="280669" h="27304">
                <a:moveTo>
                  <a:pt x="27119" y="6091"/>
                </a:moveTo>
                <a:lnTo>
                  <a:pt x="4597" y="6134"/>
                </a:lnTo>
                <a:lnTo>
                  <a:pt x="0" y="10744"/>
                </a:lnTo>
                <a:lnTo>
                  <a:pt x="25" y="22081"/>
                </a:lnTo>
                <a:lnTo>
                  <a:pt x="4610" y="26667"/>
                </a:lnTo>
                <a:lnTo>
                  <a:pt x="27419" y="26708"/>
                </a:lnTo>
                <a:lnTo>
                  <a:pt x="45415" y="26349"/>
                </a:lnTo>
                <a:lnTo>
                  <a:pt x="64395" y="26349"/>
                </a:lnTo>
                <a:lnTo>
                  <a:pt x="110324" y="24635"/>
                </a:lnTo>
                <a:lnTo>
                  <a:pt x="163791" y="18272"/>
                </a:lnTo>
                <a:lnTo>
                  <a:pt x="190172" y="14409"/>
                </a:lnTo>
                <a:lnTo>
                  <a:pt x="216213" y="10836"/>
                </a:lnTo>
                <a:lnTo>
                  <a:pt x="216077" y="10836"/>
                </a:lnTo>
                <a:lnTo>
                  <a:pt x="216509" y="10796"/>
                </a:lnTo>
                <a:lnTo>
                  <a:pt x="216957" y="10796"/>
                </a:lnTo>
                <a:lnTo>
                  <a:pt x="239361" y="9761"/>
                </a:lnTo>
                <a:lnTo>
                  <a:pt x="278312" y="9756"/>
                </a:lnTo>
                <a:lnTo>
                  <a:pt x="280492" y="7576"/>
                </a:lnTo>
                <a:lnTo>
                  <a:pt x="280492" y="6093"/>
                </a:lnTo>
                <a:lnTo>
                  <a:pt x="27000" y="6093"/>
                </a:lnTo>
                <a:close/>
              </a:path>
              <a:path w="280669" h="27304">
                <a:moveTo>
                  <a:pt x="216957" y="10796"/>
                </a:moveTo>
                <a:lnTo>
                  <a:pt x="216509" y="10796"/>
                </a:lnTo>
                <a:lnTo>
                  <a:pt x="216282" y="10827"/>
                </a:lnTo>
                <a:lnTo>
                  <a:pt x="216957" y="10796"/>
                </a:lnTo>
                <a:close/>
              </a:path>
              <a:path w="280669" h="27304">
                <a:moveTo>
                  <a:pt x="280492" y="6090"/>
                </a:moveTo>
                <a:lnTo>
                  <a:pt x="27000" y="6093"/>
                </a:lnTo>
                <a:lnTo>
                  <a:pt x="280492" y="6093"/>
                </a:lnTo>
                <a:close/>
              </a:path>
              <a:path w="280669" h="27304">
                <a:moveTo>
                  <a:pt x="63828" y="5725"/>
                </a:moveTo>
                <a:lnTo>
                  <a:pt x="45008" y="5731"/>
                </a:lnTo>
                <a:lnTo>
                  <a:pt x="27119" y="6091"/>
                </a:lnTo>
                <a:lnTo>
                  <a:pt x="280492" y="6090"/>
                </a:lnTo>
                <a:lnTo>
                  <a:pt x="280492" y="5726"/>
                </a:lnTo>
                <a:lnTo>
                  <a:pt x="63754" y="5726"/>
                </a:lnTo>
                <a:close/>
              </a:path>
              <a:path w="280669" h="27304">
                <a:moveTo>
                  <a:pt x="280492" y="5725"/>
                </a:moveTo>
                <a:lnTo>
                  <a:pt x="63754" y="5726"/>
                </a:lnTo>
                <a:lnTo>
                  <a:pt x="280492" y="5726"/>
                </a:lnTo>
                <a:close/>
              </a:path>
              <a:path w="280669" h="27304">
                <a:moveTo>
                  <a:pt x="280492" y="5367"/>
                </a:moveTo>
                <a:lnTo>
                  <a:pt x="85166" y="5372"/>
                </a:lnTo>
                <a:lnTo>
                  <a:pt x="63828" y="5725"/>
                </a:lnTo>
                <a:lnTo>
                  <a:pt x="280492" y="5725"/>
                </a:lnTo>
                <a:lnTo>
                  <a:pt x="280492" y="5367"/>
                </a:lnTo>
                <a:close/>
              </a:path>
              <a:path w="280669" h="27304">
                <a:moveTo>
                  <a:pt x="280492" y="4518"/>
                </a:moveTo>
                <a:lnTo>
                  <a:pt x="108673" y="4531"/>
                </a:lnTo>
                <a:lnTo>
                  <a:pt x="85265" y="5368"/>
                </a:lnTo>
                <a:lnTo>
                  <a:pt x="280492" y="5367"/>
                </a:lnTo>
                <a:lnTo>
                  <a:pt x="280492" y="4518"/>
                </a:lnTo>
                <a:close/>
              </a:path>
              <a:path w="280669" h="27304">
                <a:moveTo>
                  <a:pt x="189407" y="327"/>
                </a:moveTo>
                <a:lnTo>
                  <a:pt x="188899" y="331"/>
                </a:lnTo>
                <a:lnTo>
                  <a:pt x="162128" y="1489"/>
                </a:lnTo>
                <a:lnTo>
                  <a:pt x="108812" y="4522"/>
                </a:lnTo>
                <a:lnTo>
                  <a:pt x="280492" y="4518"/>
                </a:lnTo>
                <a:lnTo>
                  <a:pt x="280492" y="2184"/>
                </a:lnTo>
                <a:lnTo>
                  <a:pt x="279392" y="1084"/>
                </a:lnTo>
                <a:lnTo>
                  <a:pt x="215620" y="1084"/>
                </a:lnTo>
                <a:lnTo>
                  <a:pt x="215811" y="1075"/>
                </a:lnTo>
                <a:lnTo>
                  <a:pt x="189407" y="327"/>
                </a:lnTo>
                <a:close/>
              </a:path>
              <a:path w="280669" h="27304">
                <a:moveTo>
                  <a:pt x="215811" y="1075"/>
                </a:moveTo>
                <a:lnTo>
                  <a:pt x="215620" y="1084"/>
                </a:lnTo>
                <a:lnTo>
                  <a:pt x="215988" y="1080"/>
                </a:lnTo>
                <a:lnTo>
                  <a:pt x="215811" y="1075"/>
                </a:lnTo>
                <a:close/>
              </a:path>
              <a:path w="280669" h="27304">
                <a:moveTo>
                  <a:pt x="278307" y="0"/>
                </a:moveTo>
                <a:lnTo>
                  <a:pt x="239026" y="5"/>
                </a:lnTo>
                <a:lnTo>
                  <a:pt x="215811" y="1075"/>
                </a:lnTo>
                <a:lnTo>
                  <a:pt x="215988" y="1080"/>
                </a:lnTo>
                <a:lnTo>
                  <a:pt x="215620" y="1084"/>
                </a:lnTo>
                <a:lnTo>
                  <a:pt x="279392" y="1084"/>
                </a:lnTo>
                <a:lnTo>
                  <a:pt x="278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16770" y="6143382"/>
            <a:ext cx="411569" cy="28849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99040" y="6108863"/>
            <a:ext cx="317474" cy="47092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76112" y="6166186"/>
            <a:ext cx="232778" cy="1170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50584" y="5925295"/>
            <a:ext cx="729462" cy="69321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137882" y="5892706"/>
            <a:ext cx="555828" cy="49724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60589" y="6018122"/>
            <a:ext cx="322033" cy="20065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82317" y="5824338"/>
            <a:ext cx="379506" cy="50306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686165" y="5671294"/>
            <a:ext cx="700962" cy="86486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05" y="4046778"/>
            <a:ext cx="113664" cy="32384"/>
          </a:xfrm>
          <a:custGeom>
            <a:avLst/>
            <a:gdLst/>
            <a:ahLst/>
            <a:cxnLst/>
            <a:rect l="l" t="t" r="r" b="b"/>
            <a:pathLst>
              <a:path w="113665" h="32385">
                <a:moveTo>
                  <a:pt x="96495" y="22554"/>
                </a:moveTo>
                <a:lnTo>
                  <a:pt x="94055" y="22560"/>
                </a:lnTo>
                <a:lnTo>
                  <a:pt x="93601" y="23863"/>
                </a:lnTo>
                <a:lnTo>
                  <a:pt x="92596" y="26885"/>
                </a:lnTo>
                <a:lnTo>
                  <a:pt x="94214" y="30111"/>
                </a:lnTo>
                <a:lnTo>
                  <a:pt x="100197" y="32105"/>
                </a:lnTo>
                <a:lnTo>
                  <a:pt x="103427" y="30492"/>
                </a:lnTo>
                <a:lnTo>
                  <a:pt x="104536" y="27165"/>
                </a:lnTo>
                <a:lnTo>
                  <a:pt x="104786" y="26415"/>
                </a:lnTo>
                <a:lnTo>
                  <a:pt x="105556" y="25006"/>
                </a:lnTo>
                <a:lnTo>
                  <a:pt x="106008" y="23736"/>
                </a:lnTo>
                <a:lnTo>
                  <a:pt x="104659" y="23736"/>
                </a:lnTo>
                <a:lnTo>
                  <a:pt x="105127" y="22999"/>
                </a:lnTo>
                <a:lnTo>
                  <a:pt x="96888" y="22999"/>
                </a:lnTo>
                <a:lnTo>
                  <a:pt x="96495" y="22554"/>
                </a:lnTo>
                <a:close/>
              </a:path>
              <a:path w="113665" h="32385">
                <a:moveTo>
                  <a:pt x="104786" y="26415"/>
                </a:moveTo>
                <a:lnTo>
                  <a:pt x="104476" y="27165"/>
                </a:lnTo>
                <a:lnTo>
                  <a:pt x="104656" y="26804"/>
                </a:lnTo>
                <a:lnTo>
                  <a:pt x="104786" y="26415"/>
                </a:lnTo>
                <a:close/>
              </a:path>
              <a:path w="113665" h="32385">
                <a:moveTo>
                  <a:pt x="104656" y="26804"/>
                </a:moveTo>
                <a:lnTo>
                  <a:pt x="104476" y="27165"/>
                </a:lnTo>
                <a:lnTo>
                  <a:pt x="104656" y="26804"/>
                </a:lnTo>
                <a:close/>
              </a:path>
              <a:path w="113665" h="32385">
                <a:moveTo>
                  <a:pt x="104851" y="26415"/>
                </a:moveTo>
                <a:lnTo>
                  <a:pt x="104656" y="26804"/>
                </a:lnTo>
                <a:lnTo>
                  <a:pt x="104851" y="26415"/>
                </a:lnTo>
                <a:close/>
              </a:path>
              <a:path w="113665" h="32385">
                <a:moveTo>
                  <a:pt x="74171" y="0"/>
                </a:moveTo>
                <a:lnTo>
                  <a:pt x="52925" y="12"/>
                </a:lnTo>
                <a:lnTo>
                  <a:pt x="41125" y="12"/>
                </a:lnTo>
                <a:lnTo>
                  <a:pt x="26449" y="381"/>
                </a:lnTo>
                <a:lnTo>
                  <a:pt x="4773" y="1460"/>
                </a:lnTo>
                <a:lnTo>
                  <a:pt x="0" y="6731"/>
                </a:lnTo>
                <a:lnTo>
                  <a:pt x="614" y="19100"/>
                </a:lnTo>
                <a:lnTo>
                  <a:pt x="5843" y="23863"/>
                </a:lnTo>
                <a:lnTo>
                  <a:pt x="27496" y="22936"/>
                </a:lnTo>
                <a:lnTo>
                  <a:pt x="27288" y="22936"/>
                </a:lnTo>
                <a:lnTo>
                  <a:pt x="41689" y="22580"/>
                </a:lnTo>
                <a:lnTo>
                  <a:pt x="90750" y="22567"/>
                </a:lnTo>
                <a:lnTo>
                  <a:pt x="94055" y="22560"/>
                </a:lnTo>
                <a:lnTo>
                  <a:pt x="94261" y="22059"/>
                </a:lnTo>
                <a:lnTo>
                  <a:pt x="94912" y="20758"/>
                </a:lnTo>
                <a:lnTo>
                  <a:pt x="91638" y="17043"/>
                </a:lnTo>
                <a:lnTo>
                  <a:pt x="90636" y="14401"/>
                </a:lnTo>
                <a:lnTo>
                  <a:pt x="90636" y="11290"/>
                </a:lnTo>
                <a:lnTo>
                  <a:pt x="113141" y="11290"/>
                </a:lnTo>
                <a:lnTo>
                  <a:pt x="113141" y="5080"/>
                </a:lnTo>
                <a:lnTo>
                  <a:pt x="108116" y="50"/>
                </a:lnTo>
                <a:lnTo>
                  <a:pt x="74171" y="0"/>
                </a:lnTo>
                <a:close/>
              </a:path>
              <a:path w="113665" h="32385">
                <a:moveTo>
                  <a:pt x="106742" y="20459"/>
                </a:moveTo>
                <a:lnTo>
                  <a:pt x="104659" y="23736"/>
                </a:lnTo>
                <a:lnTo>
                  <a:pt x="106294" y="22472"/>
                </a:lnTo>
                <a:lnTo>
                  <a:pt x="106742" y="20459"/>
                </a:lnTo>
                <a:close/>
              </a:path>
              <a:path w="113665" h="32385">
                <a:moveTo>
                  <a:pt x="106294" y="22472"/>
                </a:moveTo>
                <a:lnTo>
                  <a:pt x="104659" y="23736"/>
                </a:lnTo>
                <a:lnTo>
                  <a:pt x="106008" y="23736"/>
                </a:lnTo>
                <a:lnTo>
                  <a:pt x="106294" y="22472"/>
                </a:lnTo>
                <a:close/>
              </a:path>
              <a:path w="113665" h="32385">
                <a:moveTo>
                  <a:pt x="96773" y="22553"/>
                </a:moveTo>
                <a:lnTo>
                  <a:pt x="96495" y="22554"/>
                </a:lnTo>
                <a:lnTo>
                  <a:pt x="96888" y="22999"/>
                </a:lnTo>
                <a:lnTo>
                  <a:pt x="96773" y="22553"/>
                </a:lnTo>
                <a:close/>
              </a:path>
              <a:path w="113665" h="32385">
                <a:moveTo>
                  <a:pt x="113141" y="11290"/>
                </a:moveTo>
                <a:lnTo>
                  <a:pt x="90636" y="11290"/>
                </a:lnTo>
                <a:lnTo>
                  <a:pt x="101634" y="22542"/>
                </a:lnTo>
                <a:lnTo>
                  <a:pt x="96773" y="22553"/>
                </a:lnTo>
                <a:lnTo>
                  <a:pt x="96888" y="22999"/>
                </a:lnTo>
                <a:lnTo>
                  <a:pt x="105127" y="22999"/>
                </a:lnTo>
                <a:lnTo>
                  <a:pt x="106742" y="20459"/>
                </a:lnTo>
                <a:lnTo>
                  <a:pt x="108897" y="20459"/>
                </a:lnTo>
                <a:lnTo>
                  <a:pt x="111526" y="18427"/>
                </a:lnTo>
                <a:lnTo>
                  <a:pt x="113141" y="15138"/>
                </a:lnTo>
                <a:lnTo>
                  <a:pt x="113141" y="11290"/>
                </a:lnTo>
                <a:close/>
              </a:path>
              <a:path w="113665" h="32385">
                <a:moveTo>
                  <a:pt x="94912" y="20758"/>
                </a:moveTo>
                <a:lnTo>
                  <a:pt x="94261" y="22059"/>
                </a:lnTo>
                <a:lnTo>
                  <a:pt x="94055" y="22560"/>
                </a:lnTo>
                <a:lnTo>
                  <a:pt x="96495" y="22554"/>
                </a:lnTo>
                <a:lnTo>
                  <a:pt x="95321" y="21221"/>
                </a:lnTo>
                <a:lnTo>
                  <a:pt x="94875" y="21221"/>
                </a:lnTo>
                <a:lnTo>
                  <a:pt x="94912" y="20758"/>
                </a:lnTo>
                <a:close/>
              </a:path>
              <a:path w="113665" h="32385">
                <a:moveTo>
                  <a:pt x="96088" y="19900"/>
                </a:moveTo>
                <a:lnTo>
                  <a:pt x="95341" y="19900"/>
                </a:lnTo>
                <a:lnTo>
                  <a:pt x="95002" y="20860"/>
                </a:lnTo>
                <a:lnTo>
                  <a:pt x="96495" y="22554"/>
                </a:lnTo>
                <a:lnTo>
                  <a:pt x="96773" y="22553"/>
                </a:lnTo>
                <a:lnTo>
                  <a:pt x="96088" y="19900"/>
                </a:lnTo>
                <a:close/>
              </a:path>
              <a:path w="113665" h="32385">
                <a:moveTo>
                  <a:pt x="97177" y="17983"/>
                </a:moveTo>
                <a:lnTo>
                  <a:pt x="95594" y="17983"/>
                </a:lnTo>
                <a:lnTo>
                  <a:pt x="96773" y="22553"/>
                </a:lnTo>
                <a:lnTo>
                  <a:pt x="101603" y="22542"/>
                </a:lnTo>
                <a:lnTo>
                  <a:pt x="97177" y="17983"/>
                </a:lnTo>
                <a:close/>
              </a:path>
              <a:path w="113665" h="32385">
                <a:moveTo>
                  <a:pt x="108897" y="20459"/>
                </a:moveTo>
                <a:lnTo>
                  <a:pt x="106742" y="20459"/>
                </a:lnTo>
                <a:lnTo>
                  <a:pt x="106294" y="22472"/>
                </a:lnTo>
                <a:lnTo>
                  <a:pt x="108897" y="20459"/>
                </a:lnTo>
                <a:close/>
              </a:path>
              <a:path w="113665" h="32385">
                <a:moveTo>
                  <a:pt x="95002" y="20860"/>
                </a:moveTo>
                <a:lnTo>
                  <a:pt x="94875" y="21221"/>
                </a:lnTo>
                <a:lnTo>
                  <a:pt x="95321" y="21221"/>
                </a:lnTo>
                <a:lnTo>
                  <a:pt x="95002" y="20860"/>
                </a:lnTo>
                <a:close/>
              </a:path>
              <a:path w="113665" h="32385">
                <a:moveTo>
                  <a:pt x="95341" y="19900"/>
                </a:moveTo>
                <a:lnTo>
                  <a:pt x="95062" y="20459"/>
                </a:lnTo>
                <a:lnTo>
                  <a:pt x="95002" y="20860"/>
                </a:lnTo>
                <a:lnTo>
                  <a:pt x="95341" y="19900"/>
                </a:lnTo>
                <a:close/>
              </a:path>
              <a:path w="113665" h="32385">
                <a:moveTo>
                  <a:pt x="90636" y="11290"/>
                </a:moveTo>
                <a:lnTo>
                  <a:pt x="90636" y="14401"/>
                </a:lnTo>
                <a:lnTo>
                  <a:pt x="91638" y="17043"/>
                </a:lnTo>
                <a:lnTo>
                  <a:pt x="94912" y="20758"/>
                </a:lnTo>
                <a:lnTo>
                  <a:pt x="95044" y="20459"/>
                </a:lnTo>
                <a:lnTo>
                  <a:pt x="95594" y="17983"/>
                </a:lnTo>
                <a:lnTo>
                  <a:pt x="97177" y="17983"/>
                </a:lnTo>
                <a:lnTo>
                  <a:pt x="90636" y="11290"/>
                </a:lnTo>
                <a:close/>
              </a:path>
              <a:path w="113665" h="32385">
                <a:moveTo>
                  <a:pt x="95594" y="17983"/>
                </a:moveTo>
                <a:lnTo>
                  <a:pt x="95030" y="20522"/>
                </a:lnTo>
                <a:lnTo>
                  <a:pt x="95341" y="19900"/>
                </a:lnTo>
                <a:lnTo>
                  <a:pt x="96088" y="19900"/>
                </a:lnTo>
                <a:lnTo>
                  <a:pt x="95594" y="17983"/>
                </a:lnTo>
                <a:close/>
              </a:path>
              <a:path w="113665" h="32385">
                <a:moveTo>
                  <a:pt x="108103" y="38"/>
                </a:moveTo>
                <a:lnTo>
                  <a:pt x="101634" y="50"/>
                </a:lnTo>
                <a:lnTo>
                  <a:pt x="108116" y="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06" y="4143578"/>
            <a:ext cx="65717" cy="305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4906" y="1507845"/>
            <a:ext cx="4427220" cy="2472055"/>
            <a:chOff x="484906" y="1507845"/>
            <a:chExt cx="4427220" cy="2472055"/>
          </a:xfrm>
        </p:grpSpPr>
        <p:sp>
          <p:nvSpPr>
            <p:cNvPr id="6" name="object 6"/>
            <p:cNvSpPr/>
            <p:nvPr/>
          </p:nvSpPr>
          <p:spPr>
            <a:xfrm>
              <a:off x="4474476" y="2087092"/>
              <a:ext cx="154305" cy="36195"/>
            </a:xfrm>
            <a:custGeom>
              <a:avLst/>
              <a:gdLst/>
              <a:ahLst/>
              <a:cxnLst/>
              <a:rect l="l" t="t" r="r" b="b"/>
              <a:pathLst>
                <a:path w="154304" h="36194">
                  <a:moveTo>
                    <a:pt x="50266" y="8775"/>
                  </a:moveTo>
                  <a:lnTo>
                    <a:pt x="3797" y="14249"/>
                  </a:lnTo>
                  <a:lnTo>
                    <a:pt x="0" y="20065"/>
                  </a:lnTo>
                  <a:lnTo>
                    <a:pt x="2489" y="31902"/>
                  </a:lnTo>
                  <a:lnTo>
                    <a:pt x="8267" y="35699"/>
                  </a:lnTo>
                  <a:lnTo>
                    <a:pt x="23891" y="32524"/>
                  </a:lnTo>
                  <a:lnTo>
                    <a:pt x="23723" y="32524"/>
                  </a:lnTo>
                  <a:lnTo>
                    <a:pt x="24637" y="32372"/>
                  </a:lnTo>
                  <a:lnTo>
                    <a:pt x="25012" y="32372"/>
                  </a:lnTo>
                  <a:lnTo>
                    <a:pt x="35322" y="31153"/>
                  </a:lnTo>
                  <a:lnTo>
                    <a:pt x="34937" y="31153"/>
                  </a:lnTo>
                  <a:lnTo>
                    <a:pt x="35966" y="31076"/>
                  </a:lnTo>
                  <a:lnTo>
                    <a:pt x="38125" y="31076"/>
                  </a:lnTo>
                  <a:lnTo>
                    <a:pt x="51409" y="30759"/>
                  </a:lnTo>
                  <a:lnTo>
                    <a:pt x="89331" y="26695"/>
                  </a:lnTo>
                  <a:lnTo>
                    <a:pt x="137248" y="14160"/>
                  </a:lnTo>
                  <a:lnTo>
                    <a:pt x="137591" y="14020"/>
                  </a:lnTo>
                  <a:lnTo>
                    <a:pt x="145707" y="11569"/>
                  </a:lnTo>
                  <a:lnTo>
                    <a:pt x="149669" y="10121"/>
                  </a:lnTo>
                  <a:lnTo>
                    <a:pt x="150164" y="9918"/>
                  </a:lnTo>
                  <a:lnTo>
                    <a:pt x="151574" y="9207"/>
                  </a:lnTo>
                  <a:lnTo>
                    <a:pt x="151850" y="8788"/>
                  </a:lnTo>
                  <a:lnTo>
                    <a:pt x="50101" y="8788"/>
                  </a:lnTo>
                  <a:lnTo>
                    <a:pt x="50266" y="8775"/>
                  </a:lnTo>
                  <a:close/>
                </a:path>
                <a:path w="154304" h="36194">
                  <a:moveTo>
                    <a:pt x="24637" y="32372"/>
                  </a:moveTo>
                  <a:lnTo>
                    <a:pt x="23723" y="32524"/>
                  </a:lnTo>
                  <a:lnTo>
                    <a:pt x="24122" y="32477"/>
                  </a:lnTo>
                  <a:lnTo>
                    <a:pt x="24637" y="32372"/>
                  </a:lnTo>
                  <a:close/>
                </a:path>
                <a:path w="154304" h="36194">
                  <a:moveTo>
                    <a:pt x="24122" y="32477"/>
                  </a:moveTo>
                  <a:lnTo>
                    <a:pt x="23723" y="32524"/>
                  </a:lnTo>
                  <a:lnTo>
                    <a:pt x="23891" y="32524"/>
                  </a:lnTo>
                  <a:lnTo>
                    <a:pt x="24122" y="32477"/>
                  </a:lnTo>
                  <a:close/>
                </a:path>
                <a:path w="154304" h="36194">
                  <a:moveTo>
                    <a:pt x="25012" y="32372"/>
                  </a:moveTo>
                  <a:lnTo>
                    <a:pt x="24637" y="32372"/>
                  </a:lnTo>
                  <a:lnTo>
                    <a:pt x="24122" y="32477"/>
                  </a:lnTo>
                  <a:lnTo>
                    <a:pt x="25012" y="32372"/>
                  </a:lnTo>
                  <a:close/>
                </a:path>
                <a:path w="154304" h="36194">
                  <a:moveTo>
                    <a:pt x="35966" y="31076"/>
                  </a:moveTo>
                  <a:lnTo>
                    <a:pt x="34937" y="31153"/>
                  </a:lnTo>
                  <a:lnTo>
                    <a:pt x="35419" y="31141"/>
                  </a:lnTo>
                  <a:lnTo>
                    <a:pt x="35966" y="31076"/>
                  </a:lnTo>
                  <a:close/>
                </a:path>
                <a:path w="154304" h="36194">
                  <a:moveTo>
                    <a:pt x="38125" y="31076"/>
                  </a:moveTo>
                  <a:lnTo>
                    <a:pt x="35966" y="31076"/>
                  </a:lnTo>
                  <a:lnTo>
                    <a:pt x="35419" y="31141"/>
                  </a:lnTo>
                  <a:lnTo>
                    <a:pt x="38125" y="31076"/>
                  </a:lnTo>
                  <a:close/>
                </a:path>
                <a:path w="154304" h="36194">
                  <a:moveTo>
                    <a:pt x="137397" y="14099"/>
                  </a:moveTo>
                  <a:lnTo>
                    <a:pt x="137198" y="14160"/>
                  </a:lnTo>
                  <a:lnTo>
                    <a:pt x="137397" y="14099"/>
                  </a:lnTo>
                  <a:close/>
                </a:path>
                <a:path w="154304" h="36194">
                  <a:moveTo>
                    <a:pt x="137656" y="14020"/>
                  </a:moveTo>
                  <a:lnTo>
                    <a:pt x="137397" y="14099"/>
                  </a:lnTo>
                  <a:lnTo>
                    <a:pt x="137656" y="14020"/>
                  </a:lnTo>
                  <a:close/>
                </a:path>
                <a:path w="154304" h="36194">
                  <a:moveTo>
                    <a:pt x="152281" y="8089"/>
                  </a:moveTo>
                  <a:lnTo>
                    <a:pt x="67894" y="8102"/>
                  </a:lnTo>
                  <a:lnTo>
                    <a:pt x="50101" y="8788"/>
                  </a:lnTo>
                  <a:lnTo>
                    <a:pt x="151858" y="8775"/>
                  </a:lnTo>
                  <a:lnTo>
                    <a:pt x="152281" y="8089"/>
                  </a:lnTo>
                  <a:close/>
                </a:path>
                <a:path w="154304" h="36194">
                  <a:moveTo>
                    <a:pt x="105428" y="5880"/>
                  </a:moveTo>
                  <a:lnTo>
                    <a:pt x="68106" y="8090"/>
                  </a:lnTo>
                  <a:lnTo>
                    <a:pt x="152281" y="8089"/>
                  </a:lnTo>
                  <a:lnTo>
                    <a:pt x="153629" y="5905"/>
                  </a:lnTo>
                  <a:lnTo>
                    <a:pt x="105155" y="5905"/>
                  </a:lnTo>
                  <a:lnTo>
                    <a:pt x="105428" y="5880"/>
                  </a:lnTo>
                  <a:close/>
                </a:path>
                <a:path w="154304" h="36194">
                  <a:moveTo>
                    <a:pt x="153645" y="5880"/>
                  </a:moveTo>
                  <a:lnTo>
                    <a:pt x="105431" y="5880"/>
                  </a:lnTo>
                  <a:lnTo>
                    <a:pt x="105155" y="5905"/>
                  </a:lnTo>
                  <a:lnTo>
                    <a:pt x="153629" y="5905"/>
                  </a:lnTo>
                  <a:close/>
                </a:path>
                <a:path w="154304" h="36194">
                  <a:moveTo>
                    <a:pt x="123291" y="4330"/>
                  </a:moveTo>
                  <a:lnTo>
                    <a:pt x="122199" y="4343"/>
                  </a:lnTo>
                  <a:lnTo>
                    <a:pt x="105428" y="5880"/>
                  </a:lnTo>
                  <a:lnTo>
                    <a:pt x="153645" y="5880"/>
                  </a:lnTo>
                  <a:lnTo>
                    <a:pt x="154036" y="5245"/>
                  </a:lnTo>
                  <a:lnTo>
                    <a:pt x="134480" y="5245"/>
                  </a:lnTo>
                  <a:lnTo>
                    <a:pt x="135291" y="4997"/>
                  </a:lnTo>
                  <a:lnTo>
                    <a:pt x="123291" y="4330"/>
                  </a:lnTo>
                  <a:close/>
                </a:path>
                <a:path w="154304" h="36194">
                  <a:moveTo>
                    <a:pt x="135291" y="4997"/>
                  </a:moveTo>
                  <a:lnTo>
                    <a:pt x="134480" y="5245"/>
                  </a:lnTo>
                  <a:lnTo>
                    <a:pt x="136093" y="5041"/>
                  </a:lnTo>
                  <a:lnTo>
                    <a:pt x="135291" y="4997"/>
                  </a:lnTo>
                  <a:close/>
                </a:path>
                <a:path w="154304" h="36194">
                  <a:moveTo>
                    <a:pt x="144856" y="2717"/>
                  </a:moveTo>
                  <a:lnTo>
                    <a:pt x="142760" y="2717"/>
                  </a:lnTo>
                  <a:lnTo>
                    <a:pt x="135291" y="4997"/>
                  </a:lnTo>
                  <a:lnTo>
                    <a:pt x="136093" y="5041"/>
                  </a:lnTo>
                  <a:lnTo>
                    <a:pt x="134480" y="5245"/>
                  </a:lnTo>
                  <a:lnTo>
                    <a:pt x="154036" y="5245"/>
                  </a:lnTo>
                  <a:lnTo>
                    <a:pt x="154177" y="5016"/>
                  </a:lnTo>
                  <a:lnTo>
                    <a:pt x="144856" y="5016"/>
                  </a:lnTo>
                  <a:lnTo>
                    <a:pt x="144856" y="2717"/>
                  </a:lnTo>
                  <a:close/>
                </a:path>
                <a:path w="154304" h="36194">
                  <a:moveTo>
                    <a:pt x="147119" y="1358"/>
                  </a:moveTo>
                  <a:lnTo>
                    <a:pt x="146481" y="1358"/>
                  </a:lnTo>
                  <a:lnTo>
                    <a:pt x="145986" y="1574"/>
                  </a:lnTo>
                  <a:lnTo>
                    <a:pt x="145068" y="1870"/>
                  </a:lnTo>
                  <a:lnTo>
                    <a:pt x="144856" y="2082"/>
                  </a:lnTo>
                  <a:lnTo>
                    <a:pt x="144856" y="5016"/>
                  </a:lnTo>
                  <a:lnTo>
                    <a:pt x="147119" y="1358"/>
                  </a:lnTo>
                  <a:close/>
                </a:path>
                <a:path w="154304" h="36194">
                  <a:moveTo>
                    <a:pt x="152946" y="850"/>
                  </a:moveTo>
                  <a:lnTo>
                    <a:pt x="147434" y="850"/>
                  </a:lnTo>
                  <a:lnTo>
                    <a:pt x="144856" y="5016"/>
                  </a:lnTo>
                  <a:lnTo>
                    <a:pt x="154177" y="5016"/>
                  </a:lnTo>
                  <a:lnTo>
                    <a:pt x="154177" y="2082"/>
                  </a:lnTo>
                  <a:lnTo>
                    <a:pt x="152946" y="850"/>
                  </a:lnTo>
                  <a:close/>
                </a:path>
                <a:path w="154304" h="36194">
                  <a:moveTo>
                    <a:pt x="145068" y="1870"/>
                  </a:moveTo>
                  <a:lnTo>
                    <a:pt x="142564" y="2777"/>
                  </a:lnTo>
                  <a:lnTo>
                    <a:pt x="142760" y="2717"/>
                  </a:lnTo>
                  <a:lnTo>
                    <a:pt x="144856" y="2717"/>
                  </a:lnTo>
                  <a:lnTo>
                    <a:pt x="144856" y="2082"/>
                  </a:lnTo>
                  <a:lnTo>
                    <a:pt x="145068" y="1870"/>
                  </a:lnTo>
                  <a:close/>
                </a:path>
                <a:path w="154304" h="36194">
                  <a:moveTo>
                    <a:pt x="152095" y="0"/>
                  </a:moveTo>
                  <a:lnTo>
                    <a:pt x="146938" y="0"/>
                  </a:lnTo>
                  <a:lnTo>
                    <a:pt x="145068" y="1870"/>
                  </a:lnTo>
                  <a:lnTo>
                    <a:pt x="146251" y="1442"/>
                  </a:lnTo>
                  <a:lnTo>
                    <a:pt x="147434" y="850"/>
                  </a:lnTo>
                  <a:lnTo>
                    <a:pt x="152946" y="850"/>
                  </a:lnTo>
                  <a:lnTo>
                    <a:pt x="152095" y="0"/>
                  </a:lnTo>
                  <a:close/>
                </a:path>
                <a:path w="154304" h="36194">
                  <a:moveTo>
                    <a:pt x="146251" y="1442"/>
                  </a:moveTo>
                  <a:lnTo>
                    <a:pt x="145885" y="1574"/>
                  </a:lnTo>
                  <a:lnTo>
                    <a:pt x="146251" y="1442"/>
                  </a:lnTo>
                  <a:close/>
                </a:path>
                <a:path w="154304" h="36194">
                  <a:moveTo>
                    <a:pt x="146481" y="1358"/>
                  </a:moveTo>
                  <a:lnTo>
                    <a:pt x="146251" y="1442"/>
                  </a:lnTo>
                  <a:lnTo>
                    <a:pt x="145986" y="1574"/>
                  </a:lnTo>
                  <a:lnTo>
                    <a:pt x="146481" y="1358"/>
                  </a:lnTo>
                  <a:close/>
                </a:path>
                <a:path w="154304" h="36194">
                  <a:moveTo>
                    <a:pt x="147434" y="850"/>
                  </a:moveTo>
                  <a:lnTo>
                    <a:pt x="146251" y="1442"/>
                  </a:lnTo>
                  <a:lnTo>
                    <a:pt x="146481" y="1358"/>
                  </a:lnTo>
                  <a:lnTo>
                    <a:pt x="147119" y="1358"/>
                  </a:lnTo>
                  <a:lnTo>
                    <a:pt x="147434" y="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06" y="1507845"/>
              <a:ext cx="4427009" cy="24714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26940" y="2025421"/>
              <a:ext cx="30480" cy="281305"/>
            </a:xfrm>
            <a:custGeom>
              <a:avLst/>
              <a:gdLst/>
              <a:ahLst/>
              <a:cxnLst/>
              <a:rect l="l" t="t" r="r" b="b"/>
              <a:pathLst>
                <a:path w="30479" h="281305">
                  <a:moveTo>
                    <a:pt x="27220" y="244233"/>
                  </a:moveTo>
                  <a:lnTo>
                    <a:pt x="17183" y="244233"/>
                  </a:lnTo>
                  <a:lnTo>
                    <a:pt x="18770" y="263105"/>
                  </a:lnTo>
                  <a:lnTo>
                    <a:pt x="20637" y="279018"/>
                  </a:lnTo>
                  <a:lnTo>
                    <a:pt x="22999" y="280885"/>
                  </a:lnTo>
                  <a:lnTo>
                    <a:pt x="28181" y="280276"/>
                  </a:lnTo>
                  <a:lnTo>
                    <a:pt x="30035" y="277964"/>
                  </a:lnTo>
                  <a:lnTo>
                    <a:pt x="28476" y="262051"/>
                  </a:lnTo>
                  <a:lnTo>
                    <a:pt x="27220" y="244233"/>
                  </a:lnTo>
                  <a:close/>
                </a:path>
                <a:path w="30479" h="281305">
                  <a:moveTo>
                    <a:pt x="28483" y="262154"/>
                  </a:moveTo>
                  <a:close/>
                </a:path>
                <a:path w="30479" h="281305">
                  <a:moveTo>
                    <a:pt x="28476" y="262051"/>
                  </a:moveTo>
                  <a:close/>
                </a:path>
                <a:path w="30479" h="281305">
                  <a:moveTo>
                    <a:pt x="20304" y="176314"/>
                  </a:moveTo>
                  <a:lnTo>
                    <a:pt x="9740" y="176314"/>
                  </a:lnTo>
                  <a:lnTo>
                    <a:pt x="9804" y="176707"/>
                  </a:lnTo>
                  <a:lnTo>
                    <a:pt x="13119" y="209118"/>
                  </a:lnTo>
                  <a:lnTo>
                    <a:pt x="17195" y="244386"/>
                  </a:lnTo>
                  <a:lnTo>
                    <a:pt x="17183" y="244233"/>
                  </a:lnTo>
                  <a:lnTo>
                    <a:pt x="27220" y="244233"/>
                  </a:lnTo>
                  <a:lnTo>
                    <a:pt x="27152" y="243268"/>
                  </a:lnTo>
                  <a:lnTo>
                    <a:pt x="23309" y="207975"/>
                  </a:lnTo>
                  <a:lnTo>
                    <a:pt x="20304" y="176314"/>
                  </a:lnTo>
                  <a:close/>
                </a:path>
                <a:path w="30479" h="281305">
                  <a:moveTo>
                    <a:pt x="9751" y="176412"/>
                  </a:moveTo>
                  <a:lnTo>
                    <a:pt x="9781" y="176707"/>
                  </a:lnTo>
                  <a:lnTo>
                    <a:pt x="9751" y="176412"/>
                  </a:lnTo>
                  <a:close/>
                </a:path>
                <a:path w="30479" h="281305">
                  <a:moveTo>
                    <a:pt x="0" y="12592"/>
                  </a:moveTo>
                  <a:lnTo>
                    <a:pt x="38" y="89268"/>
                  </a:lnTo>
                  <a:lnTo>
                    <a:pt x="3860" y="143840"/>
                  </a:lnTo>
                  <a:lnTo>
                    <a:pt x="9751" y="176412"/>
                  </a:lnTo>
                  <a:lnTo>
                    <a:pt x="20304" y="176314"/>
                  </a:lnTo>
                  <a:lnTo>
                    <a:pt x="20231" y="175920"/>
                  </a:lnTo>
                  <a:lnTo>
                    <a:pt x="21183" y="142544"/>
                  </a:lnTo>
                  <a:lnTo>
                    <a:pt x="21390" y="115011"/>
                  </a:lnTo>
                  <a:lnTo>
                    <a:pt x="21996" y="89268"/>
                  </a:lnTo>
                  <a:lnTo>
                    <a:pt x="22069" y="42595"/>
                  </a:lnTo>
                  <a:lnTo>
                    <a:pt x="15557" y="42595"/>
                  </a:lnTo>
                  <a:lnTo>
                    <a:pt x="14328" y="42189"/>
                  </a:lnTo>
                  <a:lnTo>
                    <a:pt x="12814" y="42189"/>
                  </a:lnTo>
                  <a:lnTo>
                    <a:pt x="10956" y="41073"/>
                  </a:lnTo>
                  <a:lnTo>
                    <a:pt x="8915" y="40398"/>
                  </a:lnTo>
                  <a:lnTo>
                    <a:pt x="8519" y="39610"/>
                  </a:lnTo>
                  <a:lnTo>
                    <a:pt x="6807" y="38582"/>
                  </a:lnTo>
                  <a:lnTo>
                    <a:pt x="5620" y="33838"/>
                  </a:lnTo>
                  <a:lnTo>
                    <a:pt x="4800" y="32207"/>
                  </a:lnTo>
                  <a:lnTo>
                    <a:pt x="3810" y="28879"/>
                  </a:lnTo>
                  <a:lnTo>
                    <a:pt x="3543" y="26479"/>
                  </a:lnTo>
                  <a:lnTo>
                    <a:pt x="3489" y="25323"/>
                  </a:lnTo>
                  <a:lnTo>
                    <a:pt x="3245" y="24348"/>
                  </a:lnTo>
                  <a:lnTo>
                    <a:pt x="177" y="14592"/>
                  </a:lnTo>
                  <a:lnTo>
                    <a:pt x="0" y="13487"/>
                  </a:lnTo>
                  <a:lnTo>
                    <a:pt x="0" y="12592"/>
                  </a:lnTo>
                  <a:close/>
                </a:path>
                <a:path w="30479" h="281305">
                  <a:moveTo>
                    <a:pt x="20239" y="175628"/>
                  </a:moveTo>
                  <a:lnTo>
                    <a:pt x="20231" y="175920"/>
                  </a:lnTo>
                  <a:lnTo>
                    <a:pt x="20239" y="175628"/>
                  </a:lnTo>
                  <a:close/>
                </a:path>
                <a:path w="30479" h="281305">
                  <a:moveTo>
                    <a:pt x="20249" y="175272"/>
                  </a:moveTo>
                  <a:lnTo>
                    <a:pt x="20239" y="175628"/>
                  </a:lnTo>
                  <a:lnTo>
                    <a:pt x="20249" y="175272"/>
                  </a:lnTo>
                  <a:close/>
                </a:path>
                <a:path w="30479" h="281305">
                  <a:moveTo>
                    <a:pt x="21390" y="115011"/>
                  </a:moveTo>
                  <a:lnTo>
                    <a:pt x="21386" y="115176"/>
                  </a:lnTo>
                  <a:lnTo>
                    <a:pt x="21390" y="115011"/>
                  </a:lnTo>
                  <a:close/>
                </a:path>
                <a:path w="30479" h="281305">
                  <a:moveTo>
                    <a:pt x="19905" y="40410"/>
                  </a:moveTo>
                  <a:lnTo>
                    <a:pt x="13675" y="41973"/>
                  </a:lnTo>
                  <a:lnTo>
                    <a:pt x="15557" y="42595"/>
                  </a:lnTo>
                  <a:lnTo>
                    <a:pt x="19905" y="40410"/>
                  </a:lnTo>
                  <a:close/>
                </a:path>
                <a:path w="30479" h="281305">
                  <a:moveTo>
                    <a:pt x="22065" y="39869"/>
                  </a:moveTo>
                  <a:lnTo>
                    <a:pt x="19905" y="40410"/>
                  </a:lnTo>
                  <a:lnTo>
                    <a:pt x="15557" y="42595"/>
                  </a:lnTo>
                  <a:lnTo>
                    <a:pt x="22069" y="42595"/>
                  </a:lnTo>
                  <a:lnTo>
                    <a:pt x="22065" y="39869"/>
                  </a:lnTo>
                  <a:close/>
                </a:path>
                <a:path w="30479" h="281305">
                  <a:moveTo>
                    <a:pt x="10956" y="41073"/>
                  </a:moveTo>
                  <a:lnTo>
                    <a:pt x="12814" y="42189"/>
                  </a:lnTo>
                  <a:lnTo>
                    <a:pt x="13675" y="41973"/>
                  </a:lnTo>
                  <a:lnTo>
                    <a:pt x="10956" y="41073"/>
                  </a:lnTo>
                  <a:close/>
                </a:path>
                <a:path w="30479" h="281305">
                  <a:moveTo>
                    <a:pt x="13675" y="41973"/>
                  </a:moveTo>
                  <a:lnTo>
                    <a:pt x="12814" y="42189"/>
                  </a:lnTo>
                  <a:lnTo>
                    <a:pt x="14328" y="42189"/>
                  </a:lnTo>
                  <a:lnTo>
                    <a:pt x="13675" y="41973"/>
                  </a:lnTo>
                  <a:close/>
                </a:path>
                <a:path w="30479" h="281305">
                  <a:moveTo>
                    <a:pt x="13106" y="18046"/>
                  </a:moveTo>
                  <a:lnTo>
                    <a:pt x="6540" y="18338"/>
                  </a:lnTo>
                  <a:lnTo>
                    <a:pt x="3327" y="21843"/>
                  </a:lnTo>
                  <a:lnTo>
                    <a:pt x="3489" y="25323"/>
                  </a:lnTo>
                  <a:lnTo>
                    <a:pt x="5620" y="33838"/>
                  </a:lnTo>
                  <a:lnTo>
                    <a:pt x="8519" y="39610"/>
                  </a:lnTo>
                  <a:lnTo>
                    <a:pt x="10956" y="41073"/>
                  </a:lnTo>
                  <a:lnTo>
                    <a:pt x="13675" y="41973"/>
                  </a:lnTo>
                  <a:lnTo>
                    <a:pt x="19929" y="40398"/>
                  </a:lnTo>
                  <a:lnTo>
                    <a:pt x="22064" y="39325"/>
                  </a:lnTo>
                  <a:lnTo>
                    <a:pt x="22047" y="20287"/>
                  </a:lnTo>
                  <a:lnTo>
                    <a:pt x="16535" y="18503"/>
                  </a:lnTo>
                  <a:lnTo>
                    <a:pt x="13106" y="18046"/>
                  </a:lnTo>
                  <a:close/>
                </a:path>
                <a:path w="30479" h="281305">
                  <a:moveTo>
                    <a:pt x="8519" y="39610"/>
                  </a:moveTo>
                  <a:lnTo>
                    <a:pt x="8915" y="40398"/>
                  </a:lnTo>
                  <a:lnTo>
                    <a:pt x="10956" y="41073"/>
                  </a:lnTo>
                  <a:lnTo>
                    <a:pt x="8519" y="39610"/>
                  </a:lnTo>
                  <a:close/>
                </a:path>
                <a:path w="30479" h="281305">
                  <a:moveTo>
                    <a:pt x="22064" y="39325"/>
                  </a:moveTo>
                  <a:lnTo>
                    <a:pt x="19905" y="40410"/>
                  </a:lnTo>
                  <a:lnTo>
                    <a:pt x="22065" y="39869"/>
                  </a:lnTo>
                  <a:lnTo>
                    <a:pt x="22064" y="39325"/>
                  </a:lnTo>
                  <a:close/>
                </a:path>
                <a:path w="30479" h="281305">
                  <a:moveTo>
                    <a:pt x="28041" y="32309"/>
                  </a:moveTo>
                  <a:lnTo>
                    <a:pt x="25641" y="37528"/>
                  </a:lnTo>
                  <a:lnTo>
                    <a:pt x="22064" y="39325"/>
                  </a:lnTo>
                  <a:lnTo>
                    <a:pt x="22065" y="39869"/>
                  </a:lnTo>
                  <a:lnTo>
                    <a:pt x="24663" y="39217"/>
                  </a:lnTo>
                  <a:lnTo>
                    <a:pt x="28270" y="33223"/>
                  </a:lnTo>
                  <a:lnTo>
                    <a:pt x="28041" y="32309"/>
                  </a:lnTo>
                  <a:close/>
                </a:path>
                <a:path w="30479" h="281305">
                  <a:moveTo>
                    <a:pt x="5620" y="33838"/>
                  </a:moveTo>
                  <a:lnTo>
                    <a:pt x="6807" y="38582"/>
                  </a:lnTo>
                  <a:lnTo>
                    <a:pt x="8519" y="39610"/>
                  </a:lnTo>
                  <a:lnTo>
                    <a:pt x="5620" y="33838"/>
                  </a:lnTo>
                  <a:close/>
                </a:path>
                <a:path w="30479" h="281305">
                  <a:moveTo>
                    <a:pt x="22047" y="20287"/>
                  </a:moveTo>
                  <a:lnTo>
                    <a:pt x="22064" y="39325"/>
                  </a:lnTo>
                  <a:lnTo>
                    <a:pt x="25641" y="37528"/>
                  </a:lnTo>
                  <a:lnTo>
                    <a:pt x="28041" y="32309"/>
                  </a:lnTo>
                  <a:lnTo>
                    <a:pt x="25857" y="23583"/>
                  </a:lnTo>
                  <a:lnTo>
                    <a:pt x="23088" y="20624"/>
                  </a:lnTo>
                  <a:lnTo>
                    <a:pt x="22047" y="20287"/>
                  </a:lnTo>
                  <a:close/>
                </a:path>
                <a:path w="30479" h="281305">
                  <a:moveTo>
                    <a:pt x="3489" y="25323"/>
                  </a:moveTo>
                  <a:lnTo>
                    <a:pt x="3543" y="26479"/>
                  </a:lnTo>
                  <a:lnTo>
                    <a:pt x="3810" y="28879"/>
                  </a:lnTo>
                  <a:lnTo>
                    <a:pt x="4800" y="32207"/>
                  </a:lnTo>
                  <a:lnTo>
                    <a:pt x="5620" y="33838"/>
                  </a:lnTo>
                  <a:lnTo>
                    <a:pt x="3489" y="25323"/>
                  </a:lnTo>
                  <a:close/>
                </a:path>
                <a:path w="30479" h="281305">
                  <a:moveTo>
                    <a:pt x="22015" y="10606"/>
                  </a:moveTo>
                  <a:lnTo>
                    <a:pt x="22047" y="20287"/>
                  </a:lnTo>
                  <a:lnTo>
                    <a:pt x="23088" y="20624"/>
                  </a:lnTo>
                  <a:lnTo>
                    <a:pt x="25857" y="23583"/>
                  </a:lnTo>
                  <a:lnTo>
                    <a:pt x="28041" y="32309"/>
                  </a:lnTo>
                  <a:lnTo>
                    <a:pt x="24625" y="18656"/>
                  </a:lnTo>
                  <a:lnTo>
                    <a:pt x="24307" y="17614"/>
                  </a:lnTo>
                  <a:lnTo>
                    <a:pt x="23548" y="15468"/>
                  </a:lnTo>
                  <a:lnTo>
                    <a:pt x="22015" y="10606"/>
                  </a:lnTo>
                  <a:close/>
                </a:path>
                <a:path w="30479" h="281305">
                  <a:moveTo>
                    <a:pt x="3428" y="24015"/>
                  </a:moveTo>
                  <a:lnTo>
                    <a:pt x="3162" y="24015"/>
                  </a:lnTo>
                  <a:lnTo>
                    <a:pt x="3327" y="24612"/>
                  </a:lnTo>
                  <a:lnTo>
                    <a:pt x="3489" y="25323"/>
                  </a:lnTo>
                  <a:lnTo>
                    <a:pt x="3428" y="24015"/>
                  </a:lnTo>
                  <a:close/>
                </a:path>
                <a:path w="30479" h="281305">
                  <a:moveTo>
                    <a:pt x="3245" y="24348"/>
                  </a:moveTo>
                  <a:lnTo>
                    <a:pt x="3311" y="24612"/>
                  </a:lnTo>
                  <a:lnTo>
                    <a:pt x="3245" y="24348"/>
                  </a:lnTo>
                  <a:close/>
                </a:path>
                <a:path w="30479" h="281305">
                  <a:moveTo>
                    <a:pt x="3355" y="22440"/>
                  </a:moveTo>
                  <a:lnTo>
                    <a:pt x="2654" y="22440"/>
                  </a:lnTo>
                  <a:lnTo>
                    <a:pt x="3245" y="24348"/>
                  </a:lnTo>
                  <a:lnTo>
                    <a:pt x="3162" y="24015"/>
                  </a:lnTo>
                  <a:lnTo>
                    <a:pt x="3428" y="24015"/>
                  </a:lnTo>
                  <a:lnTo>
                    <a:pt x="3355" y="22440"/>
                  </a:lnTo>
                  <a:close/>
                </a:path>
                <a:path w="30479" h="281305">
                  <a:moveTo>
                    <a:pt x="16001" y="1299"/>
                  </a:moveTo>
                  <a:lnTo>
                    <a:pt x="9300" y="1327"/>
                  </a:lnTo>
                  <a:lnTo>
                    <a:pt x="3136" y="3276"/>
                  </a:lnTo>
                  <a:lnTo>
                    <a:pt x="25" y="7492"/>
                  </a:lnTo>
                  <a:lnTo>
                    <a:pt x="0" y="13487"/>
                  </a:lnTo>
                  <a:lnTo>
                    <a:pt x="177" y="14592"/>
                  </a:lnTo>
                  <a:lnTo>
                    <a:pt x="2666" y="22491"/>
                  </a:lnTo>
                  <a:lnTo>
                    <a:pt x="3355" y="22440"/>
                  </a:lnTo>
                  <a:lnTo>
                    <a:pt x="3327" y="21843"/>
                  </a:lnTo>
                  <a:lnTo>
                    <a:pt x="6540" y="18338"/>
                  </a:lnTo>
                  <a:lnTo>
                    <a:pt x="13106" y="18046"/>
                  </a:lnTo>
                  <a:lnTo>
                    <a:pt x="22047" y="18046"/>
                  </a:lnTo>
                  <a:lnTo>
                    <a:pt x="22015" y="10606"/>
                  </a:lnTo>
                  <a:lnTo>
                    <a:pt x="20004" y="4225"/>
                  </a:lnTo>
                  <a:lnTo>
                    <a:pt x="18203" y="2443"/>
                  </a:lnTo>
                  <a:lnTo>
                    <a:pt x="16001" y="1299"/>
                  </a:lnTo>
                  <a:close/>
                </a:path>
                <a:path w="30479" h="281305">
                  <a:moveTo>
                    <a:pt x="2654" y="22440"/>
                  </a:moveTo>
                  <a:close/>
                </a:path>
                <a:path w="30479" h="281305">
                  <a:moveTo>
                    <a:pt x="22047" y="18046"/>
                  </a:moveTo>
                  <a:lnTo>
                    <a:pt x="13106" y="18046"/>
                  </a:lnTo>
                  <a:lnTo>
                    <a:pt x="16535" y="18503"/>
                  </a:lnTo>
                  <a:lnTo>
                    <a:pt x="22047" y="20287"/>
                  </a:lnTo>
                  <a:lnTo>
                    <a:pt x="22047" y="18046"/>
                  </a:lnTo>
                  <a:close/>
                </a:path>
                <a:path w="30479" h="281305">
                  <a:moveTo>
                    <a:pt x="23571" y="15541"/>
                  </a:moveTo>
                  <a:lnTo>
                    <a:pt x="23672" y="15862"/>
                  </a:lnTo>
                  <a:lnTo>
                    <a:pt x="23571" y="15541"/>
                  </a:lnTo>
                  <a:close/>
                </a:path>
                <a:path w="30479" h="281305">
                  <a:moveTo>
                    <a:pt x="23548" y="15468"/>
                  </a:moveTo>
                  <a:close/>
                </a:path>
                <a:path w="30479" h="281305">
                  <a:moveTo>
                    <a:pt x="9300" y="1327"/>
                  </a:moveTo>
                  <a:lnTo>
                    <a:pt x="4876" y="1346"/>
                  </a:lnTo>
                  <a:lnTo>
                    <a:pt x="75" y="6197"/>
                  </a:lnTo>
                  <a:lnTo>
                    <a:pt x="0" y="12592"/>
                  </a:lnTo>
                  <a:lnTo>
                    <a:pt x="25" y="7492"/>
                  </a:lnTo>
                  <a:lnTo>
                    <a:pt x="3136" y="3276"/>
                  </a:lnTo>
                  <a:lnTo>
                    <a:pt x="9300" y="1327"/>
                  </a:lnTo>
                  <a:close/>
                </a:path>
                <a:path w="30479" h="281305">
                  <a:moveTo>
                    <a:pt x="20004" y="4225"/>
                  </a:moveTo>
                  <a:lnTo>
                    <a:pt x="22015" y="10606"/>
                  </a:lnTo>
                  <a:lnTo>
                    <a:pt x="21996" y="6197"/>
                  </a:lnTo>
                  <a:lnTo>
                    <a:pt x="20004" y="4225"/>
                  </a:lnTo>
                  <a:close/>
                </a:path>
                <a:path w="30479" h="281305">
                  <a:moveTo>
                    <a:pt x="18203" y="2443"/>
                  </a:moveTo>
                  <a:lnTo>
                    <a:pt x="20004" y="4225"/>
                  </a:lnTo>
                  <a:lnTo>
                    <a:pt x="19685" y="3213"/>
                  </a:lnTo>
                  <a:lnTo>
                    <a:pt x="18203" y="2443"/>
                  </a:lnTo>
                  <a:close/>
                </a:path>
                <a:path w="30479" h="281305">
                  <a:moveTo>
                    <a:pt x="17043" y="1295"/>
                  </a:moveTo>
                  <a:lnTo>
                    <a:pt x="16001" y="1299"/>
                  </a:lnTo>
                  <a:lnTo>
                    <a:pt x="18203" y="2443"/>
                  </a:lnTo>
                  <a:lnTo>
                    <a:pt x="17043" y="1295"/>
                  </a:lnTo>
                  <a:close/>
                </a:path>
                <a:path w="30479" h="281305">
                  <a:moveTo>
                    <a:pt x="13500" y="0"/>
                  </a:moveTo>
                  <a:lnTo>
                    <a:pt x="9300" y="1327"/>
                  </a:lnTo>
                  <a:lnTo>
                    <a:pt x="16001" y="1299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3716" y="4809528"/>
            <a:ext cx="361495" cy="4227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7343" y="5033327"/>
            <a:ext cx="333544" cy="15002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552348" y="409740"/>
            <a:ext cx="4191000" cy="3903979"/>
            <a:chOff x="6552348" y="409740"/>
            <a:chExt cx="4191000" cy="3903979"/>
          </a:xfrm>
        </p:grpSpPr>
        <p:sp>
          <p:nvSpPr>
            <p:cNvPr id="12" name="object 12"/>
            <p:cNvSpPr/>
            <p:nvPr/>
          </p:nvSpPr>
          <p:spPr>
            <a:xfrm>
              <a:off x="8403717" y="3929748"/>
              <a:ext cx="778510" cy="203835"/>
            </a:xfrm>
            <a:custGeom>
              <a:avLst/>
              <a:gdLst/>
              <a:ahLst/>
              <a:cxnLst/>
              <a:rect l="l" t="t" r="r" b="b"/>
              <a:pathLst>
                <a:path w="778509" h="203835">
                  <a:moveTo>
                    <a:pt x="8115" y="122135"/>
                  </a:moveTo>
                  <a:lnTo>
                    <a:pt x="8001" y="121678"/>
                  </a:lnTo>
                  <a:lnTo>
                    <a:pt x="8001" y="122135"/>
                  </a:lnTo>
                  <a:close/>
                </a:path>
                <a:path w="778509" h="203835">
                  <a:moveTo>
                    <a:pt x="16319" y="121132"/>
                  </a:moveTo>
                  <a:lnTo>
                    <a:pt x="16192" y="120116"/>
                  </a:lnTo>
                  <a:lnTo>
                    <a:pt x="13804" y="110617"/>
                  </a:lnTo>
                  <a:lnTo>
                    <a:pt x="13309" y="108597"/>
                  </a:lnTo>
                  <a:lnTo>
                    <a:pt x="9423" y="91871"/>
                  </a:lnTo>
                  <a:lnTo>
                    <a:pt x="6819" y="90246"/>
                  </a:lnTo>
                  <a:lnTo>
                    <a:pt x="1625" y="91465"/>
                  </a:lnTo>
                  <a:lnTo>
                    <a:pt x="0" y="94056"/>
                  </a:lnTo>
                  <a:lnTo>
                    <a:pt x="635" y="96812"/>
                  </a:lnTo>
                  <a:lnTo>
                    <a:pt x="5270" y="110769"/>
                  </a:lnTo>
                  <a:lnTo>
                    <a:pt x="5245" y="110617"/>
                  </a:lnTo>
                  <a:lnTo>
                    <a:pt x="5334" y="110921"/>
                  </a:lnTo>
                  <a:lnTo>
                    <a:pt x="5270" y="110769"/>
                  </a:lnTo>
                  <a:lnTo>
                    <a:pt x="5308" y="110921"/>
                  </a:lnTo>
                  <a:lnTo>
                    <a:pt x="8001" y="121678"/>
                  </a:lnTo>
                  <a:lnTo>
                    <a:pt x="8001" y="121132"/>
                  </a:lnTo>
                  <a:lnTo>
                    <a:pt x="8115" y="122135"/>
                  </a:lnTo>
                  <a:lnTo>
                    <a:pt x="8001" y="128828"/>
                  </a:lnTo>
                  <a:lnTo>
                    <a:pt x="9855" y="130683"/>
                  </a:lnTo>
                  <a:lnTo>
                    <a:pt x="14452" y="130683"/>
                  </a:lnTo>
                  <a:lnTo>
                    <a:pt x="16319" y="128828"/>
                  </a:lnTo>
                  <a:lnTo>
                    <a:pt x="16319" y="121132"/>
                  </a:lnTo>
                  <a:close/>
                </a:path>
                <a:path w="778509" h="203835">
                  <a:moveTo>
                    <a:pt x="763168" y="194589"/>
                  </a:moveTo>
                  <a:lnTo>
                    <a:pt x="760564" y="191985"/>
                  </a:lnTo>
                  <a:lnTo>
                    <a:pt x="754138" y="191985"/>
                  </a:lnTo>
                  <a:lnTo>
                    <a:pt x="751535" y="194589"/>
                  </a:lnTo>
                  <a:lnTo>
                    <a:pt x="751535" y="201015"/>
                  </a:lnTo>
                  <a:lnTo>
                    <a:pt x="754138" y="203619"/>
                  </a:lnTo>
                  <a:lnTo>
                    <a:pt x="760564" y="203619"/>
                  </a:lnTo>
                  <a:lnTo>
                    <a:pt x="763168" y="201015"/>
                  </a:lnTo>
                  <a:lnTo>
                    <a:pt x="763168" y="197802"/>
                  </a:lnTo>
                  <a:lnTo>
                    <a:pt x="763168" y="194589"/>
                  </a:lnTo>
                  <a:close/>
                </a:path>
                <a:path w="778509" h="203835">
                  <a:moveTo>
                    <a:pt x="778179" y="146050"/>
                  </a:moveTo>
                  <a:lnTo>
                    <a:pt x="777494" y="140233"/>
                  </a:lnTo>
                  <a:lnTo>
                    <a:pt x="777367" y="139446"/>
                  </a:lnTo>
                  <a:lnTo>
                    <a:pt x="776947" y="137502"/>
                  </a:lnTo>
                  <a:lnTo>
                    <a:pt x="775982" y="132854"/>
                  </a:lnTo>
                  <a:lnTo>
                    <a:pt x="775423" y="130708"/>
                  </a:lnTo>
                  <a:lnTo>
                    <a:pt x="774179" y="125895"/>
                  </a:lnTo>
                  <a:lnTo>
                    <a:pt x="772020" y="117983"/>
                  </a:lnTo>
                  <a:lnTo>
                    <a:pt x="770242" y="110871"/>
                  </a:lnTo>
                  <a:lnTo>
                    <a:pt x="769289" y="107251"/>
                  </a:lnTo>
                  <a:lnTo>
                    <a:pt x="768057" y="102501"/>
                  </a:lnTo>
                  <a:lnTo>
                    <a:pt x="766089" y="95351"/>
                  </a:lnTo>
                  <a:lnTo>
                    <a:pt x="765987" y="94983"/>
                  </a:lnTo>
                  <a:lnTo>
                    <a:pt x="765949" y="94856"/>
                  </a:lnTo>
                  <a:lnTo>
                    <a:pt x="765911" y="94576"/>
                  </a:lnTo>
                  <a:lnTo>
                    <a:pt x="764628" y="87439"/>
                  </a:lnTo>
                  <a:lnTo>
                    <a:pt x="763257" y="79298"/>
                  </a:lnTo>
                  <a:lnTo>
                    <a:pt x="763219" y="79044"/>
                  </a:lnTo>
                  <a:lnTo>
                    <a:pt x="762457" y="72948"/>
                  </a:lnTo>
                  <a:lnTo>
                    <a:pt x="762177" y="70662"/>
                  </a:lnTo>
                  <a:lnTo>
                    <a:pt x="762063" y="69989"/>
                  </a:lnTo>
                  <a:lnTo>
                    <a:pt x="757008" y="44805"/>
                  </a:lnTo>
                  <a:lnTo>
                    <a:pt x="756272" y="41109"/>
                  </a:lnTo>
                  <a:lnTo>
                    <a:pt x="748258" y="3124"/>
                  </a:lnTo>
                  <a:lnTo>
                    <a:pt x="743458" y="0"/>
                  </a:lnTo>
                  <a:lnTo>
                    <a:pt x="733704" y="2057"/>
                  </a:lnTo>
                  <a:lnTo>
                    <a:pt x="730592" y="6807"/>
                  </a:lnTo>
                  <a:lnTo>
                    <a:pt x="738263" y="44831"/>
                  </a:lnTo>
                  <a:lnTo>
                    <a:pt x="743915" y="73190"/>
                  </a:lnTo>
                  <a:lnTo>
                    <a:pt x="743889" y="72948"/>
                  </a:lnTo>
                  <a:lnTo>
                    <a:pt x="744004" y="73609"/>
                  </a:lnTo>
                  <a:lnTo>
                    <a:pt x="743915" y="73190"/>
                  </a:lnTo>
                  <a:lnTo>
                    <a:pt x="743966" y="73609"/>
                  </a:lnTo>
                  <a:lnTo>
                    <a:pt x="750252" y="107353"/>
                  </a:lnTo>
                  <a:lnTo>
                    <a:pt x="752360" y="115443"/>
                  </a:lnTo>
                  <a:lnTo>
                    <a:pt x="754214" y="122834"/>
                  </a:lnTo>
                  <a:lnTo>
                    <a:pt x="756373" y="130759"/>
                  </a:lnTo>
                  <a:lnTo>
                    <a:pt x="758177" y="137541"/>
                  </a:lnTo>
                  <a:lnTo>
                    <a:pt x="759764" y="143560"/>
                  </a:lnTo>
                  <a:lnTo>
                    <a:pt x="761161" y="148945"/>
                  </a:lnTo>
                  <a:lnTo>
                    <a:pt x="761212" y="149225"/>
                  </a:lnTo>
                  <a:lnTo>
                    <a:pt x="761974" y="152971"/>
                  </a:lnTo>
                  <a:lnTo>
                    <a:pt x="762101" y="153504"/>
                  </a:lnTo>
                  <a:lnTo>
                    <a:pt x="763028" y="156946"/>
                  </a:lnTo>
                  <a:lnTo>
                    <a:pt x="763765" y="159842"/>
                  </a:lnTo>
                  <a:lnTo>
                    <a:pt x="764971" y="162344"/>
                  </a:lnTo>
                  <a:lnTo>
                    <a:pt x="765543" y="163080"/>
                  </a:lnTo>
                  <a:lnTo>
                    <a:pt x="765543" y="171996"/>
                  </a:lnTo>
                  <a:lnTo>
                    <a:pt x="767689" y="174129"/>
                  </a:lnTo>
                  <a:lnTo>
                    <a:pt x="772947" y="174129"/>
                  </a:lnTo>
                  <a:lnTo>
                    <a:pt x="775081" y="171996"/>
                  </a:lnTo>
                  <a:lnTo>
                    <a:pt x="775081" y="164363"/>
                  </a:lnTo>
                  <a:lnTo>
                    <a:pt x="775081" y="163093"/>
                  </a:lnTo>
                  <a:lnTo>
                    <a:pt x="775652" y="162344"/>
                  </a:lnTo>
                  <a:lnTo>
                    <a:pt x="776084" y="161442"/>
                  </a:lnTo>
                  <a:lnTo>
                    <a:pt x="776871" y="159842"/>
                  </a:lnTo>
                  <a:lnTo>
                    <a:pt x="777633" y="156794"/>
                  </a:lnTo>
                  <a:lnTo>
                    <a:pt x="777836" y="155460"/>
                  </a:lnTo>
                  <a:lnTo>
                    <a:pt x="778090" y="151625"/>
                  </a:lnTo>
                  <a:lnTo>
                    <a:pt x="778179" y="148742"/>
                  </a:lnTo>
                  <a:lnTo>
                    <a:pt x="778179" y="146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348" y="409740"/>
              <a:ext cx="4190784" cy="3903497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32842" y="4546079"/>
            <a:ext cx="964729" cy="2697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37587" y="4643335"/>
            <a:ext cx="969492" cy="6932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64928" y="4610747"/>
            <a:ext cx="555828" cy="49724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87622" y="4736160"/>
            <a:ext cx="322046" cy="2006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09364" y="4542383"/>
            <a:ext cx="379505" cy="50305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13198" y="4389335"/>
            <a:ext cx="700962" cy="86486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76937" y="5615400"/>
            <a:ext cx="658824" cy="2624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93527" y="5458205"/>
            <a:ext cx="446887" cy="26106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24934" y="5821466"/>
            <a:ext cx="355866" cy="3332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22761" y="5448655"/>
            <a:ext cx="306933" cy="30274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33047" y="5597509"/>
            <a:ext cx="392620" cy="20367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44476" y="5430748"/>
            <a:ext cx="435865" cy="21383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05" y="4046778"/>
            <a:ext cx="113664" cy="32384"/>
          </a:xfrm>
          <a:custGeom>
            <a:avLst/>
            <a:gdLst/>
            <a:ahLst/>
            <a:cxnLst/>
            <a:rect l="l" t="t" r="r" b="b"/>
            <a:pathLst>
              <a:path w="113665" h="32385">
                <a:moveTo>
                  <a:pt x="96495" y="22554"/>
                </a:moveTo>
                <a:lnTo>
                  <a:pt x="94055" y="22560"/>
                </a:lnTo>
                <a:lnTo>
                  <a:pt x="93601" y="23863"/>
                </a:lnTo>
                <a:lnTo>
                  <a:pt x="92596" y="26885"/>
                </a:lnTo>
                <a:lnTo>
                  <a:pt x="94214" y="30111"/>
                </a:lnTo>
                <a:lnTo>
                  <a:pt x="100197" y="32105"/>
                </a:lnTo>
                <a:lnTo>
                  <a:pt x="103427" y="30492"/>
                </a:lnTo>
                <a:lnTo>
                  <a:pt x="104536" y="27165"/>
                </a:lnTo>
                <a:lnTo>
                  <a:pt x="104786" y="26415"/>
                </a:lnTo>
                <a:lnTo>
                  <a:pt x="105556" y="25006"/>
                </a:lnTo>
                <a:lnTo>
                  <a:pt x="106008" y="23736"/>
                </a:lnTo>
                <a:lnTo>
                  <a:pt x="104659" y="23736"/>
                </a:lnTo>
                <a:lnTo>
                  <a:pt x="105127" y="22999"/>
                </a:lnTo>
                <a:lnTo>
                  <a:pt x="96888" y="22999"/>
                </a:lnTo>
                <a:lnTo>
                  <a:pt x="96495" y="22554"/>
                </a:lnTo>
                <a:close/>
              </a:path>
              <a:path w="113665" h="32385">
                <a:moveTo>
                  <a:pt x="104786" y="26415"/>
                </a:moveTo>
                <a:lnTo>
                  <a:pt x="104476" y="27165"/>
                </a:lnTo>
                <a:lnTo>
                  <a:pt x="104656" y="26804"/>
                </a:lnTo>
                <a:lnTo>
                  <a:pt x="104786" y="26415"/>
                </a:lnTo>
                <a:close/>
              </a:path>
              <a:path w="113665" h="32385">
                <a:moveTo>
                  <a:pt x="104656" y="26804"/>
                </a:moveTo>
                <a:lnTo>
                  <a:pt x="104476" y="27165"/>
                </a:lnTo>
                <a:lnTo>
                  <a:pt x="104656" y="26804"/>
                </a:lnTo>
                <a:close/>
              </a:path>
              <a:path w="113665" h="32385">
                <a:moveTo>
                  <a:pt x="104851" y="26415"/>
                </a:moveTo>
                <a:lnTo>
                  <a:pt x="104656" y="26804"/>
                </a:lnTo>
                <a:lnTo>
                  <a:pt x="104851" y="26415"/>
                </a:lnTo>
                <a:close/>
              </a:path>
              <a:path w="113665" h="32385">
                <a:moveTo>
                  <a:pt x="74171" y="0"/>
                </a:moveTo>
                <a:lnTo>
                  <a:pt x="52925" y="12"/>
                </a:lnTo>
                <a:lnTo>
                  <a:pt x="41125" y="12"/>
                </a:lnTo>
                <a:lnTo>
                  <a:pt x="26449" y="381"/>
                </a:lnTo>
                <a:lnTo>
                  <a:pt x="4773" y="1460"/>
                </a:lnTo>
                <a:lnTo>
                  <a:pt x="0" y="6731"/>
                </a:lnTo>
                <a:lnTo>
                  <a:pt x="614" y="19100"/>
                </a:lnTo>
                <a:lnTo>
                  <a:pt x="5843" y="23863"/>
                </a:lnTo>
                <a:lnTo>
                  <a:pt x="27496" y="22936"/>
                </a:lnTo>
                <a:lnTo>
                  <a:pt x="27288" y="22936"/>
                </a:lnTo>
                <a:lnTo>
                  <a:pt x="41689" y="22580"/>
                </a:lnTo>
                <a:lnTo>
                  <a:pt x="90750" y="22567"/>
                </a:lnTo>
                <a:lnTo>
                  <a:pt x="94055" y="22560"/>
                </a:lnTo>
                <a:lnTo>
                  <a:pt x="94261" y="22059"/>
                </a:lnTo>
                <a:lnTo>
                  <a:pt x="94912" y="20758"/>
                </a:lnTo>
                <a:lnTo>
                  <a:pt x="91638" y="17043"/>
                </a:lnTo>
                <a:lnTo>
                  <a:pt x="90636" y="14401"/>
                </a:lnTo>
                <a:lnTo>
                  <a:pt x="90636" y="11290"/>
                </a:lnTo>
                <a:lnTo>
                  <a:pt x="113141" y="11290"/>
                </a:lnTo>
                <a:lnTo>
                  <a:pt x="113141" y="5080"/>
                </a:lnTo>
                <a:lnTo>
                  <a:pt x="108116" y="50"/>
                </a:lnTo>
                <a:lnTo>
                  <a:pt x="74171" y="0"/>
                </a:lnTo>
                <a:close/>
              </a:path>
              <a:path w="113665" h="32385">
                <a:moveTo>
                  <a:pt x="106742" y="20459"/>
                </a:moveTo>
                <a:lnTo>
                  <a:pt x="104659" y="23736"/>
                </a:lnTo>
                <a:lnTo>
                  <a:pt x="106294" y="22472"/>
                </a:lnTo>
                <a:lnTo>
                  <a:pt x="106742" y="20459"/>
                </a:lnTo>
                <a:close/>
              </a:path>
              <a:path w="113665" h="32385">
                <a:moveTo>
                  <a:pt x="106294" y="22472"/>
                </a:moveTo>
                <a:lnTo>
                  <a:pt x="104659" y="23736"/>
                </a:lnTo>
                <a:lnTo>
                  <a:pt x="106008" y="23736"/>
                </a:lnTo>
                <a:lnTo>
                  <a:pt x="106294" y="22472"/>
                </a:lnTo>
                <a:close/>
              </a:path>
              <a:path w="113665" h="32385">
                <a:moveTo>
                  <a:pt x="96773" y="22553"/>
                </a:moveTo>
                <a:lnTo>
                  <a:pt x="96495" y="22554"/>
                </a:lnTo>
                <a:lnTo>
                  <a:pt x="96888" y="22999"/>
                </a:lnTo>
                <a:lnTo>
                  <a:pt x="96773" y="22553"/>
                </a:lnTo>
                <a:close/>
              </a:path>
              <a:path w="113665" h="32385">
                <a:moveTo>
                  <a:pt x="113141" y="11290"/>
                </a:moveTo>
                <a:lnTo>
                  <a:pt x="90636" y="11290"/>
                </a:lnTo>
                <a:lnTo>
                  <a:pt x="101634" y="22542"/>
                </a:lnTo>
                <a:lnTo>
                  <a:pt x="96773" y="22553"/>
                </a:lnTo>
                <a:lnTo>
                  <a:pt x="96888" y="22999"/>
                </a:lnTo>
                <a:lnTo>
                  <a:pt x="105127" y="22999"/>
                </a:lnTo>
                <a:lnTo>
                  <a:pt x="106742" y="20459"/>
                </a:lnTo>
                <a:lnTo>
                  <a:pt x="108897" y="20459"/>
                </a:lnTo>
                <a:lnTo>
                  <a:pt x="111526" y="18427"/>
                </a:lnTo>
                <a:lnTo>
                  <a:pt x="113141" y="15138"/>
                </a:lnTo>
                <a:lnTo>
                  <a:pt x="113141" y="11290"/>
                </a:lnTo>
                <a:close/>
              </a:path>
              <a:path w="113665" h="32385">
                <a:moveTo>
                  <a:pt x="94912" y="20758"/>
                </a:moveTo>
                <a:lnTo>
                  <a:pt x="94261" y="22059"/>
                </a:lnTo>
                <a:lnTo>
                  <a:pt x="94055" y="22560"/>
                </a:lnTo>
                <a:lnTo>
                  <a:pt x="96495" y="22554"/>
                </a:lnTo>
                <a:lnTo>
                  <a:pt x="95321" y="21221"/>
                </a:lnTo>
                <a:lnTo>
                  <a:pt x="94875" y="21221"/>
                </a:lnTo>
                <a:lnTo>
                  <a:pt x="94912" y="20758"/>
                </a:lnTo>
                <a:close/>
              </a:path>
              <a:path w="113665" h="32385">
                <a:moveTo>
                  <a:pt x="96088" y="19900"/>
                </a:moveTo>
                <a:lnTo>
                  <a:pt x="95341" y="19900"/>
                </a:lnTo>
                <a:lnTo>
                  <a:pt x="95002" y="20860"/>
                </a:lnTo>
                <a:lnTo>
                  <a:pt x="96495" y="22554"/>
                </a:lnTo>
                <a:lnTo>
                  <a:pt x="96773" y="22553"/>
                </a:lnTo>
                <a:lnTo>
                  <a:pt x="96088" y="19900"/>
                </a:lnTo>
                <a:close/>
              </a:path>
              <a:path w="113665" h="32385">
                <a:moveTo>
                  <a:pt x="97177" y="17983"/>
                </a:moveTo>
                <a:lnTo>
                  <a:pt x="95594" y="17983"/>
                </a:lnTo>
                <a:lnTo>
                  <a:pt x="96773" y="22553"/>
                </a:lnTo>
                <a:lnTo>
                  <a:pt x="101603" y="22542"/>
                </a:lnTo>
                <a:lnTo>
                  <a:pt x="97177" y="17983"/>
                </a:lnTo>
                <a:close/>
              </a:path>
              <a:path w="113665" h="32385">
                <a:moveTo>
                  <a:pt x="108897" y="20459"/>
                </a:moveTo>
                <a:lnTo>
                  <a:pt x="106742" y="20459"/>
                </a:lnTo>
                <a:lnTo>
                  <a:pt x="106294" y="22472"/>
                </a:lnTo>
                <a:lnTo>
                  <a:pt x="108897" y="20459"/>
                </a:lnTo>
                <a:close/>
              </a:path>
              <a:path w="113665" h="32385">
                <a:moveTo>
                  <a:pt x="95002" y="20860"/>
                </a:moveTo>
                <a:lnTo>
                  <a:pt x="94875" y="21221"/>
                </a:lnTo>
                <a:lnTo>
                  <a:pt x="95321" y="21221"/>
                </a:lnTo>
                <a:lnTo>
                  <a:pt x="95002" y="20860"/>
                </a:lnTo>
                <a:close/>
              </a:path>
              <a:path w="113665" h="32385">
                <a:moveTo>
                  <a:pt x="95341" y="19900"/>
                </a:moveTo>
                <a:lnTo>
                  <a:pt x="95062" y="20459"/>
                </a:lnTo>
                <a:lnTo>
                  <a:pt x="95002" y="20860"/>
                </a:lnTo>
                <a:lnTo>
                  <a:pt x="95341" y="19900"/>
                </a:lnTo>
                <a:close/>
              </a:path>
              <a:path w="113665" h="32385">
                <a:moveTo>
                  <a:pt x="90636" y="11290"/>
                </a:moveTo>
                <a:lnTo>
                  <a:pt x="90636" y="14401"/>
                </a:lnTo>
                <a:lnTo>
                  <a:pt x="91638" y="17043"/>
                </a:lnTo>
                <a:lnTo>
                  <a:pt x="94912" y="20758"/>
                </a:lnTo>
                <a:lnTo>
                  <a:pt x="95044" y="20459"/>
                </a:lnTo>
                <a:lnTo>
                  <a:pt x="95594" y="17983"/>
                </a:lnTo>
                <a:lnTo>
                  <a:pt x="97177" y="17983"/>
                </a:lnTo>
                <a:lnTo>
                  <a:pt x="90636" y="11290"/>
                </a:lnTo>
                <a:close/>
              </a:path>
              <a:path w="113665" h="32385">
                <a:moveTo>
                  <a:pt x="95594" y="17983"/>
                </a:moveTo>
                <a:lnTo>
                  <a:pt x="95030" y="20522"/>
                </a:lnTo>
                <a:lnTo>
                  <a:pt x="95341" y="19900"/>
                </a:lnTo>
                <a:lnTo>
                  <a:pt x="96088" y="19900"/>
                </a:lnTo>
                <a:lnTo>
                  <a:pt x="95594" y="17983"/>
                </a:lnTo>
                <a:close/>
              </a:path>
              <a:path w="113665" h="32385">
                <a:moveTo>
                  <a:pt x="108103" y="38"/>
                </a:moveTo>
                <a:lnTo>
                  <a:pt x="101634" y="50"/>
                </a:lnTo>
                <a:lnTo>
                  <a:pt x="108116" y="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06" y="4143578"/>
            <a:ext cx="65717" cy="305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4906" y="1507845"/>
            <a:ext cx="4427220" cy="2472055"/>
            <a:chOff x="484906" y="1507845"/>
            <a:chExt cx="4427220" cy="2472055"/>
          </a:xfrm>
        </p:grpSpPr>
        <p:sp>
          <p:nvSpPr>
            <p:cNvPr id="6" name="object 6"/>
            <p:cNvSpPr/>
            <p:nvPr/>
          </p:nvSpPr>
          <p:spPr>
            <a:xfrm>
              <a:off x="4474477" y="2025421"/>
              <a:ext cx="154305" cy="281305"/>
            </a:xfrm>
            <a:custGeom>
              <a:avLst/>
              <a:gdLst/>
              <a:ahLst/>
              <a:cxnLst/>
              <a:rect l="l" t="t" r="r" b="b"/>
              <a:pathLst>
                <a:path w="154304" h="281305">
                  <a:moveTo>
                    <a:pt x="153644" y="67551"/>
                  </a:moveTo>
                  <a:lnTo>
                    <a:pt x="105422" y="67564"/>
                  </a:lnTo>
                  <a:lnTo>
                    <a:pt x="105206" y="67576"/>
                  </a:lnTo>
                  <a:lnTo>
                    <a:pt x="74485" y="69405"/>
                  </a:lnTo>
                  <a:lnTo>
                    <a:pt x="74523" y="42595"/>
                  </a:lnTo>
                  <a:lnTo>
                    <a:pt x="74523" y="39878"/>
                  </a:lnTo>
                  <a:lnTo>
                    <a:pt x="77127" y="39217"/>
                  </a:lnTo>
                  <a:lnTo>
                    <a:pt x="80733" y="33223"/>
                  </a:lnTo>
                  <a:lnTo>
                    <a:pt x="80492" y="32321"/>
                  </a:lnTo>
                  <a:lnTo>
                    <a:pt x="78308" y="23583"/>
                  </a:lnTo>
                  <a:lnTo>
                    <a:pt x="77089" y="18656"/>
                  </a:lnTo>
                  <a:lnTo>
                    <a:pt x="76771" y="17614"/>
                  </a:lnTo>
                  <a:lnTo>
                    <a:pt x="76149" y="15862"/>
                  </a:lnTo>
                  <a:lnTo>
                    <a:pt x="76034" y="15544"/>
                  </a:lnTo>
                  <a:lnTo>
                    <a:pt x="74472" y="10617"/>
                  </a:lnTo>
                  <a:lnTo>
                    <a:pt x="74460" y="6197"/>
                  </a:lnTo>
                  <a:lnTo>
                    <a:pt x="72466" y="4229"/>
                  </a:lnTo>
                  <a:lnTo>
                    <a:pt x="72148" y="3213"/>
                  </a:lnTo>
                  <a:lnTo>
                    <a:pt x="70662" y="2451"/>
                  </a:lnTo>
                  <a:lnTo>
                    <a:pt x="69507" y="1295"/>
                  </a:lnTo>
                  <a:lnTo>
                    <a:pt x="68453" y="1308"/>
                  </a:lnTo>
                  <a:lnTo>
                    <a:pt x="65963" y="0"/>
                  </a:lnTo>
                  <a:lnTo>
                    <a:pt x="61760" y="1333"/>
                  </a:lnTo>
                  <a:lnTo>
                    <a:pt x="57340" y="1346"/>
                  </a:lnTo>
                  <a:lnTo>
                    <a:pt x="55791" y="2908"/>
                  </a:lnTo>
                  <a:lnTo>
                    <a:pt x="55791" y="24612"/>
                  </a:lnTo>
                  <a:lnTo>
                    <a:pt x="55702" y="24358"/>
                  </a:lnTo>
                  <a:lnTo>
                    <a:pt x="52641" y="14592"/>
                  </a:lnTo>
                  <a:lnTo>
                    <a:pt x="55130" y="22491"/>
                  </a:lnTo>
                  <a:lnTo>
                    <a:pt x="55702" y="24358"/>
                  </a:lnTo>
                  <a:lnTo>
                    <a:pt x="55626" y="24015"/>
                  </a:lnTo>
                  <a:lnTo>
                    <a:pt x="55791" y="24612"/>
                  </a:lnTo>
                  <a:lnTo>
                    <a:pt x="55791" y="2908"/>
                  </a:lnTo>
                  <a:lnTo>
                    <a:pt x="52527" y="6197"/>
                  </a:lnTo>
                  <a:lnTo>
                    <a:pt x="52514" y="7467"/>
                  </a:lnTo>
                  <a:lnTo>
                    <a:pt x="52463" y="11938"/>
                  </a:lnTo>
                  <a:lnTo>
                    <a:pt x="52463" y="12598"/>
                  </a:lnTo>
                  <a:lnTo>
                    <a:pt x="52463" y="13398"/>
                  </a:lnTo>
                  <a:lnTo>
                    <a:pt x="52489" y="70370"/>
                  </a:lnTo>
                  <a:lnTo>
                    <a:pt x="50101" y="70459"/>
                  </a:lnTo>
                  <a:lnTo>
                    <a:pt x="34429" y="70802"/>
                  </a:lnTo>
                  <a:lnTo>
                    <a:pt x="33388" y="70878"/>
                  </a:lnTo>
                  <a:lnTo>
                    <a:pt x="21145" y="72313"/>
                  </a:lnTo>
                  <a:lnTo>
                    <a:pt x="20167" y="72478"/>
                  </a:lnTo>
                  <a:lnTo>
                    <a:pt x="3797" y="75920"/>
                  </a:lnTo>
                  <a:lnTo>
                    <a:pt x="0" y="81737"/>
                  </a:lnTo>
                  <a:lnTo>
                    <a:pt x="2489" y="93573"/>
                  </a:lnTo>
                  <a:lnTo>
                    <a:pt x="8267" y="97370"/>
                  </a:lnTo>
                  <a:lnTo>
                    <a:pt x="23888" y="94195"/>
                  </a:lnTo>
                  <a:lnTo>
                    <a:pt x="24117" y="94157"/>
                  </a:lnTo>
                  <a:lnTo>
                    <a:pt x="25006" y="94043"/>
                  </a:lnTo>
                  <a:lnTo>
                    <a:pt x="35318" y="92824"/>
                  </a:lnTo>
                  <a:lnTo>
                    <a:pt x="38125" y="92748"/>
                  </a:lnTo>
                  <a:lnTo>
                    <a:pt x="51409" y="92430"/>
                  </a:lnTo>
                  <a:lnTo>
                    <a:pt x="52565" y="92341"/>
                  </a:lnTo>
                  <a:lnTo>
                    <a:pt x="53086" y="115011"/>
                  </a:lnTo>
                  <a:lnTo>
                    <a:pt x="53162" y="116103"/>
                  </a:lnTo>
                  <a:lnTo>
                    <a:pt x="56324" y="143840"/>
                  </a:lnTo>
                  <a:lnTo>
                    <a:pt x="62204" y="176415"/>
                  </a:lnTo>
                  <a:lnTo>
                    <a:pt x="62268" y="176707"/>
                  </a:lnTo>
                  <a:lnTo>
                    <a:pt x="62204" y="176415"/>
                  </a:lnTo>
                  <a:lnTo>
                    <a:pt x="62242" y="176707"/>
                  </a:lnTo>
                  <a:lnTo>
                    <a:pt x="65582" y="209118"/>
                  </a:lnTo>
                  <a:lnTo>
                    <a:pt x="69659" y="244386"/>
                  </a:lnTo>
                  <a:lnTo>
                    <a:pt x="71234" y="263105"/>
                  </a:lnTo>
                  <a:lnTo>
                    <a:pt x="73101" y="279019"/>
                  </a:lnTo>
                  <a:lnTo>
                    <a:pt x="75463" y="280885"/>
                  </a:lnTo>
                  <a:lnTo>
                    <a:pt x="80645" y="280276"/>
                  </a:lnTo>
                  <a:lnTo>
                    <a:pt x="82499" y="277964"/>
                  </a:lnTo>
                  <a:lnTo>
                    <a:pt x="80949" y="262191"/>
                  </a:lnTo>
                  <a:lnTo>
                    <a:pt x="80937" y="262051"/>
                  </a:lnTo>
                  <a:lnTo>
                    <a:pt x="79679" y="244233"/>
                  </a:lnTo>
                  <a:lnTo>
                    <a:pt x="79616" y="243268"/>
                  </a:lnTo>
                  <a:lnTo>
                    <a:pt x="75768" y="207975"/>
                  </a:lnTo>
                  <a:lnTo>
                    <a:pt x="72758" y="176314"/>
                  </a:lnTo>
                  <a:lnTo>
                    <a:pt x="72694" y="175920"/>
                  </a:lnTo>
                  <a:lnTo>
                    <a:pt x="72694" y="175704"/>
                  </a:lnTo>
                  <a:lnTo>
                    <a:pt x="72707" y="175272"/>
                  </a:lnTo>
                  <a:lnTo>
                    <a:pt x="73647" y="142544"/>
                  </a:lnTo>
                  <a:lnTo>
                    <a:pt x="73850" y="115011"/>
                  </a:lnTo>
                  <a:lnTo>
                    <a:pt x="74434" y="90322"/>
                  </a:lnTo>
                  <a:lnTo>
                    <a:pt x="89331" y="88366"/>
                  </a:lnTo>
                  <a:lnTo>
                    <a:pt x="107505" y="85153"/>
                  </a:lnTo>
                  <a:lnTo>
                    <a:pt x="108127" y="85026"/>
                  </a:lnTo>
                  <a:lnTo>
                    <a:pt x="124714" y="80848"/>
                  </a:lnTo>
                  <a:lnTo>
                    <a:pt x="125717" y="80518"/>
                  </a:lnTo>
                  <a:lnTo>
                    <a:pt x="137236" y="75831"/>
                  </a:lnTo>
                  <a:lnTo>
                    <a:pt x="137591" y="75692"/>
                  </a:lnTo>
                  <a:lnTo>
                    <a:pt x="137388" y="75780"/>
                  </a:lnTo>
                  <a:lnTo>
                    <a:pt x="137655" y="75692"/>
                  </a:lnTo>
                  <a:lnTo>
                    <a:pt x="145707" y="73240"/>
                  </a:lnTo>
                  <a:lnTo>
                    <a:pt x="149669" y="71793"/>
                  </a:lnTo>
                  <a:lnTo>
                    <a:pt x="150164" y="71589"/>
                  </a:lnTo>
                  <a:lnTo>
                    <a:pt x="151574" y="70878"/>
                  </a:lnTo>
                  <a:lnTo>
                    <a:pt x="151841" y="70459"/>
                  </a:lnTo>
                  <a:lnTo>
                    <a:pt x="152273" y="69761"/>
                  </a:lnTo>
                  <a:lnTo>
                    <a:pt x="74485" y="69773"/>
                  </a:lnTo>
                  <a:lnTo>
                    <a:pt x="152273" y="69761"/>
                  </a:lnTo>
                  <a:lnTo>
                    <a:pt x="153619" y="67576"/>
                  </a:lnTo>
                  <a:close/>
                </a:path>
                <a:path w="154304" h="281305">
                  <a:moveTo>
                    <a:pt x="154178" y="63754"/>
                  </a:moveTo>
                  <a:lnTo>
                    <a:pt x="152946" y="62522"/>
                  </a:lnTo>
                  <a:lnTo>
                    <a:pt x="152095" y="61671"/>
                  </a:lnTo>
                  <a:lnTo>
                    <a:pt x="146939" y="61671"/>
                  </a:lnTo>
                  <a:lnTo>
                    <a:pt x="145059" y="63550"/>
                  </a:lnTo>
                  <a:lnTo>
                    <a:pt x="142760" y="64389"/>
                  </a:lnTo>
                  <a:lnTo>
                    <a:pt x="142582" y="64452"/>
                  </a:lnTo>
                  <a:lnTo>
                    <a:pt x="135280" y="66675"/>
                  </a:lnTo>
                  <a:lnTo>
                    <a:pt x="123291" y="66001"/>
                  </a:lnTo>
                  <a:lnTo>
                    <a:pt x="122199" y="66014"/>
                  </a:lnTo>
                  <a:lnTo>
                    <a:pt x="105549" y="67551"/>
                  </a:lnTo>
                  <a:lnTo>
                    <a:pt x="153644" y="67551"/>
                  </a:lnTo>
                  <a:lnTo>
                    <a:pt x="154025" y="66916"/>
                  </a:lnTo>
                  <a:lnTo>
                    <a:pt x="154178" y="66687"/>
                  </a:lnTo>
                  <a:lnTo>
                    <a:pt x="154178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06" y="1507845"/>
              <a:ext cx="4427009" cy="247147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3716" y="4809528"/>
            <a:ext cx="361495" cy="4227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7343" y="5033327"/>
            <a:ext cx="333544" cy="15002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137587" y="4973434"/>
            <a:ext cx="197485" cy="113030"/>
          </a:xfrm>
          <a:custGeom>
            <a:avLst/>
            <a:gdLst/>
            <a:ahLst/>
            <a:cxnLst/>
            <a:rect l="l" t="t" r="r" b="b"/>
            <a:pathLst>
              <a:path w="197485" h="113029">
                <a:moveTo>
                  <a:pt x="169240" y="94780"/>
                </a:moveTo>
                <a:lnTo>
                  <a:pt x="166649" y="92189"/>
                </a:lnTo>
                <a:lnTo>
                  <a:pt x="96697" y="92125"/>
                </a:lnTo>
                <a:lnTo>
                  <a:pt x="74193" y="89052"/>
                </a:lnTo>
                <a:lnTo>
                  <a:pt x="73494" y="88988"/>
                </a:lnTo>
                <a:lnTo>
                  <a:pt x="54470" y="87884"/>
                </a:lnTo>
                <a:lnTo>
                  <a:pt x="39395" y="87541"/>
                </a:lnTo>
                <a:lnTo>
                  <a:pt x="38849" y="87541"/>
                </a:lnTo>
                <a:lnTo>
                  <a:pt x="38608" y="87528"/>
                </a:lnTo>
                <a:lnTo>
                  <a:pt x="29489" y="86829"/>
                </a:lnTo>
                <a:lnTo>
                  <a:pt x="28689" y="86791"/>
                </a:lnTo>
                <a:lnTo>
                  <a:pt x="27508" y="86791"/>
                </a:lnTo>
                <a:lnTo>
                  <a:pt x="29387" y="88595"/>
                </a:lnTo>
                <a:lnTo>
                  <a:pt x="25641" y="85001"/>
                </a:lnTo>
                <a:lnTo>
                  <a:pt x="24790" y="85026"/>
                </a:lnTo>
                <a:lnTo>
                  <a:pt x="24447" y="84747"/>
                </a:lnTo>
                <a:lnTo>
                  <a:pt x="21755" y="85090"/>
                </a:lnTo>
                <a:lnTo>
                  <a:pt x="18999" y="85140"/>
                </a:lnTo>
                <a:lnTo>
                  <a:pt x="18681" y="85471"/>
                </a:lnTo>
                <a:lnTo>
                  <a:pt x="17843" y="85572"/>
                </a:lnTo>
                <a:lnTo>
                  <a:pt x="14592" y="89738"/>
                </a:lnTo>
                <a:lnTo>
                  <a:pt x="10972" y="93522"/>
                </a:lnTo>
                <a:lnTo>
                  <a:pt x="11112" y="100164"/>
                </a:lnTo>
                <a:lnTo>
                  <a:pt x="15011" y="103911"/>
                </a:lnTo>
                <a:lnTo>
                  <a:pt x="17678" y="106667"/>
                </a:lnTo>
                <a:lnTo>
                  <a:pt x="20421" y="107848"/>
                </a:lnTo>
                <a:lnTo>
                  <a:pt x="21780" y="107848"/>
                </a:lnTo>
                <a:lnTo>
                  <a:pt x="23317" y="108559"/>
                </a:lnTo>
                <a:lnTo>
                  <a:pt x="23901" y="108800"/>
                </a:lnTo>
                <a:lnTo>
                  <a:pt x="34544" y="112623"/>
                </a:lnTo>
                <a:lnTo>
                  <a:pt x="39382" y="110337"/>
                </a:lnTo>
                <a:lnTo>
                  <a:pt x="40017" y="108559"/>
                </a:lnTo>
                <a:lnTo>
                  <a:pt x="54838" y="108178"/>
                </a:lnTo>
                <a:lnTo>
                  <a:pt x="73494" y="107099"/>
                </a:lnTo>
                <a:lnTo>
                  <a:pt x="74193" y="107022"/>
                </a:lnTo>
                <a:lnTo>
                  <a:pt x="96786" y="103949"/>
                </a:lnTo>
                <a:lnTo>
                  <a:pt x="166585" y="103949"/>
                </a:lnTo>
                <a:lnTo>
                  <a:pt x="97078" y="103911"/>
                </a:lnTo>
                <a:lnTo>
                  <a:pt x="166636" y="103898"/>
                </a:lnTo>
                <a:lnTo>
                  <a:pt x="169240" y="101307"/>
                </a:lnTo>
                <a:lnTo>
                  <a:pt x="169240" y="94780"/>
                </a:lnTo>
                <a:close/>
              </a:path>
              <a:path w="197485" h="113029">
                <a:moveTo>
                  <a:pt x="196862" y="9728"/>
                </a:moveTo>
                <a:lnTo>
                  <a:pt x="154901" y="4267"/>
                </a:lnTo>
                <a:lnTo>
                  <a:pt x="148564" y="4229"/>
                </a:lnTo>
                <a:lnTo>
                  <a:pt x="128917" y="850"/>
                </a:lnTo>
                <a:lnTo>
                  <a:pt x="127812" y="749"/>
                </a:lnTo>
                <a:lnTo>
                  <a:pt x="85382" y="0"/>
                </a:lnTo>
                <a:lnTo>
                  <a:pt x="84429" y="38"/>
                </a:lnTo>
                <a:lnTo>
                  <a:pt x="65062" y="1574"/>
                </a:lnTo>
                <a:lnTo>
                  <a:pt x="46329" y="2832"/>
                </a:lnTo>
                <a:lnTo>
                  <a:pt x="42862" y="3670"/>
                </a:lnTo>
                <a:lnTo>
                  <a:pt x="24638" y="11480"/>
                </a:lnTo>
                <a:lnTo>
                  <a:pt x="2120" y="22771"/>
                </a:lnTo>
                <a:lnTo>
                  <a:pt x="0" y="29159"/>
                </a:lnTo>
                <a:lnTo>
                  <a:pt x="5257" y="39636"/>
                </a:lnTo>
                <a:lnTo>
                  <a:pt x="11620" y="41770"/>
                </a:lnTo>
                <a:lnTo>
                  <a:pt x="33642" y="30784"/>
                </a:lnTo>
                <a:lnTo>
                  <a:pt x="33947" y="30645"/>
                </a:lnTo>
                <a:lnTo>
                  <a:pt x="33604" y="30784"/>
                </a:lnTo>
                <a:lnTo>
                  <a:pt x="34163" y="30530"/>
                </a:lnTo>
                <a:lnTo>
                  <a:pt x="33947" y="30645"/>
                </a:lnTo>
                <a:lnTo>
                  <a:pt x="34188" y="30530"/>
                </a:lnTo>
                <a:lnTo>
                  <a:pt x="49339" y="24028"/>
                </a:lnTo>
                <a:lnTo>
                  <a:pt x="49695" y="23888"/>
                </a:lnTo>
                <a:lnTo>
                  <a:pt x="57302" y="23215"/>
                </a:lnTo>
                <a:lnTo>
                  <a:pt x="67246" y="22352"/>
                </a:lnTo>
                <a:lnTo>
                  <a:pt x="86156" y="19646"/>
                </a:lnTo>
                <a:lnTo>
                  <a:pt x="86601" y="19583"/>
                </a:lnTo>
                <a:lnTo>
                  <a:pt x="86321" y="19634"/>
                </a:lnTo>
                <a:lnTo>
                  <a:pt x="86779" y="19583"/>
                </a:lnTo>
                <a:lnTo>
                  <a:pt x="107480" y="17805"/>
                </a:lnTo>
                <a:lnTo>
                  <a:pt x="128917" y="15227"/>
                </a:lnTo>
                <a:lnTo>
                  <a:pt x="148551" y="11861"/>
                </a:lnTo>
                <a:lnTo>
                  <a:pt x="154901" y="11811"/>
                </a:lnTo>
                <a:lnTo>
                  <a:pt x="189306" y="11430"/>
                </a:lnTo>
                <a:lnTo>
                  <a:pt x="195465" y="11214"/>
                </a:lnTo>
                <a:lnTo>
                  <a:pt x="196862" y="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95346" y="4590453"/>
            <a:ext cx="477151" cy="27372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534373" y="4689131"/>
            <a:ext cx="4586605" cy="1357630"/>
            <a:chOff x="2534373" y="4689131"/>
            <a:chExt cx="4586605" cy="135763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2030" y="4689131"/>
              <a:ext cx="738632" cy="3020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4373" y="4977193"/>
              <a:ext cx="4586465" cy="106933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45737" y="4734128"/>
            <a:ext cx="279323" cy="17143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52348" y="525348"/>
            <a:ext cx="3613505" cy="36267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29865" y="580631"/>
            <a:ext cx="349462" cy="265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063313" y="504266"/>
            <a:ext cx="787864" cy="31875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094010" y="3507232"/>
            <a:ext cx="4004310" cy="1674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25400" marR="177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29</a:t>
            </a:r>
            <a:r>
              <a:rPr sz="1950" b="1" baseline="25641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1950" b="1" spc="104" baseline="256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August</a:t>
            </a:r>
            <a:r>
              <a:rPr sz="19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half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8305" y="4046778"/>
            <a:ext cx="113664" cy="32384"/>
          </a:xfrm>
          <a:custGeom>
            <a:avLst/>
            <a:gdLst/>
            <a:ahLst/>
            <a:cxnLst/>
            <a:rect l="l" t="t" r="r" b="b"/>
            <a:pathLst>
              <a:path w="113665" h="32385">
                <a:moveTo>
                  <a:pt x="96495" y="22554"/>
                </a:moveTo>
                <a:lnTo>
                  <a:pt x="94055" y="22560"/>
                </a:lnTo>
                <a:lnTo>
                  <a:pt x="93601" y="23863"/>
                </a:lnTo>
                <a:lnTo>
                  <a:pt x="92596" y="26885"/>
                </a:lnTo>
                <a:lnTo>
                  <a:pt x="94214" y="30111"/>
                </a:lnTo>
                <a:lnTo>
                  <a:pt x="100197" y="32105"/>
                </a:lnTo>
                <a:lnTo>
                  <a:pt x="103427" y="30492"/>
                </a:lnTo>
                <a:lnTo>
                  <a:pt x="104536" y="27165"/>
                </a:lnTo>
                <a:lnTo>
                  <a:pt x="104786" y="26415"/>
                </a:lnTo>
                <a:lnTo>
                  <a:pt x="105556" y="25006"/>
                </a:lnTo>
                <a:lnTo>
                  <a:pt x="106008" y="23736"/>
                </a:lnTo>
                <a:lnTo>
                  <a:pt x="104659" y="23736"/>
                </a:lnTo>
                <a:lnTo>
                  <a:pt x="105127" y="22999"/>
                </a:lnTo>
                <a:lnTo>
                  <a:pt x="96888" y="22999"/>
                </a:lnTo>
                <a:lnTo>
                  <a:pt x="96495" y="22554"/>
                </a:lnTo>
                <a:close/>
              </a:path>
              <a:path w="113665" h="32385">
                <a:moveTo>
                  <a:pt x="104786" y="26415"/>
                </a:moveTo>
                <a:lnTo>
                  <a:pt x="104476" y="27165"/>
                </a:lnTo>
                <a:lnTo>
                  <a:pt x="104656" y="26804"/>
                </a:lnTo>
                <a:lnTo>
                  <a:pt x="104786" y="26415"/>
                </a:lnTo>
                <a:close/>
              </a:path>
              <a:path w="113665" h="32385">
                <a:moveTo>
                  <a:pt x="104656" y="26804"/>
                </a:moveTo>
                <a:lnTo>
                  <a:pt x="104476" y="27165"/>
                </a:lnTo>
                <a:lnTo>
                  <a:pt x="104656" y="26804"/>
                </a:lnTo>
                <a:close/>
              </a:path>
              <a:path w="113665" h="32385">
                <a:moveTo>
                  <a:pt x="104851" y="26415"/>
                </a:moveTo>
                <a:lnTo>
                  <a:pt x="104656" y="26804"/>
                </a:lnTo>
                <a:lnTo>
                  <a:pt x="104851" y="26415"/>
                </a:lnTo>
                <a:close/>
              </a:path>
              <a:path w="113665" h="32385">
                <a:moveTo>
                  <a:pt x="74171" y="0"/>
                </a:moveTo>
                <a:lnTo>
                  <a:pt x="52925" y="12"/>
                </a:lnTo>
                <a:lnTo>
                  <a:pt x="41125" y="12"/>
                </a:lnTo>
                <a:lnTo>
                  <a:pt x="26449" y="381"/>
                </a:lnTo>
                <a:lnTo>
                  <a:pt x="4773" y="1460"/>
                </a:lnTo>
                <a:lnTo>
                  <a:pt x="0" y="6731"/>
                </a:lnTo>
                <a:lnTo>
                  <a:pt x="614" y="19100"/>
                </a:lnTo>
                <a:lnTo>
                  <a:pt x="5843" y="23863"/>
                </a:lnTo>
                <a:lnTo>
                  <a:pt x="27496" y="22936"/>
                </a:lnTo>
                <a:lnTo>
                  <a:pt x="27288" y="22936"/>
                </a:lnTo>
                <a:lnTo>
                  <a:pt x="41689" y="22580"/>
                </a:lnTo>
                <a:lnTo>
                  <a:pt x="90750" y="22567"/>
                </a:lnTo>
                <a:lnTo>
                  <a:pt x="94055" y="22560"/>
                </a:lnTo>
                <a:lnTo>
                  <a:pt x="94261" y="22059"/>
                </a:lnTo>
                <a:lnTo>
                  <a:pt x="94912" y="20758"/>
                </a:lnTo>
                <a:lnTo>
                  <a:pt x="91638" y="17043"/>
                </a:lnTo>
                <a:lnTo>
                  <a:pt x="90636" y="14401"/>
                </a:lnTo>
                <a:lnTo>
                  <a:pt x="90636" y="11290"/>
                </a:lnTo>
                <a:lnTo>
                  <a:pt x="113141" y="11290"/>
                </a:lnTo>
                <a:lnTo>
                  <a:pt x="113141" y="5080"/>
                </a:lnTo>
                <a:lnTo>
                  <a:pt x="108116" y="50"/>
                </a:lnTo>
                <a:lnTo>
                  <a:pt x="74171" y="0"/>
                </a:lnTo>
                <a:close/>
              </a:path>
              <a:path w="113665" h="32385">
                <a:moveTo>
                  <a:pt x="106742" y="20459"/>
                </a:moveTo>
                <a:lnTo>
                  <a:pt x="104659" y="23736"/>
                </a:lnTo>
                <a:lnTo>
                  <a:pt x="106294" y="22472"/>
                </a:lnTo>
                <a:lnTo>
                  <a:pt x="106742" y="20459"/>
                </a:lnTo>
                <a:close/>
              </a:path>
              <a:path w="113665" h="32385">
                <a:moveTo>
                  <a:pt x="106294" y="22472"/>
                </a:moveTo>
                <a:lnTo>
                  <a:pt x="104659" y="23736"/>
                </a:lnTo>
                <a:lnTo>
                  <a:pt x="106008" y="23736"/>
                </a:lnTo>
                <a:lnTo>
                  <a:pt x="106294" y="22472"/>
                </a:lnTo>
                <a:close/>
              </a:path>
              <a:path w="113665" h="32385">
                <a:moveTo>
                  <a:pt x="96773" y="22553"/>
                </a:moveTo>
                <a:lnTo>
                  <a:pt x="96495" y="22554"/>
                </a:lnTo>
                <a:lnTo>
                  <a:pt x="96888" y="22999"/>
                </a:lnTo>
                <a:lnTo>
                  <a:pt x="96773" y="22553"/>
                </a:lnTo>
                <a:close/>
              </a:path>
              <a:path w="113665" h="32385">
                <a:moveTo>
                  <a:pt x="113141" y="11290"/>
                </a:moveTo>
                <a:lnTo>
                  <a:pt x="90636" y="11290"/>
                </a:lnTo>
                <a:lnTo>
                  <a:pt x="101634" y="22542"/>
                </a:lnTo>
                <a:lnTo>
                  <a:pt x="96773" y="22553"/>
                </a:lnTo>
                <a:lnTo>
                  <a:pt x="96888" y="22999"/>
                </a:lnTo>
                <a:lnTo>
                  <a:pt x="105127" y="22999"/>
                </a:lnTo>
                <a:lnTo>
                  <a:pt x="106742" y="20459"/>
                </a:lnTo>
                <a:lnTo>
                  <a:pt x="108897" y="20459"/>
                </a:lnTo>
                <a:lnTo>
                  <a:pt x="111526" y="18427"/>
                </a:lnTo>
                <a:lnTo>
                  <a:pt x="113141" y="15138"/>
                </a:lnTo>
                <a:lnTo>
                  <a:pt x="113141" y="11290"/>
                </a:lnTo>
                <a:close/>
              </a:path>
              <a:path w="113665" h="32385">
                <a:moveTo>
                  <a:pt x="94912" y="20758"/>
                </a:moveTo>
                <a:lnTo>
                  <a:pt x="94261" y="22059"/>
                </a:lnTo>
                <a:lnTo>
                  <a:pt x="94055" y="22560"/>
                </a:lnTo>
                <a:lnTo>
                  <a:pt x="96495" y="22554"/>
                </a:lnTo>
                <a:lnTo>
                  <a:pt x="95321" y="21221"/>
                </a:lnTo>
                <a:lnTo>
                  <a:pt x="94875" y="21221"/>
                </a:lnTo>
                <a:lnTo>
                  <a:pt x="94912" y="20758"/>
                </a:lnTo>
                <a:close/>
              </a:path>
              <a:path w="113665" h="32385">
                <a:moveTo>
                  <a:pt x="96088" y="19900"/>
                </a:moveTo>
                <a:lnTo>
                  <a:pt x="95341" y="19900"/>
                </a:lnTo>
                <a:lnTo>
                  <a:pt x="95002" y="20860"/>
                </a:lnTo>
                <a:lnTo>
                  <a:pt x="96495" y="22554"/>
                </a:lnTo>
                <a:lnTo>
                  <a:pt x="96773" y="22553"/>
                </a:lnTo>
                <a:lnTo>
                  <a:pt x="96088" y="19900"/>
                </a:lnTo>
                <a:close/>
              </a:path>
              <a:path w="113665" h="32385">
                <a:moveTo>
                  <a:pt x="97177" y="17983"/>
                </a:moveTo>
                <a:lnTo>
                  <a:pt x="95594" y="17983"/>
                </a:lnTo>
                <a:lnTo>
                  <a:pt x="96773" y="22553"/>
                </a:lnTo>
                <a:lnTo>
                  <a:pt x="101603" y="22542"/>
                </a:lnTo>
                <a:lnTo>
                  <a:pt x="97177" y="17983"/>
                </a:lnTo>
                <a:close/>
              </a:path>
              <a:path w="113665" h="32385">
                <a:moveTo>
                  <a:pt x="108897" y="20459"/>
                </a:moveTo>
                <a:lnTo>
                  <a:pt x="106742" y="20459"/>
                </a:lnTo>
                <a:lnTo>
                  <a:pt x="106294" y="22472"/>
                </a:lnTo>
                <a:lnTo>
                  <a:pt x="108897" y="20459"/>
                </a:lnTo>
                <a:close/>
              </a:path>
              <a:path w="113665" h="32385">
                <a:moveTo>
                  <a:pt x="95002" y="20860"/>
                </a:moveTo>
                <a:lnTo>
                  <a:pt x="94875" y="21221"/>
                </a:lnTo>
                <a:lnTo>
                  <a:pt x="95321" y="21221"/>
                </a:lnTo>
                <a:lnTo>
                  <a:pt x="95002" y="20860"/>
                </a:lnTo>
                <a:close/>
              </a:path>
              <a:path w="113665" h="32385">
                <a:moveTo>
                  <a:pt x="95341" y="19900"/>
                </a:moveTo>
                <a:lnTo>
                  <a:pt x="95062" y="20459"/>
                </a:lnTo>
                <a:lnTo>
                  <a:pt x="95002" y="20860"/>
                </a:lnTo>
                <a:lnTo>
                  <a:pt x="95341" y="19900"/>
                </a:lnTo>
                <a:close/>
              </a:path>
              <a:path w="113665" h="32385">
                <a:moveTo>
                  <a:pt x="90636" y="11290"/>
                </a:moveTo>
                <a:lnTo>
                  <a:pt x="90636" y="14401"/>
                </a:lnTo>
                <a:lnTo>
                  <a:pt x="91638" y="17043"/>
                </a:lnTo>
                <a:lnTo>
                  <a:pt x="94912" y="20758"/>
                </a:lnTo>
                <a:lnTo>
                  <a:pt x="95044" y="20459"/>
                </a:lnTo>
                <a:lnTo>
                  <a:pt x="95594" y="17983"/>
                </a:lnTo>
                <a:lnTo>
                  <a:pt x="97177" y="17983"/>
                </a:lnTo>
                <a:lnTo>
                  <a:pt x="90636" y="11290"/>
                </a:lnTo>
                <a:close/>
              </a:path>
              <a:path w="113665" h="32385">
                <a:moveTo>
                  <a:pt x="95594" y="17983"/>
                </a:moveTo>
                <a:lnTo>
                  <a:pt x="95030" y="20522"/>
                </a:lnTo>
                <a:lnTo>
                  <a:pt x="95341" y="19900"/>
                </a:lnTo>
                <a:lnTo>
                  <a:pt x="96088" y="19900"/>
                </a:lnTo>
                <a:lnTo>
                  <a:pt x="95594" y="17983"/>
                </a:lnTo>
                <a:close/>
              </a:path>
              <a:path w="113665" h="32385">
                <a:moveTo>
                  <a:pt x="108103" y="38"/>
                </a:moveTo>
                <a:lnTo>
                  <a:pt x="101634" y="50"/>
                </a:lnTo>
                <a:lnTo>
                  <a:pt x="108116" y="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06" y="4143578"/>
            <a:ext cx="65717" cy="305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4906" y="1507845"/>
            <a:ext cx="4427220" cy="2472055"/>
            <a:chOff x="484906" y="1507845"/>
            <a:chExt cx="4427220" cy="2472055"/>
          </a:xfrm>
        </p:grpSpPr>
        <p:sp>
          <p:nvSpPr>
            <p:cNvPr id="6" name="object 6"/>
            <p:cNvSpPr/>
            <p:nvPr/>
          </p:nvSpPr>
          <p:spPr>
            <a:xfrm>
              <a:off x="4474477" y="2025421"/>
              <a:ext cx="154305" cy="281305"/>
            </a:xfrm>
            <a:custGeom>
              <a:avLst/>
              <a:gdLst/>
              <a:ahLst/>
              <a:cxnLst/>
              <a:rect l="l" t="t" r="r" b="b"/>
              <a:pathLst>
                <a:path w="154304" h="281305">
                  <a:moveTo>
                    <a:pt x="153644" y="67551"/>
                  </a:moveTo>
                  <a:lnTo>
                    <a:pt x="105422" y="67564"/>
                  </a:lnTo>
                  <a:lnTo>
                    <a:pt x="105206" y="67576"/>
                  </a:lnTo>
                  <a:lnTo>
                    <a:pt x="74485" y="69405"/>
                  </a:lnTo>
                  <a:lnTo>
                    <a:pt x="74523" y="42595"/>
                  </a:lnTo>
                  <a:lnTo>
                    <a:pt x="74523" y="39878"/>
                  </a:lnTo>
                  <a:lnTo>
                    <a:pt x="77127" y="39217"/>
                  </a:lnTo>
                  <a:lnTo>
                    <a:pt x="80733" y="33223"/>
                  </a:lnTo>
                  <a:lnTo>
                    <a:pt x="80492" y="32321"/>
                  </a:lnTo>
                  <a:lnTo>
                    <a:pt x="78308" y="23583"/>
                  </a:lnTo>
                  <a:lnTo>
                    <a:pt x="77089" y="18656"/>
                  </a:lnTo>
                  <a:lnTo>
                    <a:pt x="76771" y="17614"/>
                  </a:lnTo>
                  <a:lnTo>
                    <a:pt x="76149" y="15862"/>
                  </a:lnTo>
                  <a:lnTo>
                    <a:pt x="76034" y="15544"/>
                  </a:lnTo>
                  <a:lnTo>
                    <a:pt x="74472" y="10617"/>
                  </a:lnTo>
                  <a:lnTo>
                    <a:pt x="74460" y="6197"/>
                  </a:lnTo>
                  <a:lnTo>
                    <a:pt x="72466" y="4229"/>
                  </a:lnTo>
                  <a:lnTo>
                    <a:pt x="72148" y="3213"/>
                  </a:lnTo>
                  <a:lnTo>
                    <a:pt x="70662" y="2451"/>
                  </a:lnTo>
                  <a:lnTo>
                    <a:pt x="69507" y="1295"/>
                  </a:lnTo>
                  <a:lnTo>
                    <a:pt x="68453" y="1308"/>
                  </a:lnTo>
                  <a:lnTo>
                    <a:pt x="65963" y="0"/>
                  </a:lnTo>
                  <a:lnTo>
                    <a:pt x="61760" y="1333"/>
                  </a:lnTo>
                  <a:lnTo>
                    <a:pt x="57340" y="1346"/>
                  </a:lnTo>
                  <a:lnTo>
                    <a:pt x="55791" y="2908"/>
                  </a:lnTo>
                  <a:lnTo>
                    <a:pt x="55791" y="24612"/>
                  </a:lnTo>
                  <a:lnTo>
                    <a:pt x="55702" y="24358"/>
                  </a:lnTo>
                  <a:lnTo>
                    <a:pt x="52641" y="14592"/>
                  </a:lnTo>
                  <a:lnTo>
                    <a:pt x="55130" y="22491"/>
                  </a:lnTo>
                  <a:lnTo>
                    <a:pt x="55702" y="24358"/>
                  </a:lnTo>
                  <a:lnTo>
                    <a:pt x="55626" y="24015"/>
                  </a:lnTo>
                  <a:lnTo>
                    <a:pt x="55791" y="24612"/>
                  </a:lnTo>
                  <a:lnTo>
                    <a:pt x="55791" y="2908"/>
                  </a:lnTo>
                  <a:lnTo>
                    <a:pt x="52527" y="6197"/>
                  </a:lnTo>
                  <a:lnTo>
                    <a:pt x="52514" y="7467"/>
                  </a:lnTo>
                  <a:lnTo>
                    <a:pt x="52463" y="11938"/>
                  </a:lnTo>
                  <a:lnTo>
                    <a:pt x="52463" y="12598"/>
                  </a:lnTo>
                  <a:lnTo>
                    <a:pt x="52463" y="13398"/>
                  </a:lnTo>
                  <a:lnTo>
                    <a:pt x="52489" y="70370"/>
                  </a:lnTo>
                  <a:lnTo>
                    <a:pt x="50101" y="70459"/>
                  </a:lnTo>
                  <a:lnTo>
                    <a:pt x="34429" y="70802"/>
                  </a:lnTo>
                  <a:lnTo>
                    <a:pt x="33388" y="70878"/>
                  </a:lnTo>
                  <a:lnTo>
                    <a:pt x="21145" y="72313"/>
                  </a:lnTo>
                  <a:lnTo>
                    <a:pt x="20167" y="72478"/>
                  </a:lnTo>
                  <a:lnTo>
                    <a:pt x="3797" y="75920"/>
                  </a:lnTo>
                  <a:lnTo>
                    <a:pt x="0" y="81737"/>
                  </a:lnTo>
                  <a:lnTo>
                    <a:pt x="2489" y="93573"/>
                  </a:lnTo>
                  <a:lnTo>
                    <a:pt x="8267" y="97370"/>
                  </a:lnTo>
                  <a:lnTo>
                    <a:pt x="23888" y="94195"/>
                  </a:lnTo>
                  <a:lnTo>
                    <a:pt x="24117" y="94157"/>
                  </a:lnTo>
                  <a:lnTo>
                    <a:pt x="25006" y="94043"/>
                  </a:lnTo>
                  <a:lnTo>
                    <a:pt x="35318" y="92824"/>
                  </a:lnTo>
                  <a:lnTo>
                    <a:pt x="38125" y="92748"/>
                  </a:lnTo>
                  <a:lnTo>
                    <a:pt x="51409" y="92430"/>
                  </a:lnTo>
                  <a:lnTo>
                    <a:pt x="52565" y="92341"/>
                  </a:lnTo>
                  <a:lnTo>
                    <a:pt x="53086" y="115011"/>
                  </a:lnTo>
                  <a:lnTo>
                    <a:pt x="53162" y="116103"/>
                  </a:lnTo>
                  <a:lnTo>
                    <a:pt x="56324" y="143840"/>
                  </a:lnTo>
                  <a:lnTo>
                    <a:pt x="62204" y="176415"/>
                  </a:lnTo>
                  <a:lnTo>
                    <a:pt x="62268" y="176707"/>
                  </a:lnTo>
                  <a:lnTo>
                    <a:pt x="62204" y="176415"/>
                  </a:lnTo>
                  <a:lnTo>
                    <a:pt x="62242" y="176707"/>
                  </a:lnTo>
                  <a:lnTo>
                    <a:pt x="65582" y="209118"/>
                  </a:lnTo>
                  <a:lnTo>
                    <a:pt x="69659" y="244386"/>
                  </a:lnTo>
                  <a:lnTo>
                    <a:pt x="71234" y="263105"/>
                  </a:lnTo>
                  <a:lnTo>
                    <a:pt x="73101" y="279019"/>
                  </a:lnTo>
                  <a:lnTo>
                    <a:pt x="75463" y="280885"/>
                  </a:lnTo>
                  <a:lnTo>
                    <a:pt x="80645" y="280276"/>
                  </a:lnTo>
                  <a:lnTo>
                    <a:pt x="82499" y="277964"/>
                  </a:lnTo>
                  <a:lnTo>
                    <a:pt x="80949" y="262191"/>
                  </a:lnTo>
                  <a:lnTo>
                    <a:pt x="80937" y="262051"/>
                  </a:lnTo>
                  <a:lnTo>
                    <a:pt x="79679" y="244233"/>
                  </a:lnTo>
                  <a:lnTo>
                    <a:pt x="79616" y="243268"/>
                  </a:lnTo>
                  <a:lnTo>
                    <a:pt x="75768" y="207975"/>
                  </a:lnTo>
                  <a:lnTo>
                    <a:pt x="72758" y="176314"/>
                  </a:lnTo>
                  <a:lnTo>
                    <a:pt x="72694" y="175920"/>
                  </a:lnTo>
                  <a:lnTo>
                    <a:pt x="72694" y="175704"/>
                  </a:lnTo>
                  <a:lnTo>
                    <a:pt x="72707" y="175272"/>
                  </a:lnTo>
                  <a:lnTo>
                    <a:pt x="73647" y="142544"/>
                  </a:lnTo>
                  <a:lnTo>
                    <a:pt x="73850" y="115011"/>
                  </a:lnTo>
                  <a:lnTo>
                    <a:pt x="74434" y="90322"/>
                  </a:lnTo>
                  <a:lnTo>
                    <a:pt x="89331" y="88366"/>
                  </a:lnTo>
                  <a:lnTo>
                    <a:pt x="107505" y="85153"/>
                  </a:lnTo>
                  <a:lnTo>
                    <a:pt x="108127" y="85026"/>
                  </a:lnTo>
                  <a:lnTo>
                    <a:pt x="124714" y="80848"/>
                  </a:lnTo>
                  <a:lnTo>
                    <a:pt x="125717" y="80518"/>
                  </a:lnTo>
                  <a:lnTo>
                    <a:pt x="137236" y="75831"/>
                  </a:lnTo>
                  <a:lnTo>
                    <a:pt x="137591" y="75692"/>
                  </a:lnTo>
                  <a:lnTo>
                    <a:pt x="137388" y="75780"/>
                  </a:lnTo>
                  <a:lnTo>
                    <a:pt x="137655" y="75692"/>
                  </a:lnTo>
                  <a:lnTo>
                    <a:pt x="145707" y="73240"/>
                  </a:lnTo>
                  <a:lnTo>
                    <a:pt x="149669" y="71793"/>
                  </a:lnTo>
                  <a:lnTo>
                    <a:pt x="150164" y="71589"/>
                  </a:lnTo>
                  <a:lnTo>
                    <a:pt x="151574" y="70878"/>
                  </a:lnTo>
                  <a:lnTo>
                    <a:pt x="151841" y="70459"/>
                  </a:lnTo>
                  <a:lnTo>
                    <a:pt x="152273" y="69761"/>
                  </a:lnTo>
                  <a:lnTo>
                    <a:pt x="74485" y="69773"/>
                  </a:lnTo>
                  <a:lnTo>
                    <a:pt x="152273" y="69761"/>
                  </a:lnTo>
                  <a:lnTo>
                    <a:pt x="153619" y="67576"/>
                  </a:lnTo>
                  <a:close/>
                </a:path>
                <a:path w="154304" h="281305">
                  <a:moveTo>
                    <a:pt x="154178" y="63754"/>
                  </a:moveTo>
                  <a:lnTo>
                    <a:pt x="152946" y="62522"/>
                  </a:lnTo>
                  <a:lnTo>
                    <a:pt x="152095" y="61671"/>
                  </a:lnTo>
                  <a:lnTo>
                    <a:pt x="146939" y="61671"/>
                  </a:lnTo>
                  <a:lnTo>
                    <a:pt x="145059" y="63550"/>
                  </a:lnTo>
                  <a:lnTo>
                    <a:pt x="142760" y="64389"/>
                  </a:lnTo>
                  <a:lnTo>
                    <a:pt x="142582" y="64452"/>
                  </a:lnTo>
                  <a:lnTo>
                    <a:pt x="135280" y="66675"/>
                  </a:lnTo>
                  <a:lnTo>
                    <a:pt x="123291" y="66001"/>
                  </a:lnTo>
                  <a:lnTo>
                    <a:pt x="122199" y="66014"/>
                  </a:lnTo>
                  <a:lnTo>
                    <a:pt x="105549" y="67551"/>
                  </a:lnTo>
                  <a:lnTo>
                    <a:pt x="153644" y="67551"/>
                  </a:lnTo>
                  <a:lnTo>
                    <a:pt x="154025" y="66916"/>
                  </a:lnTo>
                  <a:lnTo>
                    <a:pt x="154178" y="66687"/>
                  </a:lnTo>
                  <a:lnTo>
                    <a:pt x="154178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06" y="1507845"/>
              <a:ext cx="4427009" cy="247147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3716" y="4809528"/>
            <a:ext cx="361495" cy="4227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7343" y="5033327"/>
            <a:ext cx="333544" cy="15002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137587" y="4973434"/>
            <a:ext cx="197485" cy="113030"/>
          </a:xfrm>
          <a:custGeom>
            <a:avLst/>
            <a:gdLst/>
            <a:ahLst/>
            <a:cxnLst/>
            <a:rect l="l" t="t" r="r" b="b"/>
            <a:pathLst>
              <a:path w="197485" h="113029">
                <a:moveTo>
                  <a:pt x="169240" y="94780"/>
                </a:moveTo>
                <a:lnTo>
                  <a:pt x="166649" y="92189"/>
                </a:lnTo>
                <a:lnTo>
                  <a:pt x="96697" y="92125"/>
                </a:lnTo>
                <a:lnTo>
                  <a:pt x="74193" y="89052"/>
                </a:lnTo>
                <a:lnTo>
                  <a:pt x="73494" y="88988"/>
                </a:lnTo>
                <a:lnTo>
                  <a:pt x="54470" y="87884"/>
                </a:lnTo>
                <a:lnTo>
                  <a:pt x="39395" y="87541"/>
                </a:lnTo>
                <a:lnTo>
                  <a:pt x="38849" y="87541"/>
                </a:lnTo>
                <a:lnTo>
                  <a:pt x="38608" y="87528"/>
                </a:lnTo>
                <a:lnTo>
                  <a:pt x="29489" y="86829"/>
                </a:lnTo>
                <a:lnTo>
                  <a:pt x="28689" y="86791"/>
                </a:lnTo>
                <a:lnTo>
                  <a:pt x="27508" y="86791"/>
                </a:lnTo>
                <a:lnTo>
                  <a:pt x="29387" y="88595"/>
                </a:lnTo>
                <a:lnTo>
                  <a:pt x="25641" y="85001"/>
                </a:lnTo>
                <a:lnTo>
                  <a:pt x="24790" y="85026"/>
                </a:lnTo>
                <a:lnTo>
                  <a:pt x="24447" y="84747"/>
                </a:lnTo>
                <a:lnTo>
                  <a:pt x="21755" y="85090"/>
                </a:lnTo>
                <a:lnTo>
                  <a:pt x="18999" y="85140"/>
                </a:lnTo>
                <a:lnTo>
                  <a:pt x="18681" y="85471"/>
                </a:lnTo>
                <a:lnTo>
                  <a:pt x="17843" y="85572"/>
                </a:lnTo>
                <a:lnTo>
                  <a:pt x="14592" y="89738"/>
                </a:lnTo>
                <a:lnTo>
                  <a:pt x="10972" y="93522"/>
                </a:lnTo>
                <a:lnTo>
                  <a:pt x="11112" y="100164"/>
                </a:lnTo>
                <a:lnTo>
                  <a:pt x="15011" y="103911"/>
                </a:lnTo>
                <a:lnTo>
                  <a:pt x="17678" y="106667"/>
                </a:lnTo>
                <a:lnTo>
                  <a:pt x="20421" y="107848"/>
                </a:lnTo>
                <a:lnTo>
                  <a:pt x="21780" y="107848"/>
                </a:lnTo>
                <a:lnTo>
                  <a:pt x="23317" y="108559"/>
                </a:lnTo>
                <a:lnTo>
                  <a:pt x="23901" y="108800"/>
                </a:lnTo>
                <a:lnTo>
                  <a:pt x="34544" y="112623"/>
                </a:lnTo>
                <a:lnTo>
                  <a:pt x="39382" y="110337"/>
                </a:lnTo>
                <a:lnTo>
                  <a:pt x="40017" y="108559"/>
                </a:lnTo>
                <a:lnTo>
                  <a:pt x="54838" y="108178"/>
                </a:lnTo>
                <a:lnTo>
                  <a:pt x="73494" y="107099"/>
                </a:lnTo>
                <a:lnTo>
                  <a:pt x="74193" y="107022"/>
                </a:lnTo>
                <a:lnTo>
                  <a:pt x="96786" y="103949"/>
                </a:lnTo>
                <a:lnTo>
                  <a:pt x="166585" y="103949"/>
                </a:lnTo>
                <a:lnTo>
                  <a:pt x="97078" y="103911"/>
                </a:lnTo>
                <a:lnTo>
                  <a:pt x="166636" y="103898"/>
                </a:lnTo>
                <a:lnTo>
                  <a:pt x="169240" y="101307"/>
                </a:lnTo>
                <a:lnTo>
                  <a:pt x="169240" y="94780"/>
                </a:lnTo>
                <a:close/>
              </a:path>
              <a:path w="197485" h="113029">
                <a:moveTo>
                  <a:pt x="196862" y="9728"/>
                </a:moveTo>
                <a:lnTo>
                  <a:pt x="154901" y="4267"/>
                </a:lnTo>
                <a:lnTo>
                  <a:pt x="148564" y="4229"/>
                </a:lnTo>
                <a:lnTo>
                  <a:pt x="128917" y="850"/>
                </a:lnTo>
                <a:lnTo>
                  <a:pt x="127812" y="749"/>
                </a:lnTo>
                <a:lnTo>
                  <a:pt x="85382" y="0"/>
                </a:lnTo>
                <a:lnTo>
                  <a:pt x="84429" y="38"/>
                </a:lnTo>
                <a:lnTo>
                  <a:pt x="65062" y="1574"/>
                </a:lnTo>
                <a:lnTo>
                  <a:pt x="46329" y="2832"/>
                </a:lnTo>
                <a:lnTo>
                  <a:pt x="42862" y="3670"/>
                </a:lnTo>
                <a:lnTo>
                  <a:pt x="24638" y="11480"/>
                </a:lnTo>
                <a:lnTo>
                  <a:pt x="2120" y="22771"/>
                </a:lnTo>
                <a:lnTo>
                  <a:pt x="0" y="29159"/>
                </a:lnTo>
                <a:lnTo>
                  <a:pt x="5257" y="39636"/>
                </a:lnTo>
                <a:lnTo>
                  <a:pt x="11620" y="41770"/>
                </a:lnTo>
                <a:lnTo>
                  <a:pt x="33642" y="30784"/>
                </a:lnTo>
                <a:lnTo>
                  <a:pt x="33947" y="30645"/>
                </a:lnTo>
                <a:lnTo>
                  <a:pt x="33604" y="30784"/>
                </a:lnTo>
                <a:lnTo>
                  <a:pt x="34163" y="30530"/>
                </a:lnTo>
                <a:lnTo>
                  <a:pt x="33947" y="30645"/>
                </a:lnTo>
                <a:lnTo>
                  <a:pt x="34188" y="30530"/>
                </a:lnTo>
                <a:lnTo>
                  <a:pt x="49339" y="24028"/>
                </a:lnTo>
                <a:lnTo>
                  <a:pt x="49695" y="23888"/>
                </a:lnTo>
                <a:lnTo>
                  <a:pt x="57302" y="23215"/>
                </a:lnTo>
                <a:lnTo>
                  <a:pt x="67246" y="22352"/>
                </a:lnTo>
                <a:lnTo>
                  <a:pt x="86156" y="19646"/>
                </a:lnTo>
                <a:lnTo>
                  <a:pt x="86601" y="19583"/>
                </a:lnTo>
                <a:lnTo>
                  <a:pt x="86321" y="19634"/>
                </a:lnTo>
                <a:lnTo>
                  <a:pt x="86779" y="19583"/>
                </a:lnTo>
                <a:lnTo>
                  <a:pt x="107480" y="17805"/>
                </a:lnTo>
                <a:lnTo>
                  <a:pt x="128917" y="15227"/>
                </a:lnTo>
                <a:lnTo>
                  <a:pt x="148551" y="11861"/>
                </a:lnTo>
                <a:lnTo>
                  <a:pt x="154901" y="11811"/>
                </a:lnTo>
                <a:lnTo>
                  <a:pt x="189306" y="11430"/>
                </a:lnTo>
                <a:lnTo>
                  <a:pt x="195465" y="11214"/>
                </a:lnTo>
                <a:lnTo>
                  <a:pt x="196862" y="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95346" y="4590453"/>
            <a:ext cx="477151" cy="2737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34373" y="4977193"/>
            <a:ext cx="585952" cy="2903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42030" y="4689131"/>
            <a:ext cx="738632" cy="3020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45737" y="4734128"/>
            <a:ext cx="279323" cy="17143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52348" y="409740"/>
            <a:ext cx="4589297" cy="638601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945" y="4764265"/>
            <a:ext cx="113664" cy="32384"/>
          </a:xfrm>
          <a:custGeom>
            <a:avLst/>
            <a:gdLst/>
            <a:ahLst/>
            <a:cxnLst/>
            <a:rect l="l" t="t" r="r" b="b"/>
            <a:pathLst>
              <a:path w="113665" h="32385">
                <a:moveTo>
                  <a:pt x="96500" y="22547"/>
                </a:moveTo>
                <a:lnTo>
                  <a:pt x="94056" y="22556"/>
                </a:lnTo>
                <a:lnTo>
                  <a:pt x="93600" y="23863"/>
                </a:lnTo>
                <a:lnTo>
                  <a:pt x="92596" y="26873"/>
                </a:lnTo>
                <a:lnTo>
                  <a:pt x="94216" y="30111"/>
                </a:lnTo>
                <a:lnTo>
                  <a:pt x="100197" y="32092"/>
                </a:lnTo>
                <a:lnTo>
                  <a:pt x="103427" y="30479"/>
                </a:lnTo>
                <a:lnTo>
                  <a:pt x="104535" y="27165"/>
                </a:lnTo>
                <a:lnTo>
                  <a:pt x="104786" y="26415"/>
                </a:lnTo>
                <a:lnTo>
                  <a:pt x="105556" y="25006"/>
                </a:lnTo>
                <a:lnTo>
                  <a:pt x="106009" y="23723"/>
                </a:lnTo>
                <a:lnTo>
                  <a:pt x="104659" y="23723"/>
                </a:lnTo>
                <a:lnTo>
                  <a:pt x="105127" y="22987"/>
                </a:lnTo>
                <a:lnTo>
                  <a:pt x="96888" y="22987"/>
                </a:lnTo>
                <a:lnTo>
                  <a:pt x="96500" y="22547"/>
                </a:lnTo>
                <a:close/>
              </a:path>
              <a:path w="113665" h="32385">
                <a:moveTo>
                  <a:pt x="104786" y="26415"/>
                </a:moveTo>
                <a:lnTo>
                  <a:pt x="104476" y="27165"/>
                </a:lnTo>
                <a:lnTo>
                  <a:pt x="104655" y="26807"/>
                </a:lnTo>
                <a:lnTo>
                  <a:pt x="104786" y="26415"/>
                </a:lnTo>
                <a:close/>
              </a:path>
              <a:path w="113665" h="32385">
                <a:moveTo>
                  <a:pt x="104655" y="26807"/>
                </a:moveTo>
                <a:lnTo>
                  <a:pt x="104476" y="27165"/>
                </a:lnTo>
                <a:lnTo>
                  <a:pt x="104655" y="26807"/>
                </a:lnTo>
                <a:close/>
              </a:path>
              <a:path w="113665" h="32385">
                <a:moveTo>
                  <a:pt x="104851" y="26415"/>
                </a:moveTo>
                <a:lnTo>
                  <a:pt x="104655" y="26807"/>
                </a:lnTo>
                <a:lnTo>
                  <a:pt x="104851" y="26415"/>
                </a:lnTo>
                <a:close/>
              </a:path>
              <a:path w="113665" h="32385">
                <a:moveTo>
                  <a:pt x="83550" y="0"/>
                </a:moveTo>
                <a:lnTo>
                  <a:pt x="41125" y="0"/>
                </a:lnTo>
                <a:lnTo>
                  <a:pt x="26449" y="381"/>
                </a:lnTo>
                <a:lnTo>
                  <a:pt x="4773" y="1460"/>
                </a:lnTo>
                <a:lnTo>
                  <a:pt x="0" y="6731"/>
                </a:lnTo>
                <a:lnTo>
                  <a:pt x="614" y="19100"/>
                </a:lnTo>
                <a:lnTo>
                  <a:pt x="5844" y="23863"/>
                </a:lnTo>
                <a:lnTo>
                  <a:pt x="27498" y="22923"/>
                </a:lnTo>
                <a:lnTo>
                  <a:pt x="27289" y="22923"/>
                </a:lnTo>
                <a:lnTo>
                  <a:pt x="41689" y="22567"/>
                </a:lnTo>
                <a:lnTo>
                  <a:pt x="94056" y="22556"/>
                </a:lnTo>
                <a:lnTo>
                  <a:pt x="94261" y="22059"/>
                </a:lnTo>
                <a:lnTo>
                  <a:pt x="94915" y="20753"/>
                </a:lnTo>
                <a:lnTo>
                  <a:pt x="91638" y="17043"/>
                </a:lnTo>
                <a:lnTo>
                  <a:pt x="90636" y="14389"/>
                </a:lnTo>
                <a:lnTo>
                  <a:pt x="90636" y="11290"/>
                </a:lnTo>
                <a:lnTo>
                  <a:pt x="113141" y="11290"/>
                </a:lnTo>
                <a:lnTo>
                  <a:pt x="113141" y="5079"/>
                </a:lnTo>
                <a:lnTo>
                  <a:pt x="108116" y="50"/>
                </a:lnTo>
                <a:lnTo>
                  <a:pt x="101274" y="50"/>
                </a:lnTo>
                <a:lnTo>
                  <a:pt x="101603" y="38"/>
                </a:lnTo>
                <a:lnTo>
                  <a:pt x="83550" y="0"/>
                </a:lnTo>
                <a:close/>
              </a:path>
              <a:path w="113665" h="32385">
                <a:moveTo>
                  <a:pt x="106743" y="20446"/>
                </a:moveTo>
                <a:lnTo>
                  <a:pt x="104659" y="23723"/>
                </a:lnTo>
                <a:lnTo>
                  <a:pt x="106295" y="22461"/>
                </a:lnTo>
                <a:lnTo>
                  <a:pt x="106743" y="20446"/>
                </a:lnTo>
                <a:close/>
              </a:path>
              <a:path w="113665" h="32385">
                <a:moveTo>
                  <a:pt x="106295" y="22461"/>
                </a:moveTo>
                <a:lnTo>
                  <a:pt x="104659" y="23723"/>
                </a:lnTo>
                <a:lnTo>
                  <a:pt x="106009" y="23723"/>
                </a:lnTo>
                <a:lnTo>
                  <a:pt x="106295" y="22461"/>
                </a:lnTo>
                <a:close/>
              </a:path>
              <a:path w="113665" h="32385">
                <a:moveTo>
                  <a:pt x="96774" y="22546"/>
                </a:moveTo>
                <a:lnTo>
                  <a:pt x="96500" y="22547"/>
                </a:lnTo>
                <a:lnTo>
                  <a:pt x="96888" y="22987"/>
                </a:lnTo>
                <a:lnTo>
                  <a:pt x="96774" y="22546"/>
                </a:lnTo>
                <a:close/>
              </a:path>
              <a:path w="113665" h="32385">
                <a:moveTo>
                  <a:pt x="101304" y="22530"/>
                </a:moveTo>
                <a:lnTo>
                  <a:pt x="96774" y="22546"/>
                </a:lnTo>
                <a:lnTo>
                  <a:pt x="96888" y="22987"/>
                </a:lnTo>
                <a:lnTo>
                  <a:pt x="105127" y="22987"/>
                </a:lnTo>
                <a:lnTo>
                  <a:pt x="105410" y="22542"/>
                </a:lnTo>
                <a:lnTo>
                  <a:pt x="101304" y="22530"/>
                </a:lnTo>
                <a:close/>
              </a:path>
              <a:path w="113665" h="32385">
                <a:moveTo>
                  <a:pt x="94915" y="20753"/>
                </a:moveTo>
                <a:lnTo>
                  <a:pt x="94261" y="22059"/>
                </a:lnTo>
                <a:lnTo>
                  <a:pt x="94056" y="22556"/>
                </a:lnTo>
                <a:lnTo>
                  <a:pt x="96500" y="22547"/>
                </a:lnTo>
                <a:lnTo>
                  <a:pt x="95317" y="21208"/>
                </a:lnTo>
                <a:lnTo>
                  <a:pt x="94875" y="21208"/>
                </a:lnTo>
                <a:lnTo>
                  <a:pt x="94915" y="20753"/>
                </a:lnTo>
                <a:close/>
              </a:path>
              <a:path w="113665" h="32385">
                <a:moveTo>
                  <a:pt x="96092" y="19900"/>
                </a:moveTo>
                <a:lnTo>
                  <a:pt x="95341" y="19900"/>
                </a:lnTo>
                <a:lnTo>
                  <a:pt x="95002" y="20852"/>
                </a:lnTo>
                <a:lnTo>
                  <a:pt x="96500" y="22547"/>
                </a:lnTo>
                <a:lnTo>
                  <a:pt x="96774" y="22546"/>
                </a:lnTo>
                <a:lnTo>
                  <a:pt x="96092" y="19900"/>
                </a:lnTo>
                <a:close/>
              </a:path>
              <a:path w="113665" h="32385">
                <a:moveTo>
                  <a:pt x="97166" y="17970"/>
                </a:moveTo>
                <a:lnTo>
                  <a:pt x="95595" y="17970"/>
                </a:lnTo>
                <a:lnTo>
                  <a:pt x="96774" y="22546"/>
                </a:lnTo>
                <a:lnTo>
                  <a:pt x="101304" y="22530"/>
                </a:lnTo>
                <a:lnTo>
                  <a:pt x="101623" y="22529"/>
                </a:lnTo>
                <a:lnTo>
                  <a:pt x="97166" y="17970"/>
                </a:lnTo>
                <a:close/>
              </a:path>
              <a:path w="113665" h="32385">
                <a:moveTo>
                  <a:pt x="101623" y="22529"/>
                </a:moveTo>
                <a:lnTo>
                  <a:pt x="101304" y="22530"/>
                </a:lnTo>
                <a:lnTo>
                  <a:pt x="101635" y="22542"/>
                </a:lnTo>
                <a:close/>
              </a:path>
              <a:path w="113665" h="32385">
                <a:moveTo>
                  <a:pt x="113141" y="11290"/>
                </a:moveTo>
                <a:lnTo>
                  <a:pt x="90636" y="11290"/>
                </a:lnTo>
                <a:lnTo>
                  <a:pt x="101635" y="22542"/>
                </a:lnTo>
                <a:lnTo>
                  <a:pt x="105410" y="22542"/>
                </a:lnTo>
                <a:lnTo>
                  <a:pt x="106743" y="20446"/>
                </a:lnTo>
                <a:lnTo>
                  <a:pt x="108908" y="20446"/>
                </a:lnTo>
                <a:lnTo>
                  <a:pt x="111526" y="18427"/>
                </a:lnTo>
                <a:lnTo>
                  <a:pt x="113141" y="15138"/>
                </a:lnTo>
                <a:lnTo>
                  <a:pt x="113141" y="11290"/>
                </a:lnTo>
                <a:close/>
              </a:path>
              <a:path w="113665" h="32385">
                <a:moveTo>
                  <a:pt x="108908" y="20446"/>
                </a:moveTo>
                <a:lnTo>
                  <a:pt x="106743" y="20446"/>
                </a:lnTo>
                <a:lnTo>
                  <a:pt x="106295" y="22461"/>
                </a:lnTo>
                <a:lnTo>
                  <a:pt x="108908" y="20446"/>
                </a:lnTo>
                <a:close/>
              </a:path>
              <a:path w="113665" h="32385">
                <a:moveTo>
                  <a:pt x="95002" y="20852"/>
                </a:moveTo>
                <a:lnTo>
                  <a:pt x="94875" y="21208"/>
                </a:lnTo>
                <a:lnTo>
                  <a:pt x="95317" y="21208"/>
                </a:lnTo>
                <a:lnTo>
                  <a:pt x="95002" y="20852"/>
                </a:lnTo>
                <a:close/>
              </a:path>
              <a:path w="113665" h="32385">
                <a:moveTo>
                  <a:pt x="95341" y="19900"/>
                </a:moveTo>
                <a:lnTo>
                  <a:pt x="95068" y="20446"/>
                </a:lnTo>
                <a:lnTo>
                  <a:pt x="95002" y="20852"/>
                </a:lnTo>
                <a:lnTo>
                  <a:pt x="95341" y="19900"/>
                </a:lnTo>
                <a:close/>
              </a:path>
              <a:path w="113665" h="32385">
                <a:moveTo>
                  <a:pt x="90636" y="11290"/>
                </a:moveTo>
                <a:lnTo>
                  <a:pt x="90636" y="14389"/>
                </a:lnTo>
                <a:lnTo>
                  <a:pt x="91638" y="17043"/>
                </a:lnTo>
                <a:lnTo>
                  <a:pt x="94915" y="20753"/>
                </a:lnTo>
                <a:lnTo>
                  <a:pt x="95025" y="20532"/>
                </a:lnTo>
                <a:lnTo>
                  <a:pt x="95595" y="17970"/>
                </a:lnTo>
                <a:lnTo>
                  <a:pt x="97166" y="17970"/>
                </a:lnTo>
                <a:lnTo>
                  <a:pt x="90636" y="11290"/>
                </a:lnTo>
                <a:close/>
              </a:path>
              <a:path w="113665" h="32385">
                <a:moveTo>
                  <a:pt x="95595" y="17970"/>
                </a:moveTo>
                <a:lnTo>
                  <a:pt x="95025" y="20532"/>
                </a:lnTo>
                <a:lnTo>
                  <a:pt x="95341" y="19900"/>
                </a:lnTo>
                <a:lnTo>
                  <a:pt x="96092" y="19900"/>
                </a:lnTo>
                <a:lnTo>
                  <a:pt x="95595" y="17970"/>
                </a:lnTo>
                <a:close/>
              </a:path>
              <a:path w="113665" h="32385">
                <a:moveTo>
                  <a:pt x="108103" y="38"/>
                </a:moveTo>
                <a:lnTo>
                  <a:pt x="101274" y="50"/>
                </a:lnTo>
                <a:lnTo>
                  <a:pt x="108116" y="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946" y="4861064"/>
            <a:ext cx="65718" cy="305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565" y="1641386"/>
            <a:ext cx="5269603" cy="305540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437401" y="36347"/>
            <a:ext cx="3858895" cy="5005070"/>
            <a:chOff x="6437401" y="36347"/>
            <a:chExt cx="3858895" cy="50050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7401" y="36347"/>
              <a:ext cx="3858539" cy="50048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9841" y="84836"/>
              <a:ext cx="272273" cy="217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6565" y="25171"/>
            <a:ext cx="10666730" cy="5087620"/>
            <a:chOff x="376565" y="25171"/>
            <a:chExt cx="10666730" cy="5087620"/>
          </a:xfrm>
        </p:grpSpPr>
        <p:sp>
          <p:nvSpPr>
            <p:cNvPr id="4" name="object 4"/>
            <p:cNvSpPr/>
            <p:nvPr/>
          </p:nvSpPr>
          <p:spPr>
            <a:xfrm>
              <a:off x="469945" y="4764265"/>
              <a:ext cx="113664" cy="32384"/>
            </a:xfrm>
            <a:custGeom>
              <a:avLst/>
              <a:gdLst/>
              <a:ahLst/>
              <a:cxnLst/>
              <a:rect l="l" t="t" r="r" b="b"/>
              <a:pathLst>
                <a:path w="113665" h="32385">
                  <a:moveTo>
                    <a:pt x="96500" y="22547"/>
                  </a:moveTo>
                  <a:lnTo>
                    <a:pt x="94056" y="22556"/>
                  </a:lnTo>
                  <a:lnTo>
                    <a:pt x="93600" y="23863"/>
                  </a:lnTo>
                  <a:lnTo>
                    <a:pt x="92596" y="26873"/>
                  </a:lnTo>
                  <a:lnTo>
                    <a:pt x="94216" y="30111"/>
                  </a:lnTo>
                  <a:lnTo>
                    <a:pt x="100197" y="32092"/>
                  </a:lnTo>
                  <a:lnTo>
                    <a:pt x="103427" y="30479"/>
                  </a:lnTo>
                  <a:lnTo>
                    <a:pt x="104535" y="27165"/>
                  </a:lnTo>
                  <a:lnTo>
                    <a:pt x="104786" y="26415"/>
                  </a:lnTo>
                  <a:lnTo>
                    <a:pt x="105556" y="25006"/>
                  </a:lnTo>
                  <a:lnTo>
                    <a:pt x="106009" y="23723"/>
                  </a:lnTo>
                  <a:lnTo>
                    <a:pt x="104659" y="23723"/>
                  </a:lnTo>
                  <a:lnTo>
                    <a:pt x="105127" y="22987"/>
                  </a:lnTo>
                  <a:lnTo>
                    <a:pt x="96888" y="22987"/>
                  </a:lnTo>
                  <a:lnTo>
                    <a:pt x="96500" y="22547"/>
                  </a:lnTo>
                  <a:close/>
                </a:path>
                <a:path w="113665" h="32385">
                  <a:moveTo>
                    <a:pt x="104786" y="26415"/>
                  </a:moveTo>
                  <a:lnTo>
                    <a:pt x="104476" y="27165"/>
                  </a:lnTo>
                  <a:lnTo>
                    <a:pt x="104655" y="26807"/>
                  </a:lnTo>
                  <a:lnTo>
                    <a:pt x="104786" y="26415"/>
                  </a:lnTo>
                  <a:close/>
                </a:path>
                <a:path w="113665" h="32385">
                  <a:moveTo>
                    <a:pt x="104655" y="26807"/>
                  </a:moveTo>
                  <a:lnTo>
                    <a:pt x="104476" y="27165"/>
                  </a:lnTo>
                  <a:lnTo>
                    <a:pt x="104655" y="26807"/>
                  </a:lnTo>
                  <a:close/>
                </a:path>
                <a:path w="113665" h="32385">
                  <a:moveTo>
                    <a:pt x="104851" y="26415"/>
                  </a:moveTo>
                  <a:lnTo>
                    <a:pt x="104655" y="26807"/>
                  </a:lnTo>
                  <a:lnTo>
                    <a:pt x="104851" y="26415"/>
                  </a:lnTo>
                  <a:close/>
                </a:path>
                <a:path w="113665" h="32385">
                  <a:moveTo>
                    <a:pt x="83550" y="0"/>
                  </a:moveTo>
                  <a:lnTo>
                    <a:pt x="41125" y="0"/>
                  </a:lnTo>
                  <a:lnTo>
                    <a:pt x="26449" y="381"/>
                  </a:lnTo>
                  <a:lnTo>
                    <a:pt x="4773" y="1460"/>
                  </a:lnTo>
                  <a:lnTo>
                    <a:pt x="0" y="6731"/>
                  </a:lnTo>
                  <a:lnTo>
                    <a:pt x="614" y="19100"/>
                  </a:lnTo>
                  <a:lnTo>
                    <a:pt x="5844" y="23863"/>
                  </a:lnTo>
                  <a:lnTo>
                    <a:pt x="27498" y="22923"/>
                  </a:lnTo>
                  <a:lnTo>
                    <a:pt x="27289" y="22923"/>
                  </a:lnTo>
                  <a:lnTo>
                    <a:pt x="41689" y="22567"/>
                  </a:lnTo>
                  <a:lnTo>
                    <a:pt x="94056" y="22556"/>
                  </a:lnTo>
                  <a:lnTo>
                    <a:pt x="94261" y="22059"/>
                  </a:lnTo>
                  <a:lnTo>
                    <a:pt x="94915" y="20753"/>
                  </a:lnTo>
                  <a:lnTo>
                    <a:pt x="91638" y="17043"/>
                  </a:lnTo>
                  <a:lnTo>
                    <a:pt x="90636" y="14389"/>
                  </a:lnTo>
                  <a:lnTo>
                    <a:pt x="90636" y="11290"/>
                  </a:lnTo>
                  <a:lnTo>
                    <a:pt x="113141" y="11290"/>
                  </a:lnTo>
                  <a:lnTo>
                    <a:pt x="113141" y="5079"/>
                  </a:lnTo>
                  <a:lnTo>
                    <a:pt x="108116" y="50"/>
                  </a:lnTo>
                  <a:lnTo>
                    <a:pt x="101274" y="50"/>
                  </a:lnTo>
                  <a:lnTo>
                    <a:pt x="101603" y="38"/>
                  </a:lnTo>
                  <a:lnTo>
                    <a:pt x="83550" y="0"/>
                  </a:lnTo>
                  <a:close/>
                </a:path>
                <a:path w="113665" h="32385">
                  <a:moveTo>
                    <a:pt x="106743" y="20446"/>
                  </a:moveTo>
                  <a:lnTo>
                    <a:pt x="104659" y="23723"/>
                  </a:lnTo>
                  <a:lnTo>
                    <a:pt x="106295" y="22461"/>
                  </a:lnTo>
                  <a:lnTo>
                    <a:pt x="106743" y="20446"/>
                  </a:lnTo>
                  <a:close/>
                </a:path>
                <a:path w="113665" h="32385">
                  <a:moveTo>
                    <a:pt x="106295" y="22461"/>
                  </a:moveTo>
                  <a:lnTo>
                    <a:pt x="104659" y="23723"/>
                  </a:lnTo>
                  <a:lnTo>
                    <a:pt x="106009" y="23723"/>
                  </a:lnTo>
                  <a:lnTo>
                    <a:pt x="106295" y="22461"/>
                  </a:lnTo>
                  <a:close/>
                </a:path>
                <a:path w="113665" h="32385">
                  <a:moveTo>
                    <a:pt x="96774" y="22546"/>
                  </a:moveTo>
                  <a:lnTo>
                    <a:pt x="96500" y="22547"/>
                  </a:lnTo>
                  <a:lnTo>
                    <a:pt x="96888" y="22987"/>
                  </a:lnTo>
                  <a:lnTo>
                    <a:pt x="96774" y="22546"/>
                  </a:lnTo>
                  <a:close/>
                </a:path>
                <a:path w="113665" h="32385">
                  <a:moveTo>
                    <a:pt x="101304" y="22530"/>
                  </a:moveTo>
                  <a:lnTo>
                    <a:pt x="96774" y="22546"/>
                  </a:lnTo>
                  <a:lnTo>
                    <a:pt x="96888" y="22987"/>
                  </a:lnTo>
                  <a:lnTo>
                    <a:pt x="105127" y="22987"/>
                  </a:lnTo>
                  <a:lnTo>
                    <a:pt x="105410" y="22542"/>
                  </a:lnTo>
                  <a:lnTo>
                    <a:pt x="101304" y="22530"/>
                  </a:lnTo>
                  <a:close/>
                </a:path>
                <a:path w="113665" h="32385">
                  <a:moveTo>
                    <a:pt x="94915" y="20753"/>
                  </a:moveTo>
                  <a:lnTo>
                    <a:pt x="94261" y="22059"/>
                  </a:lnTo>
                  <a:lnTo>
                    <a:pt x="94056" y="22556"/>
                  </a:lnTo>
                  <a:lnTo>
                    <a:pt x="96500" y="22547"/>
                  </a:lnTo>
                  <a:lnTo>
                    <a:pt x="95317" y="21208"/>
                  </a:lnTo>
                  <a:lnTo>
                    <a:pt x="94875" y="21208"/>
                  </a:lnTo>
                  <a:lnTo>
                    <a:pt x="94915" y="20753"/>
                  </a:lnTo>
                  <a:close/>
                </a:path>
                <a:path w="113665" h="32385">
                  <a:moveTo>
                    <a:pt x="96092" y="19900"/>
                  </a:moveTo>
                  <a:lnTo>
                    <a:pt x="95341" y="19900"/>
                  </a:lnTo>
                  <a:lnTo>
                    <a:pt x="95002" y="20852"/>
                  </a:lnTo>
                  <a:lnTo>
                    <a:pt x="96500" y="22547"/>
                  </a:lnTo>
                  <a:lnTo>
                    <a:pt x="96774" y="22546"/>
                  </a:lnTo>
                  <a:lnTo>
                    <a:pt x="96092" y="19900"/>
                  </a:lnTo>
                  <a:close/>
                </a:path>
                <a:path w="113665" h="32385">
                  <a:moveTo>
                    <a:pt x="97166" y="17970"/>
                  </a:moveTo>
                  <a:lnTo>
                    <a:pt x="95595" y="17970"/>
                  </a:lnTo>
                  <a:lnTo>
                    <a:pt x="96774" y="22546"/>
                  </a:lnTo>
                  <a:lnTo>
                    <a:pt x="101304" y="22530"/>
                  </a:lnTo>
                  <a:lnTo>
                    <a:pt x="101623" y="22529"/>
                  </a:lnTo>
                  <a:lnTo>
                    <a:pt x="97166" y="17970"/>
                  </a:lnTo>
                  <a:close/>
                </a:path>
                <a:path w="113665" h="32385">
                  <a:moveTo>
                    <a:pt x="101623" y="22529"/>
                  </a:moveTo>
                  <a:lnTo>
                    <a:pt x="101304" y="22530"/>
                  </a:lnTo>
                  <a:lnTo>
                    <a:pt x="101635" y="22542"/>
                  </a:lnTo>
                  <a:close/>
                </a:path>
                <a:path w="113665" h="32385">
                  <a:moveTo>
                    <a:pt x="113141" y="11290"/>
                  </a:moveTo>
                  <a:lnTo>
                    <a:pt x="90636" y="11290"/>
                  </a:lnTo>
                  <a:lnTo>
                    <a:pt x="101635" y="22542"/>
                  </a:lnTo>
                  <a:lnTo>
                    <a:pt x="105410" y="22542"/>
                  </a:lnTo>
                  <a:lnTo>
                    <a:pt x="106743" y="20446"/>
                  </a:lnTo>
                  <a:lnTo>
                    <a:pt x="108908" y="20446"/>
                  </a:lnTo>
                  <a:lnTo>
                    <a:pt x="111526" y="18427"/>
                  </a:lnTo>
                  <a:lnTo>
                    <a:pt x="113141" y="15138"/>
                  </a:lnTo>
                  <a:lnTo>
                    <a:pt x="113141" y="11290"/>
                  </a:lnTo>
                  <a:close/>
                </a:path>
                <a:path w="113665" h="32385">
                  <a:moveTo>
                    <a:pt x="108908" y="20446"/>
                  </a:moveTo>
                  <a:lnTo>
                    <a:pt x="106743" y="20446"/>
                  </a:lnTo>
                  <a:lnTo>
                    <a:pt x="106295" y="22461"/>
                  </a:lnTo>
                  <a:lnTo>
                    <a:pt x="108908" y="20446"/>
                  </a:lnTo>
                  <a:close/>
                </a:path>
                <a:path w="113665" h="32385">
                  <a:moveTo>
                    <a:pt x="95002" y="20852"/>
                  </a:moveTo>
                  <a:lnTo>
                    <a:pt x="94875" y="21208"/>
                  </a:lnTo>
                  <a:lnTo>
                    <a:pt x="95317" y="21208"/>
                  </a:lnTo>
                  <a:lnTo>
                    <a:pt x="95002" y="20852"/>
                  </a:lnTo>
                  <a:close/>
                </a:path>
                <a:path w="113665" h="32385">
                  <a:moveTo>
                    <a:pt x="95341" y="19900"/>
                  </a:moveTo>
                  <a:lnTo>
                    <a:pt x="95068" y="20446"/>
                  </a:lnTo>
                  <a:lnTo>
                    <a:pt x="95002" y="20852"/>
                  </a:lnTo>
                  <a:lnTo>
                    <a:pt x="95341" y="19900"/>
                  </a:lnTo>
                  <a:close/>
                </a:path>
                <a:path w="113665" h="32385">
                  <a:moveTo>
                    <a:pt x="90636" y="11290"/>
                  </a:moveTo>
                  <a:lnTo>
                    <a:pt x="90636" y="14389"/>
                  </a:lnTo>
                  <a:lnTo>
                    <a:pt x="91638" y="17043"/>
                  </a:lnTo>
                  <a:lnTo>
                    <a:pt x="94915" y="20753"/>
                  </a:lnTo>
                  <a:lnTo>
                    <a:pt x="95025" y="20532"/>
                  </a:lnTo>
                  <a:lnTo>
                    <a:pt x="95595" y="17970"/>
                  </a:lnTo>
                  <a:lnTo>
                    <a:pt x="97166" y="17970"/>
                  </a:lnTo>
                  <a:lnTo>
                    <a:pt x="90636" y="11290"/>
                  </a:lnTo>
                  <a:close/>
                </a:path>
                <a:path w="113665" h="32385">
                  <a:moveTo>
                    <a:pt x="95595" y="17970"/>
                  </a:moveTo>
                  <a:lnTo>
                    <a:pt x="95025" y="20532"/>
                  </a:lnTo>
                  <a:lnTo>
                    <a:pt x="95341" y="19900"/>
                  </a:lnTo>
                  <a:lnTo>
                    <a:pt x="96092" y="19900"/>
                  </a:lnTo>
                  <a:lnTo>
                    <a:pt x="95595" y="17970"/>
                  </a:lnTo>
                  <a:close/>
                </a:path>
                <a:path w="113665" h="32385">
                  <a:moveTo>
                    <a:pt x="108103" y="38"/>
                  </a:moveTo>
                  <a:lnTo>
                    <a:pt x="101274" y="50"/>
                  </a:lnTo>
                  <a:lnTo>
                    <a:pt x="108116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946" y="4861064"/>
              <a:ext cx="65718" cy="305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65" y="25171"/>
              <a:ext cx="10666631" cy="50874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4319" y="769099"/>
              <a:ext cx="322008" cy="2946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04937" y="4982895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14795" y="0"/>
                  </a:moveTo>
                  <a:lnTo>
                    <a:pt x="4267" y="0"/>
                  </a:lnTo>
                  <a:lnTo>
                    <a:pt x="0" y="4267"/>
                  </a:lnTo>
                  <a:lnTo>
                    <a:pt x="0" y="14795"/>
                  </a:lnTo>
                  <a:lnTo>
                    <a:pt x="4267" y="19062"/>
                  </a:lnTo>
                  <a:lnTo>
                    <a:pt x="14795" y="19062"/>
                  </a:lnTo>
                  <a:lnTo>
                    <a:pt x="19062" y="14795"/>
                  </a:lnTo>
                  <a:lnTo>
                    <a:pt x="19062" y="9537"/>
                  </a:lnTo>
                  <a:lnTo>
                    <a:pt x="19062" y="4267"/>
                  </a:lnTo>
                  <a:lnTo>
                    <a:pt x="14795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202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Power</a:t>
            </a:r>
            <a:r>
              <a:rPr sz="4000" spc="-15" dirty="0"/>
              <a:t> </a:t>
            </a:r>
            <a:r>
              <a:rPr sz="4000" spc="-10" dirty="0"/>
              <a:t>Switch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82453" y="1160183"/>
            <a:ext cx="7250430" cy="3328035"/>
            <a:chOff x="682453" y="1160183"/>
            <a:chExt cx="7250430" cy="3328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2412" y="1707070"/>
              <a:ext cx="143294" cy="17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4243" y="3127692"/>
              <a:ext cx="216915" cy="307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6780" y="1709648"/>
              <a:ext cx="215791" cy="3028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4736" y="4049522"/>
              <a:ext cx="189001" cy="3180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0287" y="4003001"/>
              <a:ext cx="453421" cy="3539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55489" y="4038320"/>
              <a:ext cx="40640" cy="39370"/>
            </a:xfrm>
            <a:custGeom>
              <a:avLst/>
              <a:gdLst/>
              <a:ahLst/>
              <a:cxnLst/>
              <a:rect l="l" t="t" r="r" b="b"/>
              <a:pathLst>
                <a:path w="40639" h="39370">
                  <a:moveTo>
                    <a:pt x="40023" y="31241"/>
                  </a:moveTo>
                  <a:lnTo>
                    <a:pt x="23647" y="31241"/>
                  </a:lnTo>
                  <a:lnTo>
                    <a:pt x="24053" y="31775"/>
                  </a:lnTo>
                  <a:lnTo>
                    <a:pt x="28638" y="38366"/>
                  </a:lnTo>
                  <a:lnTo>
                    <a:pt x="33045" y="39128"/>
                  </a:lnTo>
                  <a:lnTo>
                    <a:pt x="39433" y="34645"/>
                  </a:lnTo>
                  <a:lnTo>
                    <a:pt x="40023" y="31241"/>
                  </a:lnTo>
                  <a:close/>
                </a:path>
                <a:path w="40639" h="39370">
                  <a:moveTo>
                    <a:pt x="23870" y="31560"/>
                  </a:moveTo>
                  <a:lnTo>
                    <a:pt x="24021" y="31775"/>
                  </a:lnTo>
                  <a:lnTo>
                    <a:pt x="23870" y="31560"/>
                  </a:lnTo>
                  <a:close/>
                </a:path>
                <a:path w="40639" h="39370">
                  <a:moveTo>
                    <a:pt x="23647" y="31241"/>
                  </a:moveTo>
                  <a:lnTo>
                    <a:pt x="23870" y="31560"/>
                  </a:lnTo>
                  <a:lnTo>
                    <a:pt x="24053" y="31775"/>
                  </a:lnTo>
                  <a:lnTo>
                    <a:pt x="23647" y="31241"/>
                  </a:lnTo>
                  <a:close/>
                </a:path>
                <a:path w="40639" h="39370">
                  <a:moveTo>
                    <a:pt x="16907" y="3618"/>
                  </a:moveTo>
                  <a:lnTo>
                    <a:pt x="17475" y="7953"/>
                  </a:lnTo>
                  <a:lnTo>
                    <a:pt x="21183" y="16700"/>
                  </a:lnTo>
                  <a:lnTo>
                    <a:pt x="21393" y="17665"/>
                  </a:lnTo>
                  <a:lnTo>
                    <a:pt x="21473" y="18313"/>
                  </a:lnTo>
                  <a:lnTo>
                    <a:pt x="21691" y="25107"/>
                  </a:lnTo>
                  <a:lnTo>
                    <a:pt x="19950" y="26965"/>
                  </a:lnTo>
                  <a:lnTo>
                    <a:pt x="23870" y="31560"/>
                  </a:lnTo>
                  <a:lnTo>
                    <a:pt x="23647" y="31241"/>
                  </a:lnTo>
                  <a:lnTo>
                    <a:pt x="40023" y="31241"/>
                  </a:lnTo>
                  <a:lnTo>
                    <a:pt x="40195" y="30251"/>
                  </a:lnTo>
                  <a:lnTo>
                    <a:pt x="35204" y="23126"/>
                  </a:lnTo>
                  <a:lnTo>
                    <a:pt x="34785" y="22593"/>
                  </a:lnTo>
                  <a:lnTo>
                    <a:pt x="30573" y="17665"/>
                  </a:lnTo>
                  <a:lnTo>
                    <a:pt x="22682" y="8127"/>
                  </a:lnTo>
                  <a:lnTo>
                    <a:pt x="21424" y="6946"/>
                  </a:lnTo>
                  <a:lnTo>
                    <a:pt x="16907" y="3618"/>
                  </a:lnTo>
                  <a:close/>
                </a:path>
                <a:path w="40639" h="39370">
                  <a:moveTo>
                    <a:pt x="4077" y="2881"/>
                  </a:moveTo>
                  <a:lnTo>
                    <a:pt x="1752" y="4165"/>
                  </a:lnTo>
                  <a:lnTo>
                    <a:pt x="0" y="7251"/>
                  </a:lnTo>
                  <a:lnTo>
                    <a:pt x="584" y="25781"/>
                  </a:lnTo>
                  <a:lnTo>
                    <a:pt x="5461" y="30365"/>
                  </a:lnTo>
                  <a:lnTo>
                    <a:pt x="17119" y="29984"/>
                  </a:lnTo>
                  <a:lnTo>
                    <a:pt x="19950" y="26965"/>
                  </a:lnTo>
                  <a:lnTo>
                    <a:pt x="12313" y="17767"/>
                  </a:lnTo>
                  <a:lnTo>
                    <a:pt x="4559" y="12064"/>
                  </a:lnTo>
                  <a:lnTo>
                    <a:pt x="3543" y="10350"/>
                  </a:lnTo>
                  <a:lnTo>
                    <a:pt x="2781" y="4571"/>
                  </a:lnTo>
                  <a:lnTo>
                    <a:pt x="4077" y="2881"/>
                  </a:lnTo>
                  <a:close/>
                </a:path>
                <a:path w="40639" h="39370">
                  <a:moveTo>
                    <a:pt x="12342" y="17789"/>
                  </a:moveTo>
                  <a:lnTo>
                    <a:pt x="19950" y="26965"/>
                  </a:lnTo>
                  <a:lnTo>
                    <a:pt x="21691" y="25107"/>
                  </a:lnTo>
                  <a:lnTo>
                    <a:pt x="21473" y="18313"/>
                  </a:lnTo>
                  <a:lnTo>
                    <a:pt x="13055" y="18313"/>
                  </a:lnTo>
                  <a:lnTo>
                    <a:pt x="12342" y="17789"/>
                  </a:lnTo>
                  <a:close/>
                </a:path>
                <a:path w="40639" h="39370">
                  <a:moveTo>
                    <a:pt x="11798" y="17132"/>
                  </a:moveTo>
                  <a:lnTo>
                    <a:pt x="12342" y="17789"/>
                  </a:lnTo>
                  <a:lnTo>
                    <a:pt x="13055" y="18313"/>
                  </a:lnTo>
                  <a:lnTo>
                    <a:pt x="11798" y="17132"/>
                  </a:lnTo>
                  <a:close/>
                </a:path>
                <a:path w="40639" h="39370">
                  <a:moveTo>
                    <a:pt x="21277" y="17132"/>
                  </a:moveTo>
                  <a:lnTo>
                    <a:pt x="11798" y="17132"/>
                  </a:lnTo>
                  <a:lnTo>
                    <a:pt x="13055" y="18313"/>
                  </a:lnTo>
                  <a:lnTo>
                    <a:pt x="21473" y="18313"/>
                  </a:lnTo>
                  <a:lnTo>
                    <a:pt x="21393" y="17665"/>
                  </a:lnTo>
                  <a:lnTo>
                    <a:pt x="21277" y="17132"/>
                  </a:lnTo>
                  <a:close/>
                </a:path>
                <a:path w="40639" h="39370">
                  <a:moveTo>
                    <a:pt x="11949" y="170"/>
                  </a:moveTo>
                  <a:lnTo>
                    <a:pt x="8047" y="689"/>
                  </a:lnTo>
                  <a:lnTo>
                    <a:pt x="4077" y="2881"/>
                  </a:lnTo>
                  <a:lnTo>
                    <a:pt x="2781" y="4571"/>
                  </a:lnTo>
                  <a:lnTo>
                    <a:pt x="3543" y="10350"/>
                  </a:lnTo>
                  <a:lnTo>
                    <a:pt x="4559" y="12064"/>
                  </a:lnTo>
                  <a:lnTo>
                    <a:pt x="12342" y="17789"/>
                  </a:lnTo>
                  <a:lnTo>
                    <a:pt x="11798" y="17132"/>
                  </a:lnTo>
                  <a:lnTo>
                    <a:pt x="21277" y="17132"/>
                  </a:lnTo>
                  <a:lnTo>
                    <a:pt x="21183" y="16700"/>
                  </a:lnTo>
                  <a:lnTo>
                    <a:pt x="17968" y="9118"/>
                  </a:lnTo>
                  <a:lnTo>
                    <a:pt x="17627" y="9118"/>
                  </a:lnTo>
                  <a:lnTo>
                    <a:pt x="17005" y="6845"/>
                  </a:lnTo>
                  <a:lnTo>
                    <a:pt x="17329" y="6845"/>
                  </a:lnTo>
                  <a:lnTo>
                    <a:pt x="16907" y="3618"/>
                  </a:lnTo>
                  <a:lnTo>
                    <a:pt x="12255" y="190"/>
                  </a:lnTo>
                  <a:lnTo>
                    <a:pt x="11949" y="170"/>
                  </a:lnTo>
                  <a:close/>
                </a:path>
                <a:path w="40639" h="39370">
                  <a:moveTo>
                    <a:pt x="30573" y="17665"/>
                  </a:moveTo>
                  <a:close/>
                </a:path>
                <a:path w="40639" h="39370">
                  <a:moveTo>
                    <a:pt x="17005" y="6845"/>
                  </a:moveTo>
                  <a:lnTo>
                    <a:pt x="17627" y="9118"/>
                  </a:lnTo>
                  <a:lnTo>
                    <a:pt x="17475" y="7953"/>
                  </a:lnTo>
                  <a:lnTo>
                    <a:pt x="17005" y="6845"/>
                  </a:lnTo>
                  <a:close/>
                </a:path>
                <a:path w="40639" h="39370">
                  <a:moveTo>
                    <a:pt x="17475" y="7953"/>
                  </a:moveTo>
                  <a:lnTo>
                    <a:pt x="17627" y="9118"/>
                  </a:lnTo>
                  <a:lnTo>
                    <a:pt x="17968" y="9118"/>
                  </a:lnTo>
                  <a:lnTo>
                    <a:pt x="17475" y="7953"/>
                  </a:lnTo>
                  <a:close/>
                </a:path>
                <a:path w="40639" h="39370">
                  <a:moveTo>
                    <a:pt x="17329" y="6845"/>
                  </a:moveTo>
                  <a:lnTo>
                    <a:pt x="17005" y="6845"/>
                  </a:lnTo>
                  <a:lnTo>
                    <a:pt x="17475" y="7953"/>
                  </a:lnTo>
                  <a:lnTo>
                    <a:pt x="17329" y="6845"/>
                  </a:lnTo>
                  <a:close/>
                </a:path>
                <a:path w="40639" h="39370">
                  <a:moveTo>
                    <a:pt x="13233" y="0"/>
                  </a:moveTo>
                  <a:lnTo>
                    <a:pt x="11949" y="170"/>
                  </a:lnTo>
                  <a:lnTo>
                    <a:pt x="12255" y="190"/>
                  </a:lnTo>
                  <a:lnTo>
                    <a:pt x="16907" y="3618"/>
                  </a:lnTo>
                  <a:lnTo>
                    <a:pt x="16789" y="2717"/>
                  </a:lnTo>
                  <a:lnTo>
                    <a:pt x="13233" y="0"/>
                  </a:lnTo>
                  <a:close/>
                </a:path>
                <a:path w="40639" h="39370">
                  <a:moveTo>
                    <a:pt x="8047" y="689"/>
                  </a:moveTo>
                  <a:lnTo>
                    <a:pt x="5499" y="1028"/>
                  </a:lnTo>
                  <a:lnTo>
                    <a:pt x="4077" y="2881"/>
                  </a:lnTo>
                  <a:lnTo>
                    <a:pt x="8047" y="689"/>
                  </a:lnTo>
                  <a:close/>
                </a:path>
                <a:path w="40639" h="39370">
                  <a:moveTo>
                    <a:pt x="9296" y="0"/>
                  </a:moveTo>
                  <a:lnTo>
                    <a:pt x="8047" y="689"/>
                  </a:lnTo>
                  <a:lnTo>
                    <a:pt x="11949" y="170"/>
                  </a:lnTo>
                  <a:lnTo>
                    <a:pt x="9296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4196" y="3953929"/>
              <a:ext cx="434263" cy="4013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453" y="1160183"/>
              <a:ext cx="7016476" cy="332799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73695" y="3253892"/>
            <a:ext cx="260126" cy="2794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84387" y="1477187"/>
            <a:ext cx="2609684" cy="181344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2715" y="5104803"/>
            <a:ext cx="731533" cy="3639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02432" y="5054765"/>
            <a:ext cx="388697" cy="3925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22575" y="4968252"/>
            <a:ext cx="890142" cy="4670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98950" y="5165674"/>
            <a:ext cx="449777" cy="29846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61454" y="4959962"/>
            <a:ext cx="1623572" cy="43399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85015" y="4892598"/>
            <a:ext cx="567002" cy="42010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6666647" y="4942945"/>
            <a:ext cx="2511425" cy="1915160"/>
            <a:chOff x="6666647" y="4942945"/>
            <a:chExt cx="2511425" cy="1915160"/>
          </a:xfrm>
        </p:grpSpPr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99109" y="4942945"/>
              <a:ext cx="586020" cy="85471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945269" y="5622755"/>
              <a:ext cx="233045" cy="351155"/>
            </a:xfrm>
            <a:custGeom>
              <a:avLst/>
              <a:gdLst/>
              <a:ahLst/>
              <a:cxnLst/>
              <a:rect l="l" t="t" r="r" b="b"/>
              <a:pathLst>
                <a:path w="233045" h="351154">
                  <a:moveTo>
                    <a:pt x="190902" y="345142"/>
                  </a:moveTo>
                  <a:lnTo>
                    <a:pt x="131407" y="345142"/>
                  </a:lnTo>
                  <a:lnTo>
                    <a:pt x="137376" y="345586"/>
                  </a:lnTo>
                  <a:lnTo>
                    <a:pt x="134343" y="346009"/>
                  </a:lnTo>
                  <a:lnTo>
                    <a:pt x="170752" y="350829"/>
                  </a:lnTo>
                  <a:lnTo>
                    <a:pt x="185251" y="350813"/>
                  </a:lnTo>
                  <a:lnTo>
                    <a:pt x="190902" y="345142"/>
                  </a:lnTo>
                  <a:close/>
                </a:path>
                <a:path w="233045" h="351154">
                  <a:moveTo>
                    <a:pt x="193882" y="219950"/>
                  </a:moveTo>
                  <a:lnTo>
                    <a:pt x="137630" y="219950"/>
                  </a:lnTo>
                  <a:lnTo>
                    <a:pt x="125273" y="237704"/>
                  </a:lnTo>
                  <a:lnTo>
                    <a:pt x="105601" y="272666"/>
                  </a:lnTo>
                  <a:lnTo>
                    <a:pt x="97485" y="309935"/>
                  </a:lnTo>
                  <a:lnTo>
                    <a:pt x="97446" y="313928"/>
                  </a:lnTo>
                  <a:lnTo>
                    <a:pt x="97485" y="314495"/>
                  </a:lnTo>
                  <a:lnTo>
                    <a:pt x="100775" y="328879"/>
                  </a:lnTo>
                  <a:lnTo>
                    <a:pt x="102984" y="332807"/>
                  </a:lnTo>
                  <a:lnTo>
                    <a:pt x="116180" y="345612"/>
                  </a:lnTo>
                  <a:lnTo>
                    <a:pt x="122466" y="347667"/>
                  </a:lnTo>
                  <a:lnTo>
                    <a:pt x="134343" y="346009"/>
                  </a:lnTo>
                  <a:lnTo>
                    <a:pt x="131407" y="345142"/>
                  </a:lnTo>
                  <a:lnTo>
                    <a:pt x="190902" y="345142"/>
                  </a:lnTo>
                  <a:lnTo>
                    <a:pt x="191567" y="344476"/>
                  </a:lnTo>
                  <a:lnTo>
                    <a:pt x="191554" y="328851"/>
                  </a:lnTo>
                  <a:lnTo>
                    <a:pt x="187897" y="325192"/>
                  </a:lnTo>
                  <a:lnTo>
                    <a:pt x="148057" y="325192"/>
                  </a:lnTo>
                  <a:lnTo>
                    <a:pt x="139421" y="317987"/>
                  </a:lnTo>
                  <a:lnTo>
                    <a:pt x="144325" y="317987"/>
                  </a:lnTo>
                  <a:lnTo>
                    <a:pt x="144120" y="317381"/>
                  </a:lnTo>
                  <a:lnTo>
                    <a:pt x="144789" y="317381"/>
                  </a:lnTo>
                  <a:lnTo>
                    <a:pt x="144513" y="315236"/>
                  </a:lnTo>
                  <a:lnTo>
                    <a:pt x="144673" y="315236"/>
                  </a:lnTo>
                  <a:lnTo>
                    <a:pt x="144584" y="313928"/>
                  </a:lnTo>
                  <a:lnTo>
                    <a:pt x="144247" y="313928"/>
                  </a:lnTo>
                  <a:lnTo>
                    <a:pt x="144310" y="309935"/>
                  </a:lnTo>
                  <a:lnTo>
                    <a:pt x="144648" y="309935"/>
                  </a:lnTo>
                  <a:lnTo>
                    <a:pt x="144968" y="306764"/>
                  </a:lnTo>
                  <a:lnTo>
                    <a:pt x="145136" y="305093"/>
                  </a:lnTo>
                  <a:lnTo>
                    <a:pt x="145971" y="300678"/>
                  </a:lnTo>
                  <a:lnTo>
                    <a:pt x="145593" y="300678"/>
                  </a:lnTo>
                  <a:lnTo>
                    <a:pt x="146672" y="296664"/>
                  </a:lnTo>
                  <a:lnTo>
                    <a:pt x="147056" y="296664"/>
                  </a:lnTo>
                  <a:lnTo>
                    <a:pt x="148850" y="291740"/>
                  </a:lnTo>
                  <a:lnTo>
                    <a:pt x="148615" y="291740"/>
                  </a:lnTo>
                  <a:lnTo>
                    <a:pt x="149924" y="288795"/>
                  </a:lnTo>
                  <a:lnTo>
                    <a:pt x="150170" y="288795"/>
                  </a:lnTo>
                  <a:lnTo>
                    <a:pt x="155022" y="279605"/>
                  </a:lnTo>
                  <a:lnTo>
                    <a:pt x="155664" y="278390"/>
                  </a:lnTo>
                  <a:lnTo>
                    <a:pt x="164046" y="264633"/>
                  </a:lnTo>
                  <a:lnTo>
                    <a:pt x="164795" y="263396"/>
                  </a:lnTo>
                  <a:lnTo>
                    <a:pt x="176644" y="246428"/>
                  </a:lnTo>
                  <a:lnTo>
                    <a:pt x="190373" y="225677"/>
                  </a:lnTo>
                  <a:lnTo>
                    <a:pt x="190843" y="224937"/>
                  </a:lnTo>
                  <a:lnTo>
                    <a:pt x="193882" y="219950"/>
                  </a:lnTo>
                  <a:close/>
                </a:path>
                <a:path w="233045" h="351154">
                  <a:moveTo>
                    <a:pt x="131407" y="345142"/>
                  </a:moveTo>
                  <a:lnTo>
                    <a:pt x="134343" y="346009"/>
                  </a:lnTo>
                  <a:lnTo>
                    <a:pt x="137376" y="345586"/>
                  </a:lnTo>
                  <a:lnTo>
                    <a:pt x="131407" y="345142"/>
                  </a:lnTo>
                  <a:close/>
                </a:path>
                <a:path w="233045" h="351154">
                  <a:moveTo>
                    <a:pt x="139421" y="317987"/>
                  </a:moveTo>
                  <a:lnTo>
                    <a:pt x="148057" y="325192"/>
                  </a:lnTo>
                  <a:lnTo>
                    <a:pt x="146838" y="322774"/>
                  </a:lnTo>
                  <a:lnTo>
                    <a:pt x="145948" y="322774"/>
                  </a:lnTo>
                  <a:lnTo>
                    <a:pt x="144871" y="319596"/>
                  </a:lnTo>
                  <a:lnTo>
                    <a:pt x="139421" y="317987"/>
                  </a:lnTo>
                  <a:close/>
                </a:path>
                <a:path w="233045" h="351154">
                  <a:moveTo>
                    <a:pt x="145372" y="319744"/>
                  </a:moveTo>
                  <a:lnTo>
                    <a:pt x="145409" y="319939"/>
                  </a:lnTo>
                  <a:lnTo>
                    <a:pt x="148057" y="325192"/>
                  </a:lnTo>
                  <a:lnTo>
                    <a:pt x="187897" y="325192"/>
                  </a:lnTo>
                  <a:lnTo>
                    <a:pt x="185238" y="322533"/>
                  </a:lnTo>
                  <a:lnTo>
                    <a:pt x="171450" y="322533"/>
                  </a:lnTo>
                  <a:lnTo>
                    <a:pt x="170752" y="322516"/>
                  </a:lnTo>
                  <a:lnTo>
                    <a:pt x="171115" y="322516"/>
                  </a:lnTo>
                  <a:lnTo>
                    <a:pt x="163500" y="322141"/>
                  </a:lnTo>
                  <a:lnTo>
                    <a:pt x="154819" y="321433"/>
                  </a:lnTo>
                  <a:lnTo>
                    <a:pt x="151092" y="321433"/>
                  </a:lnTo>
                  <a:lnTo>
                    <a:pt x="148222" y="320899"/>
                  </a:lnTo>
                  <a:lnTo>
                    <a:pt x="149285" y="320899"/>
                  </a:lnTo>
                  <a:lnTo>
                    <a:pt x="145372" y="319744"/>
                  </a:lnTo>
                  <a:close/>
                </a:path>
                <a:path w="233045" h="351154">
                  <a:moveTo>
                    <a:pt x="144871" y="319596"/>
                  </a:moveTo>
                  <a:lnTo>
                    <a:pt x="145948" y="322774"/>
                  </a:lnTo>
                  <a:lnTo>
                    <a:pt x="145409" y="319939"/>
                  </a:lnTo>
                  <a:lnTo>
                    <a:pt x="145300" y="319723"/>
                  </a:lnTo>
                  <a:lnTo>
                    <a:pt x="144871" y="319596"/>
                  </a:lnTo>
                  <a:close/>
                </a:path>
                <a:path w="233045" h="351154">
                  <a:moveTo>
                    <a:pt x="145409" y="319939"/>
                  </a:moveTo>
                  <a:lnTo>
                    <a:pt x="145948" y="322774"/>
                  </a:lnTo>
                  <a:lnTo>
                    <a:pt x="146838" y="322774"/>
                  </a:lnTo>
                  <a:lnTo>
                    <a:pt x="145409" y="319939"/>
                  </a:lnTo>
                  <a:close/>
                </a:path>
                <a:path w="233045" h="351154">
                  <a:moveTo>
                    <a:pt x="171115" y="322516"/>
                  </a:moveTo>
                  <a:lnTo>
                    <a:pt x="170752" y="322516"/>
                  </a:lnTo>
                  <a:lnTo>
                    <a:pt x="171450" y="322533"/>
                  </a:lnTo>
                  <a:lnTo>
                    <a:pt x="171115" y="322516"/>
                  </a:lnTo>
                  <a:close/>
                </a:path>
                <a:path w="233045" h="351154">
                  <a:moveTo>
                    <a:pt x="177419" y="322516"/>
                  </a:moveTo>
                  <a:lnTo>
                    <a:pt x="171115" y="322516"/>
                  </a:lnTo>
                  <a:lnTo>
                    <a:pt x="171450" y="322533"/>
                  </a:lnTo>
                  <a:lnTo>
                    <a:pt x="185238" y="322533"/>
                  </a:lnTo>
                  <a:lnTo>
                    <a:pt x="177419" y="322516"/>
                  </a:lnTo>
                  <a:close/>
                </a:path>
                <a:path w="233045" h="351154">
                  <a:moveTo>
                    <a:pt x="163713" y="322152"/>
                  </a:moveTo>
                  <a:lnTo>
                    <a:pt x="163944" y="322171"/>
                  </a:lnTo>
                  <a:lnTo>
                    <a:pt x="164094" y="322171"/>
                  </a:lnTo>
                  <a:lnTo>
                    <a:pt x="163713" y="322152"/>
                  </a:lnTo>
                  <a:close/>
                </a:path>
                <a:path w="233045" h="351154">
                  <a:moveTo>
                    <a:pt x="163583" y="322141"/>
                  </a:moveTo>
                  <a:lnTo>
                    <a:pt x="163713" y="322152"/>
                  </a:lnTo>
                  <a:lnTo>
                    <a:pt x="163583" y="322141"/>
                  </a:lnTo>
                  <a:close/>
                </a:path>
                <a:path w="233045" h="351154">
                  <a:moveTo>
                    <a:pt x="148222" y="320899"/>
                  </a:moveTo>
                  <a:lnTo>
                    <a:pt x="151092" y="321433"/>
                  </a:lnTo>
                  <a:lnTo>
                    <a:pt x="149686" y="321018"/>
                  </a:lnTo>
                  <a:lnTo>
                    <a:pt x="148222" y="320899"/>
                  </a:lnTo>
                  <a:close/>
                </a:path>
                <a:path w="233045" h="351154">
                  <a:moveTo>
                    <a:pt x="149686" y="321018"/>
                  </a:moveTo>
                  <a:lnTo>
                    <a:pt x="151092" y="321433"/>
                  </a:lnTo>
                  <a:lnTo>
                    <a:pt x="154819" y="321433"/>
                  </a:lnTo>
                  <a:lnTo>
                    <a:pt x="149686" y="321018"/>
                  </a:lnTo>
                  <a:close/>
                </a:path>
                <a:path w="233045" h="351154">
                  <a:moveTo>
                    <a:pt x="149285" y="320899"/>
                  </a:moveTo>
                  <a:lnTo>
                    <a:pt x="148222" y="320899"/>
                  </a:lnTo>
                  <a:lnTo>
                    <a:pt x="149686" y="321018"/>
                  </a:lnTo>
                  <a:lnTo>
                    <a:pt x="149285" y="320899"/>
                  </a:lnTo>
                  <a:close/>
                </a:path>
                <a:path w="233045" h="351154">
                  <a:moveTo>
                    <a:pt x="144789" y="317381"/>
                  </a:moveTo>
                  <a:lnTo>
                    <a:pt x="144120" y="317381"/>
                  </a:lnTo>
                  <a:lnTo>
                    <a:pt x="145300" y="319723"/>
                  </a:lnTo>
                  <a:lnTo>
                    <a:pt x="145021" y="317903"/>
                  </a:lnTo>
                  <a:lnTo>
                    <a:pt x="144856" y="317903"/>
                  </a:lnTo>
                  <a:lnTo>
                    <a:pt x="144789" y="317381"/>
                  </a:lnTo>
                  <a:close/>
                </a:path>
                <a:path w="233045" h="351154">
                  <a:moveTo>
                    <a:pt x="144120" y="317381"/>
                  </a:moveTo>
                  <a:lnTo>
                    <a:pt x="144871" y="319596"/>
                  </a:lnTo>
                  <a:lnTo>
                    <a:pt x="145300" y="319723"/>
                  </a:lnTo>
                  <a:lnTo>
                    <a:pt x="144120" y="317381"/>
                  </a:lnTo>
                  <a:close/>
                </a:path>
                <a:path w="233045" h="351154">
                  <a:moveTo>
                    <a:pt x="144325" y="317987"/>
                  </a:moveTo>
                  <a:lnTo>
                    <a:pt x="139421" y="317987"/>
                  </a:lnTo>
                  <a:lnTo>
                    <a:pt x="144871" y="319596"/>
                  </a:lnTo>
                  <a:lnTo>
                    <a:pt x="144325" y="317987"/>
                  </a:lnTo>
                  <a:close/>
                </a:path>
                <a:path w="233045" h="351154">
                  <a:moveTo>
                    <a:pt x="144513" y="315236"/>
                  </a:moveTo>
                  <a:lnTo>
                    <a:pt x="144856" y="317903"/>
                  </a:lnTo>
                  <a:lnTo>
                    <a:pt x="144764" y="316550"/>
                  </a:lnTo>
                  <a:lnTo>
                    <a:pt x="144513" y="315236"/>
                  </a:lnTo>
                  <a:close/>
                </a:path>
                <a:path w="233045" h="351154">
                  <a:moveTo>
                    <a:pt x="144764" y="316550"/>
                  </a:moveTo>
                  <a:lnTo>
                    <a:pt x="144856" y="317903"/>
                  </a:lnTo>
                  <a:lnTo>
                    <a:pt x="145021" y="317903"/>
                  </a:lnTo>
                  <a:lnTo>
                    <a:pt x="144764" y="316550"/>
                  </a:lnTo>
                  <a:close/>
                </a:path>
                <a:path w="233045" h="351154">
                  <a:moveTo>
                    <a:pt x="144673" y="315236"/>
                  </a:moveTo>
                  <a:lnTo>
                    <a:pt x="144513" y="315236"/>
                  </a:lnTo>
                  <a:lnTo>
                    <a:pt x="144764" y="316550"/>
                  </a:lnTo>
                  <a:lnTo>
                    <a:pt x="144673" y="315236"/>
                  </a:lnTo>
                  <a:close/>
                </a:path>
                <a:path w="233045" h="351154">
                  <a:moveTo>
                    <a:pt x="144310" y="309935"/>
                  </a:moveTo>
                  <a:lnTo>
                    <a:pt x="144247" y="313928"/>
                  </a:lnTo>
                  <a:lnTo>
                    <a:pt x="144447" y="311935"/>
                  </a:lnTo>
                  <a:lnTo>
                    <a:pt x="144310" y="309935"/>
                  </a:lnTo>
                  <a:close/>
                </a:path>
                <a:path w="233045" h="351154">
                  <a:moveTo>
                    <a:pt x="144447" y="311935"/>
                  </a:moveTo>
                  <a:lnTo>
                    <a:pt x="144247" y="313928"/>
                  </a:lnTo>
                  <a:lnTo>
                    <a:pt x="144584" y="313928"/>
                  </a:lnTo>
                  <a:lnTo>
                    <a:pt x="144447" y="311935"/>
                  </a:lnTo>
                  <a:close/>
                </a:path>
                <a:path w="233045" h="351154">
                  <a:moveTo>
                    <a:pt x="144648" y="309935"/>
                  </a:moveTo>
                  <a:lnTo>
                    <a:pt x="144310" y="309935"/>
                  </a:lnTo>
                  <a:lnTo>
                    <a:pt x="144447" y="311935"/>
                  </a:lnTo>
                  <a:lnTo>
                    <a:pt x="144648" y="309935"/>
                  </a:lnTo>
                  <a:close/>
                </a:path>
                <a:path w="233045" h="351154">
                  <a:moveTo>
                    <a:pt x="145136" y="305093"/>
                  </a:moveTo>
                  <a:lnTo>
                    <a:pt x="144907" y="306764"/>
                  </a:lnTo>
                  <a:lnTo>
                    <a:pt x="145050" y="305949"/>
                  </a:lnTo>
                  <a:lnTo>
                    <a:pt x="145136" y="305093"/>
                  </a:lnTo>
                  <a:close/>
                </a:path>
                <a:path w="233045" h="351154">
                  <a:moveTo>
                    <a:pt x="145050" y="305949"/>
                  </a:moveTo>
                  <a:lnTo>
                    <a:pt x="144907" y="306764"/>
                  </a:lnTo>
                  <a:lnTo>
                    <a:pt x="145050" y="305949"/>
                  </a:lnTo>
                  <a:close/>
                </a:path>
                <a:path w="233045" h="351154">
                  <a:moveTo>
                    <a:pt x="145199" y="305093"/>
                  </a:moveTo>
                  <a:lnTo>
                    <a:pt x="145050" y="305949"/>
                  </a:lnTo>
                  <a:lnTo>
                    <a:pt x="145199" y="305093"/>
                  </a:lnTo>
                  <a:close/>
                </a:path>
                <a:path w="233045" h="351154">
                  <a:moveTo>
                    <a:pt x="146672" y="296664"/>
                  </a:moveTo>
                  <a:lnTo>
                    <a:pt x="145593" y="300678"/>
                  </a:lnTo>
                  <a:lnTo>
                    <a:pt x="146323" y="298664"/>
                  </a:lnTo>
                  <a:lnTo>
                    <a:pt x="146672" y="296664"/>
                  </a:lnTo>
                  <a:close/>
                </a:path>
                <a:path w="233045" h="351154">
                  <a:moveTo>
                    <a:pt x="146319" y="298686"/>
                  </a:moveTo>
                  <a:lnTo>
                    <a:pt x="145593" y="300678"/>
                  </a:lnTo>
                  <a:lnTo>
                    <a:pt x="145971" y="300678"/>
                  </a:lnTo>
                  <a:lnTo>
                    <a:pt x="146319" y="298686"/>
                  </a:lnTo>
                  <a:close/>
                </a:path>
                <a:path w="233045" h="351154">
                  <a:moveTo>
                    <a:pt x="147056" y="296664"/>
                  </a:moveTo>
                  <a:lnTo>
                    <a:pt x="146672" y="296664"/>
                  </a:lnTo>
                  <a:lnTo>
                    <a:pt x="146319" y="298686"/>
                  </a:lnTo>
                  <a:lnTo>
                    <a:pt x="147056" y="296664"/>
                  </a:lnTo>
                  <a:close/>
                </a:path>
                <a:path w="233045" h="351154">
                  <a:moveTo>
                    <a:pt x="149924" y="288795"/>
                  </a:moveTo>
                  <a:lnTo>
                    <a:pt x="148615" y="291740"/>
                  </a:lnTo>
                  <a:lnTo>
                    <a:pt x="149374" y="290304"/>
                  </a:lnTo>
                  <a:lnTo>
                    <a:pt x="149924" y="288795"/>
                  </a:lnTo>
                  <a:close/>
                </a:path>
                <a:path w="233045" h="351154">
                  <a:moveTo>
                    <a:pt x="149374" y="290304"/>
                  </a:moveTo>
                  <a:lnTo>
                    <a:pt x="148615" y="291740"/>
                  </a:lnTo>
                  <a:lnTo>
                    <a:pt x="148850" y="291740"/>
                  </a:lnTo>
                  <a:lnTo>
                    <a:pt x="149374" y="290304"/>
                  </a:lnTo>
                  <a:close/>
                </a:path>
                <a:path w="233045" h="351154">
                  <a:moveTo>
                    <a:pt x="150170" y="288795"/>
                  </a:moveTo>
                  <a:lnTo>
                    <a:pt x="149924" y="288795"/>
                  </a:lnTo>
                  <a:lnTo>
                    <a:pt x="149374" y="290304"/>
                  </a:lnTo>
                  <a:lnTo>
                    <a:pt x="150170" y="288795"/>
                  </a:lnTo>
                  <a:close/>
                </a:path>
                <a:path w="233045" h="351154">
                  <a:moveTo>
                    <a:pt x="155664" y="278390"/>
                  </a:moveTo>
                  <a:lnTo>
                    <a:pt x="154978" y="279605"/>
                  </a:lnTo>
                  <a:lnTo>
                    <a:pt x="155322" y="279037"/>
                  </a:lnTo>
                  <a:lnTo>
                    <a:pt x="155664" y="278390"/>
                  </a:lnTo>
                  <a:close/>
                </a:path>
                <a:path w="233045" h="351154">
                  <a:moveTo>
                    <a:pt x="155322" y="279037"/>
                  </a:moveTo>
                  <a:lnTo>
                    <a:pt x="154978" y="279605"/>
                  </a:lnTo>
                  <a:lnTo>
                    <a:pt x="155322" y="279037"/>
                  </a:lnTo>
                  <a:close/>
                </a:path>
                <a:path w="233045" h="351154">
                  <a:moveTo>
                    <a:pt x="155714" y="278390"/>
                  </a:moveTo>
                  <a:lnTo>
                    <a:pt x="155322" y="279037"/>
                  </a:lnTo>
                  <a:lnTo>
                    <a:pt x="155714" y="278390"/>
                  </a:lnTo>
                  <a:close/>
                </a:path>
                <a:path w="233045" h="351154">
                  <a:moveTo>
                    <a:pt x="164795" y="263396"/>
                  </a:moveTo>
                  <a:lnTo>
                    <a:pt x="163995" y="264633"/>
                  </a:lnTo>
                  <a:lnTo>
                    <a:pt x="164392" y="264062"/>
                  </a:lnTo>
                  <a:lnTo>
                    <a:pt x="164795" y="263396"/>
                  </a:lnTo>
                  <a:close/>
                </a:path>
                <a:path w="233045" h="351154">
                  <a:moveTo>
                    <a:pt x="164392" y="264062"/>
                  </a:moveTo>
                  <a:lnTo>
                    <a:pt x="163995" y="264633"/>
                  </a:lnTo>
                  <a:lnTo>
                    <a:pt x="164392" y="264062"/>
                  </a:lnTo>
                  <a:close/>
                </a:path>
                <a:path w="233045" h="351154">
                  <a:moveTo>
                    <a:pt x="164855" y="263396"/>
                  </a:moveTo>
                  <a:lnTo>
                    <a:pt x="164392" y="264062"/>
                  </a:lnTo>
                  <a:lnTo>
                    <a:pt x="164855" y="263396"/>
                  </a:lnTo>
                  <a:close/>
                </a:path>
                <a:path w="233045" h="351154">
                  <a:moveTo>
                    <a:pt x="206093" y="199635"/>
                  </a:moveTo>
                  <a:lnTo>
                    <a:pt x="151155" y="199635"/>
                  </a:lnTo>
                  <a:lnTo>
                    <a:pt x="137351" y="220341"/>
                  </a:lnTo>
                  <a:lnTo>
                    <a:pt x="137630" y="219950"/>
                  </a:lnTo>
                  <a:lnTo>
                    <a:pt x="193882" y="219950"/>
                  </a:lnTo>
                  <a:lnTo>
                    <a:pt x="204622" y="202326"/>
                  </a:lnTo>
                  <a:lnTo>
                    <a:pt x="205308" y="201113"/>
                  </a:lnTo>
                  <a:lnTo>
                    <a:pt x="206093" y="199635"/>
                  </a:lnTo>
                  <a:close/>
                </a:path>
                <a:path w="233045" h="351154">
                  <a:moveTo>
                    <a:pt x="217688" y="177789"/>
                  </a:moveTo>
                  <a:lnTo>
                    <a:pt x="164630" y="177789"/>
                  </a:lnTo>
                  <a:lnTo>
                    <a:pt x="163970" y="178923"/>
                  </a:lnTo>
                  <a:lnTo>
                    <a:pt x="150851" y="200092"/>
                  </a:lnTo>
                  <a:lnTo>
                    <a:pt x="151155" y="199635"/>
                  </a:lnTo>
                  <a:lnTo>
                    <a:pt x="206093" y="199635"/>
                  </a:lnTo>
                  <a:lnTo>
                    <a:pt x="217688" y="177789"/>
                  </a:lnTo>
                  <a:close/>
                </a:path>
                <a:path w="233045" h="351154">
                  <a:moveTo>
                    <a:pt x="164263" y="178384"/>
                  </a:moveTo>
                  <a:lnTo>
                    <a:pt x="163929" y="178923"/>
                  </a:lnTo>
                  <a:lnTo>
                    <a:pt x="164263" y="178384"/>
                  </a:lnTo>
                  <a:close/>
                </a:path>
                <a:path w="233045" h="351154">
                  <a:moveTo>
                    <a:pt x="164630" y="177789"/>
                  </a:moveTo>
                  <a:lnTo>
                    <a:pt x="164263" y="178384"/>
                  </a:lnTo>
                  <a:lnTo>
                    <a:pt x="163970" y="178923"/>
                  </a:lnTo>
                  <a:lnTo>
                    <a:pt x="164630" y="177789"/>
                  </a:lnTo>
                  <a:close/>
                </a:path>
                <a:path w="233045" h="351154">
                  <a:moveTo>
                    <a:pt x="175723" y="157281"/>
                  </a:moveTo>
                  <a:lnTo>
                    <a:pt x="164263" y="178384"/>
                  </a:lnTo>
                  <a:lnTo>
                    <a:pt x="164630" y="177789"/>
                  </a:lnTo>
                  <a:lnTo>
                    <a:pt x="217688" y="177789"/>
                  </a:lnTo>
                  <a:lnTo>
                    <a:pt x="218059" y="177090"/>
                  </a:lnTo>
                  <a:lnTo>
                    <a:pt x="219939" y="172377"/>
                  </a:lnTo>
                  <a:lnTo>
                    <a:pt x="223436" y="159743"/>
                  </a:lnTo>
                  <a:lnTo>
                    <a:pt x="175019" y="159743"/>
                  </a:lnTo>
                  <a:lnTo>
                    <a:pt x="175723" y="157281"/>
                  </a:lnTo>
                  <a:close/>
                </a:path>
                <a:path w="233045" h="351154">
                  <a:moveTo>
                    <a:pt x="176949" y="155023"/>
                  </a:moveTo>
                  <a:lnTo>
                    <a:pt x="175723" y="157281"/>
                  </a:lnTo>
                  <a:lnTo>
                    <a:pt x="175019" y="159743"/>
                  </a:lnTo>
                  <a:lnTo>
                    <a:pt x="176949" y="155023"/>
                  </a:lnTo>
                  <a:close/>
                </a:path>
                <a:path w="233045" h="351154">
                  <a:moveTo>
                    <a:pt x="224742" y="155023"/>
                  </a:moveTo>
                  <a:lnTo>
                    <a:pt x="176949" y="155023"/>
                  </a:lnTo>
                  <a:lnTo>
                    <a:pt x="175019" y="159743"/>
                  </a:lnTo>
                  <a:lnTo>
                    <a:pt x="223436" y="159743"/>
                  </a:lnTo>
                  <a:lnTo>
                    <a:pt x="224742" y="155023"/>
                  </a:lnTo>
                  <a:close/>
                </a:path>
                <a:path w="233045" h="351154">
                  <a:moveTo>
                    <a:pt x="229359" y="134661"/>
                  </a:moveTo>
                  <a:lnTo>
                    <a:pt x="182194" y="134661"/>
                  </a:lnTo>
                  <a:lnTo>
                    <a:pt x="181724" y="136611"/>
                  </a:lnTo>
                  <a:lnTo>
                    <a:pt x="175723" y="157281"/>
                  </a:lnTo>
                  <a:lnTo>
                    <a:pt x="176949" y="155023"/>
                  </a:lnTo>
                  <a:lnTo>
                    <a:pt x="224742" y="155023"/>
                  </a:lnTo>
                  <a:lnTo>
                    <a:pt x="226898" y="147234"/>
                  </a:lnTo>
                  <a:lnTo>
                    <a:pt x="227330" y="145366"/>
                  </a:lnTo>
                  <a:lnTo>
                    <a:pt x="229359" y="134661"/>
                  </a:lnTo>
                  <a:close/>
                </a:path>
                <a:path w="233045" h="351154">
                  <a:moveTo>
                    <a:pt x="181911" y="135653"/>
                  </a:moveTo>
                  <a:lnTo>
                    <a:pt x="181637" y="136611"/>
                  </a:lnTo>
                  <a:lnTo>
                    <a:pt x="181911" y="135653"/>
                  </a:lnTo>
                  <a:close/>
                </a:path>
                <a:path w="233045" h="351154">
                  <a:moveTo>
                    <a:pt x="182194" y="134661"/>
                  </a:moveTo>
                  <a:lnTo>
                    <a:pt x="181911" y="135653"/>
                  </a:lnTo>
                  <a:lnTo>
                    <a:pt x="181724" y="136611"/>
                  </a:lnTo>
                  <a:lnTo>
                    <a:pt x="182194" y="134661"/>
                  </a:lnTo>
                  <a:close/>
                </a:path>
                <a:path w="233045" h="351154">
                  <a:moveTo>
                    <a:pt x="185904" y="115109"/>
                  </a:moveTo>
                  <a:lnTo>
                    <a:pt x="181911" y="135653"/>
                  </a:lnTo>
                  <a:lnTo>
                    <a:pt x="182194" y="134661"/>
                  </a:lnTo>
                  <a:lnTo>
                    <a:pt x="229359" y="134661"/>
                  </a:lnTo>
                  <a:lnTo>
                    <a:pt x="232334" y="118959"/>
                  </a:lnTo>
                  <a:lnTo>
                    <a:pt x="232385" y="118068"/>
                  </a:lnTo>
                  <a:lnTo>
                    <a:pt x="186093" y="118068"/>
                  </a:lnTo>
                  <a:lnTo>
                    <a:pt x="185904" y="115109"/>
                  </a:lnTo>
                  <a:close/>
                </a:path>
                <a:path w="233045" h="351154">
                  <a:moveTo>
                    <a:pt x="186474" y="112176"/>
                  </a:moveTo>
                  <a:lnTo>
                    <a:pt x="185904" y="115109"/>
                  </a:lnTo>
                  <a:lnTo>
                    <a:pt x="186093" y="118068"/>
                  </a:lnTo>
                  <a:lnTo>
                    <a:pt x="186474" y="112176"/>
                  </a:lnTo>
                  <a:close/>
                </a:path>
                <a:path w="233045" h="351154">
                  <a:moveTo>
                    <a:pt x="232113" y="112176"/>
                  </a:moveTo>
                  <a:lnTo>
                    <a:pt x="186474" y="112176"/>
                  </a:lnTo>
                  <a:lnTo>
                    <a:pt x="186093" y="118068"/>
                  </a:lnTo>
                  <a:lnTo>
                    <a:pt x="232385" y="118068"/>
                  </a:lnTo>
                  <a:lnTo>
                    <a:pt x="232448" y="116968"/>
                  </a:lnTo>
                  <a:lnTo>
                    <a:pt x="232113" y="112176"/>
                  </a:lnTo>
                  <a:close/>
                </a:path>
                <a:path w="233045" h="351154">
                  <a:moveTo>
                    <a:pt x="230885" y="94613"/>
                  </a:moveTo>
                  <a:lnTo>
                    <a:pt x="184595" y="94613"/>
                  </a:lnTo>
                  <a:lnTo>
                    <a:pt x="184950" y="97428"/>
                  </a:lnTo>
                  <a:lnTo>
                    <a:pt x="184774" y="97428"/>
                  </a:lnTo>
                  <a:lnTo>
                    <a:pt x="185904" y="115109"/>
                  </a:lnTo>
                  <a:lnTo>
                    <a:pt x="186474" y="112176"/>
                  </a:lnTo>
                  <a:lnTo>
                    <a:pt x="232113" y="112176"/>
                  </a:lnTo>
                  <a:lnTo>
                    <a:pt x="231082" y="97428"/>
                  </a:lnTo>
                  <a:lnTo>
                    <a:pt x="184950" y="97428"/>
                  </a:lnTo>
                  <a:lnTo>
                    <a:pt x="184684" y="96018"/>
                  </a:lnTo>
                  <a:lnTo>
                    <a:pt x="230983" y="96018"/>
                  </a:lnTo>
                  <a:lnTo>
                    <a:pt x="230885" y="94613"/>
                  </a:lnTo>
                  <a:close/>
                </a:path>
                <a:path w="233045" h="351154">
                  <a:moveTo>
                    <a:pt x="184595" y="94613"/>
                  </a:moveTo>
                  <a:lnTo>
                    <a:pt x="184684" y="96018"/>
                  </a:lnTo>
                  <a:lnTo>
                    <a:pt x="184950" y="97428"/>
                  </a:lnTo>
                  <a:lnTo>
                    <a:pt x="184595" y="94613"/>
                  </a:lnTo>
                  <a:close/>
                </a:path>
                <a:path w="233045" h="351154">
                  <a:moveTo>
                    <a:pt x="181527" y="79274"/>
                  </a:moveTo>
                  <a:lnTo>
                    <a:pt x="184684" y="96018"/>
                  </a:lnTo>
                  <a:lnTo>
                    <a:pt x="184595" y="94613"/>
                  </a:lnTo>
                  <a:lnTo>
                    <a:pt x="230885" y="94613"/>
                  </a:lnTo>
                  <a:lnTo>
                    <a:pt x="230670" y="91541"/>
                  </a:lnTo>
                  <a:lnTo>
                    <a:pt x="230327" y="88849"/>
                  </a:lnTo>
                  <a:lnTo>
                    <a:pt x="228988" y="81782"/>
                  </a:lnTo>
                  <a:lnTo>
                    <a:pt x="182651" y="81782"/>
                  </a:lnTo>
                  <a:lnTo>
                    <a:pt x="181527" y="79274"/>
                  </a:lnTo>
                  <a:close/>
                </a:path>
                <a:path w="233045" h="351154">
                  <a:moveTo>
                    <a:pt x="181026" y="76617"/>
                  </a:moveTo>
                  <a:lnTo>
                    <a:pt x="181527" y="79274"/>
                  </a:lnTo>
                  <a:lnTo>
                    <a:pt x="182651" y="81782"/>
                  </a:lnTo>
                  <a:lnTo>
                    <a:pt x="181026" y="76617"/>
                  </a:lnTo>
                  <a:close/>
                </a:path>
                <a:path w="233045" h="351154">
                  <a:moveTo>
                    <a:pt x="228009" y="76617"/>
                  </a:moveTo>
                  <a:lnTo>
                    <a:pt x="181026" y="76617"/>
                  </a:lnTo>
                  <a:lnTo>
                    <a:pt x="182651" y="81782"/>
                  </a:lnTo>
                  <a:lnTo>
                    <a:pt x="228988" y="81782"/>
                  </a:lnTo>
                  <a:lnTo>
                    <a:pt x="228009" y="76617"/>
                  </a:lnTo>
                  <a:close/>
                </a:path>
                <a:path w="233045" h="351154">
                  <a:moveTo>
                    <a:pt x="176226" y="67451"/>
                  </a:moveTo>
                  <a:lnTo>
                    <a:pt x="181527" y="79274"/>
                  </a:lnTo>
                  <a:lnTo>
                    <a:pt x="181026" y="76617"/>
                  </a:lnTo>
                  <a:lnTo>
                    <a:pt x="228009" y="76617"/>
                  </a:lnTo>
                  <a:lnTo>
                    <a:pt x="226783" y="70147"/>
                  </a:lnTo>
                  <a:lnTo>
                    <a:pt x="178664" y="70147"/>
                  </a:lnTo>
                  <a:lnTo>
                    <a:pt x="176226" y="67451"/>
                  </a:lnTo>
                  <a:close/>
                </a:path>
                <a:path w="233045" h="351154">
                  <a:moveTo>
                    <a:pt x="174727" y="64107"/>
                  </a:moveTo>
                  <a:lnTo>
                    <a:pt x="176226" y="67451"/>
                  </a:lnTo>
                  <a:lnTo>
                    <a:pt x="178664" y="70147"/>
                  </a:lnTo>
                  <a:lnTo>
                    <a:pt x="174727" y="64107"/>
                  </a:lnTo>
                  <a:close/>
                </a:path>
                <a:path w="233045" h="351154">
                  <a:moveTo>
                    <a:pt x="225320" y="64107"/>
                  </a:moveTo>
                  <a:lnTo>
                    <a:pt x="174727" y="64107"/>
                  </a:lnTo>
                  <a:lnTo>
                    <a:pt x="178664" y="70147"/>
                  </a:lnTo>
                  <a:lnTo>
                    <a:pt x="226783" y="70147"/>
                  </a:lnTo>
                  <a:lnTo>
                    <a:pt x="226036" y="66230"/>
                  </a:lnTo>
                  <a:lnTo>
                    <a:pt x="225514" y="64538"/>
                  </a:lnTo>
                  <a:lnTo>
                    <a:pt x="225320" y="64107"/>
                  </a:lnTo>
                  <a:close/>
                </a:path>
                <a:path w="233045" h="351154">
                  <a:moveTo>
                    <a:pt x="168228" y="58606"/>
                  </a:moveTo>
                  <a:lnTo>
                    <a:pt x="176226" y="67451"/>
                  </a:lnTo>
                  <a:lnTo>
                    <a:pt x="174727" y="64107"/>
                  </a:lnTo>
                  <a:lnTo>
                    <a:pt x="225320" y="64107"/>
                  </a:lnTo>
                  <a:lnTo>
                    <a:pt x="223645" y="60377"/>
                  </a:lnTo>
                  <a:lnTo>
                    <a:pt x="171209" y="60377"/>
                  </a:lnTo>
                  <a:lnTo>
                    <a:pt x="168228" y="58606"/>
                  </a:lnTo>
                  <a:close/>
                </a:path>
                <a:path w="233045" h="351154">
                  <a:moveTo>
                    <a:pt x="123165" y="0"/>
                  </a:moveTo>
                  <a:lnTo>
                    <a:pt x="77889" y="5227"/>
                  </a:lnTo>
                  <a:lnTo>
                    <a:pt x="15685" y="22970"/>
                  </a:lnTo>
                  <a:lnTo>
                    <a:pt x="0" y="43012"/>
                  </a:lnTo>
                  <a:lnTo>
                    <a:pt x="574" y="49759"/>
                  </a:lnTo>
                  <a:lnTo>
                    <a:pt x="695" y="50589"/>
                  </a:lnTo>
                  <a:lnTo>
                    <a:pt x="4656" y="58169"/>
                  </a:lnTo>
                  <a:lnTo>
                    <a:pt x="11070" y="63579"/>
                  </a:lnTo>
                  <a:lnTo>
                    <a:pt x="19028" y="66230"/>
                  </a:lnTo>
                  <a:lnTo>
                    <a:pt x="27686" y="65648"/>
                  </a:lnTo>
                  <a:lnTo>
                    <a:pt x="68517" y="54635"/>
                  </a:lnTo>
                  <a:lnTo>
                    <a:pt x="87125" y="50011"/>
                  </a:lnTo>
                  <a:lnTo>
                    <a:pt x="88138" y="49759"/>
                  </a:lnTo>
                  <a:lnTo>
                    <a:pt x="88299" y="49759"/>
                  </a:lnTo>
                  <a:lnTo>
                    <a:pt x="103209" y="46855"/>
                  </a:lnTo>
                  <a:lnTo>
                    <a:pt x="101638" y="46855"/>
                  </a:lnTo>
                  <a:lnTo>
                    <a:pt x="105334" y="46441"/>
                  </a:lnTo>
                  <a:lnTo>
                    <a:pt x="115225" y="46441"/>
                  </a:lnTo>
                  <a:lnTo>
                    <a:pt x="123147" y="46199"/>
                  </a:lnTo>
                  <a:lnTo>
                    <a:pt x="121577" y="46032"/>
                  </a:lnTo>
                  <a:lnTo>
                    <a:pt x="217205" y="46032"/>
                  </a:lnTo>
                  <a:lnTo>
                    <a:pt x="215849" y="43012"/>
                  </a:lnTo>
                  <a:lnTo>
                    <a:pt x="176517" y="9762"/>
                  </a:lnTo>
                  <a:lnTo>
                    <a:pt x="126429" y="110"/>
                  </a:lnTo>
                  <a:lnTo>
                    <a:pt x="123165" y="0"/>
                  </a:lnTo>
                  <a:close/>
                </a:path>
                <a:path w="233045" h="351154">
                  <a:moveTo>
                    <a:pt x="165887" y="56017"/>
                  </a:moveTo>
                  <a:lnTo>
                    <a:pt x="168228" y="58606"/>
                  </a:lnTo>
                  <a:lnTo>
                    <a:pt x="171209" y="60377"/>
                  </a:lnTo>
                  <a:lnTo>
                    <a:pt x="165887" y="56017"/>
                  </a:lnTo>
                  <a:close/>
                </a:path>
                <a:path w="233045" h="351154">
                  <a:moveTo>
                    <a:pt x="221688" y="56017"/>
                  </a:moveTo>
                  <a:lnTo>
                    <a:pt x="165887" y="56017"/>
                  </a:lnTo>
                  <a:lnTo>
                    <a:pt x="171209" y="60377"/>
                  </a:lnTo>
                  <a:lnTo>
                    <a:pt x="223645" y="60377"/>
                  </a:lnTo>
                  <a:lnTo>
                    <a:pt x="221688" y="56017"/>
                  </a:lnTo>
                  <a:close/>
                </a:path>
                <a:path w="233045" h="351154">
                  <a:moveTo>
                    <a:pt x="157549" y="52260"/>
                  </a:moveTo>
                  <a:lnTo>
                    <a:pt x="168228" y="58606"/>
                  </a:lnTo>
                  <a:lnTo>
                    <a:pt x="165887" y="56017"/>
                  </a:lnTo>
                  <a:lnTo>
                    <a:pt x="221688" y="56017"/>
                  </a:lnTo>
                  <a:lnTo>
                    <a:pt x="220371" y="53083"/>
                  </a:lnTo>
                  <a:lnTo>
                    <a:pt x="160706" y="53083"/>
                  </a:lnTo>
                  <a:lnTo>
                    <a:pt x="157549" y="52260"/>
                  </a:lnTo>
                  <a:close/>
                </a:path>
                <a:path w="233045" h="351154">
                  <a:moveTo>
                    <a:pt x="154737" y="50589"/>
                  </a:moveTo>
                  <a:lnTo>
                    <a:pt x="157549" y="52260"/>
                  </a:lnTo>
                  <a:lnTo>
                    <a:pt x="160706" y="53083"/>
                  </a:lnTo>
                  <a:lnTo>
                    <a:pt x="154737" y="50589"/>
                  </a:lnTo>
                  <a:close/>
                </a:path>
                <a:path w="233045" h="351154">
                  <a:moveTo>
                    <a:pt x="219251" y="50589"/>
                  </a:moveTo>
                  <a:lnTo>
                    <a:pt x="154737" y="50589"/>
                  </a:lnTo>
                  <a:lnTo>
                    <a:pt x="160706" y="53083"/>
                  </a:lnTo>
                  <a:lnTo>
                    <a:pt x="220371" y="53083"/>
                  </a:lnTo>
                  <a:lnTo>
                    <a:pt x="219251" y="50589"/>
                  </a:lnTo>
                  <a:close/>
                </a:path>
                <a:path w="233045" h="351154">
                  <a:moveTo>
                    <a:pt x="142040" y="48215"/>
                  </a:moveTo>
                  <a:lnTo>
                    <a:pt x="157549" y="52260"/>
                  </a:lnTo>
                  <a:lnTo>
                    <a:pt x="154737" y="50589"/>
                  </a:lnTo>
                  <a:lnTo>
                    <a:pt x="219251" y="50589"/>
                  </a:lnTo>
                  <a:lnTo>
                    <a:pt x="218267" y="48398"/>
                  </a:lnTo>
                  <a:lnTo>
                    <a:pt x="143751" y="48398"/>
                  </a:lnTo>
                  <a:lnTo>
                    <a:pt x="142040" y="48215"/>
                  </a:lnTo>
                  <a:close/>
                </a:path>
                <a:path w="233045" h="351154">
                  <a:moveTo>
                    <a:pt x="88138" y="49759"/>
                  </a:moveTo>
                  <a:lnTo>
                    <a:pt x="87008" y="50011"/>
                  </a:lnTo>
                  <a:lnTo>
                    <a:pt x="87554" y="49904"/>
                  </a:lnTo>
                  <a:lnTo>
                    <a:pt x="88138" y="49759"/>
                  </a:lnTo>
                  <a:close/>
                </a:path>
                <a:path w="233045" h="351154">
                  <a:moveTo>
                    <a:pt x="87554" y="49904"/>
                  </a:moveTo>
                  <a:lnTo>
                    <a:pt x="87008" y="50011"/>
                  </a:lnTo>
                  <a:lnTo>
                    <a:pt x="87554" y="49904"/>
                  </a:lnTo>
                  <a:close/>
                </a:path>
                <a:path w="233045" h="351154">
                  <a:moveTo>
                    <a:pt x="88299" y="49759"/>
                  </a:moveTo>
                  <a:lnTo>
                    <a:pt x="88138" y="49759"/>
                  </a:lnTo>
                  <a:lnTo>
                    <a:pt x="87554" y="49904"/>
                  </a:lnTo>
                  <a:lnTo>
                    <a:pt x="88299" y="49759"/>
                  </a:lnTo>
                  <a:close/>
                </a:path>
                <a:path w="233045" h="351154">
                  <a:moveTo>
                    <a:pt x="140373" y="47781"/>
                  </a:moveTo>
                  <a:lnTo>
                    <a:pt x="142040" y="48215"/>
                  </a:lnTo>
                  <a:lnTo>
                    <a:pt x="143751" y="48398"/>
                  </a:lnTo>
                  <a:lnTo>
                    <a:pt x="140373" y="47781"/>
                  </a:lnTo>
                  <a:close/>
                </a:path>
                <a:path w="233045" h="351154">
                  <a:moveTo>
                    <a:pt x="217990" y="47781"/>
                  </a:moveTo>
                  <a:lnTo>
                    <a:pt x="140373" y="47781"/>
                  </a:lnTo>
                  <a:lnTo>
                    <a:pt x="143751" y="48398"/>
                  </a:lnTo>
                  <a:lnTo>
                    <a:pt x="218267" y="48398"/>
                  </a:lnTo>
                  <a:lnTo>
                    <a:pt x="217990" y="47781"/>
                  </a:lnTo>
                  <a:close/>
                </a:path>
                <a:path w="233045" h="351154">
                  <a:moveTo>
                    <a:pt x="217205" y="46032"/>
                  </a:moveTo>
                  <a:lnTo>
                    <a:pt x="121577" y="46032"/>
                  </a:lnTo>
                  <a:lnTo>
                    <a:pt x="124727" y="46151"/>
                  </a:lnTo>
                  <a:lnTo>
                    <a:pt x="123147" y="46199"/>
                  </a:lnTo>
                  <a:lnTo>
                    <a:pt x="142040" y="48215"/>
                  </a:lnTo>
                  <a:lnTo>
                    <a:pt x="140373" y="47781"/>
                  </a:lnTo>
                  <a:lnTo>
                    <a:pt x="217990" y="47781"/>
                  </a:lnTo>
                  <a:lnTo>
                    <a:pt x="217205" y="46032"/>
                  </a:lnTo>
                  <a:close/>
                </a:path>
                <a:path w="233045" h="351154">
                  <a:moveTo>
                    <a:pt x="105334" y="46441"/>
                  </a:moveTo>
                  <a:lnTo>
                    <a:pt x="101638" y="46855"/>
                  </a:lnTo>
                  <a:lnTo>
                    <a:pt x="103500" y="46798"/>
                  </a:lnTo>
                  <a:lnTo>
                    <a:pt x="105334" y="46441"/>
                  </a:lnTo>
                  <a:close/>
                </a:path>
                <a:path w="233045" h="351154">
                  <a:moveTo>
                    <a:pt x="103500" y="46798"/>
                  </a:moveTo>
                  <a:lnTo>
                    <a:pt x="101638" y="46855"/>
                  </a:lnTo>
                  <a:lnTo>
                    <a:pt x="103209" y="46855"/>
                  </a:lnTo>
                  <a:lnTo>
                    <a:pt x="103500" y="46798"/>
                  </a:lnTo>
                  <a:close/>
                </a:path>
                <a:path w="233045" h="351154">
                  <a:moveTo>
                    <a:pt x="115225" y="46441"/>
                  </a:moveTo>
                  <a:lnTo>
                    <a:pt x="105334" y="46441"/>
                  </a:lnTo>
                  <a:lnTo>
                    <a:pt x="103500" y="46798"/>
                  </a:lnTo>
                  <a:lnTo>
                    <a:pt x="115225" y="46441"/>
                  </a:lnTo>
                  <a:close/>
                </a:path>
                <a:path w="233045" h="351154">
                  <a:moveTo>
                    <a:pt x="121577" y="46032"/>
                  </a:moveTo>
                  <a:lnTo>
                    <a:pt x="123147" y="46199"/>
                  </a:lnTo>
                  <a:lnTo>
                    <a:pt x="124727" y="46151"/>
                  </a:lnTo>
                  <a:lnTo>
                    <a:pt x="121577" y="46032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60906" y="5606505"/>
              <a:ext cx="2102261" cy="9985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6647" y="6173470"/>
              <a:ext cx="448536" cy="6845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37837" y="6388961"/>
              <a:ext cx="665445" cy="2029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79526" y="6187565"/>
              <a:ext cx="66177" cy="8050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35581" y="6240551"/>
              <a:ext cx="135890" cy="371475"/>
            </a:xfrm>
            <a:custGeom>
              <a:avLst/>
              <a:gdLst/>
              <a:ahLst/>
              <a:cxnLst/>
              <a:rect l="l" t="t" r="r" b="b"/>
              <a:pathLst>
                <a:path w="135890" h="371475">
                  <a:moveTo>
                    <a:pt x="135331" y="220154"/>
                  </a:moveTo>
                  <a:lnTo>
                    <a:pt x="131330" y="216166"/>
                  </a:lnTo>
                  <a:lnTo>
                    <a:pt x="130822" y="215646"/>
                  </a:lnTo>
                  <a:lnTo>
                    <a:pt x="56870" y="215646"/>
                  </a:lnTo>
                  <a:lnTo>
                    <a:pt x="45974" y="212051"/>
                  </a:lnTo>
                  <a:lnTo>
                    <a:pt x="45986" y="210756"/>
                  </a:lnTo>
                  <a:lnTo>
                    <a:pt x="46469" y="178371"/>
                  </a:lnTo>
                  <a:lnTo>
                    <a:pt x="47701" y="145643"/>
                  </a:lnTo>
                  <a:lnTo>
                    <a:pt x="47713" y="145453"/>
                  </a:lnTo>
                  <a:lnTo>
                    <a:pt x="47752" y="144830"/>
                  </a:lnTo>
                  <a:lnTo>
                    <a:pt x="47879" y="143103"/>
                  </a:lnTo>
                  <a:lnTo>
                    <a:pt x="50304" y="110350"/>
                  </a:lnTo>
                  <a:lnTo>
                    <a:pt x="52184" y="84467"/>
                  </a:lnTo>
                  <a:lnTo>
                    <a:pt x="54368" y="59182"/>
                  </a:lnTo>
                  <a:lnTo>
                    <a:pt x="54381" y="58928"/>
                  </a:lnTo>
                  <a:lnTo>
                    <a:pt x="54406" y="58661"/>
                  </a:lnTo>
                  <a:lnTo>
                    <a:pt x="56451" y="41897"/>
                  </a:lnTo>
                  <a:lnTo>
                    <a:pt x="56718" y="39776"/>
                  </a:lnTo>
                  <a:lnTo>
                    <a:pt x="57442" y="37490"/>
                  </a:lnTo>
                  <a:lnTo>
                    <a:pt x="58674" y="33718"/>
                  </a:lnTo>
                  <a:lnTo>
                    <a:pt x="57454" y="37465"/>
                  </a:lnTo>
                  <a:lnTo>
                    <a:pt x="59372" y="33718"/>
                  </a:lnTo>
                  <a:lnTo>
                    <a:pt x="61417" y="29705"/>
                  </a:lnTo>
                  <a:lnTo>
                    <a:pt x="62128" y="20739"/>
                  </a:lnTo>
                  <a:lnTo>
                    <a:pt x="59410" y="12153"/>
                  </a:lnTo>
                  <a:lnTo>
                    <a:pt x="53416" y="5029"/>
                  </a:lnTo>
                  <a:lnTo>
                    <a:pt x="45605" y="927"/>
                  </a:lnTo>
                  <a:lnTo>
                    <a:pt x="44551" y="812"/>
                  </a:lnTo>
                  <a:lnTo>
                    <a:pt x="44551" y="334733"/>
                  </a:lnTo>
                  <a:lnTo>
                    <a:pt x="44551" y="812"/>
                  </a:lnTo>
                  <a:lnTo>
                    <a:pt x="11049" y="27228"/>
                  </a:lnTo>
                  <a:lnTo>
                    <a:pt x="4991" y="80708"/>
                  </a:lnTo>
                  <a:lnTo>
                    <a:pt x="2400" y="143332"/>
                  </a:lnTo>
                  <a:lnTo>
                    <a:pt x="1130" y="177177"/>
                  </a:lnTo>
                  <a:lnTo>
                    <a:pt x="622" y="210756"/>
                  </a:lnTo>
                  <a:lnTo>
                    <a:pt x="0" y="241757"/>
                  </a:lnTo>
                  <a:lnTo>
                    <a:pt x="139" y="270827"/>
                  </a:lnTo>
                  <a:lnTo>
                    <a:pt x="571" y="314058"/>
                  </a:lnTo>
                  <a:lnTo>
                    <a:pt x="8026" y="352247"/>
                  </a:lnTo>
                  <a:lnTo>
                    <a:pt x="51879" y="371284"/>
                  </a:lnTo>
                  <a:lnTo>
                    <a:pt x="55295" y="370433"/>
                  </a:lnTo>
                  <a:lnTo>
                    <a:pt x="70154" y="361734"/>
                  </a:lnTo>
                  <a:lnTo>
                    <a:pt x="71158" y="361149"/>
                  </a:lnTo>
                  <a:lnTo>
                    <a:pt x="98120" y="339140"/>
                  </a:lnTo>
                  <a:lnTo>
                    <a:pt x="99187" y="335102"/>
                  </a:lnTo>
                  <a:lnTo>
                    <a:pt x="99098" y="333260"/>
                  </a:lnTo>
                  <a:lnTo>
                    <a:pt x="98450" y="328142"/>
                  </a:lnTo>
                  <a:lnTo>
                    <a:pt x="98412" y="327850"/>
                  </a:lnTo>
                  <a:lnTo>
                    <a:pt x="96583" y="324650"/>
                  </a:lnTo>
                  <a:lnTo>
                    <a:pt x="94843" y="321602"/>
                  </a:lnTo>
                  <a:lnTo>
                    <a:pt x="89115" y="317233"/>
                  </a:lnTo>
                  <a:lnTo>
                    <a:pt x="82410" y="315468"/>
                  </a:lnTo>
                  <a:lnTo>
                    <a:pt x="75514" y="316331"/>
                  </a:lnTo>
                  <a:lnTo>
                    <a:pt x="69278" y="319900"/>
                  </a:lnTo>
                  <a:lnTo>
                    <a:pt x="62522" y="325805"/>
                  </a:lnTo>
                  <a:lnTo>
                    <a:pt x="57658" y="327482"/>
                  </a:lnTo>
                  <a:lnTo>
                    <a:pt x="54419" y="328968"/>
                  </a:lnTo>
                  <a:lnTo>
                    <a:pt x="47688" y="332917"/>
                  </a:lnTo>
                  <a:lnTo>
                    <a:pt x="47688" y="336600"/>
                  </a:lnTo>
                  <a:lnTo>
                    <a:pt x="46926" y="335673"/>
                  </a:lnTo>
                  <a:lnTo>
                    <a:pt x="47688" y="336600"/>
                  </a:lnTo>
                  <a:lnTo>
                    <a:pt x="47688" y="332917"/>
                  </a:lnTo>
                  <a:lnTo>
                    <a:pt x="47637" y="335495"/>
                  </a:lnTo>
                  <a:lnTo>
                    <a:pt x="47548" y="335851"/>
                  </a:lnTo>
                  <a:lnTo>
                    <a:pt x="47498" y="335534"/>
                  </a:lnTo>
                  <a:lnTo>
                    <a:pt x="47409" y="335114"/>
                  </a:lnTo>
                  <a:lnTo>
                    <a:pt x="47498" y="335534"/>
                  </a:lnTo>
                  <a:lnTo>
                    <a:pt x="47637" y="335495"/>
                  </a:lnTo>
                  <a:lnTo>
                    <a:pt x="47637" y="332943"/>
                  </a:lnTo>
                  <a:lnTo>
                    <a:pt x="47091" y="333260"/>
                  </a:lnTo>
                  <a:lnTo>
                    <a:pt x="46837" y="331876"/>
                  </a:lnTo>
                  <a:lnTo>
                    <a:pt x="46431" y="329577"/>
                  </a:lnTo>
                  <a:lnTo>
                    <a:pt x="46228" y="328472"/>
                  </a:lnTo>
                  <a:lnTo>
                    <a:pt x="46151" y="327291"/>
                  </a:lnTo>
                  <a:lnTo>
                    <a:pt x="45326" y="315887"/>
                  </a:lnTo>
                  <a:lnTo>
                    <a:pt x="45250" y="315023"/>
                  </a:lnTo>
                  <a:lnTo>
                    <a:pt x="45250" y="314896"/>
                  </a:lnTo>
                  <a:lnTo>
                    <a:pt x="45262" y="314058"/>
                  </a:lnTo>
                  <a:lnTo>
                    <a:pt x="45707" y="270713"/>
                  </a:lnTo>
                  <a:lnTo>
                    <a:pt x="45834" y="240906"/>
                  </a:lnTo>
                  <a:lnTo>
                    <a:pt x="46062" y="239369"/>
                  </a:lnTo>
                  <a:lnTo>
                    <a:pt x="46101" y="239153"/>
                  </a:lnTo>
                  <a:lnTo>
                    <a:pt x="46062" y="239369"/>
                  </a:lnTo>
                  <a:lnTo>
                    <a:pt x="56870" y="235788"/>
                  </a:lnTo>
                  <a:lnTo>
                    <a:pt x="130822" y="235788"/>
                  </a:lnTo>
                  <a:lnTo>
                    <a:pt x="131330" y="235280"/>
                  </a:lnTo>
                  <a:lnTo>
                    <a:pt x="133985" y="232625"/>
                  </a:lnTo>
                  <a:lnTo>
                    <a:pt x="135331" y="231279"/>
                  </a:lnTo>
                  <a:lnTo>
                    <a:pt x="135331" y="220154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942351" y="5089893"/>
            <a:ext cx="366140" cy="22327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353170" y="4867049"/>
            <a:ext cx="1345143" cy="471637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0032974" y="4881510"/>
            <a:ext cx="684530" cy="356235"/>
            <a:chOff x="10032974" y="4881510"/>
            <a:chExt cx="684530" cy="356235"/>
          </a:xfrm>
        </p:grpSpPr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32974" y="5013718"/>
              <a:ext cx="233752" cy="2166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99953" y="4881510"/>
              <a:ext cx="417236" cy="355727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782792" y="4699018"/>
            <a:ext cx="682450" cy="511777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1605778" y="4767643"/>
            <a:ext cx="203835" cy="410845"/>
          </a:xfrm>
          <a:custGeom>
            <a:avLst/>
            <a:gdLst/>
            <a:ahLst/>
            <a:cxnLst/>
            <a:rect l="l" t="t" r="r" b="b"/>
            <a:pathLst>
              <a:path w="203834" h="410845">
                <a:moveTo>
                  <a:pt x="108709" y="393218"/>
                </a:moveTo>
                <a:lnTo>
                  <a:pt x="120017" y="400138"/>
                </a:lnTo>
                <a:lnTo>
                  <a:pt x="121681" y="400913"/>
                </a:lnTo>
                <a:lnTo>
                  <a:pt x="148160" y="409333"/>
                </a:lnTo>
                <a:lnTo>
                  <a:pt x="157130" y="410308"/>
                </a:lnTo>
                <a:lnTo>
                  <a:pt x="165485" y="407854"/>
                </a:lnTo>
                <a:lnTo>
                  <a:pt x="172308" y="402447"/>
                </a:lnTo>
                <a:lnTo>
                  <a:pt x="176684" y="394563"/>
                </a:lnTo>
                <a:lnTo>
                  <a:pt x="176770" y="393776"/>
                </a:lnTo>
                <a:lnTo>
                  <a:pt x="109921" y="393776"/>
                </a:lnTo>
                <a:lnTo>
                  <a:pt x="108709" y="393218"/>
                </a:lnTo>
                <a:close/>
              </a:path>
              <a:path w="203834" h="410845">
                <a:moveTo>
                  <a:pt x="107546" y="392506"/>
                </a:moveTo>
                <a:lnTo>
                  <a:pt x="108709" y="393218"/>
                </a:lnTo>
                <a:lnTo>
                  <a:pt x="109921" y="393776"/>
                </a:lnTo>
                <a:lnTo>
                  <a:pt x="107546" y="392506"/>
                </a:lnTo>
                <a:close/>
              </a:path>
              <a:path w="203834" h="410845">
                <a:moveTo>
                  <a:pt x="176908" y="392506"/>
                </a:moveTo>
                <a:lnTo>
                  <a:pt x="107546" y="392506"/>
                </a:lnTo>
                <a:lnTo>
                  <a:pt x="109921" y="393776"/>
                </a:lnTo>
                <a:lnTo>
                  <a:pt x="176770" y="393776"/>
                </a:lnTo>
                <a:lnTo>
                  <a:pt x="176908" y="392506"/>
                </a:lnTo>
                <a:close/>
              </a:path>
              <a:path w="203834" h="410845">
                <a:moveTo>
                  <a:pt x="175207" y="237096"/>
                </a:moveTo>
                <a:lnTo>
                  <a:pt x="116690" y="237096"/>
                </a:lnTo>
                <a:lnTo>
                  <a:pt x="115826" y="238086"/>
                </a:lnTo>
                <a:lnTo>
                  <a:pt x="77269" y="280606"/>
                </a:lnTo>
                <a:lnTo>
                  <a:pt x="57266" y="323265"/>
                </a:lnTo>
                <a:lnTo>
                  <a:pt x="56509" y="342061"/>
                </a:lnTo>
                <a:lnTo>
                  <a:pt x="57152" y="345198"/>
                </a:lnTo>
                <a:lnTo>
                  <a:pt x="108709" y="393218"/>
                </a:lnTo>
                <a:lnTo>
                  <a:pt x="107546" y="392506"/>
                </a:lnTo>
                <a:lnTo>
                  <a:pt x="176908" y="392506"/>
                </a:lnTo>
                <a:lnTo>
                  <a:pt x="144383" y="360464"/>
                </a:lnTo>
                <a:lnTo>
                  <a:pt x="142191" y="360464"/>
                </a:lnTo>
                <a:lnTo>
                  <a:pt x="137200" y="358178"/>
                </a:lnTo>
                <a:lnTo>
                  <a:pt x="138462" y="358178"/>
                </a:lnTo>
                <a:lnTo>
                  <a:pt x="131295" y="353783"/>
                </a:lnTo>
                <a:lnTo>
                  <a:pt x="128920" y="352513"/>
                </a:lnTo>
                <a:lnTo>
                  <a:pt x="120531" y="348653"/>
                </a:lnTo>
                <a:lnTo>
                  <a:pt x="109578" y="348653"/>
                </a:lnTo>
                <a:lnTo>
                  <a:pt x="99062" y="338772"/>
                </a:lnTo>
                <a:lnTo>
                  <a:pt x="103232" y="338772"/>
                </a:lnTo>
                <a:lnTo>
                  <a:pt x="102326" y="331635"/>
                </a:lnTo>
                <a:lnTo>
                  <a:pt x="103549" y="331635"/>
                </a:lnTo>
                <a:lnTo>
                  <a:pt x="103863" y="329222"/>
                </a:lnTo>
                <a:lnTo>
                  <a:pt x="104182" y="329222"/>
                </a:lnTo>
                <a:lnTo>
                  <a:pt x="104491" y="327774"/>
                </a:lnTo>
                <a:lnTo>
                  <a:pt x="103990" y="327774"/>
                </a:lnTo>
                <a:lnTo>
                  <a:pt x="105463" y="323227"/>
                </a:lnTo>
                <a:lnTo>
                  <a:pt x="105993" y="323227"/>
                </a:lnTo>
                <a:lnTo>
                  <a:pt x="107067" y="320789"/>
                </a:lnTo>
                <a:lnTo>
                  <a:pt x="106606" y="320789"/>
                </a:lnTo>
                <a:lnTo>
                  <a:pt x="108790" y="316877"/>
                </a:lnTo>
                <a:lnTo>
                  <a:pt x="109311" y="316877"/>
                </a:lnTo>
                <a:lnTo>
                  <a:pt x="112701" y="311975"/>
                </a:lnTo>
                <a:lnTo>
                  <a:pt x="112486" y="311975"/>
                </a:lnTo>
                <a:lnTo>
                  <a:pt x="114264" y="309714"/>
                </a:lnTo>
                <a:lnTo>
                  <a:pt x="114498" y="309714"/>
                </a:lnTo>
                <a:lnTo>
                  <a:pt x="136650" y="284759"/>
                </a:lnTo>
                <a:lnTo>
                  <a:pt x="151183" y="268681"/>
                </a:lnTo>
                <a:lnTo>
                  <a:pt x="152110" y="267601"/>
                </a:lnTo>
                <a:lnTo>
                  <a:pt x="166982" y="249034"/>
                </a:lnTo>
                <a:lnTo>
                  <a:pt x="168023" y="247611"/>
                </a:lnTo>
                <a:lnTo>
                  <a:pt x="175207" y="237096"/>
                </a:lnTo>
                <a:close/>
              </a:path>
              <a:path w="203834" h="410845">
                <a:moveTo>
                  <a:pt x="137200" y="358178"/>
                </a:moveTo>
                <a:lnTo>
                  <a:pt x="142191" y="360464"/>
                </a:lnTo>
                <a:lnTo>
                  <a:pt x="139825" y="359013"/>
                </a:lnTo>
                <a:lnTo>
                  <a:pt x="137200" y="358178"/>
                </a:lnTo>
                <a:close/>
              </a:path>
              <a:path w="203834" h="410845">
                <a:moveTo>
                  <a:pt x="139825" y="359013"/>
                </a:moveTo>
                <a:lnTo>
                  <a:pt x="142191" y="360464"/>
                </a:lnTo>
                <a:lnTo>
                  <a:pt x="144383" y="360464"/>
                </a:lnTo>
                <a:lnTo>
                  <a:pt x="139825" y="359013"/>
                </a:lnTo>
                <a:close/>
              </a:path>
              <a:path w="203834" h="410845">
                <a:moveTo>
                  <a:pt x="138462" y="358178"/>
                </a:moveTo>
                <a:lnTo>
                  <a:pt x="137200" y="358178"/>
                </a:lnTo>
                <a:lnTo>
                  <a:pt x="139825" y="359013"/>
                </a:lnTo>
                <a:lnTo>
                  <a:pt x="138462" y="358178"/>
                </a:lnTo>
                <a:close/>
              </a:path>
              <a:path w="203834" h="410845">
                <a:moveTo>
                  <a:pt x="99062" y="338772"/>
                </a:moveTo>
                <a:lnTo>
                  <a:pt x="109578" y="348653"/>
                </a:lnTo>
                <a:lnTo>
                  <a:pt x="106033" y="342061"/>
                </a:lnTo>
                <a:lnTo>
                  <a:pt x="105564" y="342061"/>
                </a:lnTo>
                <a:lnTo>
                  <a:pt x="105410" y="341693"/>
                </a:lnTo>
                <a:lnTo>
                  <a:pt x="99062" y="338772"/>
                </a:lnTo>
                <a:close/>
              </a:path>
              <a:path w="203834" h="410845">
                <a:moveTo>
                  <a:pt x="105976" y="341954"/>
                </a:moveTo>
                <a:lnTo>
                  <a:pt x="109578" y="348653"/>
                </a:lnTo>
                <a:lnTo>
                  <a:pt x="120531" y="348653"/>
                </a:lnTo>
                <a:lnTo>
                  <a:pt x="105976" y="341954"/>
                </a:lnTo>
                <a:close/>
              </a:path>
              <a:path w="203834" h="410845">
                <a:moveTo>
                  <a:pt x="105410" y="341693"/>
                </a:moveTo>
                <a:lnTo>
                  <a:pt x="105564" y="342061"/>
                </a:lnTo>
                <a:lnTo>
                  <a:pt x="105457" y="341715"/>
                </a:lnTo>
                <a:close/>
              </a:path>
              <a:path w="203834" h="410845">
                <a:moveTo>
                  <a:pt x="105457" y="341715"/>
                </a:moveTo>
                <a:lnTo>
                  <a:pt x="105564" y="342061"/>
                </a:lnTo>
                <a:lnTo>
                  <a:pt x="106033" y="342061"/>
                </a:lnTo>
                <a:lnTo>
                  <a:pt x="105457" y="341715"/>
                </a:lnTo>
                <a:close/>
              </a:path>
              <a:path w="203834" h="410845">
                <a:moveTo>
                  <a:pt x="104923" y="339997"/>
                </a:moveTo>
                <a:lnTo>
                  <a:pt x="105457" y="341715"/>
                </a:lnTo>
                <a:lnTo>
                  <a:pt x="105976" y="341954"/>
                </a:lnTo>
                <a:lnTo>
                  <a:pt x="104923" y="339997"/>
                </a:lnTo>
                <a:close/>
              </a:path>
              <a:path w="203834" h="410845">
                <a:moveTo>
                  <a:pt x="103875" y="338048"/>
                </a:moveTo>
                <a:lnTo>
                  <a:pt x="105372" y="341604"/>
                </a:lnTo>
                <a:lnTo>
                  <a:pt x="104923" y="339997"/>
                </a:lnTo>
                <a:lnTo>
                  <a:pt x="103875" y="338048"/>
                </a:lnTo>
                <a:close/>
              </a:path>
              <a:path w="203834" h="410845">
                <a:moveTo>
                  <a:pt x="103232" y="338772"/>
                </a:moveTo>
                <a:lnTo>
                  <a:pt x="99062" y="338772"/>
                </a:lnTo>
                <a:lnTo>
                  <a:pt x="105410" y="341693"/>
                </a:lnTo>
                <a:lnTo>
                  <a:pt x="104586" y="339737"/>
                </a:lnTo>
                <a:lnTo>
                  <a:pt x="103355" y="339737"/>
                </a:lnTo>
                <a:lnTo>
                  <a:pt x="103232" y="338772"/>
                </a:lnTo>
                <a:close/>
              </a:path>
              <a:path w="203834" h="410845">
                <a:moveTo>
                  <a:pt x="104318" y="338048"/>
                </a:moveTo>
                <a:lnTo>
                  <a:pt x="103875" y="338048"/>
                </a:lnTo>
                <a:lnTo>
                  <a:pt x="104923" y="339997"/>
                </a:lnTo>
                <a:lnTo>
                  <a:pt x="104318" y="338048"/>
                </a:lnTo>
                <a:close/>
              </a:path>
              <a:path w="203834" h="410845">
                <a:moveTo>
                  <a:pt x="102326" y="331635"/>
                </a:moveTo>
                <a:lnTo>
                  <a:pt x="103355" y="339737"/>
                </a:lnTo>
                <a:lnTo>
                  <a:pt x="103555" y="335591"/>
                </a:lnTo>
                <a:lnTo>
                  <a:pt x="102326" y="331635"/>
                </a:lnTo>
                <a:close/>
              </a:path>
              <a:path w="203834" h="410845">
                <a:moveTo>
                  <a:pt x="103555" y="335591"/>
                </a:moveTo>
                <a:lnTo>
                  <a:pt x="103355" y="339737"/>
                </a:lnTo>
                <a:lnTo>
                  <a:pt x="104586" y="339737"/>
                </a:lnTo>
                <a:lnTo>
                  <a:pt x="103875" y="338048"/>
                </a:lnTo>
                <a:lnTo>
                  <a:pt x="104318" y="338048"/>
                </a:lnTo>
                <a:lnTo>
                  <a:pt x="103555" y="335591"/>
                </a:lnTo>
                <a:close/>
              </a:path>
              <a:path w="203834" h="410845">
                <a:moveTo>
                  <a:pt x="103549" y="331635"/>
                </a:moveTo>
                <a:lnTo>
                  <a:pt x="102326" y="331635"/>
                </a:lnTo>
                <a:lnTo>
                  <a:pt x="103555" y="335591"/>
                </a:lnTo>
                <a:lnTo>
                  <a:pt x="103679" y="333032"/>
                </a:lnTo>
                <a:lnTo>
                  <a:pt x="103367" y="333032"/>
                </a:lnTo>
                <a:lnTo>
                  <a:pt x="103549" y="331635"/>
                </a:lnTo>
                <a:close/>
              </a:path>
              <a:path w="203834" h="410845">
                <a:moveTo>
                  <a:pt x="103863" y="329222"/>
                </a:moveTo>
                <a:lnTo>
                  <a:pt x="103367" y="333032"/>
                </a:lnTo>
                <a:lnTo>
                  <a:pt x="103769" y="331150"/>
                </a:lnTo>
                <a:lnTo>
                  <a:pt x="103863" y="329222"/>
                </a:lnTo>
                <a:close/>
              </a:path>
              <a:path w="203834" h="410845">
                <a:moveTo>
                  <a:pt x="103769" y="331150"/>
                </a:moveTo>
                <a:lnTo>
                  <a:pt x="103367" y="333032"/>
                </a:lnTo>
                <a:lnTo>
                  <a:pt x="103679" y="333032"/>
                </a:lnTo>
                <a:lnTo>
                  <a:pt x="103769" y="331150"/>
                </a:lnTo>
                <a:close/>
              </a:path>
              <a:path w="203834" h="410845">
                <a:moveTo>
                  <a:pt x="104182" y="329222"/>
                </a:moveTo>
                <a:lnTo>
                  <a:pt x="103863" y="329222"/>
                </a:lnTo>
                <a:lnTo>
                  <a:pt x="103769" y="331150"/>
                </a:lnTo>
                <a:lnTo>
                  <a:pt x="104182" y="329222"/>
                </a:lnTo>
                <a:close/>
              </a:path>
              <a:path w="203834" h="410845">
                <a:moveTo>
                  <a:pt x="105463" y="323227"/>
                </a:moveTo>
                <a:lnTo>
                  <a:pt x="103990" y="327774"/>
                </a:lnTo>
                <a:lnTo>
                  <a:pt x="104964" y="325563"/>
                </a:lnTo>
                <a:lnTo>
                  <a:pt x="105463" y="323227"/>
                </a:lnTo>
                <a:close/>
              </a:path>
              <a:path w="203834" h="410845">
                <a:moveTo>
                  <a:pt x="104964" y="325563"/>
                </a:moveTo>
                <a:lnTo>
                  <a:pt x="103990" y="327774"/>
                </a:lnTo>
                <a:lnTo>
                  <a:pt x="104491" y="327774"/>
                </a:lnTo>
                <a:lnTo>
                  <a:pt x="104964" y="325563"/>
                </a:lnTo>
                <a:close/>
              </a:path>
              <a:path w="203834" h="410845">
                <a:moveTo>
                  <a:pt x="105993" y="323227"/>
                </a:moveTo>
                <a:lnTo>
                  <a:pt x="105463" y="323227"/>
                </a:lnTo>
                <a:lnTo>
                  <a:pt x="104964" y="325563"/>
                </a:lnTo>
                <a:lnTo>
                  <a:pt x="105993" y="323227"/>
                </a:lnTo>
                <a:close/>
              </a:path>
              <a:path w="203834" h="410845">
                <a:moveTo>
                  <a:pt x="108790" y="316877"/>
                </a:moveTo>
                <a:lnTo>
                  <a:pt x="106606" y="320789"/>
                </a:lnTo>
                <a:lnTo>
                  <a:pt x="107876" y="318951"/>
                </a:lnTo>
                <a:lnTo>
                  <a:pt x="108790" y="316877"/>
                </a:lnTo>
                <a:close/>
              </a:path>
              <a:path w="203834" h="410845">
                <a:moveTo>
                  <a:pt x="107876" y="318951"/>
                </a:moveTo>
                <a:lnTo>
                  <a:pt x="106606" y="320789"/>
                </a:lnTo>
                <a:lnTo>
                  <a:pt x="107067" y="320789"/>
                </a:lnTo>
                <a:lnTo>
                  <a:pt x="107876" y="318951"/>
                </a:lnTo>
                <a:close/>
              </a:path>
              <a:path w="203834" h="410845">
                <a:moveTo>
                  <a:pt x="109311" y="316877"/>
                </a:moveTo>
                <a:lnTo>
                  <a:pt x="108790" y="316877"/>
                </a:lnTo>
                <a:lnTo>
                  <a:pt x="107876" y="318951"/>
                </a:lnTo>
                <a:lnTo>
                  <a:pt x="109311" y="316877"/>
                </a:lnTo>
                <a:close/>
              </a:path>
              <a:path w="203834" h="410845">
                <a:moveTo>
                  <a:pt x="114264" y="309714"/>
                </a:moveTo>
                <a:lnTo>
                  <a:pt x="112486" y="311975"/>
                </a:lnTo>
                <a:lnTo>
                  <a:pt x="113449" y="310894"/>
                </a:lnTo>
                <a:lnTo>
                  <a:pt x="114264" y="309714"/>
                </a:lnTo>
                <a:close/>
              </a:path>
              <a:path w="203834" h="410845">
                <a:moveTo>
                  <a:pt x="113449" y="310894"/>
                </a:moveTo>
                <a:lnTo>
                  <a:pt x="112486" y="311975"/>
                </a:lnTo>
                <a:lnTo>
                  <a:pt x="112701" y="311975"/>
                </a:lnTo>
                <a:lnTo>
                  <a:pt x="113449" y="310894"/>
                </a:lnTo>
                <a:close/>
              </a:path>
              <a:path w="203834" h="410845">
                <a:moveTo>
                  <a:pt x="114498" y="309714"/>
                </a:moveTo>
                <a:lnTo>
                  <a:pt x="114264" y="309714"/>
                </a:lnTo>
                <a:lnTo>
                  <a:pt x="113449" y="310894"/>
                </a:lnTo>
                <a:lnTo>
                  <a:pt x="114498" y="309714"/>
                </a:lnTo>
                <a:close/>
              </a:path>
              <a:path w="203834" h="410845">
                <a:moveTo>
                  <a:pt x="136819" y="284568"/>
                </a:moveTo>
                <a:lnTo>
                  <a:pt x="136629" y="284759"/>
                </a:lnTo>
                <a:lnTo>
                  <a:pt x="136819" y="284568"/>
                </a:lnTo>
                <a:close/>
              </a:path>
              <a:path w="203834" h="410845">
                <a:moveTo>
                  <a:pt x="116272" y="237547"/>
                </a:moveTo>
                <a:lnTo>
                  <a:pt x="115773" y="238086"/>
                </a:lnTo>
                <a:lnTo>
                  <a:pt x="116272" y="237547"/>
                </a:lnTo>
                <a:close/>
              </a:path>
              <a:path w="203834" h="410845">
                <a:moveTo>
                  <a:pt x="116690" y="237096"/>
                </a:moveTo>
                <a:lnTo>
                  <a:pt x="116272" y="237547"/>
                </a:lnTo>
                <a:lnTo>
                  <a:pt x="115826" y="238086"/>
                </a:lnTo>
                <a:lnTo>
                  <a:pt x="116690" y="237096"/>
                </a:lnTo>
                <a:close/>
              </a:path>
              <a:path w="203834" h="410845">
                <a:moveTo>
                  <a:pt x="185628" y="219748"/>
                </a:moveTo>
                <a:lnTo>
                  <a:pt x="130990" y="219748"/>
                </a:lnTo>
                <a:lnTo>
                  <a:pt x="129948" y="221119"/>
                </a:lnTo>
                <a:lnTo>
                  <a:pt x="116272" y="237547"/>
                </a:lnTo>
                <a:lnTo>
                  <a:pt x="116690" y="237096"/>
                </a:lnTo>
                <a:lnTo>
                  <a:pt x="175207" y="237096"/>
                </a:lnTo>
                <a:lnTo>
                  <a:pt x="181714" y="227571"/>
                </a:lnTo>
                <a:lnTo>
                  <a:pt x="183669" y="224078"/>
                </a:lnTo>
                <a:lnTo>
                  <a:pt x="185628" y="219748"/>
                </a:lnTo>
                <a:close/>
              </a:path>
              <a:path w="203834" h="410845">
                <a:moveTo>
                  <a:pt x="130505" y="220334"/>
                </a:moveTo>
                <a:lnTo>
                  <a:pt x="129856" y="221119"/>
                </a:lnTo>
                <a:lnTo>
                  <a:pt x="130505" y="220334"/>
                </a:lnTo>
                <a:close/>
              </a:path>
              <a:path w="203834" h="410845">
                <a:moveTo>
                  <a:pt x="130990" y="219748"/>
                </a:moveTo>
                <a:lnTo>
                  <a:pt x="130505" y="220334"/>
                </a:lnTo>
                <a:lnTo>
                  <a:pt x="129948" y="221119"/>
                </a:lnTo>
                <a:lnTo>
                  <a:pt x="130990" y="219748"/>
                </a:lnTo>
                <a:close/>
              </a:path>
              <a:path w="203834" h="410845">
                <a:moveTo>
                  <a:pt x="142804" y="202982"/>
                </a:moveTo>
                <a:lnTo>
                  <a:pt x="130505" y="220334"/>
                </a:lnTo>
                <a:lnTo>
                  <a:pt x="130990" y="219748"/>
                </a:lnTo>
                <a:lnTo>
                  <a:pt x="185628" y="219748"/>
                </a:lnTo>
                <a:lnTo>
                  <a:pt x="192392" y="204787"/>
                </a:lnTo>
                <a:lnTo>
                  <a:pt x="141950" y="204787"/>
                </a:lnTo>
                <a:lnTo>
                  <a:pt x="142804" y="202982"/>
                </a:lnTo>
                <a:close/>
              </a:path>
              <a:path w="203834" h="410845">
                <a:moveTo>
                  <a:pt x="143982" y="201320"/>
                </a:moveTo>
                <a:lnTo>
                  <a:pt x="142804" y="202982"/>
                </a:lnTo>
                <a:lnTo>
                  <a:pt x="141950" y="204787"/>
                </a:lnTo>
                <a:lnTo>
                  <a:pt x="143982" y="201320"/>
                </a:lnTo>
                <a:close/>
              </a:path>
              <a:path w="203834" h="410845">
                <a:moveTo>
                  <a:pt x="193938" y="201320"/>
                </a:moveTo>
                <a:lnTo>
                  <a:pt x="143982" y="201320"/>
                </a:lnTo>
                <a:lnTo>
                  <a:pt x="141950" y="204787"/>
                </a:lnTo>
                <a:lnTo>
                  <a:pt x="192392" y="204787"/>
                </a:lnTo>
                <a:lnTo>
                  <a:pt x="193868" y="201523"/>
                </a:lnTo>
                <a:lnTo>
                  <a:pt x="193938" y="201320"/>
                </a:lnTo>
                <a:close/>
              </a:path>
              <a:path w="203834" h="410845">
                <a:moveTo>
                  <a:pt x="151620" y="184345"/>
                </a:moveTo>
                <a:lnTo>
                  <a:pt x="142804" y="202982"/>
                </a:lnTo>
                <a:lnTo>
                  <a:pt x="143982" y="201320"/>
                </a:lnTo>
                <a:lnTo>
                  <a:pt x="193938" y="201320"/>
                </a:lnTo>
                <a:lnTo>
                  <a:pt x="195226" y="197624"/>
                </a:lnTo>
                <a:lnTo>
                  <a:pt x="198008" y="186423"/>
                </a:lnTo>
                <a:lnTo>
                  <a:pt x="151081" y="186423"/>
                </a:lnTo>
                <a:lnTo>
                  <a:pt x="151620" y="184345"/>
                </a:lnTo>
                <a:close/>
              </a:path>
              <a:path w="203834" h="410845">
                <a:moveTo>
                  <a:pt x="152542" y="182397"/>
                </a:moveTo>
                <a:lnTo>
                  <a:pt x="151620" y="184345"/>
                </a:lnTo>
                <a:lnTo>
                  <a:pt x="151081" y="186423"/>
                </a:lnTo>
                <a:lnTo>
                  <a:pt x="152542" y="182397"/>
                </a:lnTo>
                <a:close/>
              </a:path>
              <a:path w="203834" h="410845">
                <a:moveTo>
                  <a:pt x="199007" y="182397"/>
                </a:moveTo>
                <a:lnTo>
                  <a:pt x="152542" y="182397"/>
                </a:lnTo>
                <a:lnTo>
                  <a:pt x="151081" y="186423"/>
                </a:lnTo>
                <a:lnTo>
                  <a:pt x="198008" y="186423"/>
                </a:lnTo>
                <a:lnTo>
                  <a:pt x="199007" y="182397"/>
                </a:lnTo>
                <a:close/>
              </a:path>
              <a:path w="203834" h="410845">
                <a:moveTo>
                  <a:pt x="156742" y="164602"/>
                </a:moveTo>
                <a:lnTo>
                  <a:pt x="151620" y="184345"/>
                </a:lnTo>
                <a:lnTo>
                  <a:pt x="152542" y="182397"/>
                </a:lnTo>
                <a:lnTo>
                  <a:pt x="199007" y="182397"/>
                </a:lnTo>
                <a:lnTo>
                  <a:pt x="201183" y="173634"/>
                </a:lnTo>
                <a:lnTo>
                  <a:pt x="201805" y="169557"/>
                </a:lnTo>
                <a:lnTo>
                  <a:pt x="201977" y="166751"/>
                </a:lnTo>
                <a:lnTo>
                  <a:pt x="156606" y="166751"/>
                </a:lnTo>
                <a:lnTo>
                  <a:pt x="156742" y="164602"/>
                </a:lnTo>
                <a:close/>
              </a:path>
              <a:path w="203834" h="410845">
                <a:moveTo>
                  <a:pt x="157292" y="162483"/>
                </a:moveTo>
                <a:lnTo>
                  <a:pt x="156742" y="164602"/>
                </a:lnTo>
                <a:lnTo>
                  <a:pt x="156606" y="166751"/>
                </a:lnTo>
                <a:lnTo>
                  <a:pt x="157292" y="162483"/>
                </a:lnTo>
                <a:close/>
              </a:path>
              <a:path w="203834" h="410845">
                <a:moveTo>
                  <a:pt x="202239" y="162483"/>
                </a:moveTo>
                <a:lnTo>
                  <a:pt x="157292" y="162483"/>
                </a:lnTo>
                <a:lnTo>
                  <a:pt x="156606" y="166751"/>
                </a:lnTo>
                <a:lnTo>
                  <a:pt x="201977" y="166751"/>
                </a:lnTo>
                <a:lnTo>
                  <a:pt x="202239" y="162483"/>
                </a:lnTo>
                <a:close/>
              </a:path>
              <a:path w="203834" h="410845">
                <a:moveTo>
                  <a:pt x="158056" y="143876"/>
                </a:moveTo>
                <a:lnTo>
                  <a:pt x="156742" y="164602"/>
                </a:lnTo>
                <a:lnTo>
                  <a:pt x="157292" y="162483"/>
                </a:lnTo>
                <a:lnTo>
                  <a:pt x="202239" y="162483"/>
                </a:lnTo>
                <a:lnTo>
                  <a:pt x="203239" y="146202"/>
                </a:lnTo>
                <a:lnTo>
                  <a:pt x="158396" y="146202"/>
                </a:lnTo>
                <a:lnTo>
                  <a:pt x="158056" y="143876"/>
                </a:lnTo>
                <a:close/>
              </a:path>
              <a:path w="203834" h="410845">
                <a:moveTo>
                  <a:pt x="158206" y="141516"/>
                </a:moveTo>
                <a:lnTo>
                  <a:pt x="158122" y="144322"/>
                </a:lnTo>
                <a:lnTo>
                  <a:pt x="158396" y="146202"/>
                </a:lnTo>
                <a:lnTo>
                  <a:pt x="158206" y="141516"/>
                </a:lnTo>
                <a:close/>
              </a:path>
              <a:path w="203834" h="410845">
                <a:moveTo>
                  <a:pt x="203232" y="141516"/>
                </a:moveTo>
                <a:lnTo>
                  <a:pt x="158206" y="141516"/>
                </a:lnTo>
                <a:lnTo>
                  <a:pt x="158396" y="146202"/>
                </a:lnTo>
                <a:lnTo>
                  <a:pt x="203239" y="146202"/>
                </a:lnTo>
                <a:lnTo>
                  <a:pt x="203232" y="141516"/>
                </a:lnTo>
                <a:close/>
              </a:path>
              <a:path w="203834" h="410845">
                <a:moveTo>
                  <a:pt x="155066" y="123432"/>
                </a:moveTo>
                <a:lnTo>
                  <a:pt x="158056" y="143876"/>
                </a:lnTo>
                <a:lnTo>
                  <a:pt x="158206" y="141516"/>
                </a:lnTo>
                <a:lnTo>
                  <a:pt x="203232" y="141516"/>
                </a:lnTo>
                <a:lnTo>
                  <a:pt x="203151" y="139674"/>
                </a:lnTo>
                <a:lnTo>
                  <a:pt x="201170" y="126098"/>
                </a:lnTo>
                <a:lnTo>
                  <a:pt x="156187" y="126098"/>
                </a:lnTo>
                <a:lnTo>
                  <a:pt x="155066" y="123432"/>
                </a:lnTo>
                <a:close/>
              </a:path>
              <a:path w="203834" h="410845">
                <a:moveTo>
                  <a:pt x="154650" y="120586"/>
                </a:moveTo>
                <a:lnTo>
                  <a:pt x="155066" y="123432"/>
                </a:lnTo>
                <a:lnTo>
                  <a:pt x="156187" y="126098"/>
                </a:lnTo>
                <a:lnTo>
                  <a:pt x="154650" y="120586"/>
                </a:lnTo>
                <a:close/>
              </a:path>
              <a:path w="203834" h="410845">
                <a:moveTo>
                  <a:pt x="200365" y="120586"/>
                </a:moveTo>
                <a:lnTo>
                  <a:pt x="154650" y="120586"/>
                </a:lnTo>
                <a:lnTo>
                  <a:pt x="156187" y="126098"/>
                </a:lnTo>
                <a:lnTo>
                  <a:pt x="201170" y="126098"/>
                </a:lnTo>
                <a:lnTo>
                  <a:pt x="200365" y="120586"/>
                </a:lnTo>
                <a:close/>
              </a:path>
              <a:path w="203834" h="410845">
                <a:moveTo>
                  <a:pt x="149473" y="110126"/>
                </a:moveTo>
                <a:lnTo>
                  <a:pt x="155066" y="123432"/>
                </a:lnTo>
                <a:lnTo>
                  <a:pt x="154650" y="120586"/>
                </a:lnTo>
                <a:lnTo>
                  <a:pt x="200365" y="120586"/>
                </a:lnTo>
                <a:lnTo>
                  <a:pt x="199138" y="112179"/>
                </a:lnTo>
                <a:lnTo>
                  <a:pt x="198866" y="111201"/>
                </a:lnTo>
                <a:lnTo>
                  <a:pt x="150078" y="111201"/>
                </a:lnTo>
                <a:lnTo>
                  <a:pt x="149473" y="110126"/>
                </a:lnTo>
                <a:close/>
              </a:path>
              <a:path w="203834" h="410845">
                <a:moveTo>
                  <a:pt x="148948" y="108877"/>
                </a:moveTo>
                <a:lnTo>
                  <a:pt x="149473" y="110126"/>
                </a:lnTo>
                <a:lnTo>
                  <a:pt x="150078" y="111201"/>
                </a:lnTo>
                <a:lnTo>
                  <a:pt x="148948" y="108877"/>
                </a:lnTo>
                <a:close/>
              </a:path>
              <a:path w="203834" h="410845">
                <a:moveTo>
                  <a:pt x="198015" y="108877"/>
                </a:moveTo>
                <a:lnTo>
                  <a:pt x="148948" y="108877"/>
                </a:lnTo>
                <a:lnTo>
                  <a:pt x="150078" y="111201"/>
                </a:lnTo>
                <a:lnTo>
                  <a:pt x="198866" y="111201"/>
                </a:lnTo>
                <a:lnTo>
                  <a:pt x="198630" y="110350"/>
                </a:lnTo>
                <a:lnTo>
                  <a:pt x="198015" y="108877"/>
                </a:lnTo>
                <a:close/>
              </a:path>
              <a:path w="203834" h="410845">
                <a:moveTo>
                  <a:pt x="141497" y="95959"/>
                </a:moveTo>
                <a:lnTo>
                  <a:pt x="149473" y="110126"/>
                </a:lnTo>
                <a:lnTo>
                  <a:pt x="148948" y="108877"/>
                </a:lnTo>
                <a:lnTo>
                  <a:pt x="198015" y="108877"/>
                </a:lnTo>
                <a:lnTo>
                  <a:pt x="193154" y="97231"/>
                </a:lnTo>
                <a:lnTo>
                  <a:pt x="142471" y="97231"/>
                </a:lnTo>
                <a:lnTo>
                  <a:pt x="141497" y="95959"/>
                </a:lnTo>
                <a:close/>
              </a:path>
              <a:path w="203834" h="410845">
                <a:moveTo>
                  <a:pt x="140718" y="94576"/>
                </a:moveTo>
                <a:lnTo>
                  <a:pt x="141497" y="95959"/>
                </a:lnTo>
                <a:lnTo>
                  <a:pt x="142471" y="97231"/>
                </a:lnTo>
                <a:lnTo>
                  <a:pt x="140718" y="94576"/>
                </a:lnTo>
                <a:close/>
              </a:path>
              <a:path w="203834" h="410845">
                <a:moveTo>
                  <a:pt x="192046" y="94576"/>
                </a:moveTo>
                <a:lnTo>
                  <a:pt x="140718" y="94576"/>
                </a:lnTo>
                <a:lnTo>
                  <a:pt x="142471" y="97231"/>
                </a:lnTo>
                <a:lnTo>
                  <a:pt x="193154" y="97231"/>
                </a:lnTo>
                <a:lnTo>
                  <a:pt x="192046" y="94576"/>
                </a:lnTo>
                <a:close/>
              </a:path>
              <a:path w="203834" h="410845">
                <a:moveTo>
                  <a:pt x="125246" y="74745"/>
                </a:moveTo>
                <a:lnTo>
                  <a:pt x="141497" y="95959"/>
                </a:lnTo>
                <a:lnTo>
                  <a:pt x="140718" y="94576"/>
                </a:lnTo>
                <a:lnTo>
                  <a:pt x="192046" y="94576"/>
                </a:lnTo>
                <a:lnTo>
                  <a:pt x="190705" y="91363"/>
                </a:lnTo>
                <a:lnTo>
                  <a:pt x="189562" y="89014"/>
                </a:lnTo>
                <a:lnTo>
                  <a:pt x="182026" y="75590"/>
                </a:lnTo>
                <a:lnTo>
                  <a:pt x="126037" y="75590"/>
                </a:lnTo>
                <a:lnTo>
                  <a:pt x="125246" y="74745"/>
                </a:lnTo>
                <a:close/>
              </a:path>
              <a:path w="203834" h="410845">
                <a:moveTo>
                  <a:pt x="124589" y="73888"/>
                </a:moveTo>
                <a:lnTo>
                  <a:pt x="125246" y="74745"/>
                </a:lnTo>
                <a:lnTo>
                  <a:pt x="126037" y="75590"/>
                </a:lnTo>
                <a:lnTo>
                  <a:pt x="124589" y="73888"/>
                </a:lnTo>
                <a:close/>
              </a:path>
              <a:path w="203834" h="410845">
                <a:moveTo>
                  <a:pt x="181071" y="73888"/>
                </a:moveTo>
                <a:lnTo>
                  <a:pt x="124589" y="73888"/>
                </a:lnTo>
                <a:lnTo>
                  <a:pt x="126037" y="75590"/>
                </a:lnTo>
                <a:lnTo>
                  <a:pt x="182026" y="75590"/>
                </a:lnTo>
                <a:lnTo>
                  <a:pt x="181071" y="73888"/>
                </a:lnTo>
                <a:close/>
              </a:path>
              <a:path w="203834" h="410845">
                <a:moveTo>
                  <a:pt x="113406" y="62105"/>
                </a:moveTo>
                <a:lnTo>
                  <a:pt x="125246" y="74745"/>
                </a:lnTo>
                <a:lnTo>
                  <a:pt x="124589" y="73888"/>
                </a:lnTo>
                <a:lnTo>
                  <a:pt x="181071" y="73888"/>
                </a:lnTo>
                <a:lnTo>
                  <a:pt x="180215" y="72364"/>
                </a:lnTo>
                <a:lnTo>
                  <a:pt x="178450" y="69697"/>
                </a:lnTo>
                <a:lnTo>
                  <a:pt x="173283" y="62941"/>
                </a:lnTo>
                <a:lnTo>
                  <a:pt x="114391" y="62941"/>
                </a:lnTo>
                <a:lnTo>
                  <a:pt x="113406" y="62105"/>
                </a:lnTo>
                <a:close/>
              </a:path>
              <a:path w="203834" h="410845">
                <a:moveTo>
                  <a:pt x="90604" y="0"/>
                </a:moveTo>
                <a:lnTo>
                  <a:pt x="52783" y="8521"/>
                </a:lnTo>
                <a:lnTo>
                  <a:pt x="13566" y="25031"/>
                </a:lnTo>
                <a:lnTo>
                  <a:pt x="0" y="46329"/>
                </a:lnTo>
                <a:lnTo>
                  <a:pt x="1780" y="54737"/>
                </a:lnTo>
                <a:lnTo>
                  <a:pt x="6881" y="62087"/>
                </a:lnTo>
                <a:lnTo>
                  <a:pt x="14143" y="66760"/>
                </a:lnTo>
                <a:lnTo>
                  <a:pt x="22626" y="68381"/>
                </a:lnTo>
                <a:lnTo>
                  <a:pt x="31384" y="66573"/>
                </a:lnTo>
                <a:lnTo>
                  <a:pt x="63714" y="52793"/>
                </a:lnTo>
                <a:lnTo>
                  <a:pt x="62753" y="52793"/>
                </a:lnTo>
                <a:lnTo>
                  <a:pt x="66664" y="51536"/>
                </a:lnTo>
                <a:lnTo>
                  <a:pt x="68338" y="51536"/>
                </a:lnTo>
                <a:lnTo>
                  <a:pt x="88778" y="46935"/>
                </a:lnTo>
                <a:lnTo>
                  <a:pt x="82031" y="44056"/>
                </a:lnTo>
                <a:lnTo>
                  <a:pt x="158611" y="44056"/>
                </a:lnTo>
                <a:lnTo>
                  <a:pt x="127370" y="14452"/>
                </a:lnTo>
                <a:lnTo>
                  <a:pt x="95481" y="444"/>
                </a:lnTo>
                <a:lnTo>
                  <a:pt x="90604" y="0"/>
                </a:lnTo>
                <a:close/>
              </a:path>
              <a:path w="203834" h="410845">
                <a:moveTo>
                  <a:pt x="112511" y="61150"/>
                </a:moveTo>
                <a:lnTo>
                  <a:pt x="113406" y="62105"/>
                </a:lnTo>
                <a:lnTo>
                  <a:pt x="114391" y="62941"/>
                </a:lnTo>
                <a:lnTo>
                  <a:pt x="112511" y="61150"/>
                </a:lnTo>
                <a:close/>
              </a:path>
              <a:path w="203834" h="410845">
                <a:moveTo>
                  <a:pt x="171914" y="61150"/>
                </a:moveTo>
                <a:lnTo>
                  <a:pt x="112511" y="61150"/>
                </a:lnTo>
                <a:lnTo>
                  <a:pt x="114391" y="62941"/>
                </a:lnTo>
                <a:lnTo>
                  <a:pt x="173283" y="62941"/>
                </a:lnTo>
                <a:lnTo>
                  <a:pt x="171914" y="61150"/>
                </a:lnTo>
                <a:close/>
              </a:path>
              <a:path w="203834" h="410845">
                <a:moveTo>
                  <a:pt x="102351" y="52727"/>
                </a:moveTo>
                <a:lnTo>
                  <a:pt x="113406" y="62105"/>
                </a:lnTo>
                <a:lnTo>
                  <a:pt x="112511" y="61150"/>
                </a:lnTo>
                <a:lnTo>
                  <a:pt x="171914" y="61150"/>
                </a:lnTo>
                <a:lnTo>
                  <a:pt x="166505" y="54076"/>
                </a:lnTo>
                <a:lnTo>
                  <a:pt x="105514" y="54076"/>
                </a:lnTo>
                <a:lnTo>
                  <a:pt x="102351" y="52727"/>
                </a:lnTo>
                <a:close/>
              </a:path>
              <a:path w="203834" h="410845">
                <a:moveTo>
                  <a:pt x="99735" y="50507"/>
                </a:moveTo>
                <a:lnTo>
                  <a:pt x="102351" y="52727"/>
                </a:lnTo>
                <a:lnTo>
                  <a:pt x="105514" y="54076"/>
                </a:lnTo>
                <a:lnTo>
                  <a:pt x="99735" y="50507"/>
                </a:lnTo>
                <a:close/>
              </a:path>
              <a:path w="203834" h="410845">
                <a:moveTo>
                  <a:pt x="163776" y="50507"/>
                </a:moveTo>
                <a:lnTo>
                  <a:pt x="99735" y="50507"/>
                </a:lnTo>
                <a:lnTo>
                  <a:pt x="105514" y="54076"/>
                </a:lnTo>
                <a:lnTo>
                  <a:pt x="166505" y="54076"/>
                </a:lnTo>
                <a:lnTo>
                  <a:pt x="163776" y="50507"/>
                </a:lnTo>
                <a:close/>
              </a:path>
              <a:path w="203834" h="410845">
                <a:moveTo>
                  <a:pt x="66664" y="51536"/>
                </a:moveTo>
                <a:lnTo>
                  <a:pt x="62753" y="52793"/>
                </a:lnTo>
                <a:lnTo>
                  <a:pt x="64791" y="52335"/>
                </a:lnTo>
                <a:lnTo>
                  <a:pt x="66664" y="51536"/>
                </a:lnTo>
                <a:close/>
              </a:path>
              <a:path w="203834" h="410845">
                <a:moveTo>
                  <a:pt x="64791" y="52335"/>
                </a:moveTo>
                <a:lnTo>
                  <a:pt x="62753" y="52793"/>
                </a:lnTo>
                <a:lnTo>
                  <a:pt x="63714" y="52793"/>
                </a:lnTo>
                <a:lnTo>
                  <a:pt x="64791" y="52335"/>
                </a:lnTo>
                <a:close/>
              </a:path>
              <a:path w="203834" h="410845">
                <a:moveTo>
                  <a:pt x="158611" y="44056"/>
                </a:moveTo>
                <a:lnTo>
                  <a:pt x="82031" y="44056"/>
                </a:lnTo>
                <a:lnTo>
                  <a:pt x="95925" y="45326"/>
                </a:lnTo>
                <a:lnTo>
                  <a:pt x="88778" y="46935"/>
                </a:lnTo>
                <a:lnTo>
                  <a:pt x="102351" y="52727"/>
                </a:lnTo>
                <a:lnTo>
                  <a:pt x="99735" y="50507"/>
                </a:lnTo>
                <a:lnTo>
                  <a:pt x="163776" y="50507"/>
                </a:lnTo>
                <a:lnTo>
                  <a:pt x="160581" y="46329"/>
                </a:lnTo>
                <a:lnTo>
                  <a:pt x="159133" y="44615"/>
                </a:lnTo>
                <a:lnTo>
                  <a:pt x="158611" y="44056"/>
                </a:lnTo>
                <a:close/>
              </a:path>
              <a:path w="203834" h="410845">
                <a:moveTo>
                  <a:pt x="68338" y="51536"/>
                </a:moveTo>
                <a:lnTo>
                  <a:pt x="66664" y="51536"/>
                </a:lnTo>
                <a:lnTo>
                  <a:pt x="64791" y="52335"/>
                </a:lnTo>
                <a:lnTo>
                  <a:pt x="68338" y="51536"/>
                </a:lnTo>
                <a:close/>
              </a:path>
              <a:path w="203834" h="410845">
                <a:moveTo>
                  <a:pt x="82031" y="44056"/>
                </a:moveTo>
                <a:lnTo>
                  <a:pt x="88778" y="46935"/>
                </a:lnTo>
                <a:lnTo>
                  <a:pt x="95925" y="45326"/>
                </a:lnTo>
                <a:lnTo>
                  <a:pt x="82031" y="44056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38241" y="5342839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19304" y="0"/>
                </a:moveTo>
                <a:lnTo>
                  <a:pt x="11787" y="1517"/>
                </a:lnTo>
                <a:lnTo>
                  <a:pt x="5651" y="5656"/>
                </a:lnTo>
                <a:lnTo>
                  <a:pt x="1516" y="11792"/>
                </a:lnTo>
                <a:lnTo>
                  <a:pt x="0" y="19303"/>
                </a:lnTo>
                <a:lnTo>
                  <a:pt x="1516" y="26822"/>
                </a:lnTo>
                <a:lnTo>
                  <a:pt x="5651" y="32962"/>
                </a:lnTo>
                <a:lnTo>
                  <a:pt x="11787" y="37102"/>
                </a:lnTo>
                <a:lnTo>
                  <a:pt x="19304" y="38620"/>
                </a:lnTo>
                <a:lnTo>
                  <a:pt x="26822" y="37102"/>
                </a:lnTo>
                <a:lnTo>
                  <a:pt x="32962" y="32962"/>
                </a:lnTo>
                <a:lnTo>
                  <a:pt x="37102" y="26822"/>
                </a:lnTo>
                <a:lnTo>
                  <a:pt x="38620" y="19303"/>
                </a:lnTo>
                <a:lnTo>
                  <a:pt x="37102" y="11792"/>
                </a:lnTo>
                <a:lnTo>
                  <a:pt x="32962" y="5656"/>
                </a:lnTo>
                <a:lnTo>
                  <a:pt x="26822" y="1517"/>
                </a:lnTo>
                <a:lnTo>
                  <a:pt x="19304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70444" y="5280952"/>
            <a:ext cx="407101" cy="8597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15623" y="6055976"/>
            <a:ext cx="348478" cy="58235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751731" y="6573121"/>
            <a:ext cx="337185" cy="53340"/>
          </a:xfrm>
          <a:custGeom>
            <a:avLst/>
            <a:gdLst/>
            <a:ahLst/>
            <a:cxnLst/>
            <a:rect l="l" t="t" r="r" b="b"/>
            <a:pathLst>
              <a:path w="337184" h="53340">
                <a:moveTo>
                  <a:pt x="25744" y="51285"/>
                </a:moveTo>
                <a:lnTo>
                  <a:pt x="38260" y="52715"/>
                </a:lnTo>
                <a:lnTo>
                  <a:pt x="41957" y="52564"/>
                </a:lnTo>
                <a:lnTo>
                  <a:pt x="47445" y="51899"/>
                </a:lnTo>
                <a:lnTo>
                  <a:pt x="49705" y="51426"/>
                </a:lnTo>
                <a:lnTo>
                  <a:pt x="26791" y="51426"/>
                </a:lnTo>
                <a:lnTo>
                  <a:pt x="25744" y="51285"/>
                </a:lnTo>
                <a:close/>
              </a:path>
              <a:path w="337184" h="53340">
                <a:moveTo>
                  <a:pt x="24701" y="51046"/>
                </a:moveTo>
                <a:lnTo>
                  <a:pt x="25744" y="51285"/>
                </a:lnTo>
                <a:lnTo>
                  <a:pt x="26791" y="51426"/>
                </a:lnTo>
                <a:lnTo>
                  <a:pt x="24701" y="51046"/>
                </a:lnTo>
                <a:close/>
              </a:path>
              <a:path w="337184" h="53340">
                <a:moveTo>
                  <a:pt x="51435" y="51046"/>
                </a:moveTo>
                <a:lnTo>
                  <a:pt x="24701" y="51046"/>
                </a:lnTo>
                <a:lnTo>
                  <a:pt x="26791" y="51426"/>
                </a:lnTo>
                <a:lnTo>
                  <a:pt x="49705" y="51426"/>
                </a:lnTo>
                <a:lnTo>
                  <a:pt x="51435" y="51046"/>
                </a:lnTo>
                <a:close/>
              </a:path>
              <a:path w="337184" h="53340">
                <a:moveTo>
                  <a:pt x="21589" y="50689"/>
                </a:moveTo>
                <a:lnTo>
                  <a:pt x="24110" y="51065"/>
                </a:lnTo>
                <a:lnTo>
                  <a:pt x="25744" y="51285"/>
                </a:lnTo>
                <a:lnTo>
                  <a:pt x="24701" y="51046"/>
                </a:lnTo>
                <a:lnTo>
                  <a:pt x="51435" y="51046"/>
                </a:lnTo>
                <a:lnTo>
                  <a:pt x="51811" y="50931"/>
                </a:lnTo>
                <a:lnTo>
                  <a:pt x="23825" y="50916"/>
                </a:lnTo>
                <a:lnTo>
                  <a:pt x="22850" y="50864"/>
                </a:lnTo>
                <a:lnTo>
                  <a:pt x="23117" y="50864"/>
                </a:lnTo>
                <a:lnTo>
                  <a:pt x="22920" y="50824"/>
                </a:lnTo>
                <a:lnTo>
                  <a:pt x="21589" y="50689"/>
                </a:lnTo>
                <a:close/>
              </a:path>
              <a:path w="337184" h="53340">
                <a:moveTo>
                  <a:pt x="313488" y="6217"/>
                </a:moveTo>
                <a:lnTo>
                  <a:pt x="52100" y="6217"/>
                </a:lnTo>
                <a:lnTo>
                  <a:pt x="59892" y="13034"/>
                </a:lnTo>
                <a:lnTo>
                  <a:pt x="64032" y="16874"/>
                </a:lnTo>
                <a:lnTo>
                  <a:pt x="65589" y="18996"/>
                </a:lnTo>
                <a:lnTo>
                  <a:pt x="66711" y="21352"/>
                </a:lnTo>
                <a:lnTo>
                  <a:pt x="68702" y="29317"/>
                </a:lnTo>
                <a:lnTo>
                  <a:pt x="67525" y="37156"/>
                </a:lnTo>
                <a:lnTo>
                  <a:pt x="51811" y="50931"/>
                </a:lnTo>
                <a:lnTo>
                  <a:pt x="114079" y="50940"/>
                </a:lnTo>
                <a:lnTo>
                  <a:pt x="124058" y="50873"/>
                </a:lnTo>
                <a:lnTo>
                  <a:pt x="216389" y="50707"/>
                </a:lnTo>
                <a:lnTo>
                  <a:pt x="268675" y="49796"/>
                </a:lnTo>
                <a:lnTo>
                  <a:pt x="287199" y="48875"/>
                </a:lnTo>
                <a:lnTo>
                  <a:pt x="298848" y="48019"/>
                </a:lnTo>
                <a:lnTo>
                  <a:pt x="307081" y="47533"/>
                </a:lnTo>
                <a:lnTo>
                  <a:pt x="309924" y="47189"/>
                </a:lnTo>
                <a:lnTo>
                  <a:pt x="311939" y="46817"/>
                </a:lnTo>
                <a:lnTo>
                  <a:pt x="310581" y="46817"/>
                </a:lnTo>
                <a:lnTo>
                  <a:pt x="313947" y="46446"/>
                </a:lnTo>
                <a:lnTo>
                  <a:pt x="314219" y="46446"/>
                </a:lnTo>
                <a:lnTo>
                  <a:pt x="322010" y="44575"/>
                </a:lnTo>
                <a:lnTo>
                  <a:pt x="329199" y="39336"/>
                </a:lnTo>
                <a:lnTo>
                  <a:pt x="331095" y="36291"/>
                </a:lnTo>
                <a:lnTo>
                  <a:pt x="317228" y="36291"/>
                </a:lnTo>
                <a:lnTo>
                  <a:pt x="311561" y="34324"/>
                </a:lnTo>
                <a:lnTo>
                  <a:pt x="306922" y="30189"/>
                </a:lnTo>
                <a:lnTo>
                  <a:pt x="304251" y="24579"/>
                </a:lnTo>
                <a:lnTo>
                  <a:pt x="304071" y="21013"/>
                </a:lnTo>
                <a:lnTo>
                  <a:pt x="303969" y="18528"/>
                </a:lnTo>
                <a:lnTo>
                  <a:pt x="305915" y="12920"/>
                </a:lnTo>
                <a:lnTo>
                  <a:pt x="310050" y="8281"/>
                </a:lnTo>
                <a:lnTo>
                  <a:pt x="311615" y="7108"/>
                </a:lnTo>
                <a:lnTo>
                  <a:pt x="313488" y="6217"/>
                </a:lnTo>
                <a:close/>
              </a:path>
              <a:path w="337184" h="53340">
                <a:moveTo>
                  <a:pt x="23479" y="50881"/>
                </a:moveTo>
                <a:lnTo>
                  <a:pt x="23640" y="50898"/>
                </a:lnTo>
                <a:lnTo>
                  <a:pt x="29169" y="50901"/>
                </a:lnTo>
                <a:lnTo>
                  <a:pt x="51811" y="50931"/>
                </a:lnTo>
                <a:lnTo>
                  <a:pt x="23479" y="50881"/>
                </a:lnTo>
                <a:close/>
              </a:path>
              <a:path w="337184" h="53340">
                <a:moveTo>
                  <a:pt x="23640" y="50898"/>
                </a:moveTo>
                <a:lnTo>
                  <a:pt x="23825" y="50916"/>
                </a:lnTo>
                <a:lnTo>
                  <a:pt x="34416" y="50916"/>
                </a:lnTo>
                <a:lnTo>
                  <a:pt x="29120" y="50901"/>
                </a:lnTo>
                <a:lnTo>
                  <a:pt x="23640" y="50898"/>
                </a:lnTo>
                <a:close/>
              </a:path>
              <a:path w="337184" h="53340">
                <a:moveTo>
                  <a:pt x="23235" y="50885"/>
                </a:moveTo>
                <a:lnTo>
                  <a:pt x="23471" y="50897"/>
                </a:lnTo>
                <a:lnTo>
                  <a:pt x="23235" y="50885"/>
                </a:lnTo>
                <a:close/>
              </a:path>
              <a:path w="337184" h="53340">
                <a:moveTo>
                  <a:pt x="23213" y="50884"/>
                </a:moveTo>
                <a:close/>
              </a:path>
              <a:path w="337184" h="53340">
                <a:moveTo>
                  <a:pt x="27479" y="4298"/>
                </a:moveTo>
                <a:lnTo>
                  <a:pt x="0" y="27613"/>
                </a:lnTo>
                <a:lnTo>
                  <a:pt x="1836" y="36678"/>
                </a:lnTo>
                <a:lnTo>
                  <a:pt x="24078" y="50897"/>
                </a:lnTo>
                <a:lnTo>
                  <a:pt x="51921" y="50897"/>
                </a:lnTo>
                <a:lnTo>
                  <a:pt x="68702" y="29317"/>
                </a:lnTo>
                <a:lnTo>
                  <a:pt x="66711" y="21352"/>
                </a:lnTo>
                <a:lnTo>
                  <a:pt x="65589" y="18996"/>
                </a:lnTo>
                <a:lnTo>
                  <a:pt x="64032" y="16874"/>
                </a:lnTo>
                <a:lnTo>
                  <a:pt x="62118" y="15099"/>
                </a:lnTo>
                <a:lnTo>
                  <a:pt x="33959" y="15099"/>
                </a:lnTo>
                <a:lnTo>
                  <a:pt x="36178" y="13034"/>
                </a:lnTo>
                <a:lnTo>
                  <a:pt x="42109" y="7849"/>
                </a:lnTo>
                <a:lnTo>
                  <a:pt x="40757" y="7548"/>
                </a:lnTo>
                <a:lnTo>
                  <a:pt x="40291" y="7548"/>
                </a:lnTo>
                <a:lnTo>
                  <a:pt x="38179" y="6953"/>
                </a:lnTo>
                <a:lnTo>
                  <a:pt x="38508" y="6953"/>
                </a:lnTo>
                <a:lnTo>
                  <a:pt x="37207" y="6518"/>
                </a:lnTo>
                <a:lnTo>
                  <a:pt x="35148" y="5935"/>
                </a:lnTo>
                <a:lnTo>
                  <a:pt x="32073" y="5219"/>
                </a:lnTo>
                <a:lnTo>
                  <a:pt x="27896" y="4331"/>
                </a:lnTo>
                <a:lnTo>
                  <a:pt x="27479" y="4298"/>
                </a:lnTo>
                <a:close/>
              </a:path>
              <a:path w="337184" h="53340">
                <a:moveTo>
                  <a:pt x="22951" y="50827"/>
                </a:moveTo>
                <a:lnTo>
                  <a:pt x="23177" y="50873"/>
                </a:lnTo>
                <a:lnTo>
                  <a:pt x="23479" y="50881"/>
                </a:lnTo>
                <a:lnTo>
                  <a:pt x="22951" y="50827"/>
                </a:lnTo>
                <a:close/>
              </a:path>
              <a:path w="337184" h="53340">
                <a:moveTo>
                  <a:pt x="23117" y="50864"/>
                </a:moveTo>
                <a:lnTo>
                  <a:pt x="22850" y="50864"/>
                </a:lnTo>
                <a:lnTo>
                  <a:pt x="23158" y="50873"/>
                </a:lnTo>
                <a:close/>
              </a:path>
              <a:path w="337184" h="53340">
                <a:moveTo>
                  <a:pt x="313947" y="46446"/>
                </a:moveTo>
                <a:lnTo>
                  <a:pt x="310581" y="46817"/>
                </a:lnTo>
                <a:lnTo>
                  <a:pt x="312274" y="46755"/>
                </a:lnTo>
                <a:lnTo>
                  <a:pt x="313947" y="46446"/>
                </a:lnTo>
                <a:close/>
              </a:path>
              <a:path w="337184" h="53340">
                <a:moveTo>
                  <a:pt x="312274" y="46755"/>
                </a:moveTo>
                <a:lnTo>
                  <a:pt x="310581" y="46817"/>
                </a:lnTo>
                <a:lnTo>
                  <a:pt x="311939" y="46817"/>
                </a:lnTo>
                <a:lnTo>
                  <a:pt x="312274" y="46755"/>
                </a:lnTo>
                <a:close/>
              </a:path>
              <a:path w="337184" h="53340">
                <a:moveTo>
                  <a:pt x="314219" y="46446"/>
                </a:moveTo>
                <a:lnTo>
                  <a:pt x="313947" y="46446"/>
                </a:lnTo>
                <a:lnTo>
                  <a:pt x="312274" y="46755"/>
                </a:lnTo>
                <a:lnTo>
                  <a:pt x="313050" y="46727"/>
                </a:lnTo>
                <a:lnTo>
                  <a:pt x="314219" y="46446"/>
                </a:lnTo>
                <a:close/>
              </a:path>
              <a:path w="337184" h="53340">
                <a:moveTo>
                  <a:pt x="323205" y="4143"/>
                </a:moveTo>
                <a:lnTo>
                  <a:pt x="304071" y="21013"/>
                </a:lnTo>
                <a:lnTo>
                  <a:pt x="304251" y="24579"/>
                </a:lnTo>
                <a:lnTo>
                  <a:pt x="306922" y="30189"/>
                </a:lnTo>
                <a:lnTo>
                  <a:pt x="311561" y="34324"/>
                </a:lnTo>
                <a:lnTo>
                  <a:pt x="317228" y="36291"/>
                </a:lnTo>
                <a:lnTo>
                  <a:pt x="323220" y="35989"/>
                </a:lnTo>
                <a:lnTo>
                  <a:pt x="328830" y="33318"/>
                </a:lnTo>
                <a:lnTo>
                  <a:pt x="334924" y="18535"/>
                </a:lnTo>
                <a:lnTo>
                  <a:pt x="336317" y="18535"/>
                </a:lnTo>
                <a:lnTo>
                  <a:pt x="336289" y="17983"/>
                </a:lnTo>
                <a:lnTo>
                  <a:pt x="328440" y="5958"/>
                </a:lnTo>
                <a:lnTo>
                  <a:pt x="323205" y="4143"/>
                </a:lnTo>
                <a:close/>
              </a:path>
              <a:path w="337184" h="53340">
                <a:moveTo>
                  <a:pt x="334325" y="29195"/>
                </a:moveTo>
                <a:lnTo>
                  <a:pt x="328830" y="33318"/>
                </a:lnTo>
                <a:lnTo>
                  <a:pt x="323220" y="35989"/>
                </a:lnTo>
                <a:lnTo>
                  <a:pt x="317228" y="36291"/>
                </a:lnTo>
                <a:lnTo>
                  <a:pt x="331095" y="36291"/>
                </a:lnTo>
                <a:lnTo>
                  <a:pt x="333900" y="31784"/>
                </a:lnTo>
                <a:lnTo>
                  <a:pt x="334325" y="29195"/>
                </a:lnTo>
                <a:close/>
              </a:path>
              <a:path w="337184" h="53340">
                <a:moveTo>
                  <a:pt x="334924" y="18535"/>
                </a:moveTo>
                <a:lnTo>
                  <a:pt x="328830" y="33318"/>
                </a:lnTo>
                <a:lnTo>
                  <a:pt x="330394" y="32143"/>
                </a:lnTo>
                <a:lnTo>
                  <a:pt x="334525" y="27501"/>
                </a:lnTo>
                <a:lnTo>
                  <a:pt x="334674" y="27069"/>
                </a:lnTo>
                <a:lnTo>
                  <a:pt x="335279" y="23386"/>
                </a:lnTo>
                <a:lnTo>
                  <a:pt x="335286" y="21013"/>
                </a:lnTo>
                <a:lnTo>
                  <a:pt x="334924" y="18535"/>
                </a:lnTo>
                <a:close/>
              </a:path>
              <a:path w="337184" h="53340">
                <a:moveTo>
                  <a:pt x="334674" y="27069"/>
                </a:moveTo>
                <a:lnTo>
                  <a:pt x="334525" y="27501"/>
                </a:lnTo>
                <a:lnTo>
                  <a:pt x="330394" y="32143"/>
                </a:lnTo>
                <a:lnTo>
                  <a:pt x="328830" y="33318"/>
                </a:lnTo>
                <a:lnTo>
                  <a:pt x="334325" y="29195"/>
                </a:lnTo>
                <a:lnTo>
                  <a:pt x="334674" y="27069"/>
                </a:lnTo>
                <a:close/>
              </a:path>
              <a:path w="337184" h="53340">
                <a:moveTo>
                  <a:pt x="336289" y="17983"/>
                </a:moveTo>
                <a:lnTo>
                  <a:pt x="336480" y="21851"/>
                </a:lnTo>
                <a:lnTo>
                  <a:pt x="334674" y="27069"/>
                </a:lnTo>
                <a:lnTo>
                  <a:pt x="334325" y="29195"/>
                </a:lnTo>
                <a:lnTo>
                  <a:pt x="335426" y="28369"/>
                </a:lnTo>
                <a:lnTo>
                  <a:pt x="337052" y="19151"/>
                </a:lnTo>
                <a:lnTo>
                  <a:pt x="336289" y="17983"/>
                </a:lnTo>
                <a:close/>
              </a:path>
              <a:path w="337184" h="53340">
                <a:moveTo>
                  <a:pt x="336317" y="18535"/>
                </a:moveTo>
                <a:lnTo>
                  <a:pt x="334924" y="18535"/>
                </a:lnTo>
                <a:lnTo>
                  <a:pt x="335286" y="21013"/>
                </a:lnTo>
                <a:lnTo>
                  <a:pt x="335279" y="23386"/>
                </a:lnTo>
                <a:lnTo>
                  <a:pt x="334674" y="27069"/>
                </a:lnTo>
                <a:lnTo>
                  <a:pt x="336480" y="21851"/>
                </a:lnTo>
                <a:lnTo>
                  <a:pt x="336317" y="18535"/>
                </a:lnTo>
                <a:close/>
              </a:path>
              <a:path w="337184" h="53340">
                <a:moveTo>
                  <a:pt x="328440" y="5958"/>
                </a:moveTo>
                <a:lnTo>
                  <a:pt x="336289" y="17983"/>
                </a:lnTo>
                <a:lnTo>
                  <a:pt x="336179" y="15841"/>
                </a:lnTo>
                <a:lnTo>
                  <a:pt x="333503" y="10233"/>
                </a:lnTo>
                <a:lnTo>
                  <a:pt x="328867" y="6106"/>
                </a:lnTo>
                <a:lnTo>
                  <a:pt x="328440" y="5958"/>
                </a:lnTo>
                <a:close/>
              </a:path>
              <a:path w="337184" h="53340">
                <a:moveTo>
                  <a:pt x="42023" y="7924"/>
                </a:moveTo>
                <a:lnTo>
                  <a:pt x="36178" y="13034"/>
                </a:lnTo>
                <a:lnTo>
                  <a:pt x="33959" y="15099"/>
                </a:lnTo>
                <a:lnTo>
                  <a:pt x="56926" y="11568"/>
                </a:lnTo>
                <a:lnTo>
                  <a:pt x="43994" y="8261"/>
                </a:lnTo>
                <a:lnTo>
                  <a:pt x="42023" y="7924"/>
                </a:lnTo>
                <a:close/>
              </a:path>
              <a:path w="337184" h="53340">
                <a:moveTo>
                  <a:pt x="52100" y="6217"/>
                </a:moveTo>
                <a:lnTo>
                  <a:pt x="43980" y="6217"/>
                </a:lnTo>
                <a:lnTo>
                  <a:pt x="42109" y="7849"/>
                </a:lnTo>
                <a:lnTo>
                  <a:pt x="42986" y="8040"/>
                </a:lnTo>
                <a:lnTo>
                  <a:pt x="44580" y="8238"/>
                </a:lnTo>
                <a:lnTo>
                  <a:pt x="56926" y="11568"/>
                </a:lnTo>
                <a:lnTo>
                  <a:pt x="33959" y="15099"/>
                </a:lnTo>
                <a:lnTo>
                  <a:pt x="62118" y="15099"/>
                </a:lnTo>
                <a:lnTo>
                  <a:pt x="59488" y="12659"/>
                </a:lnTo>
                <a:lnTo>
                  <a:pt x="52100" y="6217"/>
                </a:lnTo>
                <a:close/>
              </a:path>
              <a:path w="337184" h="53340">
                <a:moveTo>
                  <a:pt x="42026" y="7921"/>
                </a:moveTo>
                <a:lnTo>
                  <a:pt x="43994" y="8261"/>
                </a:lnTo>
                <a:lnTo>
                  <a:pt x="42986" y="8040"/>
                </a:lnTo>
                <a:lnTo>
                  <a:pt x="42026" y="7921"/>
                </a:lnTo>
                <a:close/>
              </a:path>
              <a:path w="337184" h="53340">
                <a:moveTo>
                  <a:pt x="42986" y="8040"/>
                </a:moveTo>
                <a:lnTo>
                  <a:pt x="43994" y="8261"/>
                </a:lnTo>
                <a:lnTo>
                  <a:pt x="44773" y="8261"/>
                </a:lnTo>
                <a:lnTo>
                  <a:pt x="44450" y="8223"/>
                </a:lnTo>
                <a:lnTo>
                  <a:pt x="42986" y="8040"/>
                </a:lnTo>
                <a:close/>
              </a:path>
              <a:path w="337184" h="53340">
                <a:moveTo>
                  <a:pt x="44450" y="8223"/>
                </a:moveTo>
                <a:lnTo>
                  <a:pt x="44579" y="8238"/>
                </a:lnTo>
                <a:lnTo>
                  <a:pt x="44450" y="8223"/>
                </a:lnTo>
                <a:close/>
              </a:path>
              <a:path w="337184" h="53340">
                <a:moveTo>
                  <a:pt x="44457" y="8223"/>
                </a:moveTo>
                <a:close/>
              </a:path>
              <a:path w="337184" h="53340">
                <a:moveTo>
                  <a:pt x="42109" y="7849"/>
                </a:moveTo>
                <a:lnTo>
                  <a:pt x="42986" y="8040"/>
                </a:lnTo>
                <a:lnTo>
                  <a:pt x="42109" y="7849"/>
                </a:lnTo>
                <a:close/>
              </a:path>
              <a:path w="337184" h="53340">
                <a:moveTo>
                  <a:pt x="114243" y="4255"/>
                </a:moveTo>
                <a:lnTo>
                  <a:pt x="29120" y="4295"/>
                </a:lnTo>
                <a:lnTo>
                  <a:pt x="27445" y="4296"/>
                </a:lnTo>
                <a:lnTo>
                  <a:pt x="39245" y="7199"/>
                </a:lnTo>
                <a:lnTo>
                  <a:pt x="42109" y="7849"/>
                </a:lnTo>
                <a:lnTo>
                  <a:pt x="43980" y="6217"/>
                </a:lnTo>
                <a:lnTo>
                  <a:pt x="313488" y="6217"/>
                </a:lnTo>
                <a:lnTo>
                  <a:pt x="317124" y="4489"/>
                </a:lnTo>
                <a:lnTo>
                  <a:pt x="147304" y="4481"/>
                </a:lnTo>
                <a:lnTo>
                  <a:pt x="114243" y="4255"/>
                </a:lnTo>
                <a:close/>
              </a:path>
              <a:path w="337184" h="53340">
                <a:moveTo>
                  <a:pt x="41136" y="7636"/>
                </a:moveTo>
                <a:lnTo>
                  <a:pt x="41279" y="7669"/>
                </a:lnTo>
                <a:lnTo>
                  <a:pt x="41136" y="7636"/>
                </a:lnTo>
                <a:close/>
              </a:path>
              <a:path w="337184" h="53340">
                <a:moveTo>
                  <a:pt x="41026" y="7611"/>
                </a:moveTo>
                <a:close/>
              </a:path>
              <a:path w="337184" h="53340">
                <a:moveTo>
                  <a:pt x="38179" y="6953"/>
                </a:moveTo>
                <a:lnTo>
                  <a:pt x="40291" y="7548"/>
                </a:lnTo>
                <a:lnTo>
                  <a:pt x="39245" y="7199"/>
                </a:lnTo>
                <a:lnTo>
                  <a:pt x="38179" y="6953"/>
                </a:lnTo>
                <a:close/>
              </a:path>
              <a:path w="337184" h="53340">
                <a:moveTo>
                  <a:pt x="39245" y="7199"/>
                </a:moveTo>
                <a:lnTo>
                  <a:pt x="40291" y="7548"/>
                </a:lnTo>
                <a:lnTo>
                  <a:pt x="40757" y="7548"/>
                </a:lnTo>
                <a:lnTo>
                  <a:pt x="39245" y="7199"/>
                </a:lnTo>
                <a:close/>
              </a:path>
              <a:path w="337184" h="53340">
                <a:moveTo>
                  <a:pt x="38508" y="6953"/>
                </a:moveTo>
                <a:lnTo>
                  <a:pt x="38179" y="6953"/>
                </a:lnTo>
                <a:lnTo>
                  <a:pt x="39245" y="7199"/>
                </a:lnTo>
                <a:lnTo>
                  <a:pt x="38508" y="6953"/>
                </a:lnTo>
                <a:close/>
              </a:path>
              <a:path w="337184" h="53340">
                <a:moveTo>
                  <a:pt x="327255" y="4143"/>
                </a:moveTo>
                <a:lnTo>
                  <a:pt x="323205" y="4143"/>
                </a:lnTo>
                <a:lnTo>
                  <a:pt x="328440" y="5958"/>
                </a:lnTo>
                <a:lnTo>
                  <a:pt x="327255" y="4143"/>
                </a:lnTo>
                <a:close/>
              </a:path>
              <a:path w="337184" h="53340">
                <a:moveTo>
                  <a:pt x="148416" y="4489"/>
                </a:moveTo>
                <a:lnTo>
                  <a:pt x="148257" y="4489"/>
                </a:lnTo>
                <a:lnTo>
                  <a:pt x="148419" y="4489"/>
                </a:lnTo>
                <a:close/>
              </a:path>
              <a:path w="337184" h="53340">
                <a:moveTo>
                  <a:pt x="215474" y="4481"/>
                </a:moveTo>
                <a:lnTo>
                  <a:pt x="148416" y="4489"/>
                </a:lnTo>
                <a:lnTo>
                  <a:pt x="317137" y="4483"/>
                </a:lnTo>
                <a:lnTo>
                  <a:pt x="215383" y="4483"/>
                </a:lnTo>
                <a:close/>
              </a:path>
              <a:path w="337184" h="53340">
                <a:moveTo>
                  <a:pt x="327220" y="4089"/>
                </a:moveTo>
                <a:lnTo>
                  <a:pt x="243954" y="4093"/>
                </a:lnTo>
                <a:lnTo>
                  <a:pt x="215474" y="4481"/>
                </a:lnTo>
                <a:lnTo>
                  <a:pt x="317140" y="4481"/>
                </a:lnTo>
                <a:lnTo>
                  <a:pt x="323205" y="4143"/>
                </a:lnTo>
                <a:lnTo>
                  <a:pt x="327255" y="4143"/>
                </a:lnTo>
                <a:close/>
              </a:path>
              <a:path w="337184" h="53340">
                <a:moveTo>
                  <a:pt x="27445" y="4296"/>
                </a:moveTo>
                <a:lnTo>
                  <a:pt x="23177" y="4323"/>
                </a:lnTo>
                <a:lnTo>
                  <a:pt x="24078" y="4298"/>
                </a:lnTo>
                <a:lnTo>
                  <a:pt x="27479" y="4298"/>
                </a:lnTo>
                <a:close/>
              </a:path>
              <a:path w="337184" h="53340">
                <a:moveTo>
                  <a:pt x="25874" y="4171"/>
                </a:moveTo>
                <a:lnTo>
                  <a:pt x="23476" y="4298"/>
                </a:lnTo>
                <a:lnTo>
                  <a:pt x="27445" y="4296"/>
                </a:lnTo>
                <a:lnTo>
                  <a:pt x="25874" y="4171"/>
                </a:lnTo>
                <a:close/>
              </a:path>
              <a:path w="337184" h="53340">
                <a:moveTo>
                  <a:pt x="266683" y="3579"/>
                </a:moveTo>
                <a:lnTo>
                  <a:pt x="244066" y="4090"/>
                </a:lnTo>
                <a:lnTo>
                  <a:pt x="327220" y="4089"/>
                </a:lnTo>
                <a:lnTo>
                  <a:pt x="326382" y="3594"/>
                </a:lnTo>
                <a:lnTo>
                  <a:pt x="266396" y="3594"/>
                </a:lnTo>
                <a:lnTo>
                  <a:pt x="266683" y="3579"/>
                </a:lnTo>
                <a:close/>
              </a:path>
              <a:path w="337184" h="53340">
                <a:moveTo>
                  <a:pt x="326340" y="3572"/>
                </a:moveTo>
                <a:lnTo>
                  <a:pt x="267014" y="3572"/>
                </a:lnTo>
                <a:lnTo>
                  <a:pt x="266396" y="3594"/>
                </a:lnTo>
                <a:lnTo>
                  <a:pt x="326382" y="3594"/>
                </a:lnTo>
                <a:close/>
              </a:path>
              <a:path w="337184" h="53340">
                <a:moveTo>
                  <a:pt x="284023" y="2725"/>
                </a:moveTo>
                <a:lnTo>
                  <a:pt x="266683" y="3579"/>
                </a:lnTo>
                <a:lnTo>
                  <a:pt x="267014" y="3572"/>
                </a:lnTo>
                <a:lnTo>
                  <a:pt x="326340" y="3572"/>
                </a:lnTo>
                <a:lnTo>
                  <a:pt x="324738" y="2749"/>
                </a:lnTo>
                <a:lnTo>
                  <a:pt x="283717" y="2749"/>
                </a:lnTo>
                <a:lnTo>
                  <a:pt x="284023" y="2725"/>
                </a:lnTo>
                <a:close/>
              </a:path>
              <a:path w="337184" h="53340">
                <a:moveTo>
                  <a:pt x="324659" y="2708"/>
                </a:moveTo>
                <a:lnTo>
                  <a:pt x="284366" y="2708"/>
                </a:lnTo>
                <a:lnTo>
                  <a:pt x="283717" y="2749"/>
                </a:lnTo>
                <a:lnTo>
                  <a:pt x="324738" y="2749"/>
                </a:lnTo>
                <a:close/>
              </a:path>
              <a:path w="337184" h="53340">
                <a:moveTo>
                  <a:pt x="302692" y="1400"/>
                </a:moveTo>
                <a:lnTo>
                  <a:pt x="295672" y="1822"/>
                </a:lnTo>
                <a:lnTo>
                  <a:pt x="284023" y="2725"/>
                </a:lnTo>
                <a:lnTo>
                  <a:pt x="284366" y="2708"/>
                </a:lnTo>
                <a:lnTo>
                  <a:pt x="324659" y="2708"/>
                </a:lnTo>
                <a:lnTo>
                  <a:pt x="322756" y="1731"/>
                </a:lnTo>
                <a:lnTo>
                  <a:pt x="301079" y="1731"/>
                </a:lnTo>
                <a:lnTo>
                  <a:pt x="302692" y="1400"/>
                </a:lnTo>
                <a:close/>
              </a:path>
              <a:path w="337184" h="53340">
                <a:moveTo>
                  <a:pt x="304342" y="1301"/>
                </a:moveTo>
                <a:lnTo>
                  <a:pt x="302692" y="1400"/>
                </a:lnTo>
                <a:lnTo>
                  <a:pt x="301079" y="1731"/>
                </a:lnTo>
                <a:lnTo>
                  <a:pt x="304342" y="1301"/>
                </a:lnTo>
                <a:close/>
              </a:path>
              <a:path w="337184" h="53340">
                <a:moveTo>
                  <a:pt x="321921" y="1301"/>
                </a:moveTo>
                <a:lnTo>
                  <a:pt x="304342" y="1301"/>
                </a:lnTo>
                <a:lnTo>
                  <a:pt x="301079" y="1731"/>
                </a:lnTo>
                <a:lnTo>
                  <a:pt x="322756" y="1731"/>
                </a:lnTo>
                <a:lnTo>
                  <a:pt x="321921" y="1301"/>
                </a:lnTo>
                <a:close/>
              </a:path>
              <a:path w="337184" h="53340">
                <a:moveTo>
                  <a:pt x="319387" y="0"/>
                </a:moveTo>
                <a:lnTo>
                  <a:pt x="308732" y="462"/>
                </a:lnTo>
                <a:lnTo>
                  <a:pt x="305087" y="910"/>
                </a:lnTo>
                <a:lnTo>
                  <a:pt x="302692" y="1400"/>
                </a:lnTo>
                <a:lnTo>
                  <a:pt x="304342" y="1301"/>
                </a:lnTo>
                <a:lnTo>
                  <a:pt x="321921" y="1301"/>
                </a:lnTo>
                <a:lnTo>
                  <a:pt x="319387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2643715" y="5723035"/>
            <a:ext cx="3663950" cy="996315"/>
            <a:chOff x="2643715" y="5723035"/>
            <a:chExt cx="3663950" cy="996315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93127" y="5864369"/>
              <a:ext cx="257127" cy="2104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04552" y="5759813"/>
              <a:ext cx="394242" cy="32954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64903" y="5723035"/>
              <a:ext cx="2620899" cy="98914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643708" y="6361607"/>
              <a:ext cx="67310" cy="354330"/>
            </a:xfrm>
            <a:custGeom>
              <a:avLst/>
              <a:gdLst/>
              <a:ahLst/>
              <a:cxnLst/>
              <a:rect l="l" t="t" r="r" b="b"/>
              <a:pathLst>
                <a:path w="67310" h="354329">
                  <a:moveTo>
                    <a:pt x="53492" y="46685"/>
                  </a:moveTo>
                  <a:lnTo>
                    <a:pt x="53327" y="46240"/>
                  </a:lnTo>
                  <a:lnTo>
                    <a:pt x="51130" y="40233"/>
                  </a:lnTo>
                  <a:lnTo>
                    <a:pt x="49352" y="35356"/>
                  </a:lnTo>
                  <a:lnTo>
                    <a:pt x="46875" y="29108"/>
                  </a:lnTo>
                  <a:lnTo>
                    <a:pt x="46723" y="28727"/>
                  </a:lnTo>
                  <a:lnTo>
                    <a:pt x="46570" y="28232"/>
                  </a:lnTo>
                  <a:lnTo>
                    <a:pt x="42430" y="15113"/>
                  </a:lnTo>
                  <a:lnTo>
                    <a:pt x="38239" y="7556"/>
                  </a:lnTo>
                  <a:lnTo>
                    <a:pt x="31711" y="2362"/>
                  </a:lnTo>
                  <a:lnTo>
                    <a:pt x="23710" y="0"/>
                  </a:lnTo>
                  <a:lnTo>
                    <a:pt x="15125" y="914"/>
                  </a:lnTo>
                  <a:lnTo>
                    <a:pt x="7556" y="5105"/>
                  </a:lnTo>
                  <a:lnTo>
                    <a:pt x="2362" y="11633"/>
                  </a:lnTo>
                  <a:lnTo>
                    <a:pt x="0" y="19634"/>
                  </a:lnTo>
                  <a:lnTo>
                    <a:pt x="927" y="28232"/>
                  </a:lnTo>
                  <a:lnTo>
                    <a:pt x="3238" y="35509"/>
                  </a:lnTo>
                  <a:lnTo>
                    <a:pt x="9194" y="41059"/>
                  </a:lnTo>
                  <a:lnTo>
                    <a:pt x="25514" y="44958"/>
                  </a:lnTo>
                  <a:lnTo>
                    <a:pt x="26758" y="46964"/>
                  </a:lnTo>
                  <a:lnTo>
                    <a:pt x="33693" y="57683"/>
                  </a:lnTo>
                  <a:lnTo>
                    <a:pt x="41160" y="59296"/>
                  </a:lnTo>
                  <a:lnTo>
                    <a:pt x="51498" y="52616"/>
                  </a:lnTo>
                  <a:lnTo>
                    <a:pt x="53492" y="46685"/>
                  </a:lnTo>
                  <a:close/>
                </a:path>
                <a:path w="67310" h="354329">
                  <a:moveTo>
                    <a:pt x="66725" y="255016"/>
                  </a:moveTo>
                  <a:lnTo>
                    <a:pt x="66332" y="233362"/>
                  </a:lnTo>
                  <a:lnTo>
                    <a:pt x="66319" y="232029"/>
                  </a:lnTo>
                  <a:lnTo>
                    <a:pt x="65506" y="211620"/>
                  </a:lnTo>
                  <a:lnTo>
                    <a:pt x="65443" y="209753"/>
                  </a:lnTo>
                  <a:lnTo>
                    <a:pt x="65341" y="208356"/>
                  </a:lnTo>
                  <a:lnTo>
                    <a:pt x="63652" y="191300"/>
                  </a:lnTo>
                  <a:lnTo>
                    <a:pt x="63195" y="186651"/>
                  </a:lnTo>
                  <a:lnTo>
                    <a:pt x="62979" y="185013"/>
                  </a:lnTo>
                  <a:lnTo>
                    <a:pt x="61239" y="174853"/>
                  </a:lnTo>
                  <a:lnTo>
                    <a:pt x="60058" y="167894"/>
                  </a:lnTo>
                  <a:lnTo>
                    <a:pt x="59918" y="167068"/>
                  </a:lnTo>
                  <a:lnTo>
                    <a:pt x="59842" y="166382"/>
                  </a:lnTo>
                  <a:lnTo>
                    <a:pt x="58851" y="156743"/>
                  </a:lnTo>
                  <a:lnTo>
                    <a:pt x="58737" y="157010"/>
                  </a:lnTo>
                  <a:lnTo>
                    <a:pt x="58648" y="155181"/>
                  </a:lnTo>
                  <a:lnTo>
                    <a:pt x="58737" y="155625"/>
                  </a:lnTo>
                  <a:lnTo>
                    <a:pt x="58851" y="156743"/>
                  </a:lnTo>
                  <a:lnTo>
                    <a:pt x="59156" y="155968"/>
                  </a:lnTo>
                  <a:lnTo>
                    <a:pt x="59372" y="150926"/>
                  </a:lnTo>
                  <a:lnTo>
                    <a:pt x="56845" y="142328"/>
                  </a:lnTo>
                  <a:lnTo>
                    <a:pt x="56045" y="140817"/>
                  </a:lnTo>
                  <a:lnTo>
                    <a:pt x="55613" y="139090"/>
                  </a:lnTo>
                  <a:lnTo>
                    <a:pt x="53822" y="136613"/>
                  </a:lnTo>
                  <a:lnTo>
                    <a:pt x="52501" y="134099"/>
                  </a:lnTo>
                  <a:lnTo>
                    <a:pt x="51269" y="133096"/>
                  </a:lnTo>
                  <a:lnTo>
                    <a:pt x="50355" y="131813"/>
                  </a:lnTo>
                  <a:lnTo>
                    <a:pt x="47955" y="130340"/>
                  </a:lnTo>
                  <a:lnTo>
                    <a:pt x="45580" y="128371"/>
                  </a:lnTo>
                  <a:lnTo>
                    <a:pt x="43865" y="127838"/>
                  </a:lnTo>
                  <a:lnTo>
                    <a:pt x="42430" y="126949"/>
                  </a:lnTo>
                  <a:lnTo>
                    <a:pt x="39801" y="126542"/>
                  </a:lnTo>
                  <a:lnTo>
                    <a:pt x="37020" y="125666"/>
                  </a:lnTo>
                  <a:lnTo>
                    <a:pt x="35115" y="125831"/>
                  </a:lnTo>
                  <a:lnTo>
                    <a:pt x="33223" y="125539"/>
                  </a:lnTo>
                  <a:lnTo>
                    <a:pt x="30378" y="126238"/>
                  </a:lnTo>
                  <a:lnTo>
                    <a:pt x="27749" y="126466"/>
                  </a:lnTo>
                  <a:lnTo>
                    <a:pt x="22796" y="127939"/>
                  </a:lnTo>
                  <a:lnTo>
                    <a:pt x="22796" y="338416"/>
                  </a:lnTo>
                  <a:lnTo>
                    <a:pt x="22326" y="330377"/>
                  </a:lnTo>
                  <a:lnTo>
                    <a:pt x="22466" y="329971"/>
                  </a:lnTo>
                  <a:lnTo>
                    <a:pt x="22415" y="331825"/>
                  </a:lnTo>
                  <a:lnTo>
                    <a:pt x="22796" y="338416"/>
                  </a:lnTo>
                  <a:lnTo>
                    <a:pt x="22796" y="127939"/>
                  </a:lnTo>
                  <a:lnTo>
                    <a:pt x="21247" y="128384"/>
                  </a:lnTo>
                  <a:lnTo>
                    <a:pt x="15963" y="132956"/>
                  </a:lnTo>
                  <a:lnTo>
                    <a:pt x="15862" y="133096"/>
                  </a:lnTo>
                  <a:lnTo>
                    <a:pt x="9969" y="145935"/>
                  </a:lnTo>
                  <a:lnTo>
                    <a:pt x="9461" y="151371"/>
                  </a:lnTo>
                  <a:lnTo>
                    <a:pt x="12103" y="162140"/>
                  </a:lnTo>
                  <a:lnTo>
                    <a:pt x="13182" y="172783"/>
                  </a:lnTo>
                  <a:lnTo>
                    <a:pt x="13373" y="174231"/>
                  </a:lnTo>
                  <a:lnTo>
                    <a:pt x="16370" y="192189"/>
                  </a:lnTo>
                  <a:lnTo>
                    <a:pt x="16446" y="192874"/>
                  </a:lnTo>
                  <a:lnTo>
                    <a:pt x="18351" y="212217"/>
                  </a:lnTo>
                  <a:lnTo>
                    <a:pt x="18338" y="211620"/>
                  </a:lnTo>
                  <a:lnTo>
                    <a:pt x="18440" y="213004"/>
                  </a:lnTo>
                  <a:lnTo>
                    <a:pt x="18351" y="212217"/>
                  </a:lnTo>
                  <a:lnTo>
                    <a:pt x="18389" y="213004"/>
                  </a:lnTo>
                  <a:lnTo>
                    <a:pt x="19215" y="233730"/>
                  </a:lnTo>
                  <a:lnTo>
                    <a:pt x="19215" y="233895"/>
                  </a:lnTo>
                  <a:lnTo>
                    <a:pt x="19596" y="255435"/>
                  </a:lnTo>
                  <a:lnTo>
                    <a:pt x="19596" y="255841"/>
                  </a:lnTo>
                  <a:lnTo>
                    <a:pt x="19659" y="317677"/>
                  </a:lnTo>
                  <a:lnTo>
                    <a:pt x="19875" y="325132"/>
                  </a:lnTo>
                  <a:lnTo>
                    <a:pt x="31864" y="350761"/>
                  </a:lnTo>
                  <a:lnTo>
                    <a:pt x="32512" y="351332"/>
                  </a:lnTo>
                  <a:lnTo>
                    <a:pt x="36169" y="352640"/>
                  </a:lnTo>
                  <a:lnTo>
                    <a:pt x="38747" y="353758"/>
                  </a:lnTo>
                  <a:lnTo>
                    <a:pt x="39357" y="353771"/>
                  </a:lnTo>
                  <a:lnTo>
                    <a:pt x="39928" y="353974"/>
                  </a:lnTo>
                  <a:lnTo>
                    <a:pt x="43675" y="353847"/>
                  </a:lnTo>
                  <a:lnTo>
                    <a:pt x="46799" y="353910"/>
                  </a:lnTo>
                  <a:lnTo>
                    <a:pt x="47256" y="353733"/>
                  </a:lnTo>
                  <a:lnTo>
                    <a:pt x="47790" y="353720"/>
                  </a:lnTo>
                  <a:lnTo>
                    <a:pt x="50927" y="352323"/>
                  </a:lnTo>
                  <a:lnTo>
                    <a:pt x="54330" y="351015"/>
                  </a:lnTo>
                  <a:lnTo>
                    <a:pt x="54724" y="350647"/>
                  </a:lnTo>
                  <a:lnTo>
                    <a:pt x="55232" y="350418"/>
                  </a:lnTo>
                  <a:lnTo>
                    <a:pt x="66725" y="282460"/>
                  </a:lnTo>
                  <a:lnTo>
                    <a:pt x="66725" y="255016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37231" y="6355355"/>
              <a:ext cx="457454" cy="36355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91400" y="6478843"/>
              <a:ext cx="616028" cy="215262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5967882" y="5641774"/>
            <a:ext cx="663575" cy="448309"/>
            <a:chOff x="5967882" y="5641774"/>
            <a:chExt cx="663575" cy="448309"/>
          </a:xfrm>
        </p:grpSpPr>
        <p:sp>
          <p:nvSpPr>
            <p:cNvPr id="47" name="object 47"/>
            <p:cNvSpPr/>
            <p:nvPr/>
          </p:nvSpPr>
          <p:spPr>
            <a:xfrm>
              <a:off x="5971473" y="5691577"/>
              <a:ext cx="67310" cy="368935"/>
            </a:xfrm>
            <a:custGeom>
              <a:avLst/>
              <a:gdLst/>
              <a:ahLst/>
              <a:cxnLst/>
              <a:rect l="l" t="t" r="r" b="b"/>
              <a:pathLst>
                <a:path w="67310" h="368935">
                  <a:moveTo>
                    <a:pt x="42055" y="367782"/>
                  </a:moveTo>
                  <a:lnTo>
                    <a:pt x="43769" y="368313"/>
                  </a:lnTo>
                  <a:lnTo>
                    <a:pt x="45907" y="368111"/>
                  </a:lnTo>
                  <a:lnTo>
                    <a:pt x="42055" y="367782"/>
                  </a:lnTo>
                  <a:close/>
                </a:path>
                <a:path w="67310" h="368935">
                  <a:moveTo>
                    <a:pt x="49759" y="367749"/>
                  </a:moveTo>
                  <a:lnTo>
                    <a:pt x="45907" y="368111"/>
                  </a:lnTo>
                  <a:lnTo>
                    <a:pt x="48048" y="368294"/>
                  </a:lnTo>
                  <a:lnTo>
                    <a:pt x="49759" y="367749"/>
                  </a:lnTo>
                  <a:close/>
                </a:path>
                <a:path w="67310" h="368935">
                  <a:moveTo>
                    <a:pt x="33191" y="327936"/>
                  </a:moveTo>
                  <a:lnTo>
                    <a:pt x="27726" y="337944"/>
                  </a:lnTo>
                  <a:lnTo>
                    <a:pt x="25314" y="345758"/>
                  </a:lnTo>
                  <a:lnTo>
                    <a:pt x="26055" y="353621"/>
                  </a:lnTo>
                  <a:lnTo>
                    <a:pt x="45907" y="368111"/>
                  </a:lnTo>
                  <a:lnTo>
                    <a:pt x="49759" y="367749"/>
                  </a:lnTo>
                  <a:lnTo>
                    <a:pt x="66291" y="345758"/>
                  </a:lnTo>
                  <a:lnTo>
                    <a:pt x="66236" y="345362"/>
                  </a:lnTo>
                  <a:lnTo>
                    <a:pt x="63820" y="337789"/>
                  </a:lnTo>
                  <a:lnTo>
                    <a:pt x="59804" y="331154"/>
                  </a:lnTo>
                  <a:lnTo>
                    <a:pt x="33251" y="331154"/>
                  </a:lnTo>
                  <a:lnTo>
                    <a:pt x="33191" y="327936"/>
                  </a:lnTo>
                  <a:close/>
                </a:path>
                <a:path w="67310" h="368935">
                  <a:moveTo>
                    <a:pt x="38049" y="366542"/>
                  </a:moveTo>
                  <a:lnTo>
                    <a:pt x="40177" y="367622"/>
                  </a:lnTo>
                  <a:lnTo>
                    <a:pt x="42055" y="367782"/>
                  </a:lnTo>
                  <a:lnTo>
                    <a:pt x="38049" y="366542"/>
                  </a:lnTo>
                  <a:close/>
                </a:path>
                <a:path w="67310" h="368935">
                  <a:moveTo>
                    <a:pt x="53744" y="366478"/>
                  </a:moveTo>
                  <a:lnTo>
                    <a:pt x="49759" y="367749"/>
                  </a:lnTo>
                  <a:lnTo>
                    <a:pt x="51633" y="367573"/>
                  </a:lnTo>
                  <a:lnTo>
                    <a:pt x="53744" y="366478"/>
                  </a:lnTo>
                  <a:close/>
                </a:path>
                <a:path w="67310" h="368935">
                  <a:moveTo>
                    <a:pt x="34710" y="364848"/>
                  </a:moveTo>
                  <a:lnTo>
                    <a:pt x="35956" y="365894"/>
                  </a:lnTo>
                  <a:lnTo>
                    <a:pt x="38049" y="366542"/>
                  </a:lnTo>
                  <a:lnTo>
                    <a:pt x="34710" y="364848"/>
                  </a:lnTo>
                  <a:close/>
                </a:path>
                <a:path w="67310" h="368935">
                  <a:moveTo>
                    <a:pt x="57086" y="364747"/>
                  </a:moveTo>
                  <a:lnTo>
                    <a:pt x="53744" y="366478"/>
                  </a:lnTo>
                  <a:lnTo>
                    <a:pt x="55844" y="365809"/>
                  </a:lnTo>
                  <a:lnTo>
                    <a:pt x="57086" y="364747"/>
                  </a:lnTo>
                  <a:close/>
                </a:path>
                <a:path w="67310" h="368935">
                  <a:moveTo>
                    <a:pt x="31545" y="362191"/>
                  </a:moveTo>
                  <a:lnTo>
                    <a:pt x="33132" y="364047"/>
                  </a:lnTo>
                  <a:lnTo>
                    <a:pt x="34710" y="364848"/>
                  </a:lnTo>
                  <a:lnTo>
                    <a:pt x="31545" y="362191"/>
                  </a:lnTo>
                  <a:close/>
                </a:path>
                <a:path w="67310" h="368935">
                  <a:moveTo>
                    <a:pt x="60216" y="362069"/>
                  </a:moveTo>
                  <a:lnTo>
                    <a:pt x="57086" y="364747"/>
                  </a:lnTo>
                  <a:lnTo>
                    <a:pt x="58646" y="363938"/>
                  </a:lnTo>
                  <a:lnTo>
                    <a:pt x="60216" y="362069"/>
                  </a:lnTo>
                  <a:close/>
                </a:path>
                <a:path w="67310" h="368935">
                  <a:moveTo>
                    <a:pt x="28882" y="359076"/>
                  </a:moveTo>
                  <a:lnTo>
                    <a:pt x="29689" y="360633"/>
                  </a:lnTo>
                  <a:lnTo>
                    <a:pt x="31545" y="362191"/>
                  </a:lnTo>
                  <a:lnTo>
                    <a:pt x="28882" y="359076"/>
                  </a:lnTo>
                  <a:close/>
                </a:path>
                <a:path w="67310" h="368935">
                  <a:moveTo>
                    <a:pt x="62850" y="358935"/>
                  </a:moveTo>
                  <a:lnTo>
                    <a:pt x="60216" y="362069"/>
                  </a:lnTo>
                  <a:lnTo>
                    <a:pt x="62059" y="360494"/>
                  </a:lnTo>
                  <a:lnTo>
                    <a:pt x="62850" y="358935"/>
                  </a:lnTo>
                  <a:close/>
                </a:path>
                <a:path w="67310" h="368935">
                  <a:moveTo>
                    <a:pt x="66294" y="297127"/>
                  </a:moveTo>
                  <a:lnTo>
                    <a:pt x="20741" y="297127"/>
                  </a:lnTo>
                  <a:lnTo>
                    <a:pt x="20767" y="297926"/>
                  </a:lnTo>
                  <a:lnTo>
                    <a:pt x="23192" y="342008"/>
                  </a:lnTo>
                  <a:lnTo>
                    <a:pt x="28882" y="359076"/>
                  </a:lnTo>
                  <a:lnTo>
                    <a:pt x="26055" y="353621"/>
                  </a:lnTo>
                  <a:lnTo>
                    <a:pt x="25314" y="345758"/>
                  </a:lnTo>
                  <a:lnTo>
                    <a:pt x="27726" y="337944"/>
                  </a:lnTo>
                  <a:lnTo>
                    <a:pt x="33191" y="327936"/>
                  </a:lnTo>
                  <a:lnTo>
                    <a:pt x="33078" y="325107"/>
                  </a:lnTo>
                  <a:lnTo>
                    <a:pt x="32248" y="315022"/>
                  </a:lnTo>
                  <a:lnTo>
                    <a:pt x="37226" y="309136"/>
                  </a:lnTo>
                  <a:lnTo>
                    <a:pt x="50637" y="308025"/>
                  </a:lnTo>
                  <a:lnTo>
                    <a:pt x="66195" y="308025"/>
                  </a:lnTo>
                  <a:lnTo>
                    <a:pt x="66294" y="297127"/>
                  </a:lnTo>
                  <a:close/>
                </a:path>
                <a:path w="67310" h="368935">
                  <a:moveTo>
                    <a:pt x="66195" y="308025"/>
                  </a:moveTo>
                  <a:lnTo>
                    <a:pt x="50637" y="308025"/>
                  </a:lnTo>
                  <a:lnTo>
                    <a:pt x="56517" y="313009"/>
                  </a:lnTo>
                  <a:lnTo>
                    <a:pt x="57470" y="324428"/>
                  </a:lnTo>
                  <a:lnTo>
                    <a:pt x="57544" y="327434"/>
                  </a:lnTo>
                  <a:lnTo>
                    <a:pt x="63426" y="337115"/>
                  </a:lnTo>
                  <a:lnTo>
                    <a:pt x="63820" y="337789"/>
                  </a:lnTo>
                  <a:lnTo>
                    <a:pt x="66236" y="345362"/>
                  </a:lnTo>
                  <a:lnTo>
                    <a:pt x="66291" y="345758"/>
                  </a:lnTo>
                  <a:lnTo>
                    <a:pt x="65634" y="353438"/>
                  </a:lnTo>
                  <a:lnTo>
                    <a:pt x="62850" y="358935"/>
                  </a:lnTo>
                  <a:lnTo>
                    <a:pt x="63909" y="357675"/>
                  </a:lnTo>
                  <a:lnTo>
                    <a:pt x="65014" y="355641"/>
                  </a:lnTo>
                  <a:lnTo>
                    <a:pt x="65776" y="353438"/>
                  </a:lnTo>
                  <a:lnTo>
                    <a:pt x="66499" y="349027"/>
                  </a:lnTo>
                  <a:lnTo>
                    <a:pt x="66749" y="345758"/>
                  </a:lnTo>
                  <a:lnTo>
                    <a:pt x="66629" y="332822"/>
                  </a:lnTo>
                  <a:lnTo>
                    <a:pt x="66503" y="327434"/>
                  </a:lnTo>
                  <a:lnTo>
                    <a:pt x="66188" y="317960"/>
                  </a:lnTo>
                  <a:lnTo>
                    <a:pt x="66118" y="316430"/>
                  </a:lnTo>
                  <a:lnTo>
                    <a:pt x="66195" y="308025"/>
                  </a:lnTo>
                  <a:close/>
                </a:path>
                <a:path w="67310" h="368935">
                  <a:moveTo>
                    <a:pt x="34737" y="325107"/>
                  </a:moveTo>
                  <a:lnTo>
                    <a:pt x="33191" y="327936"/>
                  </a:lnTo>
                  <a:lnTo>
                    <a:pt x="33251" y="331154"/>
                  </a:lnTo>
                  <a:lnTo>
                    <a:pt x="34737" y="325107"/>
                  </a:lnTo>
                  <a:close/>
                </a:path>
                <a:path w="67310" h="368935">
                  <a:moveTo>
                    <a:pt x="55973" y="325107"/>
                  </a:moveTo>
                  <a:lnTo>
                    <a:pt x="34737" y="325107"/>
                  </a:lnTo>
                  <a:lnTo>
                    <a:pt x="33251" y="331154"/>
                  </a:lnTo>
                  <a:lnTo>
                    <a:pt x="59804" y="331154"/>
                  </a:lnTo>
                  <a:lnTo>
                    <a:pt x="59542" y="330723"/>
                  </a:lnTo>
                  <a:lnTo>
                    <a:pt x="57597" y="330723"/>
                  </a:lnTo>
                  <a:lnTo>
                    <a:pt x="55973" y="325107"/>
                  </a:lnTo>
                  <a:close/>
                </a:path>
                <a:path w="67310" h="368935">
                  <a:moveTo>
                    <a:pt x="55831" y="324616"/>
                  </a:moveTo>
                  <a:lnTo>
                    <a:pt x="57597" y="330723"/>
                  </a:lnTo>
                  <a:lnTo>
                    <a:pt x="57544" y="327434"/>
                  </a:lnTo>
                  <a:lnTo>
                    <a:pt x="55831" y="324616"/>
                  </a:lnTo>
                  <a:close/>
                </a:path>
                <a:path w="67310" h="368935">
                  <a:moveTo>
                    <a:pt x="57544" y="327434"/>
                  </a:moveTo>
                  <a:lnTo>
                    <a:pt x="57597" y="330723"/>
                  </a:lnTo>
                  <a:lnTo>
                    <a:pt x="59542" y="330723"/>
                  </a:lnTo>
                  <a:lnTo>
                    <a:pt x="57544" y="327434"/>
                  </a:lnTo>
                  <a:close/>
                </a:path>
                <a:path w="67310" h="368935">
                  <a:moveTo>
                    <a:pt x="34440" y="325650"/>
                  </a:moveTo>
                  <a:lnTo>
                    <a:pt x="33149" y="325650"/>
                  </a:lnTo>
                  <a:lnTo>
                    <a:pt x="33187" y="326440"/>
                  </a:lnTo>
                  <a:lnTo>
                    <a:pt x="33191" y="327936"/>
                  </a:lnTo>
                  <a:lnTo>
                    <a:pt x="34440" y="325650"/>
                  </a:lnTo>
                  <a:close/>
                </a:path>
                <a:path w="67310" h="368935">
                  <a:moveTo>
                    <a:pt x="57479" y="324616"/>
                  </a:moveTo>
                  <a:lnTo>
                    <a:pt x="55831" y="324616"/>
                  </a:lnTo>
                  <a:lnTo>
                    <a:pt x="57544" y="327434"/>
                  </a:lnTo>
                  <a:lnTo>
                    <a:pt x="57479" y="324616"/>
                  </a:lnTo>
                  <a:close/>
                </a:path>
                <a:path w="67310" h="368935">
                  <a:moveTo>
                    <a:pt x="33157" y="326072"/>
                  </a:moveTo>
                  <a:lnTo>
                    <a:pt x="33164" y="326440"/>
                  </a:lnTo>
                  <a:lnTo>
                    <a:pt x="33157" y="326072"/>
                  </a:lnTo>
                  <a:close/>
                </a:path>
                <a:path w="67310" h="368935">
                  <a:moveTo>
                    <a:pt x="50637" y="308025"/>
                  </a:moveTo>
                  <a:lnTo>
                    <a:pt x="37226" y="309136"/>
                  </a:lnTo>
                  <a:lnTo>
                    <a:pt x="32248" y="315022"/>
                  </a:lnTo>
                  <a:lnTo>
                    <a:pt x="33157" y="326072"/>
                  </a:lnTo>
                  <a:lnTo>
                    <a:pt x="33149" y="325650"/>
                  </a:lnTo>
                  <a:lnTo>
                    <a:pt x="34440" y="325650"/>
                  </a:lnTo>
                  <a:lnTo>
                    <a:pt x="34737" y="325107"/>
                  </a:lnTo>
                  <a:lnTo>
                    <a:pt x="55973" y="325107"/>
                  </a:lnTo>
                  <a:lnTo>
                    <a:pt x="55831" y="324616"/>
                  </a:lnTo>
                  <a:lnTo>
                    <a:pt x="57479" y="324616"/>
                  </a:lnTo>
                  <a:lnTo>
                    <a:pt x="56517" y="313009"/>
                  </a:lnTo>
                  <a:lnTo>
                    <a:pt x="50637" y="308025"/>
                  </a:lnTo>
                  <a:close/>
                </a:path>
                <a:path w="67310" h="368935">
                  <a:moveTo>
                    <a:pt x="66123" y="315978"/>
                  </a:moveTo>
                  <a:lnTo>
                    <a:pt x="66118" y="316430"/>
                  </a:lnTo>
                  <a:lnTo>
                    <a:pt x="66123" y="315978"/>
                  </a:lnTo>
                  <a:close/>
                </a:path>
                <a:path w="67310" h="368935">
                  <a:moveTo>
                    <a:pt x="66127" y="315471"/>
                  </a:moveTo>
                  <a:lnTo>
                    <a:pt x="66123" y="315978"/>
                  </a:lnTo>
                  <a:lnTo>
                    <a:pt x="66127" y="315471"/>
                  </a:lnTo>
                  <a:close/>
                </a:path>
                <a:path w="67310" h="368935">
                  <a:moveTo>
                    <a:pt x="20751" y="297638"/>
                  </a:moveTo>
                  <a:lnTo>
                    <a:pt x="20756" y="297926"/>
                  </a:lnTo>
                  <a:lnTo>
                    <a:pt x="20751" y="297638"/>
                  </a:lnTo>
                  <a:close/>
                </a:path>
                <a:path w="67310" h="368935">
                  <a:moveTo>
                    <a:pt x="64962" y="242028"/>
                  </a:moveTo>
                  <a:lnTo>
                    <a:pt x="18570" y="242028"/>
                  </a:lnTo>
                  <a:lnTo>
                    <a:pt x="18608" y="242879"/>
                  </a:lnTo>
                  <a:lnTo>
                    <a:pt x="19370" y="272412"/>
                  </a:lnTo>
                  <a:lnTo>
                    <a:pt x="20751" y="297638"/>
                  </a:lnTo>
                  <a:lnTo>
                    <a:pt x="20741" y="297127"/>
                  </a:lnTo>
                  <a:lnTo>
                    <a:pt x="66294" y="297127"/>
                  </a:lnTo>
                  <a:lnTo>
                    <a:pt x="66284" y="295833"/>
                  </a:lnTo>
                  <a:lnTo>
                    <a:pt x="65344" y="270854"/>
                  </a:lnTo>
                  <a:lnTo>
                    <a:pt x="64962" y="242028"/>
                  </a:lnTo>
                  <a:close/>
                </a:path>
                <a:path w="67310" h="368935">
                  <a:moveTo>
                    <a:pt x="65339" y="270521"/>
                  </a:moveTo>
                  <a:lnTo>
                    <a:pt x="65344" y="270854"/>
                  </a:lnTo>
                  <a:lnTo>
                    <a:pt x="65339" y="270521"/>
                  </a:lnTo>
                  <a:close/>
                </a:path>
                <a:path w="67310" h="368935">
                  <a:moveTo>
                    <a:pt x="65336" y="270299"/>
                  </a:moveTo>
                  <a:lnTo>
                    <a:pt x="65339" y="270521"/>
                  </a:lnTo>
                  <a:lnTo>
                    <a:pt x="65336" y="270299"/>
                  </a:lnTo>
                  <a:close/>
                </a:path>
                <a:path w="67310" h="368935">
                  <a:moveTo>
                    <a:pt x="18581" y="242449"/>
                  </a:moveTo>
                  <a:lnTo>
                    <a:pt x="18592" y="242879"/>
                  </a:lnTo>
                  <a:lnTo>
                    <a:pt x="18581" y="242449"/>
                  </a:lnTo>
                  <a:close/>
                </a:path>
                <a:path w="67310" h="368935">
                  <a:moveTo>
                    <a:pt x="61637" y="171538"/>
                  </a:moveTo>
                  <a:lnTo>
                    <a:pt x="14912" y="171538"/>
                  </a:lnTo>
                  <a:lnTo>
                    <a:pt x="14950" y="172252"/>
                  </a:lnTo>
                  <a:lnTo>
                    <a:pt x="15699" y="189840"/>
                  </a:lnTo>
                  <a:lnTo>
                    <a:pt x="16411" y="207882"/>
                  </a:lnTo>
                  <a:lnTo>
                    <a:pt x="18581" y="242449"/>
                  </a:lnTo>
                  <a:lnTo>
                    <a:pt x="18570" y="242028"/>
                  </a:lnTo>
                  <a:lnTo>
                    <a:pt x="64962" y="242028"/>
                  </a:lnTo>
                  <a:lnTo>
                    <a:pt x="64912" y="240121"/>
                  </a:lnTo>
                  <a:lnTo>
                    <a:pt x="62977" y="205644"/>
                  </a:lnTo>
                  <a:lnTo>
                    <a:pt x="62334" y="187851"/>
                  </a:lnTo>
                  <a:lnTo>
                    <a:pt x="61637" y="171538"/>
                  </a:lnTo>
                  <a:close/>
                </a:path>
                <a:path w="67310" h="368935">
                  <a:moveTo>
                    <a:pt x="62992" y="206056"/>
                  </a:moveTo>
                  <a:close/>
                </a:path>
                <a:path w="67310" h="368935">
                  <a:moveTo>
                    <a:pt x="62977" y="205644"/>
                  </a:moveTo>
                  <a:lnTo>
                    <a:pt x="62992" y="206056"/>
                  </a:lnTo>
                  <a:lnTo>
                    <a:pt x="62977" y="205644"/>
                  </a:lnTo>
                  <a:close/>
                </a:path>
                <a:path w="67310" h="368935">
                  <a:moveTo>
                    <a:pt x="15687" y="189777"/>
                  </a:moveTo>
                  <a:close/>
                </a:path>
                <a:path w="67310" h="368935">
                  <a:moveTo>
                    <a:pt x="14932" y="172004"/>
                  </a:moveTo>
                  <a:lnTo>
                    <a:pt x="14943" y="172252"/>
                  </a:lnTo>
                  <a:lnTo>
                    <a:pt x="14932" y="172004"/>
                  </a:lnTo>
                  <a:close/>
                </a:path>
                <a:path w="67310" h="368935">
                  <a:moveTo>
                    <a:pt x="60381" y="153418"/>
                  </a:moveTo>
                  <a:lnTo>
                    <a:pt x="13579" y="153418"/>
                  </a:lnTo>
                  <a:lnTo>
                    <a:pt x="14932" y="172004"/>
                  </a:lnTo>
                  <a:lnTo>
                    <a:pt x="14912" y="171538"/>
                  </a:lnTo>
                  <a:lnTo>
                    <a:pt x="61637" y="171538"/>
                  </a:lnTo>
                  <a:lnTo>
                    <a:pt x="61521" y="168836"/>
                  </a:lnTo>
                  <a:lnTo>
                    <a:pt x="60381" y="153418"/>
                  </a:lnTo>
                  <a:close/>
                </a:path>
                <a:path w="67310" h="368935">
                  <a:moveTo>
                    <a:pt x="56075" y="99207"/>
                  </a:moveTo>
                  <a:lnTo>
                    <a:pt x="9299" y="99207"/>
                  </a:lnTo>
                  <a:lnTo>
                    <a:pt x="9362" y="99908"/>
                  </a:lnTo>
                  <a:lnTo>
                    <a:pt x="12055" y="134843"/>
                  </a:lnTo>
                  <a:lnTo>
                    <a:pt x="13591" y="153616"/>
                  </a:lnTo>
                  <a:lnTo>
                    <a:pt x="13579" y="153418"/>
                  </a:lnTo>
                  <a:lnTo>
                    <a:pt x="60381" y="153418"/>
                  </a:lnTo>
                  <a:lnTo>
                    <a:pt x="60111" y="149769"/>
                  </a:lnTo>
                  <a:lnTo>
                    <a:pt x="58552" y="131000"/>
                  </a:lnTo>
                  <a:lnTo>
                    <a:pt x="56075" y="99207"/>
                  </a:lnTo>
                  <a:close/>
                </a:path>
                <a:path w="67310" h="368935">
                  <a:moveTo>
                    <a:pt x="58552" y="131000"/>
                  </a:moveTo>
                  <a:close/>
                </a:path>
                <a:path w="67310" h="368935">
                  <a:moveTo>
                    <a:pt x="9329" y="99601"/>
                  </a:moveTo>
                  <a:lnTo>
                    <a:pt x="9353" y="99908"/>
                  </a:lnTo>
                  <a:lnTo>
                    <a:pt x="9329" y="99601"/>
                  </a:lnTo>
                  <a:close/>
                </a:path>
                <a:path w="67310" h="368935">
                  <a:moveTo>
                    <a:pt x="52730" y="67219"/>
                  </a:moveTo>
                  <a:lnTo>
                    <a:pt x="5844" y="67219"/>
                  </a:lnTo>
                  <a:lnTo>
                    <a:pt x="9329" y="99601"/>
                  </a:lnTo>
                  <a:lnTo>
                    <a:pt x="9299" y="99207"/>
                  </a:lnTo>
                  <a:lnTo>
                    <a:pt x="56075" y="99207"/>
                  </a:lnTo>
                  <a:lnTo>
                    <a:pt x="55793" y="95594"/>
                  </a:lnTo>
                  <a:lnTo>
                    <a:pt x="52730" y="67219"/>
                  </a:lnTo>
                  <a:close/>
                </a:path>
                <a:path w="67310" h="368935">
                  <a:moveTo>
                    <a:pt x="49625" y="40716"/>
                  </a:moveTo>
                  <a:lnTo>
                    <a:pt x="2745" y="40716"/>
                  </a:lnTo>
                  <a:lnTo>
                    <a:pt x="2923" y="41936"/>
                  </a:lnTo>
                  <a:lnTo>
                    <a:pt x="5857" y="67420"/>
                  </a:lnTo>
                  <a:lnTo>
                    <a:pt x="5844" y="67219"/>
                  </a:lnTo>
                  <a:lnTo>
                    <a:pt x="52730" y="67219"/>
                  </a:lnTo>
                  <a:lnTo>
                    <a:pt x="52161" y="61955"/>
                  </a:lnTo>
                  <a:lnTo>
                    <a:pt x="49625" y="40716"/>
                  </a:lnTo>
                  <a:close/>
                </a:path>
                <a:path w="67310" h="368935">
                  <a:moveTo>
                    <a:pt x="2811" y="41274"/>
                  </a:moveTo>
                  <a:lnTo>
                    <a:pt x="2888" y="41936"/>
                  </a:lnTo>
                  <a:lnTo>
                    <a:pt x="2811" y="41274"/>
                  </a:lnTo>
                  <a:close/>
                </a:path>
                <a:path w="67310" h="368935">
                  <a:moveTo>
                    <a:pt x="2745" y="40716"/>
                  </a:moveTo>
                  <a:lnTo>
                    <a:pt x="2811" y="41274"/>
                  </a:lnTo>
                  <a:lnTo>
                    <a:pt x="2923" y="41936"/>
                  </a:lnTo>
                  <a:lnTo>
                    <a:pt x="2745" y="40716"/>
                  </a:lnTo>
                  <a:close/>
                </a:path>
                <a:path w="67310" h="368935">
                  <a:moveTo>
                    <a:pt x="48283" y="31047"/>
                  </a:moveTo>
                  <a:lnTo>
                    <a:pt x="1069" y="31047"/>
                  </a:lnTo>
                  <a:lnTo>
                    <a:pt x="1348" y="32442"/>
                  </a:lnTo>
                  <a:lnTo>
                    <a:pt x="2811" y="41274"/>
                  </a:lnTo>
                  <a:lnTo>
                    <a:pt x="2745" y="40716"/>
                  </a:lnTo>
                  <a:lnTo>
                    <a:pt x="49625" y="40716"/>
                  </a:lnTo>
                  <a:lnTo>
                    <a:pt x="48973" y="35261"/>
                  </a:lnTo>
                  <a:lnTo>
                    <a:pt x="48808" y="34109"/>
                  </a:lnTo>
                  <a:lnTo>
                    <a:pt x="48283" y="31047"/>
                  </a:lnTo>
                  <a:close/>
                </a:path>
                <a:path w="67310" h="368935">
                  <a:moveTo>
                    <a:pt x="1195" y="31789"/>
                  </a:moveTo>
                  <a:lnTo>
                    <a:pt x="1307" y="32442"/>
                  </a:lnTo>
                  <a:lnTo>
                    <a:pt x="1195" y="31789"/>
                  </a:lnTo>
                  <a:close/>
                </a:path>
                <a:path w="67310" h="368935">
                  <a:moveTo>
                    <a:pt x="1069" y="31047"/>
                  </a:moveTo>
                  <a:lnTo>
                    <a:pt x="1195" y="31789"/>
                  </a:lnTo>
                  <a:lnTo>
                    <a:pt x="1348" y="32442"/>
                  </a:lnTo>
                  <a:lnTo>
                    <a:pt x="1069" y="31047"/>
                  </a:lnTo>
                  <a:close/>
                </a:path>
                <a:path w="67310" h="368935">
                  <a:moveTo>
                    <a:pt x="24573" y="0"/>
                  </a:moveTo>
                  <a:lnTo>
                    <a:pt x="15484" y="1144"/>
                  </a:lnTo>
                  <a:lnTo>
                    <a:pt x="7982" y="5354"/>
                  </a:lnTo>
                  <a:lnTo>
                    <a:pt x="2679" y="11786"/>
                  </a:lnTo>
                  <a:lnTo>
                    <a:pt x="0" y="19679"/>
                  </a:lnTo>
                  <a:lnTo>
                    <a:pt x="371" y="28272"/>
                  </a:lnTo>
                  <a:lnTo>
                    <a:pt x="1195" y="31789"/>
                  </a:lnTo>
                  <a:lnTo>
                    <a:pt x="1069" y="31047"/>
                  </a:lnTo>
                  <a:lnTo>
                    <a:pt x="48283" y="31047"/>
                  </a:lnTo>
                  <a:lnTo>
                    <a:pt x="33098" y="2348"/>
                  </a:lnTo>
                  <a:lnTo>
                    <a:pt x="24573" y="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67882" y="5918681"/>
              <a:ext cx="163461" cy="6419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57455" y="5641774"/>
              <a:ext cx="473862" cy="448309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423784" y="5776206"/>
            <a:ext cx="233273" cy="40132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31581" y="5969102"/>
            <a:ext cx="173443" cy="22751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507462" y="5792425"/>
            <a:ext cx="401079" cy="40442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486801" y="6367284"/>
            <a:ext cx="775868" cy="356613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2399703" y="6556974"/>
            <a:ext cx="185420" cy="60325"/>
          </a:xfrm>
          <a:custGeom>
            <a:avLst/>
            <a:gdLst/>
            <a:ahLst/>
            <a:cxnLst/>
            <a:rect l="l" t="t" r="r" b="b"/>
            <a:pathLst>
              <a:path w="185419" h="60325">
                <a:moveTo>
                  <a:pt x="19689" y="53850"/>
                </a:moveTo>
                <a:lnTo>
                  <a:pt x="20510" y="54072"/>
                </a:lnTo>
                <a:lnTo>
                  <a:pt x="64274" y="59910"/>
                </a:lnTo>
                <a:lnTo>
                  <a:pt x="66573" y="59927"/>
                </a:lnTo>
                <a:lnTo>
                  <a:pt x="83019" y="59242"/>
                </a:lnTo>
                <a:lnTo>
                  <a:pt x="84607" y="59122"/>
                </a:lnTo>
                <a:lnTo>
                  <a:pt x="102158" y="57160"/>
                </a:lnTo>
                <a:lnTo>
                  <a:pt x="105537" y="56503"/>
                </a:lnTo>
                <a:lnTo>
                  <a:pt x="111086" y="54957"/>
                </a:lnTo>
                <a:lnTo>
                  <a:pt x="33604" y="54957"/>
                </a:lnTo>
                <a:lnTo>
                  <a:pt x="21297" y="54096"/>
                </a:lnTo>
                <a:lnTo>
                  <a:pt x="20523" y="54001"/>
                </a:lnTo>
                <a:lnTo>
                  <a:pt x="19689" y="53850"/>
                </a:lnTo>
                <a:close/>
              </a:path>
              <a:path w="185419" h="60325">
                <a:moveTo>
                  <a:pt x="27787" y="6846"/>
                </a:moveTo>
                <a:lnTo>
                  <a:pt x="285" y="27400"/>
                </a:lnTo>
                <a:lnTo>
                  <a:pt x="450" y="32957"/>
                </a:lnTo>
                <a:lnTo>
                  <a:pt x="33604" y="54957"/>
                </a:lnTo>
                <a:lnTo>
                  <a:pt x="42964" y="53737"/>
                </a:lnTo>
                <a:lnTo>
                  <a:pt x="50858" y="49179"/>
                </a:lnTo>
                <a:lnTo>
                  <a:pt x="56469" y="41994"/>
                </a:lnTo>
                <a:lnTo>
                  <a:pt x="58978" y="32891"/>
                </a:lnTo>
                <a:lnTo>
                  <a:pt x="57783" y="23608"/>
                </a:lnTo>
                <a:lnTo>
                  <a:pt x="53303" y="15755"/>
                </a:lnTo>
                <a:lnTo>
                  <a:pt x="47152" y="10869"/>
                </a:lnTo>
                <a:lnTo>
                  <a:pt x="44821" y="10565"/>
                </a:lnTo>
                <a:lnTo>
                  <a:pt x="44005" y="10565"/>
                </a:lnTo>
                <a:lnTo>
                  <a:pt x="41795" y="10170"/>
                </a:lnTo>
                <a:lnTo>
                  <a:pt x="42272" y="10170"/>
                </a:lnTo>
                <a:lnTo>
                  <a:pt x="36715" y="8903"/>
                </a:lnTo>
                <a:lnTo>
                  <a:pt x="35852" y="8707"/>
                </a:lnTo>
                <a:lnTo>
                  <a:pt x="31851" y="7636"/>
                </a:lnTo>
                <a:lnTo>
                  <a:pt x="29781" y="7186"/>
                </a:lnTo>
                <a:lnTo>
                  <a:pt x="27787" y="6846"/>
                </a:lnTo>
                <a:close/>
              </a:path>
              <a:path w="185419" h="60325">
                <a:moveTo>
                  <a:pt x="47152" y="10869"/>
                </a:moveTo>
                <a:lnTo>
                  <a:pt x="53303" y="15755"/>
                </a:lnTo>
                <a:lnTo>
                  <a:pt x="57783" y="23608"/>
                </a:lnTo>
                <a:lnTo>
                  <a:pt x="58978" y="32891"/>
                </a:lnTo>
                <a:lnTo>
                  <a:pt x="56469" y="41994"/>
                </a:lnTo>
                <a:lnTo>
                  <a:pt x="50858" y="49179"/>
                </a:lnTo>
                <a:lnTo>
                  <a:pt x="42964" y="53737"/>
                </a:lnTo>
                <a:lnTo>
                  <a:pt x="33604" y="54957"/>
                </a:lnTo>
                <a:lnTo>
                  <a:pt x="111086" y="54957"/>
                </a:lnTo>
                <a:lnTo>
                  <a:pt x="123812" y="51413"/>
                </a:lnTo>
                <a:lnTo>
                  <a:pt x="125742" y="50510"/>
                </a:lnTo>
                <a:lnTo>
                  <a:pt x="138244" y="41894"/>
                </a:lnTo>
                <a:lnTo>
                  <a:pt x="137401" y="41894"/>
                </a:lnTo>
                <a:lnTo>
                  <a:pt x="140500" y="40340"/>
                </a:lnTo>
                <a:lnTo>
                  <a:pt x="141960" y="40340"/>
                </a:lnTo>
                <a:lnTo>
                  <a:pt x="151827" y="36972"/>
                </a:lnTo>
                <a:lnTo>
                  <a:pt x="183815" y="17992"/>
                </a:lnTo>
                <a:lnTo>
                  <a:pt x="129260" y="17992"/>
                </a:lnTo>
                <a:lnTo>
                  <a:pt x="132323" y="16946"/>
                </a:lnTo>
                <a:lnTo>
                  <a:pt x="119951" y="14773"/>
                </a:lnTo>
                <a:lnTo>
                  <a:pt x="117005" y="14489"/>
                </a:lnTo>
                <a:lnTo>
                  <a:pt x="100142" y="14179"/>
                </a:lnTo>
                <a:lnTo>
                  <a:pt x="82600" y="13778"/>
                </a:lnTo>
                <a:lnTo>
                  <a:pt x="69136" y="13214"/>
                </a:lnTo>
                <a:lnTo>
                  <a:pt x="68021" y="13214"/>
                </a:lnTo>
                <a:lnTo>
                  <a:pt x="66573" y="13107"/>
                </a:lnTo>
                <a:lnTo>
                  <a:pt x="66996" y="13107"/>
                </a:lnTo>
                <a:lnTo>
                  <a:pt x="53416" y="11694"/>
                </a:lnTo>
                <a:lnTo>
                  <a:pt x="47152" y="10869"/>
                </a:lnTo>
                <a:close/>
              </a:path>
              <a:path w="185419" h="60325">
                <a:moveTo>
                  <a:pt x="20016" y="53962"/>
                </a:moveTo>
                <a:lnTo>
                  <a:pt x="20432" y="54072"/>
                </a:lnTo>
                <a:lnTo>
                  <a:pt x="20016" y="53962"/>
                </a:lnTo>
                <a:close/>
              </a:path>
              <a:path w="185419" h="60325">
                <a:moveTo>
                  <a:pt x="12750" y="51168"/>
                </a:moveTo>
                <a:lnTo>
                  <a:pt x="18542" y="53632"/>
                </a:lnTo>
                <a:lnTo>
                  <a:pt x="20016" y="53962"/>
                </a:lnTo>
                <a:lnTo>
                  <a:pt x="19663" y="53868"/>
                </a:lnTo>
                <a:lnTo>
                  <a:pt x="12750" y="51168"/>
                </a:lnTo>
                <a:close/>
              </a:path>
              <a:path w="185419" h="60325">
                <a:moveTo>
                  <a:pt x="10768" y="50324"/>
                </a:moveTo>
                <a:lnTo>
                  <a:pt x="10903" y="50454"/>
                </a:lnTo>
                <a:lnTo>
                  <a:pt x="12750" y="51168"/>
                </a:lnTo>
                <a:lnTo>
                  <a:pt x="10768" y="50324"/>
                </a:lnTo>
                <a:close/>
              </a:path>
              <a:path w="185419" h="60325">
                <a:moveTo>
                  <a:pt x="4449" y="44284"/>
                </a:moveTo>
                <a:lnTo>
                  <a:pt x="4546" y="44482"/>
                </a:lnTo>
                <a:lnTo>
                  <a:pt x="10608" y="50256"/>
                </a:lnTo>
                <a:lnTo>
                  <a:pt x="10768" y="50324"/>
                </a:lnTo>
                <a:lnTo>
                  <a:pt x="4449" y="44284"/>
                </a:lnTo>
                <a:close/>
              </a:path>
              <a:path w="185419" h="60325">
                <a:moveTo>
                  <a:pt x="3407" y="42170"/>
                </a:moveTo>
                <a:lnTo>
                  <a:pt x="4294" y="44136"/>
                </a:lnTo>
                <a:lnTo>
                  <a:pt x="4449" y="44284"/>
                </a:lnTo>
                <a:lnTo>
                  <a:pt x="3407" y="42170"/>
                </a:lnTo>
                <a:close/>
              </a:path>
              <a:path w="185419" h="60325">
                <a:moveTo>
                  <a:pt x="786" y="36357"/>
                </a:moveTo>
                <a:lnTo>
                  <a:pt x="861" y="37001"/>
                </a:lnTo>
                <a:lnTo>
                  <a:pt x="3407" y="42170"/>
                </a:lnTo>
                <a:lnTo>
                  <a:pt x="786" y="36357"/>
                </a:lnTo>
                <a:close/>
              </a:path>
              <a:path w="185419" h="60325">
                <a:moveTo>
                  <a:pt x="140500" y="40340"/>
                </a:moveTo>
                <a:lnTo>
                  <a:pt x="137401" y="41894"/>
                </a:lnTo>
                <a:lnTo>
                  <a:pt x="139070" y="41325"/>
                </a:lnTo>
                <a:lnTo>
                  <a:pt x="140500" y="40340"/>
                </a:lnTo>
                <a:close/>
              </a:path>
              <a:path w="185419" h="60325">
                <a:moveTo>
                  <a:pt x="139070" y="41325"/>
                </a:moveTo>
                <a:lnTo>
                  <a:pt x="137401" y="41894"/>
                </a:lnTo>
                <a:lnTo>
                  <a:pt x="138244" y="41894"/>
                </a:lnTo>
                <a:lnTo>
                  <a:pt x="139070" y="41325"/>
                </a:lnTo>
                <a:close/>
              </a:path>
              <a:path w="185419" h="60325">
                <a:moveTo>
                  <a:pt x="141960" y="40340"/>
                </a:moveTo>
                <a:lnTo>
                  <a:pt x="140500" y="40340"/>
                </a:lnTo>
                <a:lnTo>
                  <a:pt x="139070" y="41325"/>
                </a:lnTo>
                <a:lnTo>
                  <a:pt x="141960" y="40340"/>
                </a:lnTo>
                <a:close/>
              </a:path>
              <a:path w="185419" h="60325">
                <a:moveTo>
                  <a:pt x="450" y="32957"/>
                </a:moveTo>
                <a:lnTo>
                  <a:pt x="535" y="35801"/>
                </a:lnTo>
                <a:lnTo>
                  <a:pt x="786" y="36357"/>
                </a:lnTo>
                <a:lnTo>
                  <a:pt x="450" y="32957"/>
                </a:lnTo>
                <a:close/>
              </a:path>
              <a:path w="185419" h="60325">
                <a:moveTo>
                  <a:pt x="285" y="27400"/>
                </a:moveTo>
                <a:lnTo>
                  <a:pt x="0" y="28389"/>
                </a:lnTo>
                <a:lnTo>
                  <a:pt x="450" y="32957"/>
                </a:lnTo>
                <a:lnTo>
                  <a:pt x="285" y="27400"/>
                </a:lnTo>
                <a:close/>
              </a:path>
              <a:path w="185419" h="60325">
                <a:moveTo>
                  <a:pt x="1602" y="22844"/>
                </a:moveTo>
                <a:lnTo>
                  <a:pt x="254" y="26333"/>
                </a:lnTo>
                <a:lnTo>
                  <a:pt x="285" y="27400"/>
                </a:lnTo>
                <a:lnTo>
                  <a:pt x="1602" y="22844"/>
                </a:lnTo>
                <a:close/>
              </a:path>
              <a:path w="185419" h="60325">
                <a:moveTo>
                  <a:pt x="3298" y="18456"/>
                </a:moveTo>
                <a:lnTo>
                  <a:pt x="2629" y="19291"/>
                </a:lnTo>
                <a:lnTo>
                  <a:pt x="1602" y="22844"/>
                </a:lnTo>
                <a:lnTo>
                  <a:pt x="3298" y="18456"/>
                </a:lnTo>
                <a:close/>
              </a:path>
              <a:path w="185419" h="60325">
                <a:moveTo>
                  <a:pt x="6127" y="14925"/>
                </a:moveTo>
                <a:lnTo>
                  <a:pt x="3665" y="17505"/>
                </a:lnTo>
                <a:lnTo>
                  <a:pt x="3298" y="18456"/>
                </a:lnTo>
                <a:lnTo>
                  <a:pt x="6127" y="14925"/>
                </a:lnTo>
                <a:close/>
              </a:path>
              <a:path w="185419" h="60325">
                <a:moveTo>
                  <a:pt x="132323" y="16946"/>
                </a:moveTo>
                <a:lnTo>
                  <a:pt x="129260" y="17992"/>
                </a:lnTo>
                <a:lnTo>
                  <a:pt x="135508" y="17505"/>
                </a:lnTo>
                <a:lnTo>
                  <a:pt x="132323" y="16946"/>
                </a:lnTo>
                <a:close/>
              </a:path>
              <a:path w="185419" h="60325">
                <a:moveTo>
                  <a:pt x="143180" y="13240"/>
                </a:moveTo>
                <a:lnTo>
                  <a:pt x="132323" y="16946"/>
                </a:lnTo>
                <a:lnTo>
                  <a:pt x="135508" y="17505"/>
                </a:lnTo>
                <a:lnTo>
                  <a:pt x="129260" y="17992"/>
                </a:lnTo>
                <a:lnTo>
                  <a:pt x="183815" y="17992"/>
                </a:lnTo>
                <a:lnTo>
                  <a:pt x="184751" y="14179"/>
                </a:lnTo>
                <a:lnTo>
                  <a:pt x="184801" y="13778"/>
                </a:lnTo>
                <a:lnTo>
                  <a:pt x="184605" y="13454"/>
                </a:lnTo>
                <a:lnTo>
                  <a:pt x="142684" y="13454"/>
                </a:lnTo>
                <a:lnTo>
                  <a:pt x="143180" y="13240"/>
                </a:lnTo>
                <a:close/>
              </a:path>
              <a:path w="185419" h="60325">
                <a:moveTo>
                  <a:pt x="9266" y="11641"/>
                </a:moveTo>
                <a:lnTo>
                  <a:pt x="8345" y="12157"/>
                </a:lnTo>
                <a:lnTo>
                  <a:pt x="6127" y="14925"/>
                </a:lnTo>
                <a:lnTo>
                  <a:pt x="9266" y="11641"/>
                </a:lnTo>
                <a:close/>
              </a:path>
              <a:path w="185419" h="60325">
                <a:moveTo>
                  <a:pt x="100152" y="14179"/>
                </a:moveTo>
                <a:lnTo>
                  <a:pt x="100290" y="14182"/>
                </a:lnTo>
                <a:lnTo>
                  <a:pt x="100152" y="14179"/>
                </a:lnTo>
                <a:close/>
              </a:path>
              <a:path w="185419" h="60325">
                <a:moveTo>
                  <a:pt x="82786" y="13782"/>
                </a:moveTo>
                <a:lnTo>
                  <a:pt x="83019" y="13792"/>
                </a:lnTo>
                <a:lnTo>
                  <a:pt x="83211" y="13792"/>
                </a:lnTo>
                <a:lnTo>
                  <a:pt x="82786" y="13782"/>
                </a:lnTo>
                <a:close/>
              </a:path>
              <a:path w="185419" h="60325">
                <a:moveTo>
                  <a:pt x="82684" y="13778"/>
                </a:moveTo>
                <a:close/>
              </a:path>
              <a:path w="185419" h="60325">
                <a:moveTo>
                  <a:pt x="143598" y="13097"/>
                </a:moveTo>
                <a:lnTo>
                  <a:pt x="143180" y="13240"/>
                </a:lnTo>
                <a:lnTo>
                  <a:pt x="142684" y="13454"/>
                </a:lnTo>
                <a:lnTo>
                  <a:pt x="143598" y="13097"/>
                </a:lnTo>
                <a:close/>
              </a:path>
              <a:path w="185419" h="60325">
                <a:moveTo>
                  <a:pt x="184388" y="13097"/>
                </a:moveTo>
                <a:lnTo>
                  <a:pt x="143598" y="13097"/>
                </a:lnTo>
                <a:lnTo>
                  <a:pt x="142684" y="13454"/>
                </a:lnTo>
                <a:lnTo>
                  <a:pt x="184605" y="13454"/>
                </a:lnTo>
                <a:lnTo>
                  <a:pt x="184388" y="13097"/>
                </a:lnTo>
                <a:close/>
              </a:path>
              <a:path w="185419" h="60325">
                <a:moveTo>
                  <a:pt x="181378" y="8126"/>
                </a:moveTo>
                <a:lnTo>
                  <a:pt x="155028" y="8126"/>
                </a:lnTo>
                <a:lnTo>
                  <a:pt x="143180" y="13240"/>
                </a:lnTo>
                <a:lnTo>
                  <a:pt x="143598" y="13097"/>
                </a:lnTo>
                <a:lnTo>
                  <a:pt x="184388" y="13097"/>
                </a:lnTo>
                <a:lnTo>
                  <a:pt x="181378" y="8126"/>
                </a:lnTo>
                <a:close/>
              </a:path>
              <a:path w="185419" h="60325">
                <a:moveTo>
                  <a:pt x="66573" y="13107"/>
                </a:moveTo>
                <a:lnTo>
                  <a:pt x="68021" y="13214"/>
                </a:lnTo>
                <a:lnTo>
                  <a:pt x="67278" y="13136"/>
                </a:lnTo>
                <a:lnTo>
                  <a:pt x="66573" y="13107"/>
                </a:lnTo>
                <a:close/>
              </a:path>
              <a:path w="185419" h="60325">
                <a:moveTo>
                  <a:pt x="67278" y="13136"/>
                </a:moveTo>
                <a:lnTo>
                  <a:pt x="68021" y="13214"/>
                </a:lnTo>
                <a:lnTo>
                  <a:pt x="69136" y="13214"/>
                </a:lnTo>
                <a:lnTo>
                  <a:pt x="67278" y="13136"/>
                </a:lnTo>
                <a:close/>
              </a:path>
              <a:path w="185419" h="60325">
                <a:moveTo>
                  <a:pt x="66996" y="13107"/>
                </a:moveTo>
                <a:lnTo>
                  <a:pt x="66573" y="13107"/>
                </a:lnTo>
                <a:lnTo>
                  <a:pt x="67278" y="13136"/>
                </a:lnTo>
                <a:lnTo>
                  <a:pt x="66996" y="13107"/>
                </a:lnTo>
                <a:close/>
              </a:path>
              <a:path w="185419" h="60325">
                <a:moveTo>
                  <a:pt x="53687" y="11722"/>
                </a:moveTo>
                <a:lnTo>
                  <a:pt x="54025" y="11766"/>
                </a:lnTo>
                <a:lnTo>
                  <a:pt x="53687" y="11722"/>
                </a:lnTo>
                <a:close/>
              </a:path>
              <a:path w="185419" h="60325">
                <a:moveTo>
                  <a:pt x="53471" y="11694"/>
                </a:moveTo>
                <a:lnTo>
                  <a:pt x="53687" y="11722"/>
                </a:lnTo>
                <a:lnTo>
                  <a:pt x="53471" y="11694"/>
                </a:lnTo>
                <a:close/>
              </a:path>
              <a:path w="185419" h="60325">
                <a:moveTo>
                  <a:pt x="13191" y="9441"/>
                </a:moveTo>
                <a:lnTo>
                  <a:pt x="9986" y="10887"/>
                </a:lnTo>
                <a:lnTo>
                  <a:pt x="9266" y="11641"/>
                </a:lnTo>
                <a:lnTo>
                  <a:pt x="13191" y="9441"/>
                </a:lnTo>
                <a:close/>
              </a:path>
              <a:path w="185419" h="60325">
                <a:moveTo>
                  <a:pt x="28866" y="6846"/>
                </a:moveTo>
                <a:lnTo>
                  <a:pt x="27787" y="6846"/>
                </a:lnTo>
                <a:lnTo>
                  <a:pt x="29781" y="7186"/>
                </a:lnTo>
                <a:lnTo>
                  <a:pt x="31851" y="7636"/>
                </a:lnTo>
                <a:lnTo>
                  <a:pt x="36250" y="8797"/>
                </a:lnTo>
                <a:lnTo>
                  <a:pt x="42911" y="10315"/>
                </a:lnTo>
                <a:lnTo>
                  <a:pt x="47152" y="10869"/>
                </a:lnTo>
                <a:lnTo>
                  <a:pt x="46225" y="10132"/>
                </a:lnTo>
                <a:lnTo>
                  <a:pt x="37236" y="7541"/>
                </a:lnTo>
                <a:lnTo>
                  <a:pt x="28866" y="6846"/>
                </a:lnTo>
                <a:close/>
              </a:path>
              <a:path w="185419" h="60325">
                <a:moveTo>
                  <a:pt x="41795" y="10170"/>
                </a:moveTo>
                <a:lnTo>
                  <a:pt x="44005" y="10565"/>
                </a:lnTo>
                <a:lnTo>
                  <a:pt x="42911" y="10315"/>
                </a:lnTo>
                <a:lnTo>
                  <a:pt x="41795" y="10170"/>
                </a:lnTo>
                <a:close/>
              </a:path>
              <a:path w="185419" h="60325">
                <a:moveTo>
                  <a:pt x="42911" y="10315"/>
                </a:moveTo>
                <a:lnTo>
                  <a:pt x="44005" y="10565"/>
                </a:lnTo>
                <a:lnTo>
                  <a:pt x="44821" y="10565"/>
                </a:lnTo>
                <a:lnTo>
                  <a:pt x="42911" y="10315"/>
                </a:lnTo>
                <a:close/>
              </a:path>
              <a:path w="185419" h="60325">
                <a:moveTo>
                  <a:pt x="42272" y="10170"/>
                </a:moveTo>
                <a:lnTo>
                  <a:pt x="41795" y="10170"/>
                </a:lnTo>
                <a:lnTo>
                  <a:pt x="42911" y="10315"/>
                </a:lnTo>
                <a:lnTo>
                  <a:pt x="42272" y="10170"/>
                </a:lnTo>
                <a:close/>
              </a:path>
              <a:path w="185419" h="60325">
                <a:moveTo>
                  <a:pt x="17345" y="7568"/>
                </a:moveTo>
                <a:lnTo>
                  <a:pt x="16321" y="7688"/>
                </a:lnTo>
                <a:lnTo>
                  <a:pt x="13191" y="9441"/>
                </a:lnTo>
                <a:lnTo>
                  <a:pt x="17345" y="7568"/>
                </a:lnTo>
                <a:close/>
              </a:path>
              <a:path w="185419" h="60325">
                <a:moveTo>
                  <a:pt x="36250" y="8797"/>
                </a:moveTo>
                <a:lnTo>
                  <a:pt x="36652" y="8903"/>
                </a:lnTo>
                <a:lnTo>
                  <a:pt x="36250" y="8797"/>
                </a:lnTo>
                <a:close/>
              </a:path>
              <a:path w="185419" h="60325">
                <a:moveTo>
                  <a:pt x="35906" y="8707"/>
                </a:moveTo>
                <a:lnTo>
                  <a:pt x="36250" y="8797"/>
                </a:lnTo>
                <a:lnTo>
                  <a:pt x="35906" y="8707"/>
                </a:lnTo>
                <a:close/>
              </a:path>
              <a:path w="185419" h="60325">
                <a:moveTo>
                  <a:pt x="160619" y="5588"/>
                </a:moveTo>
                <a:lnTo>
                  <a:pt x="154963" y="8154"/>
                </a:lnTo>
                <a:lnTo>
                  <a:pt x="181378" y="8126"/>
                </a:lnTo>
                <a:lnTo>
                  <a:pt x="180079" y="5982"/>
                </a:lnTo>
                <a:lnTo>
                  <a:pt x="159969" y="5982"/>
                </a:lnTo>
                <a:lnTo>
                  <a:pt x="160619" y="5588"/>
                </a:lnTo>
                <a:close/>
              </a:path>
              <a:path w="185419" h="60325">
                <a:moveTo>
                  <a:pt x="22052" y="7016"/>
                </a:moveTo>
                <a:lnTo>
                  <a:pt x="18322" y="7127"/>
                </a:lnTo>
                <a:lnTo>
                  <a:pt x="17345" y="7568"/>
                </a:lnTo>
                <a:lnTo>
                  <a:pt x="22052" y="7016"/>
                </a:lnTo>
                <a:close/>
              </a:path>
              <a:path w="185419" h="60325">
                <a:moveTo>
                  <a:pt x="25730" y="6586"/>
                </a:moveTo>
                <a:lnTo>
                  <a:pt x="22052" y="7016"/>
                </a:lnTo>
                <a:lnTo>
                  <a:pt x="27787" y="6846"/>
                </a:lnTo>
                <a:lnTo>
                  <a:pt x="28866" y="6846"/>
                </a:lnTo>
                <a:lnTo>
                  <a:pt x="25730" y="6586"/>
                </a:lnTo>
                <a:close/>
              </a:path>
              <a:path w="185419" h="60325">
                <a:moveTo>
                  <a:pt x="161289" y="5284"/>
                </a:moveTo>
                <a:lnTo>
                  <a:pt x="160619" y="5588"/>
                </a:lnTo>
                <a:lnTo>
                  <a:pt x="159969" y="5982"/>
                </a:lnTo>
                <a:lnTo>
                  <a:pt x="161289" y="5284"/>
                </a:lnTo>
                <a:close/>
              </a:path>
              <a:path w="185419" h="60325">
                <a:moveTo>
                  <a:pt x="179656" y="5284"/>
                </a:moveTo>
                <a:lnTo>
                  <a:pt x="161289" y="5284"/>
                </a:lnTo>
                <a:lnTo>
                  <a:pt x="159969" y="5982"/>
                </a:lnTo>
                <a:lnTo>
                  <a:pt x="180079" y="5982"/>
                </a:lnTo>
                <a:lnTo>
                  <a:pt x="179656" y="5284"/>
                </a:lnTo>
                <a:close/>
              </a:path>
              <a:path w="185419" h="60325">
                <a:moveTo>
                  <a:pt x="169837" y="0"/>
                </a:moveTo>
                <a:lnTo>
                  <a:pt x="160619" y="5588"/>
                </a:lnTo>
                <a:lnTo>
                  <a:pt x="161289" y="5284"/>
                </a:lnTo>
                <a:lnTo>
                  <a:pt x="179656" y="5284"/>
                </a:lnTo>
                <a:lnTo>
                  <a:pt x="177609" y="1905"/>
                </a:lnTo>
                <a:lnTo>
                  <a:pt x="169837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8984" y="25171"/>
            <a:ext cx="10272395" cy="6729095"/>
            <a:chOff x="278984" y="25171"/>
            <a:chExt cx="10272395" cy="6729095"/>
          </a:xfrm>
        </p:grpSpPr>
        <p:sp>
          <p:nvSpPr>
            <p:cNvPr id="4" name="object 4"/>
            <p:cNvSpPr/>
            <p:nvPr/>
          </p:nvSpPr>
          <p:spPr>
            <a:xfrm>
              <a:off x="469945" y="4764265"/>
              <a:ext cx="113664" cy="32384"/>
            </a:xfrm>
            <a:custGeom>
              <a:avLst/>
              <a:gdLst/>
              <a:ahLst/>
              <a:cxnLst/>
              <a:rect l="l" t="t" r="r" b="b"/>
              <a:pathLst>
                <a:path w="113665" h="32385">
                  <a:moveTo>
                    <a:pt x="96500" y="22547"/>
                  </a:moveTo>
                  <a:lnTo>
                    <a:pt x="94056" y="22556"/>
                  </a:lnTo>
                  <a:lnTo>
                    <a:pt x="93600" y="23863"/>
                  </a:lnTo>
                  <a:lnTo>
                    <a:pt x="92596" y="26873"/>
                  </a:lnTo>
                  <a:lnTo>
                    <a:pt x="94216" y="30111"/>
                  </a:lnTo>
                  <a:lnTo>
                    <a:pt x="100197" y="32092"/>
                  </a:lnTo>
                  <a:lnTo>
                    <a:pt x="103427" y="30479"/>
                  </a:lnTo>
                  <a:lnTo>
                    <a:pt x="104535" y="27165"/>
                  </a:lnTo>
                  <a:lnTo>
                    <a:pt x="104786" y="26415"/>
                  </a:lnTo>
                  <a:lnTo>
                    <a:pt x="105556" y="25006"/>
                  </a:lnTo>
                  <a:lnTo>
                    <a:pt x="106009" y="23723"/>
                  </a:lnTo>
                  <a:lnTo>
                    <a:pt x="104659" y="23723"/>
                  </a:lnTo>
                  <a:lnTo>
                    <a:pt x="105127" y="22987"/>
                  </a:lnTo>
                  <a:lnTo>
                    <a:pt x="96888" y="22987"/>
                  </a:lnTo>
                  <a:lnTo>
                    <a:pt x="96500" y="22547"/>
                  </a:lnTo>
                  <a:close/>
                </a:path>
                <a:path w="113665" h="32385">
                  <a:moveTo>
                    <a:pt x="104786" y="26415"/>
                  </a:moveTo>
                  <a:lnTo>
                    <a:pt x="104476" y="27165"/>
                  </a:lnTo>
                  <a:lnTo>
                    <a:pt x="104655" y="26807"/>
                  </a:lnTo>
                  <a:lnTo>
                    <a:pt x="104786" y="26415"/>
                  </a:lnTo>
                  <a:close/>
                </a:path>
                <a:path w="113665" h="32385">
                  <a:moveTo>
                    <a:pt x="104655" y="26807"/>
                  </a:moveTo>
                  <a:lnTo>
                    <a:pt x="104476" y="27165"/>
                  </a:lnTo>
                  <a:lnTo>
                    <a:pt x="104655" y="26807"/>
                  </a:lnTo>
                  <a:close/>
                </a:path>
                <a:path w="113665" h="32385">
                  <a:moveTo>
                    <a:pt x="104851" y="26415"/>
                  </a:moveTo>
                  <a:lnTo>
                    <a:pt x="104655" y="26807"/>
                  </a:lnTo>
                  <a:lnTo>
                    <a:pt x="104851" y="26415"/>
                  </a:lnTo>
                  <a:close/>
                </a:path>
                <a:path w="113665" h="32385">
                  <a:moveTo>
                    <a:pt x="83550" y="0"/>
                  </a:moveTo>
                  <a:lnTo>
                    <a:pt x="41125" y="0"/>
                  </a:lnTo>
                  <a:lnTo>
                    <a:pt x="26449" y="381"/>
                  </a:lnTo>
                  <a:lnTo>
                    <a:pt x="4773" y="1460"/>
                  </a:lnTo>
                  <a:lnTo>
                    <a:pt x="0" y="6731"/>
                  </a:lnTo>
                  <a:lnTo>
                    <a:pt x="614" y="19100"/>
                  </a:lnTo>
                  <a:lnTo>
                    <a:pt x="5844" y="23863"/>
                  </a:lnTo>
                  <a:lnTo>
                    <a:pt x="27498" y="22923"/>
                  </a:lnTo>
                  <a:lnTo>
                    <a:pt x="27289" y="22923"/>
                  </a:lnTo>
                  <a:lnTo>
                    <a:pt x="41689" y="22567"/>
                  </a:lnTo>
                  <a:lnTo>
                    <a:pt x="94056" y="22556"/>
                  </a:lnTo>
                  <a:lnTo>
                    <a:pt x="94261" y="22059"/>
                  </a:lnTo>
                  <a:lnTo>
                    <a:pt x="94915" y="20753"/>
                  </a:lnTo>
                  <a:lnTo>
                    <a:pt x="91638" y="17043"/>
                  </a:lnTo>
                  <a:lnTo>
                    <a:pt x="90636" y="14389"/>
                  </a:lnTo>
                  <a:lnTo>
                    <a:pt x="90636" y="11290"/>
                  </a:lnTo>
                  <a:lnTo>
                    <a:pt x="113141" y="11290"/>
                  </a:lnTo>
                  <a:lnTo>
                    <a:pt x="113141" y="5079"/>
                  </a:lnTo>
                  <a:lnTo>
                    <a:pt x="108116" y="50"/>
                  </a:lnTo>
                  <a:lnTo>
                    <a:pt x="101274" y="50"/>
                  </a:lnTo>
                  <a:lnTo>
                    <a:pt x="101603" y="38"/>
                  </a:lnTo>
                  <a:lnTo>
                    <a:pt x="83550" y="0"/>
                  </a:lnTo>
                  <a:close/>
                </a:path>
                <a:path w="113665" h="32385">
                  <a:moveTo>
                    <a:pt x="106743" y="20446"/>
                  </a:moveTo>
                  <a:lnTo>
                    <a:pt x="104659" y="23723"/>
                  </a:lnTo>
                  <a:lnTo>
                    <a:pt x="106295" y="22461"/>
                  </a:lnTo>
                  <a:lnTo>
                    <a:pt x="106743" y="20446"/>
                  </a:lnTo>
                  <a:close/>
                </a:path>
                <a:path w="113665" h="32385">
                  <a:moveTo>
                    <a:pt x="106295" y="22461"/>
                  </a:moveTo>
                  <a:lnTo>
                    <a:pt x="104659" y="23723"/>
                  </a:lnTo>
                  <a:lnTo>
                    <a:pt x="106009" y="23723"/>
                  </a:lnTo>
                  <a:lnTo>
                    <a:pt x="106295" y="22461"/>
                  </a:lnTo>
                  <a:close/>
                </a:path>
                <a:path w="113665" h="32385">
                  <a:moveTo>
                    <a:pt x="96774" y="22546"/>
                  </a:moveTo>
                  <a:lnTo>
                    <a:pt x="96500" y="22547"/>
                  </a:lnTo>
                  <a:lnTo>
                    <a:pt x="96888" y="22987"/>
                  </a:lnTo>
                  <a:lnTo>
                    <a:pt x="96774" y="22546"/>
                  </a:lnTo>
                  <a:close/>
                </a:path>
                <a:path w="113665" h="32385">
                  <a:moveTo>
                    <a:pt x="101304" y="22530"/>
                  </a:moveTo>
                  <a:lnTo>
                    <a:pt x="96774" y="22546"/>
                  </a:lnTo>
                  <a:lnTo>
                    <a:pt x="96888" y="22987"/>
                  </a:lnTo>
                  <a:lnTo>
                    <a:pt x="105127" y="22987"/>
                  </a:lnTo>
                  <a:lnTo>
                    <a:pt x="105410" y="22542"/>
                  </a:lnTo>
                  <a:lnTo>
                    <a:pt x="101304" y="22530"/>
                  </a:lnTo>
                  <a:close/>
                </a:path>
                <a:path w="113665" h="32385">
                  <a:moveTo>
                    <a:pt x="94915" y="20753"/>
                  </a:moveTo>
                  <a:lnTo>
                    <a:pt x="94261" y="22059"/>
                  </a:lnTo>
                  <a:lnTo>
                    <a:pt x="94056" y="22556"/>
                  </a:lnTo>
                  <a:lnTo>
                    <a:pt x="96500" y="22547"/>
                  </a:lnTo>
                  <a:lnTo>
                    <a:pt x="95317" y="21208"/>
                  </a:lnTo>
                  <a:lnTo>
                    <a:pt x="94875" y="21208"/>
                  </a:lnTo>
                  <a:lnTo>
                    <a:pt x="94915" y="20753"/>
                  </a:lnTo>
                  <a:close/>
                </a:path>
                <a:path w="113665" h="32385">
                  <a:moveTo>
                    <a:pt x="96092" y="19900"/>
                  </a:moveTo>
                  <a:lnTo>
                    <a:pt x="95341" y="19900"/>
                  </a:lnTo>
                  <a:lnTo>
                    <a:pt x="95002" y="20852"/>
                  </a:lnTo>
                  <a:lnTo>
                    <a:pt x="96500" y="22547"/>
                  </a:lnTo>
                  <a:lnTo>
                    <a:pt x="96774" y="22546"/>
                  </a:lnTo>
                  <a:lnTo>
                    <a:pt x="96092" y="19900"/>
                  </a:lnTo>
                  <a:close/>
                </a:path>
                <a:path w="113665" h="32385">
                  <a:moveTo>
                    <a:pt x="97166" y="17970"/>
                  </a:moveTo>
                  <a:lnTo>
                    <a:pt x="95595" y="17970"/>
                  </a:lnTo>
                  <a:lnTo>
                    <a:pt x="96774" y="22546"/>
                  </a:lnTo>
                  <a:lnTo>
                    <a:pt x="101304" y="22530"/>
                  </a:lnTo>
                  <a:lnTo>
                    <a:pt x="101623" y="22529"/>
                  </a:lnTo>
                  <a:lnTo>
                    <a:pt x="97166" y="17970"/>
                  </a:lnTo>
                  <a:close/>
                </a:path>
                <a:path w="113665" h="32385">
                  <a:moveTo>
                    <a:pt x="101623" y="22529"/>
                  </a:moveTo>
                  <a:lnTo>
                    <a:pt x="101304" y="22530"/>
                  </a:lnTo>
                  <a:lnTo>
                    <a:pt x="101635" y="22542"/>
                  </a:lnTo>
                  <a:close/>
                </a:path>
                <a:path w="113665" h="32385">
                  <a:moveTo>
                    <a:pt x="113141" y="11290"/>
                  </a:moveTo>
                  <a:lnTo>
                    <a:pt x="90636" y="11290"/>
                  </a:lnTo>
                  <a:lnTo>
                    <a:pt x="101635" y="22542"/>
                  </a:lnTo>
                  <a:lnTo>
                    <a:pt x="105410" y="22542"/>
                  </a:lnTo>
                  <a:lnTo>
                    <a:pt x="106743" y="20446"/>
                  </a:lnTo>
                  <a:lnTo>
                    <a:pt x="108908" y="20446"/>
                  </a:lnTo>
                  <a:lnTo>
                    <a:pt x="111526" y="18427"/>
                  </a:lnTo>
                  <a:lnTo>
                    <a:pt x="113141" y="15138"/>
                  </a:lnTo>
                  <a:lnTo>
                    <a:pt x="113141" y="11290"/>
                  </a:lnTo>
                  <a:close/>
                </a:path>
                <a:path w="113665" h="32385">
                  <a:moveTo>
                    <a:pt x="108908" y="20446"/>
                  </a:moveTo>
                  <a:lnTo>
                    <a:pt x="106743" y="20446"/>
                  </a:lnTo>
                  <a:lnTo>
                    <a:pt x="106295" y="22461"/>
                  </a:lnTo>
                  <a:lnTo>
                    <a:pt x="108908" y="20446"/>
                  </a:lnTo>
                  <a:close/>
                </a:path>
                <a:path w="113665" h="32385">
                  <a:moveTo>
                    <a:pt x="95002" y="20852"/>
                  </a:moveTo>
                  <a:lnTo>
                    <a:pt x="94875" y="21208"/>
                  </a:lnTo>
                  <a:lnTo>
                    <a:pt x="95317" y="21208"/>
                  </a:lnTo>
                  <a:lnTo>
                    <a:pt x="95002" y="20852"/>
                  </a:lnTo>
                  <a:close/>
                </a:path>
                <a:path w="113665" h="32385">
                  <a:moveTo>
                    <a:pt x="95341" y="19900"/>
                  </a:moveTo>
                  <a:lnTo>
                    <a:pt x="95068" y="20446"/>
                  </a:lnTo>
                  <a:lnTo>
                    <a:pt x="95002" y="20852"/>
                  </a:lnTo>
                  <a:lnTo>
                    <a:pt x="95341" y="19900"/>
                  </a:lnTo>
                  <a:close/>
                </a:path>
                <a:path w="113665" h="32385">
                  <a:moveTo>
                    <a:pt x="90636" y="11290"/>
                  </a:moveTo>
                  <a:lnTo>
                    <a:pt x="90636" y="14389"/>
                  </a:lnTo>
                  <a:lnTo>
                    <a:pt x="91638" y="17043"/>
                  </a:lnTo>
                  <a:lnTo>
                    <a:pt x="94915" y="20753"/>
                  </a:lnTo>
                  <a:lnTo>
                    <a:pt x="95025" y="20532"/>
                  </a:lnTo>
                  <a:lnTo>
                    <a:pt x="95595" y="17970"/>
                  </a:lnTo>
                  <a:lnTo>
                    <a:pt x="97166" y="17970"/>
                  </a:lnTo>
                  <a:lnTo>
                    <a:pt x="90636" y="11290"/>
                  </a:lnTo>
                  <a:close/>
                </a:path>
                <a:path w="113665" h="32385">
                  <a:moveTo>
                    <a:pt x="95595" y="17970"/>
                  </a:moveTo>
                  <a:lnTo>
                    <a:pt x="95025" y="20532"/>
                  </a:lnTo>
                  <a:lnTo>
                    <a:pt x="95341" y="19900"/>
                  </a:lnTo>
                  <a:lnTo>
                    <a:pt x="96092" y="19900"/>
                  </a:lnTo>
                  <a:lnTo>
                    <a:pt x="95595" y="17970"/>
                  </a:lnTo>
                  <a:close/>
                </a:path>
                <a:path w="113665" h="32385">
                  <a:moveTo>
                    <a:pt x="108103" y="38"/>
                  </a:moveTo>
                  <a:lnTo>
                    <a:pt x="101274" y="50"/>
                  </a:lnTo>
                  <a:lnTo>
                    <a:pt x="108116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946" y="4861064"/>
              <a:ext cx="65718" cy="305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65" y="1641386"/>
              <a:ext cx="6320462" cy="51128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4257" y="25171"/>
              <a:ext cx="4576724" cy="56601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04937" y="4982895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14795" y="0"/>
                  </a:moveTo>
                  <a:lnTo>
                    <a:pt x="4267" y="0"/>
                  </a:lnTo>
                  <a:lnTo>
                    <a:pt x="0" y="4267"/>
                  </a:lnTo>
                  <a:lnTo>
                    <a:pt x="0" y="14795"/>
                  </a:lnTo>
                  <a:lnTo>
                    <a:pt x="4267" y="19062"/>
                  </a:lnTo>
                  <a:lnTo>
                    <a:pt x="14795" y="19062"/>
                  </a:lnTo>
                  <a:lnTo>
                    <a:pt x="19062" y="14795"/>
                  </a:lnTo>
                  <a:lnTo>
                    <a:pt x="19062" y="9537"/>
                  </a:lnTo>
                  <a:lnTo>
                    <a:pt x="19062" y="4267"/>
                  </a:lnTo>
                  <a:lnTo>
                    <a:pt x="14795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984" y="5069217"/>
              <a:ext cx="891385" cy="35440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22717" y="5182362"/>
              <a:ext cx="139065" cy="106045"/>
            </a:xfrm>
            <a:custGeom>
              <a:avLst/>
              <a:gdLst/>
              <a:ahLst/>
              <a:cxnLst/>
              <a:rect l="l" t="t" r="r" b="b"/>
              <a:pathLst>
                <a:path w="139065" h="106045">
                  <a:moveTo>
                    <a:pt x="1485" y="97777"/>
                  </a:moveTo>
                  <a:lnTo>
                    <a:pt x="1435" y="90652"/>
                  </a:lnTo>
                  <a:lnTo>
                    <a:pt x="0" y="93827"/>
                  </a:lnTo>
                  <a:lnTo>
                    <a:pt x="1485" y="97777"/>
                  </a:lnTo>
                  <a:close/>
                </a:path>
                <a:path w="139065" h="106045">
                  <a:moveTo>
                    <a:pt x="2057" y="99314"/>
                  </a:moveTo>
                  <a:lnTo>
                    <a:pt x="1485" y="97777"/>
                  </a:lnTo>
                  <a:lnTo>
                    <a:pt x="1498" y="98742"/>
                  </a:lnTo>
                  <a:lnTo>
                    <a:pt x="2057" y="99314"/>
                  </a:lnTo>
                  <a:close/>
                </a:path>
                <a:path w="139065" h="106045">
                  <a:moveTo>
                    <a:pt x="96875" y="99568"/>
                  </a:moveTo>
                  <a:lnTo>
                    <a:pt x="95745" y="97497"/>
                  </a:lnTo>
                  <a:lnTo>
                    <a:pt x="95491" y="97015"/>
                  </a:lnTo>
                  <a:lnTo>
                    <a:pt x="88315" y="94780"/>
                  </a:lnTo>
                  <a:lnTo>
                    <a:pt x="88112" y="94716"/>
                  </a:lnTo>
                  <a:lnTo>
                    <a:pt x="81508" y="92367"/>
                  </a:lnTo>
                  <a:lnTo>
                    <a:pt x="80683" y="92151"/>
                  </a:lnTo>
                  <a:lnTo>
                    <a:pt x="68313" y="90119"/>
                  </a:lnTo>
                  <a:lnTo>
                    <a:pt x="57746" y="88239"/>
                  </a:lnTo>
                  <a:lnTo>
                    <a:pt x="57188" y="88150"/>
                  </a:lnTo>
                  <a:lnTo>
                    <a:pt x="56984" y="88074"/>
                  </a:lnTo>
                  <a:lnTo>
                    <a:pt x="19431" y="82346"/>
                  </a:lnTo>
                  <a:lnTo>
                    <a:pt x="14173" y="82359"/>
                  </a:lnTo>
                  <a:lnTo>
                    <a:pt x="10998" y="80911"/>
                  </a:lnTo>
                  <a:lnTo>
                    <a:pt x="7035" y="82410"/>
                  </a:lnTo>
                  <a:lnTo>
                    <a:pt x="6083" y="82410"/>
                  </a:lnTo>
                  <a:lnTo>
                    <a:pt x="5511" y="82981"/>
                  </a:lnTo>
                  <a:lnTo>
                    <a:pt x="4775" y="83261"/>
                  </a:lnTo>
                  <a:lnTo>
                    <a:pt x="4368" y="84150"/>
                  </a:lnTo>
                  <a:lnTo>
                    <a:pt x="1409" y="87147"/>
                  </a:lnTo>
                  <a:lnTo>
                    <a:pt x="3225" y="100457"/>
                  </a:lnTo>
                  <a:lnTo>
                    <a:pt x="6235" y="103416"/>
                  </a:lnTo>
                  <a:lnTo>
                    <a:pt x="10998" y="103378"/>
                  </a:lnTo>
                  <a:lnTo>
                    <a:pt x="10629" y="103365"/>
                  </a:lnTo>
                  <a:lnTo>
                    <a:pt x="12636" y="103352"/>
                  </a:lnTo>
                  <a:lnTo>
                    <a:pt x="10998" y="103378"/>
                  </a:lnTo>
                  <a:lnTo>
                    <a:pt x="14655" y="103390"/>
                  </a:lnTo>
                  <a:lnTo>
                    <a:pt x="19431" y="103390"/>
                  </a:lnTo>
                  <a:lnTo>
                    <a:pt x="56337" y="97878"/>
                  </a:lnTo>
                  <a:lnTo>
                    <a:pt x="66725" y="99618"/>
                  </a:lnTo>
                  <a:lnTo>
                    <a:pt x="78740" y="101498"/>
                  </a:lnTo>
                  <a:lnTo>
                    <a:pt x="85394" y="103746"/>
                  </a:lnTo>
                  <a:lnTo>
                    <a:pt x="92862" y="105905"/>
                  </a:lnTo>
                  <a:lnTo>
                    <a:pt x="95453" y="104482"/>
                  </a:lnTo>
                  <a:lnTo>
                    <a:pt x="96291" y="101561"/>
                  </a:lnTo>
                  <a:lnTo>
                    <a:pt x="96342" y="101371"/>
                  </a:lnTo>
                  <a:lnTo>
                    <a:pt x="96875" y="99568"/>
                  </a:lnTo>
                  <a:close/>
                </a:path>
                <a:path w="139065" h="106045">
                  <a:moveTo>
                    <a:pt x="138887" y="2959"/>
                  </a:moveTo>
                  <a:lnTo>
                    <a:pt x="136525" y="596"/>
                  </a:lnTo>
                  <a:lnTo>
                    <a:pt x="136042" y="101"/>
                  </a:lnTo>
                  <a:lnTo>
                    <a:pt x="106438" y="101"/>
                  </a:lnTo>
                  <a:lnTo>
                    <a:pt x="92049" y="596"/>
                  </a:lnTo>
                  <a:lnTo>
                    <a:pt x="91833" y="596"/>
                  </a:lnTo>
                  <a:lnTo>
                    <a:pt x="91617" y="596"/>
                  </a:lnTo>
                  <a:lnTo>
                    <a:pt x="74663" y="0"/>
                  </a:lnTo>
                  <a:lnTo>
                    <a:pt x="59550" y="38"/>
                  </a:lnTo>
                  <a:lnTo>
                    <a:pt x="58508" y="101"/>
                  </a:lnTo>
                  <a:lnTo>
                    <a:pt x="8470" y="12331"/>
                  </a:lnTo>
                  <a:lnTo>
                    <a:pt x="5651" y="18262"/>
                  </a:lnTo>
                  <a:lnTo>
                    <a:pt x="9499" y="29070"/>
                  </a:lnTo>
                  <a:lnTo>
                    <a:pt x="15443" y="31889"/>
                  </a:lnTo>
                  <a:lnTo>
                    <a:pt x="20942" y="29933"/>
                  </a:lnTo>
                  <a:lnTo>
                    <a:pt x="33794" y="25209"/>
                  </a:lnTo>
                  <a:lnTo>
                    <a:pt x="34137" y="25082"/>
                  </a:lnTo>
                  <a:lnTo>
                    <a:pt x="33718" y="25209"/>
                  </a:lnTo>
                  <a:lnTo>
                    <a:pt x="34391" y="24980"/>
                  </a:lnTo>
                  <a:lnTo>
                    <a:pt x="34137" y="25082"/>
                  </a:lnTo>
                  <a:lnTo>
                    <a:pt x="34455" y="24980"/>
                  </a:lnTo>
                  <a:lnTo>
                    <a:pt x="47244" y="21234"/>
                  </a:lnTo>
                  <a:lnTo>
                    <a:pt x="92354" y="13347"/>
                  </a:lnTo>
                  <a:lnTo>
                    <a:pt x="92049" y="13347"/>
                  </a:lnTo>
                  <a:lnTo>
                    <a:pt x="92430" y="13322"/>
                  </a:lnTo>
                  <a:lnTo>
                    <a:pt x="94703" y="13258"/>
                  </a:lnTo>
                  <a:lnTo>
                    <a:pt x="106857" y="12839"/>
                  </a:lnTo>
                  <a:lnTo>
                    <a:pt x="136042" y="12839"/>
                  </a:lnTo>
                  <a:lnTo>
                    <a:pt x="138887" y="9994"/>
                  </a:lnTo>
                  <a:lnTo>
                    <a:pt x="138887" y="295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933" y="5000472"/>
              <a:ext cx="137071" cy="1999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59939" y="5271058"/>
              <a:ext cx="280035" cy="38100"/>
            </a:xfrm>
            <a:custGeom>
              <a:avLst/>
              <a:gdLst/>
              <a:ahLst/>
              <a:cxnLst/>
              <a:rect l="l" t="t" r="r" b="b"/>
              <a:pathLst>
                <a:path w="280035" h="38100">
                  <a:moveTo>
                    <a:pt x="173136" y="9705"/>
                  </a:moveTo>
                  <a:lnTo>
                    <a:pt x="148883" y="10198"/>
                  </a:lnTo>
                  <a:lnTo>
                    <a:pt x="44756" y="10236"/>
                  </a:lnTo>
                  <a:lnTo>
                    <a:pt x="43384" y="10325"/>
                  </a:lnTo>
                  <a:lnTo>
                    <a:pt x="3697" y="16954"/>
                  </a:lnTo>
                  <a:lnTo>
                    <a:pt x="0" y="22910"/>
                  </a:lnTo>
                  <a:lnTo>
                    <a:pt x="2269" y="34099"/>
                  </a:lnTo>
                  <a:lnTo>
                    <a:pt x="7786" y="37871"/>
                  </a:lnTo>
                  <a:lnTo>
                    <a:pt x="28037" y="34188"/>
                  </a:lnTo>
                  <a:lnTo>
                    <a:pt x="28525" y="34099"/>
                  </a:lnTo>
                  <a:lnTo>
                    <a:pt x="45405" y="31991"/>
                  </a:lnTo>
                  <a:lnTo>
                    <a:pt x="44756" y="31991"/>
                  </a:lnTo>
                  <a:lnTo>
                    <a:pt x="46115" y="31902"/>
                  </a:lnTo>
                  <a:lnTo>
                    <a:pt x="155661" y="31902"/>
                  </a:lnTo>
                  <a:lnTo>
                    <a:pt x="174029" y="31534"/>
                  </a:lnTo>
                  <a:lnTo>
                    <a:pt x="196864" y="30378"/>
                  </a:lnTo>
                  <a:lnTo>
                    <a:pt x="216244" y="28651"/>
                  </a:lnTo>
                  <a:lnTo>
                    <a:pt x="232970" y="26339"/>
                  </a:lnTo>
                  <a:lnTo>
                    <a:pt x="246356" y="24549"/>
                  </a:lnTo>
                  <a:lnTo>
                    <a:pt x="255110" y="23025"/>
                  </a:lnTo>
                  <a:lnTo>
                    <a:pt x="254928" y="23025"/>
                  </a:lnTo>
                  <a:lnTo>
                    <a:pt x="255766" y="22910"/>
                  </a:lnTo>
                  <a:lnTo>
                    <a:pt x="256125" y="22910"/>
                  </a:lnTo>
                  <a:lnTo>
                    <a:pt x="261710" y="22377"/>
                  </a:lnTo>
                  <a:lnTo>
                    <a:pt x="264734" y="21950"/>
                  </a:lnTo>
                  <a:lnTo>
                    <a:pt x="264517" y="21894"/>
                  </a:lnTo>
                  <a:lnTo>
                    <a:pt x="257482" y="17767"/>
                  </a:lnTo>
                  <a:lnTo>
                    <a:pt x="250572" y="17767"/>
                  </a:lnTo>
                  <a:lnTo>
                    <a:pt x="247550" y="14744"/>
                  </a:lnTo>
                  <a:lnTo>
                    <a:pt x="247550" y="9715"/>
                  </a:lnTo>
                  <a:lnTo>
                    <a:pt x="172937" y="9715"/>
                  </a:lnTo>
                  <a:lnTo>
                    <a:pt x="173136" y="9705"/>
                  </a:lnTo>
                  <a:close/>
                </a:path>
                <a:path w="280035" h="38100">
                  <a:moveTo>
                    <a:pt x="28280" y="34144"/>
                  </a:moveTo>
                  <a:lnTo>
                    <a:pt x="27928" y="34188"/>
                  </a:lnTo>
                  <a:lnTo>
                    <a:pt x="28280" y="34144"/>
                  </a:lnTo>
                  <a:close/>
                </a:path>
                <a:path w="280035" h="38100">
                  <a:moveTo>
                    <a:pt x="155661" y="31902"/>
                  </a:moveTo>
                  <a:lnTo>
                    <a:pt x="46115" y="31902"/>
                  </a:lnTo>
                  <a:lnTo>
                    <a:pt x="45405" y="31991"/>
                  </a:lnTo>
                  <a:lnTo>
                    <a:pt x="122416" y="32029"/>
                  </a:lnTo>
                  <a:lnTo>
                    <a:pt x="149328" y="32029"/>
                  </a:lnTo>
                  <a:lnTo>
                    <a:pt x="155661" y="31902"/>
                  </a:lnTo>
                  <a:close/>
                </a:path>
                <a:path w="280035" h="38100">
                  <a:moveTo>
                    <a:pt x="46115" y="31902"/>
                  </a:moveTo>
                  <a:lnTo>
                    <a:pt x="44756" y="31991"/>
                  </a:lnTo>
                  <a:lnTo>
                    <a:pt x="45408" y="31991"/>
                  </a:lnTo>
                  <a:lnTo>
                    <a:pt x="46115" y="31902"/>
                  </a:lnTo>
                  <a:close/>
                </a:path>
                <a:path w="280035" h="38100">
                  <a:moveTo>
                    <a:pt x="273715" y="21655"/>
                  </a:moveTo>
                  <a:lnTo>
                    <a:pt x="267793" y="21844"/>
                  </a:lnTo>
                  <a:lnTo>
                    <a:pt x="265129" y="21894"/>
                  </a:lnTo>
                  <a:lnTo>
                    <a:pt x="264734" y="21950"/>
                  </a:lnTo>
                  <a:lnTo>
                    <a:pt x="267235" y="23393"/>
                  </a:lnTo>
                  <a:lnTo>
                    <a:pt x="273715" y="21655"/>
                  </a:lnTo>
                  <a:close/>
                </a:path>
                <a:path w="280035" h="38100">
                  <a:moveTo>
                    <a:pt x="255766" y="22910"/>
                  </a:moveTo>
                  <a:lnTo>
                    <a:pt x="254928" y="23025"/>
                  </a:lnTo>
                  <a:lnTo>
                    <a:pt x="255331" y="22986"/>
                  </a:lnTo>
                  <a:lnTo>
                    <a:pt x="255766" y="22910"/>
                  </a:lnTo>
                  <a:close/>
                </a:path>
                <a:path w="280035" h="38100">
                  <a:moveTo>
                    <a:pt x="255331" y="22986"/>
                  </a:moveTo>
                  <a:lnTo>
                    <a:pt x="254928" y="23025"/>
                  </a:lnTo>
                  <a:lnTo>
                    <a:pt x="255110" y="23025"/>
                  </a:lnTo>
                  <a:lnTo>
                    <a:pt x="255331" y="22986"/>
                  </a:lnTo>
                  <a:close/>
                </a:path>
                <a:path w="280035" h="38100">
                  <a:moveTo>
                    <a:pt x="256125" y="22910"/>
                  </a:moveTo>
                  <a:lnTo>
                    <a:pt x="255766" y="22910"/>
                  </a:lnTo>
                  <a:lnTo>
                    <a:pt x="255331" y="22986"/>
                  </a:lnTo>
                  <a:lnTo>
                    <a:pt x="256125" y="22910"/>
                  </a:lnTo>
                  <a:close/>
                </a:path>
                <a:path w="280035" h="38100">
                  <a:moveTo>
                    <a:pt x="265205" y="21884"/>
                  </a:moveTo>
                  <a:lnTo>
                    <a:pt x="264634" y="21892"/>
                  </a:lnTo>
                  <a:lnTo>
                    <a:pt x="265205" y="21884"/>
                  </a:lnTo>
                  <a:close/>
                </a:path>
                <a:path w="280035" h="38100">
                  <a:moveTo>
                    <a:pt x="264634" y="21892"/>
                  </a:moveTo>
                  <a:close/>
                </a:path>
                <a:path w="280035" h="38100">
                  <a:moveTo>
                    <a:pt x="265939" y="21780"/>
                  </a:moveTo>
                  <a:lnTo>
                    <a:pt x="264634" y="21892"/>
                  </a:lnTo>
                  <a:lnTo>
                    <a:pt x="265205" y="21884"/>
                  </a:lnTo>
                  <a:lnTo>
                    <a:pt x="265939" y="21780"/>
                  </a:lnTo>
                  <a:close/>
                </a:path>
                <a:path w="280035" h="38100">
                  <a:moveTo>
                    <a:pt x="255919" y="16865"/>
                  </a:moveTo>
                  <a:lnTo>
                    <a:pt x="264622" y="21886"/>
                  </a:lnTo>
                  <a:lnTo>
                    <a:pt x="265939" y="21780"/>
                  </a:lnTo>
                  <a:lnTo>
                    <a:pt x="269787" y="21780"/>
                  </a:lnTo>
                  <a:lnTo>
                    <a:pt x="273715" y="21655"/>
                  </a:lnTo>
                  <a:lnTo>
                    <a:pt x="273947" y="21470"/>
                  </a:lnTo>
                  <a:lnTo>
                    <a:pt x="276078" y="17767"/>
                  </a:lnTo>
                  <a:lnTo>
                    <a:pt x="259284" y="17767"/>
                  </a:lnTo>
                  <a:lnTo>
                    <a:pt x="255919" y="16865"/>
                  </a:lnTo>
                  <a:close/>
                </a:path>
                <a:path w="280035" h="38100">
                  <a:moveTo>
                    <a:pt x="269787" y="21780"/>
                  </a:moveTo>
                  <a:lnTo>
                    <a:pt x="265939" y="21780"/>
                  </a:lnTo>
                  <a:lnTo>
                    <a:pt x="265205" y="21884"/>
                  </a:lnTo>
                  <a:lnTo>
                    <a:pt x="267793" y="21844"/>
                  </a:lnTo>
                  <a:lnTo>
                    <a:pt x="269787" y="21780"/>
                  </a:lnTo>
                  <a:close/>
                </a:path>
                <a:path w="280035" h="38100">
                  <a:moveTo>
                    <a:pt x="273947" y="21470"/>
                  </a:moveTo>
                  <a:lnTo>
                    <a:pt x="273793" y="21634"/>
                  </a:lnTo>
                  <a:lnTo>
                    <a:pt x="273947" y="21470"/>
                  </a:lnTo>
                  <a:close/>
                </a:path>
                <a:path w="280035" h="38100">
                  <a:moveTo>
                    <a:pt x="278385" y="13757"/>
                  </a:moveTo>
                  <a:lnTo>
                    <a:pt x="273947" y="21470"/>
                  </a:lnTo>
                  <a:lnTo>
                    <a:pt x="278474" y="16662"/>
                  </a:lnTo>
                  <a:lnTo>
                    <a:pt x="278385" y="13757"/>
                  </a:lnTo>
                  <a:close/>
                </a:path>
                <a:path w="280035" h="38100">
                  <a:moveTo>
                    <a:pt x="257482" y="4267"/>
                  </a:moveTo>
                  <a:lnTo>
                    <a:pt x="250572" y="4267"/>
                  </a:lnTo>
                  <a:lnTo>
                    <a:pt x="247550" y="7289"/>
                  </a:lnTo>
                  <a:lnTo>
                    <a:pt x="247550" y="14744"/>
                  </a:lnTo>
                  <a:lnTo>
                    <a:pt x="250572" y="17767"/>
                  </a:lnTo>
                  <a:lnTo>
                    <a:pt x="257482" y="17767"/>
                  </a:lnTo>
                  <a:lnTo>
                    <a:pt x="255919" y="16865"/>
                  </a:lnTo>
                  <a:lnTo>
                    <a:pt x="276596" y="16865"/>
                  </a:lnTo>
                  <a:lnTo>
                    <a:pt x="278385" y="13757"/>
                  </a:lnTo>
                  <a:lnTo>
                    <a:pt x="278120" y="5168"/>
                  </a:lnTo>
                  <a:lnTo>
                    <a:pt x="255919" y="5168"/>
                  </a:lnTo>
                  <a:lnTo>
                    <a:pt x="257482" y="4267"/>
                  </a:lnTo>
                  <a:close/>
                </a:path>
                <a:path w="280035" h="38100">
                  <a:moveTo>
                    <a:pt x="276596" y="16865"/>
                  </a:moveTo>
                  <a:lnTo>
                    <a:pt x="255919" y="16865"/>
                  </a:lnTo>
                  <a:lnTo>
                    <a:pt x="259284" y="17767"/>
                  </a:lnTo>
                  <a:lnTo>
                    <a:pt x="276078" y="17767"/>
                  </a:lnTo>
                  <a:lnTo>
                    <a:pt x="276596" y="16865"/>
                  </a:lnTo>
                  <a:close/>
                </a:path>
                <a:path w="280035" h="38100">
                  <a:moveTo>
                    <a:pt x="278110" y="4826"/>
                  </a:moveTo>
                  <a:lnTo>
                    <a:pt x="278385" y="13757"/>
                  </a:lnTo>
                  <a:lnTo>
                    <a:pt x="279833" y="11239"/>
                  </a:lnTo>
                  <a:lnTo>
                    <a:pt x="278110" y="4826"/>
                  </a:lnTo>
                  <a:close/>
                </a:path>
                <a:path w="280035" h="38100">
                  <a:moveTo>
                    <a:pt x="247550" y="9702"/>
                  </a:moveTo>
                  <a:lnTo>
                    <a:pt x="172937" y="9715"/>
                  </a:lnTo>
                  <a:lnTo>
                    <a:pt x="247550" y="9715"/>
                  </a:lnTo>
                  <a:close/>
                </a:path>
                <a:path w="280035" h="38100">
                  <a:moveTo>
                    <a:pt x="247550" y="8585"/>
                  </a:moveTo>
                  <a:lnTo>
                    <a:pt x="195340" y="8585"/>
                  </a:lnTo>
                  <a:lnTo>
                    <a:pt x="173136" y="9705"/>
                  </a:lnTo>
                  <a:lnTo>
                    <a:pt x="173267" y="9702"/>
                  </a:lnTo>
                  <a:lnTo>
                    <a:pt x="247550" y="9702"/>
                  </a:lnTo>
                  <a:lnTo>
                    <a:pt x="247550" y="8585"/>
                  </a:lnTo>
                  <a:close/>
                </a:path>
                <a:path w="280035" h="38100">
                  <a:moveTo>
                    <a:pt x="214084" y="6902"/>
                  </a:moveTo>
                  <a:lnTo>
                    <a:pt x="195031" y="8600"/>
                  </a:lnTo>
                  <a:lnTo>
                    <a:pt x="195340" y="8585"/>
                  </a:lnTo>
                  <a:lnTo>
                    <a:pt x="247550" y="8585"/>
                  </a:lnTo>
                  <a:lnTo>
                    <a:pt x="247550" y="7289"/>
                  </a:lnTo>
                  <a:lnTo>
                    <a:pt x="247892" y="6946"/>
                  </a:lnTo>
                  <a:lnTo>
                    <a:pt x="213768" y="6946"/>
                  </a:lnTo>
                  <a:lnTo>
                    <a:pt x="214084" y="6902"/>
                  </a:lnTo>
                  <a:close/>
                </a:path>
                <a:path w="280035" h="38100">
                  <a:moveTo>
                    <a:pt x="247956" y="6883"/>
                  </a:moveTo>
                  <a:lnTo>
                    <a:pt x="214301" y="6883"/>
                  </a:lnTo>
                  <a:lnTo>
                    <a:pt x="213768" y="6946"/>
                  </a:lnTo>
                  <a:lnTo>
                    <a:pt x="247892" y="6946"/>
                  </a:lnTo>
                  <a:close/>
                </a:path>
                <a:path w="280035" h="38100">
                  <a:moveTo>
                    <a:pt x="259772" y="2946"/>
                  </a:moveTo>
                  <a:lnTo>
                    <a:pt x="243041" y="2946"/>
                  </a:lnTo>
                  <a:lnTo>
                    <a:pt x="229869" y="4699"/>
                  </a:lnTo>
                  <a:lnTo>
                    <a:pt x="214084" y="6902"/>
                  </a:lnTo>
                  <a:lnTo>
                    <a:pt x="214301" y="6883"/>
                  </a:lnTo>
                  <a:lnTo>
                    <a:pt x="247956" y="6883"/>
                  </a:lnTo>
                  <a:lnTo>
                    <a:pt x="250572" y="4267"/>
                  </a:lnTo>
                  <a:lnTo>
                    <a:pt x="257482" y="4267"/>
                  </a:lnTo>
                  <a:lnTo>
                    <a:pt x="259772" y="2946"/>
                  </a:lnTo>
                  <a:close/>
                </a:path>
                <a:path w="280035" h="38100">
                  <a:moveTo>
                    <a:pt x="267517" y="173"/>
                  </a:moveTo>
                  <a:lnTo>
                    <a:pt x="265342" y="241"/>
                  </a:lnTo>
                  <a:lnTo>
                    <a:pt x="263602" y="736"/>
                  </a:lnTo>
                  <a:lnTo>
                    <a:pt x="255919" y="5168"/>
                  </a:lnTo>
                  <a:lnTo>
                    <a:pt x="259284" y="4267"/>
                  </a:lnTo>
                  <a:lnTo>
                    <a:pt x="277439" y="4267"/>
                  </a:lnTo>
                  <a:lnTo>
                    <a:pt x="271324" y="736"/>
                  </a:lnTo>
                  <a:lnTo>
                    <a:pt x="269584" y="241"/>
                  </a:lnTo>
                  <a:lnTo>
                    <a:pt x="267517" y="173"/>
                  </a:lnTo>
                  <a:close/>
                </a:path>
                <a:path w="280035" h="38100">
                  <a:moveTo>
                    <a:pt x="277439" y="4267"/>
                  </a:moveTo>
                  <a:lnTo>
                    <a:pt x="259284" y="4267"/>
                  </a:lnTo>
                  <a:lnTo>
                    <a:pt x="255919" y="5168"/>
                  </a:lnTo>
                  <a:lnTo>
                    <a:pt x="278120" y="5168"/>
                  </a:lnTo>
                  <a:lnTo>
                    <a:pt x="278025" y="4622"/>
                  </a:lnTo>
                  <a:lnTo>
                    <a:pt x="277439" y="4267"/>
                  </a:lnTo>
                  <a:close/>
                </a:path>
                <a:path w="280035" h="38100">
                  <a:moveTo>
                    <a:pt x="273102" y="0"/>
                  </a:moveTo>
                  <a:lnTo>
                    <a:pt x="267517" y="173"/>
                  </a:lnTo>
                  <a:lnTo>
                    <a:pt x="269584" y="241"/>
                  </a:lnTo>
                  <a:lnTo>
                    <a:pt x="271324" y="736"/>
                  </a:lnTo>
                  <a:lnTo>
                    <a:pt x="277976" y="4577"/>
                  </a:lnTo>
                  <a:lnTo>
                    <a:pt x="273102" y="0"/>
                  </a:lnTo>
                  <a:close/>
                </a:path>
                <a:path w="280035" h="38100">
                  <a:moveTo>
                    <a:pt x="263870" y="660"/>
                  </a:moveTo>
                  <a:lnTo>
                    <a:pt x="259716" y="660"/>
                  </a:lnTo>
                  <a:lnTo>
                    <a:pt x="252934" y="1270"/>
                  </a:lnTo>
                  <a:lnTo>
                    <a:pt x="252020" y="1384"/>
                  </a:lnTo>
                  <a:lnTo>
                    <a:pt x="242762" y="2983"/>
                  </a:lnTo>
                  <a:lnTo>
                    <a:pt x="243041" y="2946"/>
                  </a:lnTo>
                  <a:lnTo>
                    <a:pt x="259772" y="2946"/>
                  </a:lnTo>
                  <a:lnTo>
                    <a:pt x="263602" y="736"/>
                  </a:lnTo>
                  <a:lnTo>
                    <a:pt x="263870" y="660"/>
                  </a:lnTo>
                  <a:close/>
                </a:path>
                <a:path w="280035" h="38100">
                  <a:moveTo>
                    <a:pt x="264517" y="139"/>
                  </a:moveTo>
                  <a:lnTo>
                    <a:pt x="262895" y="241"/>
                  </a:lnTo>
                  <a:lnTo>
                    <a:pt x="259505" y="679"/>
                  </a:lnTo>
                  <a:lnTo>
                    <a:pt x="259716" y="660"/>
                  </a:lnTo>
                  <a:lnTo>
                    <a:pt x="263870" y="660"/>
                  </a:lnTo>
                  <a:lnTo>
                    <a:pt x="265342" y="241"/>
                  </a:lnTo>
                  <a:lnTo>
                    <a:pt x="267517" y="173"/>
                  </a:lnTo>
                  <a:lnTo>
                    <a:pt x="266866" y="152"/>
                  </a:lnTo>
                  <a:lnTo>
                    <a:pt x="264517" y="13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583" y="5379808"/>
              <a:ext cx="225424" cy="1891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08379" y="6390144"/>
              <a:ext cx="199390" cy="125730"/>
            </a:xfrm>
            <a:custGeom>
              <a:avLst/>
              <a:gdLst/>
              <a:ahLst/>
              <a:cxnLst/>
              <a:rect l="l" t="t" r="r" b="b"/>
              <a:pathLst>
                <a:path w="199390" h="125729">
                  <a:moveTo>
                    <a:pt x="167982" y="97523"/>
                  </a:moveTo>
                  <a:lnTo>
                    <a:pt x="163487" y="96405"/>
                  </a:lnTo>
                  <a:lnTo>
                    <a:pt x="159092" y="95300"/>
                  </a:lnTo>
                  <a:lnTo>
                    <a:pt x="157657" y="95072"/>
                  </a:lnTo>
                  <a:lnTo>
                    <a:pt x="143522" y="94145"/>
                  </a:lnTo>
                  <a:lnTo>
                    <a:pt x="142367" y="94132"/>
                  </a:lnTo>
                  <a:lnTo>
                    <a:pt x="125818" y="95034"/>
                  </a:lnTo>
                  <a:lnTo>
                    <a:pt x="106743" y="96405"/>
                  </a:lnTo>
                  <a:lnTo>
                    <a:pt x="106565" y="96405"/>
                  </a:lnTo>
                  <a:lnTo>
                    <a:pt x="86550" y="97523"/>
                  </a:lnTo>
                  <a:lnTo>
                    <a:pt x="167982" y="97523"/>
                  </a:lnTo>
                  <a:close/>
                </a:path>
                <a:path w="199390" h="125729">
                  <a:moveTo>
                    <a:pt x="187032" y="13944"/>
                  </a:moveTo>
                  <a:lnTo>
                    <a:pt x="186156" y="10922"/>
                  </a:lnTo>
                  <a:lnTo>
                    <a:pt x="186232" y="8509"/>
                  </a:lnTo>
                  <a:lnTo>
                    <a:pt x="184950" y="6756"/>
                  </a:lnTo>
                  <a:lnTo>
                    <a:pt x="184581" y="5448"/>
                  </a:lnTo>
                  <a:lnTo>
                    <a:pt x="180149" y="3009"/>
                  </a:lnTo>
                  <a:lnTo>
                    <a:pt x="177977" y="3632"/>
                  </a:lnTo>
                  <a:lnTo>
                    <a:pt x="177317" y="3505"/>
                  </a:lnTo>
                  <a:lnTo>
                    <a:pt x="173062" y="3060"/>
                  </a:lnTo>
                  <a:lnTo>
                    <a:pt x="172478" y="3022"/>
                  </a:lnTo>
                  <a:lnTo>
                    <a:pt x="166954" y="2832"/>
                  </a:lnTo>
                  <a:lnTo>
                    <a:pt x="166954" y="7302"/>
                  </a:lnTo>
                  <a:lnTo>
                    <a:pt x="166433" y="7378"/>
                  </a:lnTo>
                  <a:lnTo>
                    <a:pt x="166687" y="7327"/>
                  </a:lnTo>
                  <a:lnTo>
                    <a:pt x="166954" y="7302"/>
                  </a:lnTo>
                  <a:lnTo>
                    <a:pt x="166954" y="2832"/>
                  </a:lnTo>
                  <a:lnTo>
                    <a:pt x="164160" y="2717"/>
                  </a:lnTo>
                  <a:lnTo>
                    <a:pt x="57962" y="1308"/>
                  </a:lnTo>
                  <a:lnTo>
                    <a:pt x="35090" y="736"/>
                  </a:lnTo>
                  <a:lnTo>
                    <a:pt x="5194" y="0"/>
                  </a:lnTo>
                  <a:lnTo>
                    <a:pt x="292" y="4660"/>
                  </a:lnTo>
                  <a:lnTo>
                    <a:pt x="0" y="16433"/>
                  </a:lnTo>
                  <a:lnTo>
                    <a:pt x="4648" y="21323"/>
                  </a:lnTo>
                  <a:lnTo>
                    <a:pt x="57912" y="22542"/>
                  </a:lnTo>
                  <a:lnTo>
                    <a:pt x="138899" y="21564"/>
                  </a:lnTo>
                  <a:lnTo>
                    <a:pt x="140639" y="23304"/>
                  </a:lnTo>
                  <a:lnTo>
                    <a:pt x="149999" y="23304"/>
                  </a:lnTo>
                  <a:lnTo>
                    <a:pt x="150990" y="23228"/>
                  </a:lnTo>
                  <a:lnTo>
                    <a:pt x="157708" y="22250"/>
                  </a:lnTo>
                  <a:lnTo>
                    <a:pt x="168516" y="21018"/>
                  </a:lnTo>
                  <a:lnTo>
                    <a:pt x="168948" y="20955"/>
                  </a:lnTo>
                  <a:lnTo>
                    <a:pt x="172478" y="20828"/>
                  </a:lnTo>
                  <a:lnTo>
                    <a:pt x="173062" y="20777"/>
                  </a:lnTo>
                  <a:lnTo>
                    <a:pt x="177317" y="20345"/>
                  </a:lnTo>
                  <a:lnTo>
                    <a:pt x="178803" y="20053"/>
                  </a:lnTo>
                  <a:lnTo>
                    <a:pt x="179120" y="19964"/>
                  </a:lnTo>
                  <a:lnTo>
                    <a:pt x="182295" y="20066"/>
                  </a:lnTo>
                  <a:lnTo>
                    <a:pt x="183845" y="18605"/>
                  </a:lnTo>
                  <a:lnTo>
                    <a:pt x="184594" y="18389"/>
                  </a:lnTo>
                  <a:lnTo>
                    <a:pt x="185140" y="17373"/>
                  </a:lnTo>
                  <a:lnTo>
                    <a:pt x="185991" y="16586"/>
                  </a:lnTo>
                  <a:lnTo>
                    <a:pt x="186004" y="15798"/>
                  </a:lnTo>
                  <a:lnTo>
                    <a:pt x="187032" y="13944"/>
                  </a:lnTo>
                  <a:close/>
                </a:path>
                <a:path w="199390" h="125729">
                  <a:moveTo>
                    <a:pt x="199110" y="104051"/>
                  </a:moveTo>
                  <a:lnTo>
                    <a:pt x="170078" y="98056"/>
                  </a:lnTo>
                  <a:lnTo>
                    <a:pt x="169951" y="98018"/>
                  </a:lnTo>
                  <a:lnTo>
                    <a:pt x="168046" y="97548"/>
                  </a:lnTo>
                  <a:lnTo>
                    <a:pt x="86118" y="97548"/>
                  </a:lnTo>
                  <a:lnTo>
                    <a:pt x="54394" y="98018"/>
                  </a:lnTo>
                  <a:lnTo>
                    <a:pt x="54229" y="98018"/>
                  </a:lnTo>
                  <a:lnTo>
                    <a:pt x="39395" y="97917"/>
                  </a:lnTo>
                  <a:lnTo>
                    <a:pt x="24231" y="97574"/>
                  </a:lnTo>
                  <a:lnTo>
                    <a:pt x="23164" y="96761"/>
                  </a:lnTo>
                  <a:lnTo>
                    <a:pt x="18122" y="97447"/>
                  </a:lnTo>
                  <a:lnTo>
                    <a:pt x="13042" y="97332"/>
                  </a:lnTo>
                  <a:lnTo>
                    <a:pt x="12052" y="98272"/>
                  </a:lnTo>
                  <a:lnTo>
                    <a:pt x="11404" y="98361"/>
                  </a:lnTo>
                  <a:lnTo>
                    <a:pt x="9893" y="100330"/>
                  </a:lnTo>
                  <a:lnTo>
                    <a:pt x="8128" y="102031"/>
                  </a:lnTo>
                  <a:lnTo>
                    <a:pt x="8102" y="102692"/>
                  </a:lnTo>
                  <a:lnTo>
                    <a:pt x="7289" y="103771"/>
                  </a:lnTo>
                  <a:lnTo>
                    <a:pt x="7975" y="108813"/>
                  </a:lnTo>
                  <a:lnTo>
                    <a:pt x="8001" y="110197"/>
                  </a:lnTo>
                  <a:lnTo>
                    <a:pt x="8318" y="111404"/>
                  </a:lnTo>
                  <a:lnTo>
                    <a:pt x="8801" y="114871"/>
                  </a:lnTo>
                  <a:lnTo>
                    <a:pt x="11963" y="117703"/>
                  </a:lnTo>
                  <a:lnTo>
                    <a:pt x="17500" y="124790"/>
                  </a:lnTo>
                  <a:lnTo>
                    <a:pt x="22910" y="125463"/>
                  </a:lnTo>
                  <a:lnTo>
                    <a:pt x="28765" y="120891"/>
                  </a:lnTo>
                  <a:lnTo>
                    <a:pt x="29565" y="119227"/>
                  </a:lnTo>
                  <a:lnTo>
                    <a:pt x="39128" y="119468"/>
                  </a:lnTo>
                  <a:lnTo>
                    <a:pt x="86868" y="119113"/>
                  </a:lnTo>
                  <a:lnTo>
                    <a:pt x="128041" y="115570"/>
                  </a:lnTo>
                  <a:lnTo>
                    <a:pt x="170205" y="107188"/>
                  </a:lnTo>
                  <a:lnTo>
                    <a:pt x="177177" y="106959"/>
                  </a:lnTo>
                  <a:lnTo>
                    <a:pt x="188544" y="106553"/>
                  </a:lnTo>
                  <a:lnTo>
                    <a:pt x="193268" y="106222"/>
                  </a:lnTo>
                  <a:lnTo>
                    <a:pt x="197802" y="105702"/>
                  </a:lnTo>
                  <a:lnTo>
                    <a:pt x="199110" y="104051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3066" y="6146662"/>
              <a:ext cx="433628" cy="226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4865" y="6147089"/>
              <a:ext cx="999172" cy="5692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4687" y="6074614"/>
              <a:ext cx="376453" cy="5069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2374" y="5991443"/>
              <a:ext cx="888303" cy="4221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75740" y="6032855"/>
              <a:ext cx="614730" cy="235884"/>
            </a:xfrm>
            <a:prstGeom prst="rect">
              <a:avLst/>
            </a:prstGeom>
          </p:spPr>
        </p:pic>
      </p:grpSp>
      <p:pic>
        <p:nvPicPr>
          <p:cNvPr id="21" name="object 12">
            <a:extLst>
              <a:ext uri="{FF2B5EF4-FFF2-40B4-BE49-F238E27FC236}">
                <a16:creationId xmlns:a16="http://schemas.microsoft.com/office/drawing/2014/main" id="{4CD389EA-F4CE-E055-FEB5-7C82A098F0FD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87450" y="5818327"/>
            <a:ext cx="1088313" cy="697547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5DE870FD-F507-F7F1-D680-3581FE279575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47455" y="5913514"/>
            <a:ext cx="825004" cy="240487"/>
          </a:xfrm>
          <a:prstGeom prst="rect">
            <a:avLst/>
          </a:prstGeom>
        </p:spPr>
      </p:pic>
      <p:sp>
        <p:nvSpPr>
          <p:cNvPr id="25" name="object 10">
            <a:extLst>
              <a:ext uri="{FF2B5EF4-FFF2-40B4-BE49-F238E27FC236}">
                <a16:creationId xmlns:a16="http://schemas.microsoft.com/office/drawing/2014/main" id="{71C34CE5-18C3-D593-76CA-11A093870B3E}"/>
              </a:ext>
            </a:extLst>
          </p:cNvPr>
          <p:cNvSpPr/>
          <p:nvPr/>
        </p:nvSpPr>
        <p:spPr>
          <a:xfrm>
            <a:off x="8589664" y="6130470"/>
            <a:ext cx="133350" cy="32384"/>
          </a:xfrm>
          <a:custGeom>
            <a:avLst/>
            <a:gdLst/>
            <a:ahLst/>
            <a:cxnLst/>
            <a:rect l="l" t="t" r="r" b="b"/>
            <a:pathLst>
              <a:path w="133350" h="32385">
                <a:moveTo>
                  <a:pt x="69011" y="0"/>
                </a:moveTo>
                <a:lnTo>
                  <a:pt x="22745" y="5283"/>
                </a:lnTo>
                <a:lnTo>
                  <a:pt x="0" y="18262"/>
                </a:lnTo>
                <a:lnTo>
                  <a:pt x="3848" y="29070"/>
                </a:lnTo>
                <a:lnTo>
                  <a:pt x="9791" y="31889"/>
                </a:lnTo>
                <a:lnTo>
                  <a:pt x="15290" y="29933"/>
                </a:lnTo>
                <a:lnTo>
                  <a:pt x="28153" y="25196"/>
                </a:lnTo>
                <a:lnTo>
                  <a:pt x="28740" y="24980"/>
                </a:lnTo>
                <a:lnTo>
                  <a:pt x="41604" y="21234"/>
                </a:lnTo>
                <a:lnTo>
                  <a:pt x="41452" y="21234"/>
                </a:lnTo>
                <a:lnTo>
                  <a:pt x="42341" y="21018"/>
                </a:lnTo>
                <a:lnTo>
                  <a:pt x="42553" y="21018"/>
                </a:lnTo>
                <a:lnTo>
                  <a:pt x="55702" y="18440"/>
                </a:lnTo>
                <a:lnTo>
                  <a:pt x="86704" y="13335"/>
                </a:lnTo>
                <a:lnTo>
                  <a:pt x="86398" y="13335"/>
                </a:lnTo>
                <a:lnTo>
                  <a:pt x="87236" y="13246"/>
                </a:lnTo>
                <a:lnTo>
                  <a:pt x="89055" y="13246"/>
                </a:lnTo>
                <a:lnTo>
                  <a:pt x="101206" y="12839"/>
                </a:lnTo>
                <a:lnTo>
                  <a:pt x="130390" y="12839"/>
                </a:lnTo>
                <a:lnTo>
                  <a:pt x="133235" y="9994"/>
                </a:lnTo>
                <a:lnTo>
                  <a:pt x="133235" y="2959"/>
                </a:lnTo>
                <a:lnTo>
                  <a:pt x="130883" y="596"/>
                </a:lnTo>
                <a:lnTo>
                  <a:pt x="85966" y="596"/>
                </a:lnTo>
                <a:lnTo>
                  <a:pt x="86185" y="589"/>
                </a:lnTo>
                <a:lnTo>
                  <a:pt x="69011" y="0"/>
                </a:lnTo>
                <a:close/>
              </a:path>
              <a:path w="133350" h="32385">
                <a:moveTo>
                  <a:pt x="28490" y="25072"/>
                </a:moveTo>
                <a:lnTo>
                  <a:pt x="28066" y="25196"/>
                </a:lnTo>
                <a:lnTo>
                  <a:pt x="28490" y="25072"/>
                </a:lnTo>
                <a:close/>
              </a:path>
              <a:path w="133350" h="32385">
                <a:moveTo>
                  <a:pt x="28804" y="24980"/>
                </a:moveTo>
                <a:lnTo>
                  <a:pt x="28490" y="25072"/>
                </a:lnTo>
                <a:lnTo>
                  <a:pt x="28804" y="24980"/>
                </a:lnTo>
                <a:close/>
              </a:path>
              <a:path w="133350" h="32385">
                <a:moveTo>
                  <a:pt x="42341" y="21018"/>
                </a:moveTo>
                <a:lnTo>
                  <a:pt x="41452" y="21234"/>
                </a:lnTo>
                <a:lnTo>
                  <a:pt x="41911" y="21144"/>
                </a:lnTo>
                <a:lnTo>
                  <a:pt x="42341" y="21018"/>
                </a:lnTo>
                <a:close/>
              </a:path>
              <a:path w="133350" h="32385">
                <a:moveTo>
                  <a:pt x="41911" y="21144"/>
                </a:moveTo>
                <a:lnTo>
                  <a:pt x="41452" y="21234"/>
                </a:lnTo>
                <a:lnTo>
                  <a:pt x="41604" y="21234"/>
                </a:lnTo>
                <a:lnTo>
                  <a:pt x="41911" y="21144"/>
                </a:lnTo>
                <a:close/>
              </a:path>
              <a:path w="133350" h="32385">
                <a:moveTo>
                  <a:pt x="42553" y="21018"/>
                </a:moveTo>
                <a:lnTo>
                  <a:pt x="42341" y="21018"/>
                </a:lnTo>
                <a:lnTo>
                  <a:pt x="41911" y="21144"/>
                </a:lnTo>
                <a:lnTo>
                  <a:pt x="42553" y="21018"/>
                </a:lnTo>
                <a:close/>
              </a:path>
              <a:path w="133350" h="32385">
                <a:moveTo>
                  <a:pt x="55799" y="18440"/>
                </a:moveTo>
                <a:lnTo>
                  <a:pt x="55410" y="18503"/>
                </a:lnTo>
                <a:lnTo>
                  <a:pt x="55799" y="18440"/>
                </a:lnTo>
                <a:close/>
              </a:path>
              <a:path w="133350" h="32385">
                <a:moveTo>
                  <a:pt x="87236" y="13246"/>
                </a:moveTo>
                <a:lnTo>
                  <a:pt x="86398" y="13335"/>
                </a:lnTo>
                <a:lnTo>
                  <a:pt x="86780" y="13322"/>
                </a:lnTo>
                <a:lnTo>
                  <a:pt x="87236" y="13246"/>
                </a:lnTo>
                <a:close/>
              </a:path>
              <a:path w="133350" h="32385">
                <a:moveTo>
                  <a:pt x="89055" y="13246"/>
                </a:moveTo>
                <a:lnTo>
                  <a:pt x="87236" y="13246"/>
                </a:lnTo>
                <a:lnTo>
                  <a:pt x="86780" y="13322"/>
                </a:lnTo>
                <a:lnTo>
                  <a:pt x="89055" y="13246"/>
                </a:lnTo>
                <a:close/>
              </a:path>
              <a:path w="133350" h="32385">
                <a:moveTo>
                  <a:pt x="86185" y="589"/>
                </a:moveTo>
                <a:lnTo>
                  <a:pt x="85966" y="596"/>
                </a:lnTo>
                <a:lnTo>
                  <a:pt x="86398" y="596"/>
                </a:lnTo>
                <a:lnTo>
                  <a:pt x="86185" y="589"/>
                </a:lnTo>
                <a:close/>
              </a:path>
              <a:path w="133350" h="32385">
                <a:moveTo>
                  <a:pt x="130390" y="101"/>
                </a:moveTo>
                <a:lnTo>
                  <a:pt x="100787" y="101"/>
                </a:lnTo>
                <a:lnTo>
                  <a:pt x="86185" y="589"/>
                </a:lnTo>
                <a:lnTo>
                  <a:pt x="86398" y="596"/>
                </a:lnTo>
                <a:lnTo>
                  <a:pt x="130883" y="596"/>
                </a:lnTo>
                <a:lnTo>
                  <a:pt x="130390" y="101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EFD028CD-0E77-2DE9-9661-3BE1BEDDCFE0}"/>
              </a:ext>
            </a:extLst>
          </p:cNvPr>
          <p:cNvSpPr/>
          <p:nvPr/>
        </p:nvSpPr>
        <p:spPr>
          <a:xfrm>
            <a:off x="8584012" y="6211382"/>
            <a:ext cx="97155" cy="25400"/>
          </a:xfrm>
          <a:custGeom>
            <a:avLst/>
            <a:gdLst/>
            <a:ahLst/>
            <a:cxnLst/>
            <a:rect l="l" t="t" r="r" b="b"/>
            <a:pathLst>
              <a:path w="97155" h="25400">
                <a:moveTo>
                  <a:pt x="78743" y="20581"/>
                </a:moveTo>
                <a:lnTo>
                  <a:pt x="85394" y="22834"/>
                </a:lnTo>
                <a:lnTo>
                  <a:pt x="92862" y="24993"/>
                </a:lnTo>
                <a:lnTo>
                  <a:pt x="95453" y="23571"/>
                </a:lnTo>
                <a:lnTo>
                  <a:pt x="96298" y="20650"/>
                </a:lnTo>
                <a:lnTo>
                  <a:pt x="79184" y="20650"/>
                </a:lnTo>
                <a:lnTo>
                  <a:pt x="78743" y="20581"/>
                </a:lnTo>
                <a:close/>
              </a:path>
              <a:path w="97155" h="25400">
                <a:moveTo>
                  <a:pt x="3227" y="19536"/>
                </a:moveTo>
                <a:lnTo>
                  <a:pt x="6235" y="22504"/>
                </a:lnTo>
                <a:lnTo>
                  <a:pt x="11001" y="22457"/>
                </a:lnTo>
                <a:lnTo>
                  <a:pt x="10356" y="22440"/>
                </a:lnTo>
                <a:lnTo>
                  <a:pt x="8966" y="22136"/>
                </a:lnTo>
                <a:lnTo>
                  <a:pt x="3227" y="19536"/>
                </a:lnTo>
                <a:close/>
              </a:path>
              <a:path w="97155" h="25400">
                <a:moveTo>
                  <a:pt x="19431" y="1435"/>
                </a:moveTo>
                <a:lnTo>
                  <a:pt x="14181" y="1438"/>
                </a:lnTo>
                <a:lnTo>
                  <a:pt x="18529" y="3403"/>
                </a:lnTo>
                <a:lnTo>
                  <a:pt x="20789" y="4826"/>
                </a:lnTo>
                <a:lnTo>
                  <a:pt x="23977" y="7493"/>
                </a:lnTo>
                <a:lnTo>
                  <a:pt x="24803" y="8648"/>
                </a:lnTo>
                <a:lnTo>
                  <a:pt x="26936" y="14198"/>
                </a:lnTo>
                <a:lnTo>
                  <a:pt x="24815" y="18961"/>
                </a:lnTo>
                <a:lnTo>
                  <a:pt x="17995" y="21577"/>
                </a:lnTo>
                <a:lnTo>
                  <a:pt x="15405" y="22186"/>
                </a:lnTo>
                <a:lnTo>
                  <a:pt x="12636" y="22440"/>
                </a:lnTo>
                <a:lnTo>
                  <a:pt x="11001" y="22457"/>
                </a:lnTo>
                <a:lnTo>
                  <a:pt x="14655" y="22479"/>
                </a:lnTo>
                <a:lnTo>
                  <a:pt x="19431" y="22479"/>
                </a:lnTo>
                <a:lnTo>
                  <a:pt x="27063" y="22377"/>
                </a:lnTo>
                <a:lnTo>
                  <a:pt x="56348" y="16964"/>
                </a:lnTo>
                <a:lnTo>
                  <a:pt x="55156" y="16764"/>
                </a:lnTo>
                <a:lnTo>
                  <a:pt x="57492" y="16586"/>
                </a:lnTo>
                <a:lnTo>
                  <a:pt x="95753" y="16586"/>
                </a:lnTo>
                <a:lnTo>
                  <a:pt x="95491" y="16103"/>
                </a:lnTo>
                <a:lnTo>
                  <a:pt x="88316" y="13868"/>
                </a:lnTo>
                <a:lnTo>
                  <a:pt x="81508" y="11455"/>
                </a:lnTo>
                <a:lnTo>
                  <a:pt x="80683" y="11239"/>
                </a:lnTo>
                <a:lnTo>
                  <a:pt x="68241" y="9194"/>
                </a:lnTo>
                <a:lnTo>
                  <a:pt x="57747" y="7327"/>
                </a:lnTo>
                <a:lnTo>
                  <a:pt x="57492" y="7327"/>
                </a:lnTo>
                <a:lnTo>
                  <a:pt x="56819" y="7162"/>
                </a:lnTo>
                <a:lnTo>
                  <a:pt x="56993" y="7162"/>
                </a:lnTo>
                <a:lnTo>
                  <a:pt x="47536" y="4038"/>
                </a:lnTo>
                <a:lnTo>
                  <a:pt x="46202" y="3721"/>
                </a:lnTo>
                <a:lnTo>
                  <a:pt x="37134" y="2298"/>
                </a:lnTo>
                <a:lnTo>
                  <a:pt x="36347" y="2209"/>
                </a:lnTo>
                <a:lnTo>
                  <a:pt x="27063" y="1536"/>
                </a:lnTo>
                <a:lnTo>
                  <a:pt x="19431" y="1435"/>
                </a:lnTo>
                <a:close/>
              </a:path>
              <a:path w="97155" h="25400">
                <a:moveTo>
                  <a:pt x="14181" y="1438"/>
                </a:moveTo>
                <a:lnTo>
                  <a:pt x="7047" y="1491"/>
                </a:lnTo>
                <a:lnTo>
                  <a:pt x="5521" y="2067"/>
                </a:lnTo>
                <a:lnTo>
                  <a:pt x="4379" y="3225"/>
                </a:lnTo>
                <a:lnTo>
                  <a:pt x="1436" y="9737"/>
                </a:lnTo>
                <a:lnTo>
                  <a:pt x="1528" y="16964"/>
                </a:lnTo>
                <a:lnTo>
                  <a:pt x="2067" y="18392"/>
                </a:lnTo>
                <a:lnTo>
                  <a:pt x="3227" y="19536"/>
                </a:lnTo>
                <a:lnTo>
                  <a:pt x="8966" y="22136"/>
                </a:lnTo>
                <a:lnTo>
                  <a:pt x="10414" y="22453"/>
                </a:lnTo>
                <a:lnTo>
                  <a:pt x="12636" y="22440"/>
                </a:lnTo>
                <a:lnTo>
                  <a:pt x="15405" y="22186"/>
                </a:lnTo>
                <a:lnTo>
                  <a:pt x="17995" y="21577"/>
                </a:lnTo>
                <a:lnTo>
                  <a:pt x="24815" y="18961"/>
                </a:lnTo>
                <a:lnTo>
                  <a:pt x="26936" y="14198"/>
                </a:lnTo>
                <a:lnTo>
                  <a:pt x="24803" y="8648"/>
                </a:lnTo>
                <a:lnTo>
                  <a:pt x="23977" y="7493"/>
                </a:lnTo>
                <a:lnTo>
                  <a:pt x="20789" y="4826"/>
                </a:lnTo>
                <a:lnTo>
                  <a:pt x="18529" y="3403"/>
                </a:lnTo>
                <a:lnTo>
                  <a:pt x="14181" y="1438"/>
                </a:lnTo>
                <a:close/>
              </a:path>
              <a:path w="97155" h="25400">
                <a:moveTo>
                  <a:pt x="78384" y="20459"/>
                </a:moveTo>
                <a:lnTo>
                  <a:pt x="78743" y="20581"/>
                </a:lnTo>
                <a:lnTo>
                  <a:pt x="79184" y="20650"/>
                </a:lnTo>
                <a:lnTo>
                  <a:pt x="78384" y="20459"/>
                </a:lnTo>
                <a:close/>
              </a:path>
              <a:path w="97155" h="25400">
                <a:moveTo>
                  <a:pt x="96353" y="20459"/>
                </a:moveTo>
                <a:lnTo>
                  <a:pt x="78384" y="20459"/>
                </a:lnTo>
                <a:lnTo>
                  <a:pt x="79184" y="20650"/>
                </a:lnTo>
                <a:lnTo>
                  <a:pt x="96298" y="20650"/>
                </a:lnTo>
                <a:lnTo>
                  <a:pt x="96353" y="20459"/>
                </a:lnTo>
                <a:close/>
              </a:path>
              <a:path w="97155" h="25400">
                <a:moveTo>
                  <a:pt x="95753" y="16586"/>
                </a:moveTo>
                <a:lnTo>
                  <a:pt x="57492" y="16586"/>
                </a:lnTo>
                <a:lnTo>
                  <a:pt x="56348" y="16964"/>
                </a:lnTo>
                <a:lnTo>
                  <a:pt x="66725" y="18707"/>
                </a:lnTo>
                <a:lnTo>
                  <a:pt x="78743" y="20581"/>
                </a:lnTo>
                <a:lnTo>
                  <a:pt x="78384" y="20459"/>
                </a:lnTo>
                <a:lnTo>
                  <a:pt x="96353" y="20459"/>
                </a:lnTo>
                <a:lnTo>
                  <a:pt x="96875" y="18656"/>
                </a:lnTo>
                <a:lnTo>
                  <a:pt x="95753" y="16586"/>
                </a:lnTo>
                <a:close/>
              </a:path>
              <a:path w="97155" h="25400">
                <a:moveTo>
                  <a:pt x="2067" y="18392"/>
                </a:moveTo>
                <a:lnTo>
                  <a:pt x="2349" y="19138"/>
                </a:lnTo>
                <a:lnTo>
                  <a:pt x="3227" y="19536"/>
                </a:lnTo>
                <a:lnTo>
                  <a:pt x="2067" y="18392"/>
                </a:lnTo>
                <a:close/>
              </a:path>
              <a:path w="97155" h="25400">
                <a:moveTo>
                  <a:pt x="1491" y="16865"/>
                </a:moveTo>
                <a:lnTo>
                  <a:pt x="1498" y="17830"/>
                </a:lnTo>
                <a:lnTo>
                  <a:pt x="2067" y="18392"/>
                </a:lnTo>
                <a:lnTo>
                  <a:pt x="1491" y="16865"/>
                </a:lnTo>
                <a:close/>
              </a:path>
              <a:path w="97155" h="25400">
                <a:moveTo>
                  <a:pt x="57492" y="16586"/>
                </a:moveTo>
                <a:lnTo>
                  <a:pt x="55156" y="16764"/>
                </a:lnTo>
                <a:lnTo>
                  <a:pt x="56348" y="16964"/>
                </a:lnTo>
                <a:lnTo>
                  <a:pt x="57492" y="16586"/>
                </a:lnTo>
                <a:close/>
              </a:path>
              <a:path w="97155" h="25400">
                <a:moveTo>
                  <a:pt x="1436" y="9737"/>
                </a:moveTo>
                <a:lnTo>
                  <a:pt x="0" y="12915"/>
                </a:lnTo>
                <a:lnTo>
                  <a:pt x="1491" y="16865"/>
                </a:lnTo>
                <a:lnTo>
                  <a:pt x="1436" y="9737"/>
                </a:lnTo>
                <a:close/>
              </a:path>
              <a:path w="97155" h="25400">
                <a:moveTo>
                  <a:pt x="88112" y="13804"/>
                </a:moveTo>
                <a:lnTo>
                  <a:pt x="88290" y="13868"/>
                </a:lnTo>
                <a:lnTo>
                  <a:pt x="88112" y="13804"/>
                </a:lnTo>
                <a:close/>
              </a:path>
              <a:path w="97155" h="25400">
                <a:moveTo>
                  <a:pt x="4379" y="3225"/>
                </a:moveTo>
                <a:lnTo>
                  <a:pt x="1409" y="6235"/>
                </a:lnTo>
                <a:lnTo>
                  <a:pt x="1436" y="9737"/>
                </a:lnTo>
                <a:lnTo>
                  <a:pt x="4379" y="3225"/>
                </a:lnTo>
                <a:close/>
              </a:path>
              <a:path w="97155" h="25400">
                <a:moveTo>
                  <a:pt x="68249" y="9194"/>
                </a:moveTo>
                <a:close/>
              </a:path>
              <a:path w="97155" h="25400">
                <a:moveTo>
                  <a:pt x="56819" y="7162"/>
                </a:moveTo>
                <a:lnTo>
                  <a:pt x="57492" y="7327"/>
                </a:lnTo>
                <a:lnTo>
                  <a:pt x="57195" y="7229"/>
                </a:lnTo>
                <a:lnTo>
                  <a:pt x="56819" y="7162"/>
                </a:lnTo>
                <a:close/>
              </a:path>
              <a:path w="97155" h="25400">
                <a:moveTo>
                  <a:pt x="57195" y="7229"/>
                </a:moveTo>
                <a:lnTo>
                  <a:pt x="57492" y="7327"/>
                </a:lnTo>
                <a:lnTo>
                  <a:pt x="57747" y="7327"/>
                </a:lnTo>
                <a:lnTo>
                  <a:pt x="57195" y="7229"/>
                </a:lnTo>
                <a:close/>
              </a:path>
              <a:path w="97155" h="25400">
                <a:moveTo>
                  <a:pt x="56993" y="7162"/>
                </a:moveTo>
                <a:lnTo>
                  <a:pt x="56819" y="7162"/>
                </a:lnTo>
                <a:lnTo>
                  <a:pt x="57195" y="7229"/>
                </a:lnTo>
                <a:lnTo>
                  <a:pt x="56993" y="7162"/>
                </a:lnTo>
                <a:close/>
              </a:path>
              <a:path w="97155" h="25400">
                <a:moveTo>
                  <a:pt x="5521" y="2067"/>
                </a:moveTo>
                <a:lnTo>
                  <a:pt x="4775" y="2349"/>
                </a:lnTo>
                <a:lnTo>
                  <a:pt x="4379" y="3225"/>
                </a:lnTo>
                <a:lnTo>
                  <a:pt x="5521" y="2067"/>
                </a:lnTo>
                <a:close/>
              </a:path>
              <a:path w="97155" h="25400">
                <a:moveTo>
                  <a:pt x="7047" y="1491"/>
                </a:moveTo>
                <a:lnTo>
                  <a:pt x="6083" y="1498"/>
                </a:lnTo>
                <a:lnTo>
                  <a:pt x="5521" y="2067"/>
                </a:lnTo>
                <a:lnTo>
                  <a:pt x="7047" y="1491"/>
                </a:lnTo>
                <a:close/>
              </a:path>
              <a:path w="97155" h="25400">
                <a:moveTo>
                  <a:pt x="10998" y="0"/>
                </a:moveTo>
                <a:lnTo>
                  <a:pt x="7047" y="1491"/>
                </a:lnTo>
                <a:lnTo>
                  <a:pt x="14181" y="1438"/>
                </a:lnTo>
                <a:lnTo>
                  <a:pt x="10998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32" rIns="0" bIns="0" rtlCol="0">
            <a:spAutoFit/>
          </a:bodyPr>
          <a:lstStyle/>
          <a:p>
            <a:pPr marL="38100">
              <a:lnSpc>
                <a:spcPts val="2870"/>
              </a:lnSpc>
              <a:spcBef>
                <a:spcPts val="100"/>
              </a:spcBef>
            </a:pPr>
            <a:r>
              <a:rPr dirty="0"/>
              <a:t>Controlled</a:t>
            </a:r>
            <a:r>
              <a:rPr spc="-5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030"/>
              </a:lnSpc>
            </a:pPr>
            <a:r>
              <a:rPr sz="2000" b="0" dirty="0">
                <a:latin typeface="Arial"/>
                <a:cs typeface="Arial"/>
              </a:rPr>
              <a:t>Three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phase</a:t>
            </a:r>
            <a:r>
              <a:rPr sz="2000" b="0" spc="-15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full </a:t>
            </a:r>
            <a:r>
              <a:rPr sz="2000" b="0" spc="-20" dirty="0">
                <a:latin typeface="Arial"/>
                <a:cs typeface="Arial"/>
              </a:rPr>
              <a:t>wave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945" y="4764265"/>
            <a:ext cx="113664" cy="32384"/>
          </a:xfrm>
          <a:custGeom>
            <a:avLst/>
            <a:gdLst/>
            <a:ahLst/>
            <a:cxnLst/>
            <a:rect l="l" t="t" r="r" b="b"/>
            <a:pathLst>
              <a:path w="113665" h="32385">
                <a:moveTo>
                  <a:pt x="96500" y="22547"/>
                </a:moveTo>
                <a:lnTo>
                  <a:pt x="94056" y="22556"/>
                </a:lnTo>
                <a:lnTo>
                  <a:pt x="93600" y="23863"/>
                </a:lnTo>
                <a:lnTo>
                  <a:pt x="92596" y="26873"/>
                </a:lnTo>
                <a:lnTo>
                  <a:pt x="94216" y="30111"/>
                </a:lnTo>
                <a:lnTo>
                  <a:pt x="100197" y="32092"/>
                </a:lnTo>
                <a:lnTo>
                  <a:pt x="103427" y="30479"/>
                </a:lnTo>
                <a:lnTo>
                  <a:pt x="104535" y="27165"/>
                </a:lnTo>
                <a:lnTo>
                  <a:pt x="104786" y="26415"/>
                </a:lnTo>
                <a:lnTo>
                  <a:pt x="105556" y="25006"/>
                </a:lnTo>
                <a:lnTo>
                  <a:pt x="106009" y="23723"/>
                </a:lnTo>
                <a:lnTo>
                  <a:pt x="104659" y="23723"/>
                </a:lnTo>
                <a:lnTo>
                  <a:pt x="105127" y="22987"/>
                </a:lnTo>
                <a:lnTo>
                  <a:pt x="96888" y="22987"/>
                </a:lnTo>
                <a:lnTo>
                  <a:pt x="96500" y="22547"/>
                </a:lnTo>
                <a:close/>
              </a:path>
              <a:path w="113665" h="32385">
                <a:moveTo>
                  <a:pt x="104786" y="26415"/>
                </a:moveTo>
                <a:lnTo>
                  <a:pt x="104476" y="27165"/>
                </a:lnTo>
                <a:lnTo>
                  <a:pt x="104655" y="26807"/>
                </a:lnTo>
                <a:lnTo>
                  <a:pt x="104786" y="26415"/>
                </a:lnTo>
                <a:close/>
              </a:path>
              <a:path w="113665" h="32385">
                <a:moveTo>
                  <a:pt x="104655" y="26807"/>
                </a:moveTo>
                <a:lnTo>
                  <a:pt x="104476" y="27165"/>
                </a:lnTo>
                <a:lnTo>
                  <a:pt x="104655" y="26807"/>
                </a:lnTo>
                <a:close/>
              </a:path>
              <a:path w="113665" h="32385">
                <a:moveTo>
                  <a:pt x="104851" y="26415"/>
                </a:moveTo>
                <a:lnTo>
                  <a:pt x="104655" y="26807"/>
                </a:lnTo>
                <a:lnTo>
                  <a:pt x="104851" y="26415"/>
                </a:lnTo>
                <a:close/>
              </a:path>
              <a:path w="113665" h="32385">
                <a:moveTo>
                  <a:pt x="83550" y="0"/>
                </a:moveTo>
                <a:lnTo>
                  <a:pt x="41125" y="0"/>
                </a:lnTo>
                <a:lnTo>
                  <a:pt x="26449" y="381"/>
                </a:lnTo>
                <a:lnTo>
                  <a:pt x="4773" y="1460"/>
                </a:lnTo>
                <a:lnTo>
                  <a:pt x="0" y="6731"/>
                </a:lnTo>
                <a:lnTo>
                  <a:pt x="614" y="19100"/>
                </a:lnTo>
                <a:lnTo>
                  <a:pt x="5844" y="23863"/>
                </a:lnTo>
                <a:lnTo>
                  <a:pt x="27498" y="22923"/>
                </a:lnTo>
                <a:lnTo>
                  <a:pt x="27289" y="22923"/>
                </a:lnTo>
                <a:lnTo>
                  <a:pt x="41689" y="22567"/>
                </a:lnTo>
                <a:lnTo>
                  <a:pt x="94056" y="22556"/>
                </a:lnTo>
                <a:lnTo>
                  <a:pt x="94261" y="22059"/>
                </a:lnTo>
                <a:lnTo>
                  <a:pt x="94915" y="20753"/>
                </a:lnTo>
                <a:lnTo>
                  <a:pt x="91638" y="17043"/>
                </a:lnTo>
                <a:lnTo>
                  <a:pt x="90636" y="14389"/>
                </a:lnTo>
                <a:lnTo>
                  <a:pt x="90636" y="11290"/>
                </a:lnTo>
                <a:lnTo>
                  <a:pt x="113141" y="11290"/>
                </a:lnTo>
                <a:lnTo>
                  <a:pt x="113141" y="5079"/>
                </a:lnTo>
                <a:lnTo>
                  <a:pt x="108116" y="50"/>
                </a:lnTo>
                <a:lnTo>
                  <a:pt x="101274" y="50"/>
                </a:lnTo>
                <a:lnTo>
                  <a:pt x="101603" y="38"/>
                </a:lnTo>
                <a:lnTo>
                  <a:pt x="83550" y="0"/>
                </a:lnTo>
                <a:close/>
              </a:path>
              <a:path w="113665" h="32385">
                <a:moveTo>
                  <a:pt x="106743" y="20446"/>
                </a:moveTo>
                <a:lnTo>
                  <a:pt x="104659" y="23723"/>
                </a:lnTo>
                <a:lnTo>
                  <a:pt x="106295" y="22461"/>
                </a:lnTo>
                <a:lnTo>
                  <a:pt x="106743" y="20446"/>
                </a:lnTo>
                <a:close/>
              </a:path>
              <a:path w="113665" h="32385">
                <a:moveTo>
                  <a:pt x="106295" y="22461"/>
                </a:moveTo>
                <a:lnTo>
                  <a:pt x="104659" y="23723"/>
                </a:lnTo>
                <a:lnTo>
                  <a:pt x="106009" y="23723"/>
                </a:lnTo>
                <a:lnTo>
                  <a:pt x="106295" y="22461"/>
                </a:lnTo>
                <a:close/>
              </a:path>
              <a:path w="113665" h="32385">
                <a:moveTo>
                  <a:pt x="96774" y="22546"/>
                </a:moveTo>
                <a:lnTo>
                  <a:pt x="96500" y="22547"/>
                </a:lnTo>
                <a:lnTo>
                  <a:pt x="96888" y="22987"/>
                </a:lnTo>
                <a:lnTo>
                  <a:pt x="96774" y="22546"/>
                </a:lnTo>
                <a:close/>
              </a:path>
              <a:path w="113665" h="32385">
                <a:moveTo>
                  <a:pt x="101304" y="22530"/>
                </a:moveTo>
                <a:lnTo>
                  <a:pt x="96774" y="22546"/>
                </a:lnTo>
                <a:lnTo>
                  <a:pt x="96888" y="22987"/>
                </a:lnTo>
                <a:lnTo>
                  <a:pt x="105127" y="22987"/>
                </a:lnTo>
                <a:lnTo>
                  <a:pt x="105410" y="22542"/>
                </a:lnTo>
                <a:lnTo>
                  <a:pt x="101304" y="22530"/>
                </a:lnTo>
                <a:close/>
              </a:path>
              <a:path w="113665" h="32385">
                <a:moveTo>
                  <a:pt x="94915" y="20753"/>
                </a:moveTo>
                <a:lnTo>
                  <a:pt x="94261" y="22059"/>
                </a:lnTo>
                <a:lnTo>
                  <a:pt x="94056" y="22556"/>
                </a:lnTo>
                <a:lnTo>
                  <a:pt x="96500" y="22547"/>
                </a:lnTo>
                <a:lnTo>
                  <a:pt x="95317" y="21208"/>
                </a:lnTo>
                <a:lnTo>
                  <a:pt x="94875" y="21208"/>
                </a:lnTo>
                <a:lnTo>
                  <a:pt x="94915" y="20753"/>
                </a:lnTo>
                <a:close/>
              </a:path>
              <a:path w="113665" h="32385">
                <a:moveTo>
                  <a:pt x="96092" y="19900"/>
                </a:moveTo>
                <a:lnTo>
                  <a:pt x="95341" y="19900"/>
                </a:lnTo>
                <a:lnTo>
                  <a:pt x="95002" y="20852"/>
                </a:lnTo>
                <a:lnTo>
                  <a:pt x="96500" y="22547"/>
                </a:lnTo>
                <a:lnTo>
                  <a:pt x="96774" y="22546"/>
                </a:lnTo>
                <a:lnTo>
                  <a:pt x="96092" y="19900"/>
                </a:lnTo>
                <a:close/>
              </a:path>
              <a:path w="113665" h="32385">
                <a:moveTo>
                  <a:pt x="97166" y="17970"/>
                </a:moveTo>
                <a:lnTo>
                  <a:pt x="95595" y="17970"/>
                </a:lnTo>
                <a:lnTo>
                  <a:pt x="96774" y="22546"/>
                </a:lnTo>
                <a:lnTo>
                  <a:pt x="101304" y="22530"/>
                </a:lnTo>
                <a:lnTo>
                  <a:pt x="101623" y="22529"/>
                </a:lnTo>
                <a:lnTo>
                  <a:pt x="97166" y="17970"/>
                </a:lnTo>
                <a:close/>
              </a:path>
              <a:path w="113665" h="32385">
                <a:moveTo>
                  <a:pt x="101623" y="22529"/>
                </a:moveTo>
                <a:lnTo>
                  <a:pt x="101304" y="22530"/>
                </a:lnTo>
                <a:lnTo>
                  <a:pt x="101635" y="22542"/>
                </a:lnTo>
                <a:close/>
              </a:path>
              <a:path w="113665" h="32385">
                <a:moveTo>
                  <a:pt x="113141" y="11290"/>
                </a:moveTo>
                <a:lnTo>
                  <a:pt x="90636" y="11290"/>
                </a:lnTo>
                <a:lnTo>
                  <a:pt x="101635" y="22542"/>
                </a:lnTo>
                <a:lnTo>
                  <a:pt x="105410" y="22542"/>
                </a:lnTo>
                <a:lnTo>
                  <a:pt x="106743" y="20446"/>
                </a:lnTo>
                <a:lnTo>
                  <a:pt x="108908" y="20446"/>
                </a:lnTo>
                <a:lnTo>
                  <a:pt x="111526" y="18427"/>
                </a:lnTo>
                <a:lnTo>
                  <a:pt x="113141" y="15138"/>
                </a:lnTo>
                <a:lnTo>
                  <a:pt x="113141" y="11290"/>
                </a:lnTo>
                <a:close/>
              </a:path>
              <a:path w="113665" h="32385">
                <a:moveTo>
                  <a:pt x="108908" y="20446"/>
                </a:moveTo>
                <a:lnTo>
                  <a:pt x="106743" y="20446"/>
                </a:lnTo>
                <a:lnTo>
                  <a:pt x="106295" y="22461"/>
                </a:lnTo>
                <a:lnTo>
                  <a:pt x="108908" y="20446"/>
                </a:lnTo>
                <a:close/>
              </a:path>
              <a:path w="113665" h="32385">
                <a:moveTo>
                  <a:pt x="95002" y="20852"/>
                </a:moveTo>
                <a:lnTo>
                  <a:pt x="94875" y="21208"/>
                </a:lnTo>
                <a:lnTo>
                  <a:pt x="95317" y="21208"/>
                </a:lnTo>
                <a:lnTo>
                  <a:pt x="95002" y="20852"/>
                </a:lnTo>
                <a:close/>
              </a:path>
              <a:path w="113665" h="32385">
                <a:moveTo>
                  <a:pt x="95341" y="19900"/>
                </a:moveTo>
                <a:lnTo>
                  <a:pt x="95068" y="20446"/>
                </a:lnTo>
                <a:lnTo>
                  <a:pt x="95002" y="20852"/>
                </a:lnTo>
                <a:lnTo>
                  <a:pt x="95341" y="19900"/>
                </a:lnTo>
                <a:close/>
              </a:path>
              <a:path w="113665" h="32385">
                <a:moveTo>
                  <a:pt x="90636" y="11290"/>
                </a:moveTo>
                <a:lnTo>
                  <a:pt x="90636" y="14389"/>
                </a:lnTo>
                <a:lnTo>
                  <a:pt x="91638" y="17043"/>
                </a:lnTo>
                <a:lnTo>
                  <a:pt x="94915" y="20753"/>
                </a:lnTo>
                <a:lnTo>
                  <a:pt x="95025" y="20532"/>
                </a:lnTo>
                <a:lnTo>
                  <a:pt x="95595" y="17970"/>
                </a:lnTo>
                <a:lnTo>
                  <a:pt x="97166" y="17970"/>
                </a:lnTo>
                <a:lnTo>
                  <a:pt x="90636" y="11290"/>
                </a:lnTo>
                <a:close/>
              </a:path>
              <a:path w="113665" h="32385">
                <a:moveTo>
                  <a:pt x="95595" y="17970"/>
                </a:moveTo>
                <a:lnTo>
                  <a:pt x="95025" y="20532"/>
                </a:lnTo>
                <a:lnTo>
                  <a:pt x="95341" y="19900"/>
                </a:lnTo>
                <a:lnTo>
                  <a:pt x="96092" y="19900"/>
                </a:lnTo>
                <a:lnTo>
                  <a:pt x="95595" y="17970"/>
                </a:lnTo>
                <a:close/>
              </a:path>
              <a:path w="113665" h="32385">
                <a:moveTo>
                  <a:pt x="108103" y="38"/>
                </a:moveTo>
                <a:lnTo>
                  <a:pt x="101274" y="50"/>
                </a:lnTo>
                <a:lnTo>
                  <a:pt x="108116" y="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946" y="4861064"/>
            <a:ext cx="65718" cy="305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8984" y="25171"/>
            <a:ext cx="11198225" cy="6833234"/>
            <a:chOff x="278984" y="25171"/>
            <a:chExt cx="11198225" cy="683323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5287" y="25171"/>
              <a:ext cx="6011880" cy="6715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565" y="1337449"/>
              <a:ext cx="5269603" cy="3359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984" y="5069217"/>
              <a:ext cx="891385" cy="3544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2717" y="5182362"/>
              <a:ext cx="139065" cy="106045"/>
            </a:xfrm>
            <a:custGeom>
              <a:avLst/>
              <a:gdLst/>
              <a:ahLst/>
              <a:cxnLst/>
              <a:rect l="l" t="t" r="r" b="b"/>
              <a:pathLst>
                <a:path w="139065" h="106045">
                  <a:moveTo>
                    <a:pt x="1485" y="97777"/>
                  </a:moveTo>
                  <a:lnTo>
                    <a:pt x="1435" y="90652"/>
                  </a:lnTo>
                  <a:lnTo>
                    <a:pt x="0" y="93827"/>
                  </a:lnTo>
                  <a:lnTo>
                    <a:pt x="1485" y="97777"/>
                  </a:lnTo>
                  <a:close/>
                </a:path>
                <a:path w="139065" h="106045">
                  <a:moveTo>
                    <a:pt x="2057" y="99314"/>
                  </a:moveTo>
                  <a:lnTo>
                    <a:pt x="1485" y="97777"/>
                  </a:lnTo>
                  <a:lnTo>
                    <a:pt x="1498" y="98742"/>
                  </a:lnTo>
                  <a:lnTo>
                    <a:pt x="2057" y="99314"/>
                  </a:lnTo>
                  <a:close/>
                </a:path>
                <a:path w="139065" h="106045">
                  <a:moveTo>
                    <a:pt x="96875" y="99568"/>
                  </a:moveTo>
                  <a:lnTo>
                    <a:pt x="95745" y="97497"/>
                  </a:lnTo>
                  <a:lnTo>
                    <a:pt x="95491" y="97015"/>
                  </a:lnTo>
                  <a:lnTo>
                    <a:pt x="88315" y="94780"/>
                  </a:lnTo>
                  <a:lnTo>
                    <a:pt x="88112" y="94716"/>
                  </a:lnTo>
                  <a:lnTo>
                    <a:pt x="81508" y="92367"/>
                  </a:lnTo>
                  <a:lnTo>
                    <a:pt x="80683" y="92151"/>
                  </a:lnTo>
                  <a:lnTo>
                    <a:pt x="68313" y="90119"/>
                  </a:lnTo>
                  <a:lnTo>
                    <a:pt x="57746" y="88239"/>
                  </a:lnTo>
                  <a:lnTo>
                    <a:pt x="57188" y="88150"/>
                  </a:lnTo>
                  <a:lnTo>
                    <a:pt x="56984" y="88074"/>
                  </a:lnTo>
                  <a:lnTo>
                    <a:pt x="19431" y="82346"/>
                  </a:lnTo>
                  <a:lnTo>
                    <a:pt x="14173" y="82359"/>
                  </a:lnTo>
                  <a:lnTo>
                    <a:pt x="10998" y="80911"/>
                  </a:lnTo>
                  <a:lnTo>
                    <a:pt x="7035" y="82410"/>
                  </a:lnTo>
                  <a:lnTo>
                    <a:pt x="6083" y="82410"/>
                  </a:lnTo>
                  <a:lnTo>
                    <a:pt x="5511" y="82981"/>
                  </a:lnTo>
                  <a:lnTo>
                    <a:pt x="4775" y="83261"/>
                  </a:lnTo>
                  <a:lnTo>
                    <a:pt x="4368" y="84150"/>
                  </a:lnTo>
                  <a:lnTo>
                    <a:pt x="1409" y="87147"/>
                  </a:lnTo>
                  <a:lnTo>
                    <a:pt x="3225" y="100457"/>
                  </a:lnTo>
                  <a:lnTo>
                    <a:pt x="6235" y="103416"/>
                  </a:lnTo>
                  <a:lnTo>
                    <a:pt x="10998" y="103378"/>
                  </a:lnTo>
                  <a:lnTo>
                    <a:pt x="10629" y="103365"/>
                  </a:lnTo>
                  <a:lnTo>
                    <a:pt x="12636" y="103352"/>
                  </a:lnTo>
                  <a:lnTo>
                    <a:pt x="10998" y="103378"/>
                  </a:lnTo>
                  <a:lnTo>
                    <a:pt x="14655" y="103390"/>
                  </a:lnTo>
                  <a:lnTo>
                    <a:pt x="19431" y="103390"/>
                  </a:lnTo>
                  <a:lnTo>
                    <a:pt x="56337" y="97878"/>
                  </a:lnTo>
                  <a:lnTo>
                    <a:pt x="66725" y="99618"/>
                  </a:lnTo>
                  <a:lnTo>
                    <a:pt x="78740" y="101498"/>
                  </a:lnTo>
                  <a:lnTo>
                    <a:pt x="85394" y="103746"/>
                  </a:lnTo>
                  <a:lnTo>
                    <a:pt x="92862" y="105905"/>
                  </a:lnTo>
                  <a:lnTo>
                    <a:pt x="95453" y="104482"/>
                  </a:lnTo>
                  <a:lnTo>
                    <a:pt x="96291" y="101561"/>
                  </a:lnTo>
                  <a:lnTo>
                    <a:pt x="96342" y="101371"/>
                  </a:lnTo>
                  <a:lnTo>
                    <a:pt x="96875" y="99568"/>
                  </a:lnTo>
                  <a:close/>
                </a:path>
                <a:path w="139065" h="106045">
                  <a:moveTo>
                    <a:pt x="138887" y="2959"/>
                  </a:moveTo>
                  <a:lnTo>
                    <a:pt x="136525" y="596"/>
                  </a:lnTo>
                  <a:lnTo>
                    <a:pt x="136042" y="101"/>
                  </a:lnTo>
                  <a:lnTo>
                    <a:pt x="106438" y="101"/>
                  </a:lnTo>
                  <a:lnTo>
                    <a:pt x="92049" y="596"/>
                  </a:lnTo>
                  <a:lnTo>
                    <a:pt x="91833" y="596"/>
                  </a:lnTo>
                  <a:lnTo>
                    <a:pt x="91617" y="596"/>
                  </a:lnTo>
                  <a:lnTo>
                    <a:pt x="74663" y="0"/>
                  </a:lnTo>
                  <a:lnTo>
                    <a:pt x="59550" y="38"/>
                  </a:lnTo>
                  <a:lnTo>
                    <a:pt x="58508" y="101"/>
                  </a:lnTo>
                  <a:lnTo>
                    <a:pt x="8470" y="12331"/>
                  </a:lnTo>
                  <a:lnTo>
                    <a:pt x="5651" y="18262"/>
                  </a:lnTo>
                  <a:lnTo>
                    <a:pt x="9499" y="29070"/>
                  </a:lnTo>
                  <a:lnTo>
                    <a:pt x="15443" y="31889"/>
                  </a:lnTo>
                  <a:lnTo>
                    <a:pt x="20942" y="29933"/>
                  </a:lnTo>
                  <a:lnTo>
                    <a:pt x="33794" y="25209"/>
                  </a:lnTo>
                  <a:lnTo>
                    <a:pt x="34137" y="25082"/>
                  </a:lnTo>
                  <a:lnTo>
                    <a:pt x="33718" y="25209"/>
                  </a:lnTo>
                  <a:lnTo>
                    <a:pt x="34391" y="24980"/>
                  </a:lnTo>
                  <a:lnTo>
                    <a:pt x="34137" y="25082"/>
                  </a:lnTo>
                  <a:lnTo>
                    <a:pt x="34455" y="24980"/>
                  </a:lnTo>
                  <a:lnTo>
                    <a:pt x="47244" y="21234"/>
                  </a:lnTo>
                  <a:lnTo>
                    <a:pt x="92354" y="13347"/>
                  </a:lnTo>
                  <a:lnTo>
                    <a:pt x="92049" y="13347"/>
                  </a:lnTo>
                  <a:lnTo>
                    <a:pt x="92430" y="13322"/>
                  </a:lnTo>
                  <a:lnTo>
                    <a:pt x="94703" y="13258"/>
                  </a:lnTo>
                  <a:lnTo>
                    <a:pt x="106857" y="12839"/>
                  </a:lnTo>
                  <a:lnTo>
                    <a:pt x="136042" y="12839"/>
                  </a:lnTo>
                  <a:lnTo>
                    <a:pt x="138887" y="9994"/>
                  </a:lnTo>
                  <a:lnTo>
                    <a:pt x="138887" y="2959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4769" y="4894897"/>
              <a:ext cx="1088313" cy="6975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4774" y="4990083"/>
              <a:ext cx="825004" cy="2404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431" y="5959335"/>
              <a:ext cx="744634" cy="401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4104" y="5889318"/>
              <a:ext cx="695909" cy="4106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798" y="5782785"/>
              <a:ext cx="1644064" cy="4574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33214" y="5722487"/>
              <a:ext cx="1259776" cy="4510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7311" y="6490903"/>
              <a:ext cx="367277" cy="2499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3933" y="6465550"/>
              <a:ext cx="191184" cy="2053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2907" y="6332220"/>
              <a:ext cx="999124" cy="5257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3072" y="6277381"/>
              <a:ext cx="1254289" cy="3771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33315" y="6230316"/>
              <a:ext cx="440194" cy="35470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44563" y="6665359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4" h="38734">
                  <a:moveTo>
                    <a:pt x="19062" y="0"/>
                  </a:moveTo>
                  <a:lnTo>
                    <a:pt x="11642" y="1498"/>
                  </a:lnTo>
                  <a:lnTo>
                    <a:pt x="5583" y="5584"/>
                  </a:lnTo>
                  <a:lnTo>
                    <a:pt x="1498" y="11646"/>
                  </a:lnTo>
                  <a:lnTo>
                    <a:pt x="0" y="19069"/>
                  </a:lnTo>
                  <a:lnTo>
                    <a:pt x="1498" y="26492"/>
                  </a:lnTo>
                  <a:lnTo>
                    <a:pt x="5583" y="32553"/>
                  </a:lnTo>
                  <a:lnTo>
                    <a:pt x="11642" y="36640"/>
                  </a:lnTo>
                  <a:lnTo>
                    <a:pt x="19062" y="38139"/>
                  </a:lnTo>
                  <a:lnTo>
                    <a:pt x="26484" y="36640"/>
                  </a:lnTo>
                  <a:lnTo>
                    <a:pt x="32548" y="32553"/>
                  </a:lnTo>
                  <a:lnTo>
                    <a:pt x="36638" y="26492"/>
                  </a:lnTo>
                  <a:lnTo>
                    <a:pt x="38138" y="19069"/>
                  </a:lnTo>
                  <a:lnTo>
                    <a:pt x="36638" y="11646"/>
                  </a:lnTo>
                  <a:lnTo>
                    <a:pt x="32548" y="5584"/>
                  </a:lnTo>
                  <a:lnTo>
                    <a:pt x="26484" y="1498"/>
                  </a:lnTo>
                  <a:lnTo>
                    <a:pt x="19062" y="0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Multiphase</a:t>
            </a:r>
            <a:r>
              <a:rPr spc="-25" dirty="0"/>
              <a:t> </a:t>
            </a:r>
            <a:r>
              <a:rPr spc="-10" dirty="0"/>
              <a:t>supply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Greater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dirty="0">
                <a:latin typeface="Arial"/>
                <a:cs typeface="Arial"/>
              </a:rPr>
              <a:t>than</a:t>
            </a:r>
            <a:r>
              <a:rPr sz="2200" b="0" spc="5" dirty="0">
                <a:latin typeface="Arial"/>
                <a:cs typeface="Arial"/>
              </a:rPr>
              <a:t> </a:t>
            </a:r>
            <a:r>
              <a:rPr sz="2200" b="0" spc="-50" dirty="0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7484" y="1446491"/>
            <a:ext cx="264160" cy="24765"/>
          </a:xfrm>
          <a:custGeom>
            <a:avLst/>
            <a:gdLst/>
            <a:ahLst/>
            <a:cxnLst/>
            <a:rect l="l" t="t" r="r" b="b"/>
            <a:pathLst>
              <a:path w="264159" h="24765">
                <a:moveTo>
                  <a:pt x="247562" y="23325"/>
                </a:moveTo>
                <a:lnTo>
                  <a:pt x="248933" y="24701"/>
                </a:lnTo>
                <a:lnTo>
                  <a:pt x="259386" y="24701"/>
                </a:lnTo>
                <a:lnTo>
                  <a:pt x="260120" y="23964"/>
                </a:lnTo>
                <a:lnTo>
                  <a:pt x="252108" y="23964"/>
                </a:lnTo>
                <a:lnTo>
                  <a:pt x="251054" y="23723"/>
                </a:lnTo>
                <a:lnTo>
                  <a:pt x="249797" y="23388"/>
                </a:lnTo>
                <a:lnTo>
                  <a:pt x="247562" y="23325"/>
                </a:lnTo>
                <a:close/>
              </a:path>
              <a:path w="264159" h="24765">
                <a:moveTo>
                  <a:pt x="64161" y="0"/>
                </a:moveTo>
                <a:lnTo>
                  <a:pt x="63209" y="38"/>
                </a:lnTo>
                <a:lnTo>
                  <a:pt x="35231" y="2412"/>
                </a:lnTo>
                <a:lnTo>
                  <a:pt x="3582" y="5969"/>
                </a:lnTo>
                <a:lnTo>
                  <a:pt x="0" y="10464"/>
                </a:lnTo>
                <a:lnTo>
                  <a:pt x="1120" y="20421"/>
                </a:lnTo>
                <a:lnTo>
                  <a:pt x="5589" y="24015"/>
                </a:lnTo>
                <a:lnTo>
                  <a:pt x="37120" y="20599"/>
                </a:lnTo>
                <a:lnTo>
                  <a:pt x="64333" y="18285"/>
                </a:lnTo>
                <a:lnTo>
                  <a:pt x="63806" y="18275"/>
                </a:lnTo>
                <a:lnTo>
                  <a:pt x="64758" y="18249"/>
                </a:lnTo>
                <a:lnTo>
                  <a:pt x="244704" y="18249"/>
                </a:lnTo>
                <a:lnTo>
                  <a:pt x="244704" y="14732"/>
                </a:lnTo>
                <a:lnTo>
                  <a:pt x="263615" y="14732"/>
                </a:lnTo>
                <a:lnTo>
                  <a:pt x="263615" y="9499"/>
                </a:lnTo>
                <a:lnTo>
                  <a:pt x="259881" y="5765"/>
                </a:lnTo>
                <a:lnTo>
                  <a:pt x="255182" y="5765"/>
                </a:lnTo>
                <a:lnTo>
                  <a:pt x="251054" y="5727"/>
                </a:lnTo>
                <a:lnTo>
                  <a:pt x="252782" y="5346"/>
                </a:lnTo>
                <a:lnTo>
                  <a:pt x="253239" y="5295"/>
                </a:lnTo>
                <a:lnTo>
                  <a:pt x="251283" y="5054"/>
                </a:lnTo>
                <a:lnTo>
                  <a:pt x="245885" y="4952"/>
                </a:lnTo>
                <a:lnTo>
                  <a:pt x="246040" y="4952"/>
                </a:lnTo>
                <a:lnTo>
                  <a:pt x="237910" y="4470"/>
                </a:lnTo>
                <a:lnTo>
                  <a:pt x="226023" y="3975"/>
                </a:lnTo>
                <a:lnTo>
                  <a:pt x="209652" y="3848"/>
                </a:lnTo>
                <a:lnTo>
                  <a:pt x="209813" y="3848"/>
                </a:lnTo>
                <a:lnTo>
                  <a:pt x="190679" y="2857"/>
                </a:lnTo>
                <a:lnTo>
                  <a:pt x="142406" y="1600"/>
                </a:lnTo>
                <a:lnTo>
                  <a:pt x="116472" y="609"/>
                </a:lnTo>
                <a:lnTo>
                  <a:pt x="89345" y="495"/>
                </a:lnTo>
                <a:lnTo>
                  <a:pt x="64161" y="0"/>
                </a:lnTo>
                <a:close/>
              </a:path>
              <a:path w="264159" h="24765">
                <a:moveTo>
                  <a:pt x="251416" y="23101"/>
                </a:moveTo>
                <a:lnTo>
                  <a:pt x="248718" y="23101"/>
                </a:lnTo>
                <a:lnTo>
                  <a:pt x="250864" y="23418"/>
                </a:lnTo>
                <a:lnTo>
                  <a:pt x="249910" y="23418"/>
                </a:lnTo>
                <a:lnTo>
                  <a:pt x="251054" y="23723"/>
                </a:lnTo>
                <a:lnTo>
                  <a:pt x="252108" y="23964"/>
                </a:lnTo>
                <a:lnTo>
                  <a:pt x="251671" y="23418"/>
                </a:lnTo>
                <a:lnTo>
                  <a:pt x="250864" y="23418"/>
                </a:lnTo>
                <a:lnTo>
                  <a:pt x="249797" y="23388"/>
                </a:lnTo>
                <a:lnTo>
                  <a:pt x="251646" y="23388"/>
                </a:lnTo>
                <a:lnTo>
                  <a:pt x="251416" y="23101"/>
                </a:lnTo>
                <a:close/>
              </a:path>
              <a:path w="264159" h="24765">
                <a:moveTo>
                  <a:pt x="263615" y="14732"/>
                </a:moveTo>
                <a:lnTo>
                  <a:pt x="244704" y="14732"/>
                </a:lnTo>
                <a:lnTo>
                  <a:pt x="252108" y="23964"/>
                </a:lnTo>
                <a:lnTo>
                  <a:pt x="260120" y="23964"/>
                </a:lnTo>
                <a:lnTo>
                  <a:pt x="263551" y="20523"/>
                </a:lnTo>
                <a:lnTo>
                  <a:pt x="263615" y="14732"/>
                </a:lnTo>
                <a:close/>
              </a:path>
              <a:path w="264159" h="24765">
                <a:moveTo>
                  <a:pt x="248718" y="23101"/>
                </a:moveTo>
                <a:lnTo>
                  <a:pt x="249797" y="23388"/>
                </a:lnTo>
                <a:lnTo>
                  <a:pt x="250864" y="23418"/>
                </a:lnTo>
                <a:lnTo>
                  <a:pt x="248718" y="23101"/>
                </a:lnTo>
                <a:close/>
              </a:path>
              <a:path w="264159" h="24765">
                <a:moveTo>
                  <a:pt x="244704" y="14732"/>
                </a:moveTo>
                <a:lnTo>
                  <a:pt x="244768" y="20523"/>
                </a:lnTo>
                <a:lnTo>
                  <a:pt x="247562" y="23325"/>
                </a:lnTo>
                <a:lnTo>
                  <a:pt x="249797" y="23388"/>
                </a:lnTo>
                <a:lnTo>
                  <a:pt x="248718" y="23101"/>
                </a:lnTo>
                <a:lnTo>
                  <a:pt x="251416" y="23101"/>
                </a:lnTo>
                <a:lnTo>
                  <a:pt x="244704" y="14732"/>
                </a:lnTo>
                <a:close/>
              </a:path>
              <a:path w="264159" h="24765">
                <a:moveTo>
                  <a:pt x="245375" y="21132"/>
                </a:moveTo>
                <a:lnTo>
                  <a:pt x="189726" y="21132"/>
                </a:lnTo>
                <a:lnTo>
                  <a:pt x="209513" y="22148"/>
                </a:lnTo>
                <a:lnTo>
                  <a:pt x="225565" y="22275"/>
                </a:lnTo>
                <a:lnTo>
                  <a:pt x="225261" y="22275"/>
                </a:lnTo>
                <a:lnTo>
                  <a:pt x="237161" y="22758"/>
                </a:lnTo>
                <a:lnTo>
                  <a:pt x="236970" y="22758"/>
                </a:lnTo>
                <a:lnTo>
                  <a:pt x="245466" y="23266"/>
                </a:lnTo>
                <a:lnTo>
                  <a:pt x="247562" y="23325"/>
                </a:lnTo>
                <a:lnTo>
                  <a:pt x="245375" y="21132"/>
                </a:lnTo>
                <a:close/>
              </a:path>
              <a:path w="264159" h="24765">
                <a:moveTo>
                  <a:pt x="244704" y="18249"/>
                </a:moveTo>
                <a:lnTo>
                  <a:pt x="64758" y="18249"/>
                </a:lnTo>
                <a:lnTo>
                  <a:pt x="64333" y="18285"/>
                </a:lnTo>
                <a:lnTo>
                  <a:pt x="88990" y="18783"/>
                </a:lnTo>
                <a:lnTo>
                  <a:pt x="116384" y="18897"/>
                </a:lnTo>
                <a:lnTo>
                  <a:pt x="116079" y="18897"/>
                </a:lnTo>
                <a:lnTo>
                  <a:pt x="141822" y="19888"/>
                </a:lnTo>
                <a:lnTo>
                  <a:pt x="167412" y="20523"/>
                </a:lnTo>
                <a:lnTo>
                  <a:pt x="189955" y="21145"/>
                </a:lnTo>
                <a:lnTo>
                  <a:pt x="189726" y="21132"/>
                </a:lnTo>
                <a:lnTo>
                  <a:pt x="245375" y="21132"/>
                </a:lnTo>
                <a:lnTo>
                  <a:pt x="244768" y="20523"/>
                </a:lnTo>
                <a:lnTo>
                  <a:pt x="244704" y="18249"/>
                </a:lnTo>
                <a:close/>
              </a:path>
              <a:path w="264159" h="24765">
                <a:moveTo>
                  <a:pt x="64758" y="18249"/>
                </a:moveTo>
                <a:lnTo>
                  <a:pt x="63806" y="18275"/>
                </a:lnTo>
                <a:lnTo>
                  <a:pt x="64458" y="18275"/>
                </a:lnTo>
                <a:lnTo>
                  <a:pt x="64758" y="18249"/>
                </a:lnTo>
                <a:close/>
              </a:path>
              <a:path w="264159" h="24765">
                <a:moveTo>
                  <a:pt x="253239" y="5295"/>
                </a:moveTo>
                <a:lnTo>
                  <a:pt x="252782" y="5346"/>
                </a:lnTo>
                <a:lnTo>
                  <a:pt x="251054" y="5727"/>
                </a:lnTo>
                <a:lnTo>
                  <a:pt x="255182" y="5765"/>
                </a:lnTo>
                <a:lnTo>
                  <a:pt x="253239" y="5295"/>
                </a:lnTo>
                <a:close/>
              </a:path>
              <a:path w="264159" h="24765">
                <a:moveTo>
                  <a:pt x="259386" y="5270"/>
                </a:moveTo>
                <a:lnTo>
                  <a:pt x="253467" y="5270"/>
                </a:lnTo>
                <a:lnTo>
                  <a:pt x="253239" y="5295"/>
                </a:lnTo>
                <a:lnTo>
                  <a:pt x="255182" y="5765"/>
                </a:lnTo>
                <a:lnTo>
                  <a:pt x="259881" y="5765"/>
                </a:lnTo>
                <a:lnTo>
                  <a:pt x="259386" y="5270"/>
                </a:lnTo>
                <a:close/>
              </a:path>
              <a:path w="264159" h="24765">
                <a:moveTo>
                  <a:pt x="246111" y="4957"/>
                </a:moveTo>
                <a:lnTo>
                  <a:pt x="246254" y="4965"/>
                </a:lnTo>
                <a:lnTo>
                  <a:pt x="246560" y="4965"/>
                </a:lnTo>
                <a:lnTo>
                  <a:pt x="246111" y="4957"/>
                </a:lnTo>
                <a:close/>
              </a:path>
              <a:path w="264159" h="24765">
                <a:moveTo>
                  <a:pt x="246040" y="4952"/>
                </a:moveTo>
                <a:lnTo>
                  <a:pt x="245885" y="4952"/>
                </a:lnTo>
                <a:lnTo>
                  <a:pt x="246111" y="4957"/>
                </a:lnTo>
                <a:close/>
              </a:path>
              <a:path w="264159" h="24765">
                <a:moveTo>
                  <a:pt x="209842" y="3849"/>
                </a:moveTo>
                <a:lnTo>
                  <a:pt x="210059" y="3860"/>
                </a:lnTo>
                <a:lnTo>
                  <a:pt x="211289" y="3860"/>
                </a:lnTo>
                <a:lnTo>
                  <a:pt x="209842" y="3849"/>
                </a:lnTo>
                <a:close/>
              </a:path>
              <a:path w="264159" h="24765">
                <a:moveTo>
                  <a:pt x="209813" y="3848"/>
                </a:moveTo>
                <a:lnTo>
                  <a:pt x="209652" y="3848"/>
                </a:lnTo>
                <a:lnTo>
                  <a:pt x="209842" y="3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067" y="1220228"/>
            <a:ext cx="931044" cy="3347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9537" y="1313370"/>
            <a:ext cx="195775" cy="15750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191306" y="1075626"/>
            <a:ext cx="1103630" cy="701675"/>
            <a:chOff x="3191306" y="1075626"/>
            <a:chExt cx="1103630" cy="7016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306" y="1075626"/>
              <a:ext cx="693991" cy="5622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1155" y="1294307"/>
              <a:ext cx="383743" cy="4826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10811" y="898664"/>
            <a:ext cx="2186559" cy="73682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51791" y="2426944"/>
            <a:ext cx="9775825" cy="4431665"/>
            <a:chOff x="351791" y="2426944"/>
            <a:chExt cx="9775825" cy="443166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791" y="3585616"/>
              <a:ext cx="324474" cy="29274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404" y="2638209"/>
              <a:ext cx="3262538" cy="20499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6417" y="5517261"/>
              <a:ext cx="502132" cy="3110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8794" y="2426944"/>
              <a:ext cx="6518287" cy="44310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14075" y="6836515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4" h="12065">
                  <a:moveTo>
                    <a:pt x="9004" y="0"/>
                  </a:moveTo>
                  <a:lnTo>
                    <a:pt x="2590" y="0"/>
                  </a:lnTo>
                  <a:lnTo>
                    <a:pt x="0" y="2596"/>
                  </a:lnTo>
                  <a:lnTo>
                    <a:pt x="0" y="9001"/>
                  </a:lnTo>
                  <a:lnTo>
                    <a:pt x="2590" y="11597"/>
                  </a:lnTo>
                  <a:lnTo>
                    <a:pt x="9004" y="11597"/>
                  </a:lnTo>
                  <a:lnTo>
                    <a:pt x="11595" y="9001"/>
                  </a:lnTo>
                  <a:lnTo>
                    <a:pt x="11595" y="5798"/>
                  </a:lnTo>
                  <a:lnTo>
                    <a:pt x="11595" y="2596"/>
                  </a:lnTo>
                  <a:lnTo>
                    <a:pt x="9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69617" y="4771745"/>
            <a:ext cx="1124340" cy="45352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43507" y="2491536"/>
            <a:ext cx="37972" cy="5781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Multipulse</a:t>
            </a:r>
            <a:r>
              <a:rPr spc="-20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6pulse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spc="-10" dirty="0">
                <a:latin typeface="Arial"/>
                <a:cs typeface="Arial"/>
              </a:rPr>
              <a:t>halfwave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996" y="3682"/>
            <a:ext cx="11855450" cy="6854825"/>
            <a:chOff x="39996" y="3682"/>
            <a:chExt cx="11855450" cy="685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218" y="890257"/>
              <a:ext cx="37972" cy="578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8557" y="1248384"/>
              <a:ext cx="502075" cy="3110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96" y="3682"/>
              <a:ext cx="11680744" cy="68367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53394" y="685608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5" h="2540">
                  <a:moveTo>
                    <a:pt x="9769" y="0"/>
                  </a:moveTo>
                  <a:lnTo>
                    <a:pt x="1908" y="0"/>
                  </a:lnTo>
                  <a:lnTo>
                    <a:pt x="0" y="1911"/>
                  </a:lnTo>
                  <a:lnTo>
                    <a:pt x="11677" y="1911"/>
                  </a:lnTo>
                  <a:lnTo>
                    <a:pt x="9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7241" y="337667"/>
              <a:ext cx="287705" cy="31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003" y="278384"/>
            <a:ext cx="2542540" cy="67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pc="-10" dirty="0"/>
              <a:t>Applications</a:t>
            </a:r>
          </a:p>
          <a:p>
            <a:pPr marL="127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HVDC</a:t>
            </a:r>
            <a:r>
              <a:rPr sz="2200" b="0" spc="-55" dirty="0">
                <a:latin typeface="Arial"/>
                <a:cs typeface="Arial"/>
              </a:rPr>
              <a:t> </a:t>
            </a:r>
            <a:r>
              <a:rPr sz="2200" b="0" spc="-10" dirty="0">
                <a:latin typeface="Arial"/>
                <a:cs typeface="Arial"/>
              </a:rPr>
              <a:t>Transmission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106" y="1005789"/>
            <a:ext cx="7772400" cy="5785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6180" y="1005776"/>
            <a:ext cx="2743200" cy="1930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5026" y="3501186"/>
            <a:ext cx="898605" cy="53853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715449" y="3551339"/>
            <a:ext cx="196850" cy="189230"/>
          </a:xfrm>
          <a:custGeom>
            <a:avLst/>
            <a:gdLst/>
            <a:ahLst/>
            <a:cxnLst/>
            <a:rect l="l" t="t" r="r" b="b"/>
            <a:pathLst>
              <a:path w="196850" h="189229">
                <a:moveTo>
                  <a:pt x="196684" y="94272"/>
                </a:moveTo>
                <a:lnTo>
                  <a:pt x="196316" y="83312"/>
                </a:lnTo>
                <a:lnTo>
                  <a:pt x="191719" y="79032"/>
                </a:lnTo>
                <a:lnTo>
                  <a:pt x="117563" y="81559"/>
                </a:lnTo>
                <a:lnTo>
                  <a:pt x="116433" y="2159"/>
                </a:lnTo>
                <a:lnTo>
                  <a:pt x="114236" y="0"/>
                </a:lnTo>
                <a:lnTo>
                  <a:pt x="108877" y="76"/>
                </a:lnTo>
                <a:lnTo>
                  <a:pt x="106857" y="2159"/>
                </a:lnTo>
                <a:lnTo>
                  <a:pt x="106768" y="4965"/>
                </a:lnTo>
                <a:lnTo>
                  <a:pt x="107861" y="81889"/>
                </a:lnTo>
                <a:lnTo>
                  <a:pt x="4292" y="85394"/>
                </a:lnTo>
                <a:lnTo>
                  <a:pt x="0" y="89992"/>
                </a:lnTo>
                <a:lnTo>
                  <a:pt x="368" y="100952"/>
                </a:lnTo>
                <a:lnTo>
                  <a:pt x="4965" y="105244"/>
                </a:lnTo>
                <a:lnTo>
                  <a:pt x="108140" y="101739"/>
                </a:lnTo>
                <a:lnTo>
                  <a:pt x="109372" y="187032"/>
                </a:lnTo>
                <a:lnTo>
                  <a:pt x="111569" y="189179"/>
                </a:lnTo>
                <a:lnTo>
                  <a:pt x="116928" y="189090"/>
                </a:lnTo>
                <a:lnTo>
                  <a:pt x="119075" y="186893"/>
                </a:lnTo>
                <a:lnTo>
                  <a:pt x="117843" y="101409"/>
                </a:lnTo>
                <a:lnTo>
                  <a:pt x="192392" y="98869"/>
                </a:lnTo>
                <a:lnTo>
                  <a:pt x="196684" y="94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04476" y="3817035"/>
            <a:ext cx="274955" cy="32384"/>
          </a:xfrm>
          <a:custGeom>
            <a:avLst/>
            <a:gdLst/>
            <a:ahLst/>
            <a:cxnLst/>
            <a:rect l="l" t="t" r="r" b="b"/>
            <a:pathLst>
              <a:path w="274954" h="32385">
                <a:moveTo>
                  <a:pt x="248695" y="25849"/>
                </a:moveTo>
                <a:lnTo>
                  <a:pt x="249605" y="28752"/>
                </a:lnTo>
                <a:lnTo>
                  <a:pt x="255485" y="31826"/>
                </a:lnTo>
                <a:lnTo>
                  <a:pt x="262343" y="29679"/>
                </a:lnTo>
                <a:lnTo>
                  <a:pt x="263588" y="28994"/>
                </a:lnTo>
                <a:lnTo>
                  <a:pt x="265796" y="27114"/>
                </a:lnTo>
                <a:lnTo>
                  <a:pt x="256273" y="27114"/>
                </a:lnTo>
                <a:lnTo>
                  <a:pt x="254508" y="26847"/>
                </a:lnTo>
                <a:lnTo>
                  <a:pt x="252450" y="26314"/>
                </a:lnTo>
                <a:lnTo>
                  <a:pt x="251306" y="25891"/>
                </a:lnTo>
                <a:lnTo>
                  <a:pt x="248695" y="25849"/>
                </a:lnTo>
                <a:close/>
              </a:path>
              <a:path w="274954" h="32385">
                <a:moveTo>
                  <a:pt x="254690" y="25273"/>
                </a:moveTo>
                <a:lnTo>
                  <a:pt x="249631" y="25273"/>
                </a:lnTo>
                <a:lnTo>
                  <a:pt x="253111" y="25920"/>
                </a:lnTo>
                <a:lnTo>
                  <a:pt x="251384" y="25920"/>
                </a:lnTo>
                <a:lnTo>
                  <a:pt x="252450" y="26314"/>
                </a:lnTo>
                <a:lnTo>
                  <a:pt x="254508" y="26847"/>
                </a:lnTo>
                <a:lnTo>
                  <a:pt x="256273" y="27114"/>
                </a:lnTo>
                <a:lnTo>
                  <a:pt x="255247" y="25920"/>
                </a:lnTo>
                <a:lnTo>
                  <a:pt x="253111" y="25920"/>
                </a:lnTo>
                <a:lnTo>
                  <a:pt x="251306" y="25891"/>
                </a:lnTo>
                <a:lnTo>
                  <a:pt x="255222" y="25891"/>
                </a:lnTo>
                <a:lnTo>
                  <a:pt x="254690" y="25273"/>
                </a:lnTo>
                <a:close/>
              </a:path>
              <a:path w="274954" h="32385">
                <a:moveTo>
                  <a:pt x="268490" y="16624"/>
                </a:moveTo>
                <a:lnTo>
                  <a:pt x="247256" y="16624"/>
                </a:lnTo>
                <a:lnTo>
                  <a:pt x="256273" y="27114"/>
                </a:lnTo>
                <a:lnTo>
                  <a:pt x="265796" y="27114"/>
                </a:lnTo>
                <a:lnTo>
                  <a:pt x="266288" y="26695"/>
                </a:lnTo>
                <a:lnTo>
                  <a:pt x="264553" y="26695"/>
                </a:lnTo>
                <a:lnTo>
                  <a:pt x="267601" y="25577"/>
                </a:lnTo>
                <a:lnTo>
                  <a:pt x="273628" y="25577"/>
                </a:lnTo>
                <a:lnTo>
                  <a:pt x="274522" y="24688"/>
                </a:lnTo>
                <a:lnTo>
                  <a:pt x="274612" y="23241"/>
                </a:lnTo>
                <a:lnTo>
                  <a:pt x="267868" y="23241"/>
                </a:lnTo>
                <a:lnTo>
                  <a:pt x="267854" y="19710"/>
                </a:lnTo>
                <a:lnTo>
                  <a:pt x="264553" y="17310"/>
                </a:lnTo>
                <a:lnTo>
                  <a:pt x="267844" y="17310"/>
                </a:lnTo>
                <a:lnTo>
                  <a:pt x="267843" y="16878"/>
                </a:lnTo>
                <a:lnTo>
                  <a:pt x="268490" y="16878"/>
                </a:lnTo>
                <a:lnTo>
                  <a:pt x="268490" y="16624"/>
                </a:lnTo>
                <a:close/>
              </a:path>
              <a:path w="274954" h="32385">
                <a:moveTo>
                  <a:pt x="267601" y="25577"/>
                </a:moveTo>
                <a:lnTo>
                  <a:pt x="264553" y="26695"/>
                </a:lnTo>
                <a:lnTo>
                  <a:pt x="266288" y="26695"/>
                </a:lnTo>
                <a:lnTo>
                  <a:pt x="267601" y="25577"/>
                </a:lnTo>
                <a:close/>
              </a:path>
              <a:path w="274954" h="32385">
                <a:moveTo>
                  <a:pt x="273628" y="25577"/>
                </a:moveTo>
                <a:lnTo>
                  <a:pt x="267601" y="25577"/>
                </a:lnTo>
                <a:lnTo>
                  <a:pt x="266288" y="26695"/>
                </a:lnTo>
                <a:lnTo>
                  <a:pt x="272503" y="26695"/>
                </a:lnTo>
                <a:lnTo>
                  <a:pt x="273628" y="25577"/>
                </a:lnTo>
                <a:close/>
              </a:path>
              <a:path w="274954" h="32385">
                <a:moveTo>
                  <a:pt x="249631" y="25273"/>
                </a:moveTo>
                <a:lnTo>
                  <a:pt x="251306" y="25891"/>
                </a:lnTo>
                <a:lnTo>
                  <a:pt x="253111" y="25920"/>
                </a:lnTo>
                <a:lnTo>
                  <a:pt x="249631" y="25273"/>
                </a:lnTo>
                <a:close/>
              </a:path>
              <a:path w="274954" h="32385">
                <a:moveTo>
                  <a:pt x="248151" y="17665"/>
                </a:moveTo>
                <a:lnTo>
                  <a:pt x="247319" y="17665"/>
                </a:lnTo>
                <a:lnTo>
                  <a:pt x="247356" y="20561"/>
                </a:lnTo>
                <a:lnTo>
                  <a:pt x="247726" y="22758"/>
                </a:lnTo>
                <a:lnTo>
                  <a:pt x="248695" y="25849"/>
                </a:lnTo>
                <a:lnTo>
                  <a:pt x="251306" y="25891"/>
                </a:lnTo>
                <a:lnTo>
                  <a:pt x="249631" y="25273"/>
                </a:lnTo>
                <a:lnTo>
                  <a:pt x="254690" y="25273"/>
                </a:lnTo>
                <a:lnTo>
                  <a:pt x="248151" y="17665"/>
                </a:lnTo>
                <a:close/>
              </a:path>
              <a:path w="274954" h="32385">
                <a:moveTo>
                  <a:pt x="248327" y="24676"/>
                </a:moveTo>
                <a:lnTo>
                  <a:pt x="219570" y="24676"/>
                </a:lnTo>
                <a:lnTo>
                  <a:pt x="219913" y="24688"/>
                </a:lnTo>
                <a:lnTo>
                  <a:pt x="235038" y="25273"/>
                </a:lnTo>
                <a:lnTo>
                  <a:pt x="245973" y="25806"/>
                </a:lnTo>
                <a:lnTo>
                  <a:pt x="248695" y="25849"/>
                </a:lnTo>
                <a:lnTo>
                  <a:pt x="248327" y="24676"/>
                </a:lnTo>
                <a:close/>
              </a:path>
              <a:path w="274954" h="32385">
                <a:moveTo>
                  <a:pt x="219896" y="24688"/>
                </a:moveTo>
                <a:close/>
              </a:path>
              <a:path w="274954" h="32385">
                <a:moveTo>
                  <a:pt x="247917" y="23368"/>
                </a:moveTo>
                <a:lnTo>
                  <a:pt x="143418" y="23368"/>
                </a:lnTo>
                <a:lnTo>
                  <a:pt x="172961" y="23901"/>
                </a:lnTo>
                <a:lnTo>
                  <a:pt x="198450" y="24549"/>
                </a:lnTo>
                <a:lnTo>
                  <a:pt x="219896" y="24688"/>
                </a:lnTo>
                <a:lnTo>
                  <a:pt x="219570" y="24676"/>
                </a:lnTo>
                <a:lnTo>
                  <a:pt x="248327" y="24676"/>
                </a:lnTo>
                <a:lnTo>
                  <a:pt x="247917" y="23368"/>
                </a:lnTo>
                <a:close/>
              </a:path>
              <a:path w="274954" h="32385">
                <a:moveTo>
                  <a:pt x="247668" y="22415"/>
                </a:moveTo>
                <a:lnTo>
                  <a:pt x="82080" y="22415"/>
                </a:lnTo>
                <a:lnTo>
                  <a:pt x="112255" y="23507"/>
                </a:lnTo>
                <a:lnTo>
                  <a:pt x="143418" y="23368"/>
                </a:lnTo>
                <a:lnTo>
                  <a:pt x="247917" y="23368"/>
                </a:lnTo>
                <a:lnTo>
                  <a:pt x="247726" y="22758"/>
                </a:lnTo>
                <a:lnTo>
                  <a:pt x="247668" y="22415"/>
                </a:lnTo>
                <a:close/>
              </a:path>
              <a:path w="274954" h="32385">
                <a:moveTo>
                  <a:pt x="267854" y="19710"/>
                </a:moveTo>
                <a:lnTo>
                  <a:pt x="267868" y="23241"/>
                </a:lnTo>
                <a:lnTo>
                  <a:pt x="268020" y="22758"/>
                </a:lnTo>
                <a:lnTo>
                  <a:pt x="268459" y="20150"/>
                </a:lnTo>
                <a:lnTo>
                  <a:pt x="267854" y="19710"/>
                </a:lnTo>
                <a:close/>
              </a:path>
              <a:path w="274954" h="32385">
                <a:moveTo>
                  <a:pt x="272503" y="17310"/>
                </a:moveTo>
                <a:lnTo>
                  <a:pt x="268490" y="17310"/>
                </a:lnTo>
                <a:lnTo>
                  <a:pt x="268498" y="18922"/>
                </a:lnTo>
                <a:lnTo>
                  <a:pt x="269024" y="20561"/>
                </a:lnTo>
                <a:lnTo>
                  <a:pt x="268390" y="20561"/>
                </a:lnTo>
                <a:lnTo>
                  <a:pt x="268020" y="22758"/>
                </a:lnTo>
                <a:lnTo>
                  <a:pt x="267868" y="23241"/>
                </a:lnTo>
                <a:lnTo>
                  <a:pt x="274612" y="23241"/>
                </a:lnTo>
                <a:lnTo>
                  <a:pt x="274612" y="20561"/>
                </a:lnTo>
                <a:lnTo>
                  <a:pt x="269024" y="20561"/>
                </a:lnTo>
                <a:lnTo>
                  <a:pt x="268459" y="20150"/>
                </a:lnTo>
                <a:lnTo>
                  <a:pt x="274612" y="20150"/>
                </a:lnTo>
                <a:lnTo>
                  <a:pt x="274560" y="19354"/>
                </a:lnTo>
                <a:lnTo>
                  <a:pt x="272503" y="17310"/>
                </a:lnTo>
                <a:close/>
              </a:path>
              <a:path w="274954" h="32385">
                <a:moveTo>
                  <a:pt x="4445" y="0"/>
                </a:moveTo>
                <a:lnTo>
                  <a:pt x="12" y="4445"/>
                </a:lnTo>
                <a:lnTo>
                  <a:pt x="0" y="15189"/>
                </a:lnTo>
                <a:lnTo>
                  <a:pt x="4140" y="19545"/>
                </a:lnTo>
                <a:lnTo>
                  <a:pt x="30924" y="20929"/>
                </a:lnTo>
                <a:lnTo>
                  <a:pt x="82181" y="22428"/>
                </a:lnTo>
                <a:lnTo>
                  <a:pt x="247668" y="22415"/>
                </a:lnTo>
                <a:lnTo>
                  <a:pt x="247356" y="20561"/>
                </a:lnTo>
                <a:lnTo>
                  <a:pt x="247243" y="18872"/>
                </a:lnTo>
                <a:lnTo>
                  <a:pt x="247256" y="16624"/>
                </a:lnTo>
                <a:lnTo>
                  <a:pt x="268490" y="16624"/>
                </a:lnTo>
                <a:lnTo>
                  <a:pt x="268490" y="10756"/>
                </a:lnTo>
                <a:lnTo>
                  <a:pt x="264426" y="6692"/>
                </a:lnTo>
                <a:lnTo>
                  <a:pt x="259816" y="6692"/>
                </a:lnTo>
                <a:lnTo>
                  <a:pt x="256057" y="6007"/>
                </a:lnTo>
                <a:lnTo>
                  <a:pt x="258012" y="6007"/>
                </a:lnTo>
                <a:lnTo>
                  <a:pt x="257009" y="5626"/>
                </a:lnTo>
                <a:lnTo>
                  <a:pt x="253504" y="4940"/>
                </a:lnTo>
                <a:lnTo>
                  <a:pt x="246399" y="4789"/>
                </a:lnTo>
                <a:lnTo>
                  <a:pt x="235953" y="4267"/>
                </a:lnTo>
                <a:lnTo>
                  <a:pt x="220040" y="3746"/>
                </a:lnTo>
                <a:lnTo>
                  <a:pt x="198780" y="3619"/>
                </a:lnTo>
                <a:lnTo>
                  <a:pt x="112775" y="2235"/>
                </a:lnTo>
                <a:lnTo>
                  <a:pt x="112991" y="2235"/>
                </a:lnTo>
                <a:lnTo>
                  <a:pt x="82816" y="1206"/>
                </a:lnTo>
                <a:lnTo>
                  <a:pt x="55194" y="596"/>
                </a:lnTo>
                <a:lnTo>
                  <a:pt x="31534" y="12"/>
                </a:lnTo>
                <a:lnTo>
                  <a:pt x="4445" y="0"/>
                </a:lnTo>
                <a:close/>
              </a:path>
              <a:path w="274954" h="32385">
                <a:moveTo>
                  <a:pt x="268498" y="18922"/>
                </a:moveTo>
                <a:lnTo>
                  <a:pt x="268459" y="20150"/>
                </a:lnTo>
                <a:lnTo>
                  <a:pt x="269024" y="20561"/>
                </a:lnTo>
                <a:lnTo>
                  <a:pt x="268498" y="18922"/>
                </a:lnTo>
                <a:close/>
              </a:path>
              <a:path w="274954" h="32385">
                <a:moveTo>
                  <a:pt x="267843" y="16878"/>
                </a:moveTo>
                <a:lnTo>
                  <a:pt x="267854" y="19710"/>
                </a:lnTo>
                <a:lnTo>
                  <a:pt x="268459" y="20150"/>
                </a:lnTo>
                <a:lnTo>
                  <a:pt x="268383" y="18564"/>
                </a:lnTo>
                <a:lnTo>
                  <a:pt x="267843" y="16878"/>
                </a:lnTo>
                <a:close/>
              </a:path>
              <a:path w="274954" h="32385">
                <a:moveTo>
                  <a:pt x="267844" y="17310"/>
                </a:moveTo>
                <a:lnTo>
                  <a:pt x="264553" y="17310"/>
                </a:lnTo>
                <a:lnTo>
                  <a:pt x="267854" y="19710"/>
                </a:lnTo>
                <a:lnTo>
                  <a:pt x="267844" y="17310"/>
                </a:lnTo>
                <a:close/>
              </a:path>
              <a:path w="274954" h="32385">
                <a:moveTo>
                  <a:pt x="268490" y="16878"/>
                </a:moveTo>
                <a:lnTo>
                  <a:pt x="267843" y="16878"/>
                </a:lnTo>
                <a:lnTo>
                  <a:pt x="268498" y="18922"/>
                </a:lnTo>
                <a:lnTo>
                  <a:pt x="268490" y="17665"/>
                </a:lnTo>
                <a:lnTo>
                  <a:pt x="268490" y="16878"/>
                </a:lnTo>
                <a:close/>
              </a:path>
              <a:path w="274954" h="32385">
                <a:moveTo>
                  <a:pt x="247309" y="17830"/>
                </a:moveTo>
                <a:lnTo>
                  <a:pt x="247243" y="18872"/>
                </a:lnTo>
                <a:lnTo>
                  <a:pt x="247309" y="17830"/>
                </a:lnTo>
                <a:close/>
              </a:path>
              <a:path w="274954" h="32385">
                <a:moveTo>
                  <a:pt x="268483" y="18564"/>
                </a:moveTo>
                <a:lnTo>
                  <a:pt x="268496" y="18872"/>
                </a:lnTo>
                <a:lnTo>
                  <a:pt x="268483" y="18564"/>
                </a:lnTo>
                <a:close/>
              </a:path>
              <a:path w="274954" h="32385">
                <a:moveTo>
                  <a:pt x="268493" y="17830"/>
                </a:moveTo>
                <a:lnTo>
                  <a:pt x="268503" y="18872"/>
                </a:lnTo>
                <a:lnTo>
                  <a:pt x="268493" y="17830"/>
                </a:lnTo>
                <a:close/>
              </a:path>
              <a:path w="274954" h="32385">
                <a:moveTo>
                  <a:pt x="247256" y="17564"/>
                </a:moveTo>
                <a:lnTo>
                  <a:pt x="247250" y="17830"/>
                </a:lnTo>
                <a:lnTo>
                  <a:pt x="247256" y="17564"/>
                </a:lnTo>
                <a:close/>
              </a:path>
              <a:path w="274954" h="32385">
                <a:moveTo>
                  <a:pt x="247256" y="16624"/>
                </a:moveTo>
                <a:lnTo>
                  <a:pt x="247256" y="17830"/>
                </a:lnTo>
                <a:lnTo>
                  <a:pt x="247319" y="17665"/>
                </a:lnTo>
                <a:lnTo>
                  <a:pt x="248151" y="17665"/>
                </a:lnTo>
                <a:lnTo>
                  <a:pt x="247256" y="16624"/>
                </a:lnTo>
                <a:close/>
              </a:path>
              <a:path w="274954" h="32385">
                <a:moveTo>
                  <a:pt x="268490" y="17665"/>
                </a:moveTo>
                <a:lnTo>
                  <a:pt x="268454" y="17830"/>
                </a:lnTo>
                <a:lnTo>
                  <a:pt x="268490" y="17665"/>
                </a:lnTo>
                <a:close/>
              </a:path>
              <a:path w="274954" h="32385">
                <a:moveTo>
                  <a:pt x="258012" y="6007"/>
                </a:moveTo>
                <a:lnTo>
                  <a:pt x="256057" y="6007"/>
                </a:lnTo>
                <a:lnTo>
                  <a:pt x="259816" y="6692"/>
                </a:lnTo>
                <a:lnTo>
                  <a:pt x="258012" y="6007"/>
                </a:lnTo>
                <a:close/>
              </a:path>
              <a:path w="274954" h="32385">
                <a:moveTo>
                  <a:pt x="263740" y="6007"/>
                </a:moveTo>
                <a:lnTo>
                  <a:pt x="258012" y="6007"/>
                </a:lnTo>
                <a:lnTo>
                  <a:pt x="259816" y="6692"/>
                </a:lnTo>
                <a:lnTo>
                  <a:pt x="264426" y="6692"/>
                </a:lnTo>
                <a:lnTo>
                  <a:pt x="263740" y="6007"/>
                </a:lnTo>
                <a:close/>
              </a:path>
              <a:path w="274954" h="32385">
                <a:moveTo>
                  <a:pt x="246432" y="4789"/>
                </a:moveTo>
                <a:lnTo>
                  <a:pt x="246659" y="4800"/>
                </a:lnTo>
                <a:lnTo>
                  <a:pt x="246962" y="4800"/>
                </a:lnTo>
                <a:lnTo>
                  <a:pt x="246432" y="4789"/>
                </a:lnTo>
                <a:close/>
              </a:path>
              <a:path w="274954" h="32385">
                <a:moveTo>
                  <a:pt x="246404" y="4787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7322" y="3563797"/>
            <a:ext cx="692893" cy="3530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41831" y="3573602"/>
            <a:ext cx="519497" cy="2872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46360" y="4190974"/>
            <a:ext cx="236385" cy="2754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03179" y="4206519"/>
            <a:ext cx="237235" cy="35038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798690" y="4033888"/>
            <a:ext cx="286385" cy="604520"/>
          </a:xfrm>
          <a:custGeom>
            <a:avLst/>
            <a:gdLst/>
            <a:ahLst/>
            <a:cxnLst/>
            <a:rect l="l" t="t" r="r" b="b"/>
            <a:pathLst>
              <a:path w="286384" h="604520">
                <a:moveTo>
                  <a:pt x="155735" y="0"/>
                </a:moveTo>
                <a:lnTo>
                  <a:pt x="109723" y="5753"/>
                </a:lnTo>
                <a:lnTo>
                  <a:pt x="74594" y="47015"/>
                </a:lnTo>
                <a:lnTo>
                  <a:pt x="53170" y="82842"/>
                </a:lnTo>
                <a:lnTo>
                  <a:pt x="33294" y="124383"/>
                </a:lnTo>
                <a:lnTo>
                  <a:pt x="16962" y="170154"/>
                </a:lnTo>
                <a:lnTo>
                  <a:pt x="6268" y="218439"/>
                </a:lnTo>
                <a:lnTo>
                  <a:pt x="769" y="266674"/>
                </a:lnTo>
                <a:lnTo>
                  <a:pt x="0" y="290283"/>
                </a:lnTo>
                <a:lnTo>
                  <a:pt x="45" y="292912"/>
                </a:lnTo>
                <a:lnTo>
                  <a:pt x="8008" y="340652"/>
                </a:lnTo>
                <a:lnTo>
                  <a:pt x="20746" y="385991"/>
                </a:lnTo>
                <a:lnTo>
                  <a:pt x="45029" y="430631"/>
                </a:lnTo>
                <a:lnTo>
                  <a:pt x="74391" y="469950"/>
                </a:lnTo>
                <a:lnTo>
                  <a:pt x="106827" y="505231"/>
                </a:lnTo>
                <a:lnTo>
                  <a:pt x="170162" y="550163"/>
                </a:lnTo>
                <a:lnTo>
                  <a:pt x="213926" y="575106"/>
                </a:lnTo>
                <a:lnTo>
                  <a:pt x="235592" y="585025"/>
                </a:lnTo>
                <a:lnTo>
                  <a:pt x="258516" y="596404"/>
                </a:lnTo>
                <a:lnTo>
                  <a:pt x="259265" y="596722"/>
                </a:lnTo>
                <a:lnTo>
                  <a:pt x="279852" y="603897"/>
                </a:lnTo>
                <a:lnTo>
                  <a:pt x="283586" y="602094"/>
                </a:lnTo>
                <a:lnTo>
                  <a:pt x="285961" y="595261"/>
                </a:lnTo>
                <a:lnTo>
                  <a:pt x="284157" y="591527"/>
                </a:lnTo>
                <a:lnTo>
                  <a:pt x="264493" y="584669"/>
                </a:lnTo>
                <a:lnTo>
                  <a:pt x="264332" y="584669"/>
                </a:lnTo>
                <a:lnTo>
                  <a:pt x="263583" y="584352"/>
                </a:lnTo>
                <a:lnTo>
                  <a:pt x="241041" y="573125"/>
                </a:lnTo>
                <a:lnTo>
                  <a:pt x="219387" y="563194"/>
                </a:lnTo>
                <a:lnTo>
                  <a:pt x="197413" y="552157"/>
                </a:lnTo>
                <a:lnTo>
                  <a:pt x="196680" y="551789"/>
                </a:lnTo>
                <a:lnTo>
                  <a:pt x="177905" y="539559"/>
                </a:lnTo>
                <a:lnTo>
                  <a:pt x="177299" y="539165"/>
                </a:lnTo>
                <a:lnTo>
                  <a:pt x="138862" y="508253"/>
                </a:lnTo>
                <a:lnTo>
                  <a:pt x="120498" y="492315"/>
                </a:lnTo>
                <a:lnTo>
                  <a:pt x="119591" y="491528"/>
                </a:lnTo>
                <a:lnTo>
                  <a:pt x="104907" y="475208"/>
                </a:lnTo>
                <a:lnTo>
                  <a:pt x="90101" y="456945"/>
                </a:lnTo>
                <a:lnTo>
                  <a:pt x="76244" y="438746"/>
                </a:lnTo>
                <a:lnTo>
                  <a:pt x="63191" y="419696"/>
                </a:lnTo>
                <a:lnTo>
                  <a:pt x="62809" y="419138"/>
                </a:lnTo>
                <a:lnTo>
                  <a:pt x="51220" y="399630"/>
                </a:lnTo>
                <a:lnTo>
                  <a:pt x="50744" y="398830"/>
                </a:lnTo>
                <a:lnTo>
                  <a:pt x="41307" y="379323"/>
                </a:lnTo>
                <a:lnTo>
                  <a:pt x="40635" y="377939"/>
                </a:lnTo>
                <a:lnTo>
                  <a:pt x="34345" y="358216"/>
                </a:lnTo>
                <a:lnTo>
                  <a:pt x="34153" y="357680"/>
                </a:lnTo>
                <a:lnTo>
                  <a:pt x="34097" y="357365"/>
                </a:lnTo>
                <a:lnTo>
                  <a:pt x="28999" y="335699"/>
                </a:lnTo>
                <a:lnTo>
                  <a:pt x="24368" y="313728"/>
                </a:lnTo>
                <a:lnTo>
                  <a:pt x="24251" y="313268"/>
                </a:lnTo>
                <a:lnTo>
                  <a:pt x="24215" y="312813"/>
                </a:lnTo>
                <a:lnTo>
                  <a:pt x="21648" y="291934"/>
                </a:lnTo>
                <a:lnTo>
                  <a:pt x="21445" y="290283"/>
                </a:lnTo>
                <a:lnTo>
                  <a:pt x="21572" y="290283"/>
                </a:lnTo>
                <a:lnTo>
                  <a:pt x="22232" y="268985"/>
                </a:lnTo>
                <a:lnTo>
                  <a:pt x="24773" y="245287"/>
                </a:lnTo>
                <a:lnTo>
                  <a:pt x="27511" y="222148"/>
                </a:lnTo>
                <a:lnTo>
                  <a:pt x="31423" y="199542"/>
                </a:lnTo>
                <a:lnTo>
                  <a:pt x="31580" y="198640"/>
                </a:lnTo>
                <a:lnTo>
                  <a:pt x="37371" y="176898"/>
                </a:lnTo>
                <a:lnTo>
                  <a:pt x="44734" y="154495"/>
                </a:lnTo>
                <a:lnTo>
                  <a:pt x="52850" y="132994"/>
                </a:lnTo>
                <a:lnTo>
                  <a:pt x="61898" y="112331"/>
                </a:lnTo>
                <a:lnTo>
                  <a:pt x="62148" y="111759"/>
                </a:lnTo>
                <a:lnTo>
                  <a:pt x="71527" y="93484"/>
                </a:lnTo>
                <a:lnTo>
                  <a:pt x="71813" y="92925"/>
                </a:lnTo>
                <a:lnTo>
                  <a:pt x="82079" y="75564"/>
                </a:lnTo>
                <a:lnTo>
                  <a:pt x="82303" y="75183"/>
                </a:lnTo>
                <a:lnTo>
                  <a:pt x="92315" y="59702"/>
                </a:lnTo>
                <a:lnTo>
                  <a:pt x="92578" y="59296"/>
                </a:lnTo>
                <a:lnTo>
                  <a:pt x="102401" y="45529"/>
                </a:lnTo>
                <a:lnTo>
                  <a:pt x="103042" y="44627"/>
                </a:lnTo>
                <a:lnTo>
                  <a:pt x="119397" y="26263"/>
                </a:lnTo>
                <a:lnTo>
                  <a:pt x="116797" y="26263"/>
                </a:lnTo>
                <a:lnTo>
                  <a:pt x="122346" y="22936"/>
                </a:lnTo>
                <a:lnTo>
                  <a:pt x="130629" y="22936"/>
                </a:lnTo>
                <a:lnTo>
                  <a:pt x="135064" y="21869"/>
                </a:lnTo>
                <a:lnTo>
                  <a:pt x="134208" y="21869"/>
                </a:lnTo>
                <a:lnTo>
                  <a:pt x="136278" y="21577"/>
                </a:lnTo>
                <a:lnTo>
                  <a:pt x="141838" y="21577"/>
                </a:lnTo>
                <a:lnTo>
                  <a:pt x="156100" y="21031"/>
                </a:lnTo>
                <a:lnTo>
                  <a:pt x="155544" y="21005"/>
                </a:lnTo>
                <a:lnTo>
                  <a:pt x="209937" y="21005"/>
                </a:lnTo>
                <a:lnTo>
                  <a:pt x="212135" y="18999"/>
                </a:lnTo>
                <a:lnTo>
                  <a:pt x="212656" y="7721"/>
                </a:lnTo>
                <a:lnTo>
                  <a:pt x="208338" y="2933"/>
                </a:lnTo>
                <a:lnTo>
                  <a:pt x="156624" y="12"/>
                </a:lnTo>
                <a:lnTo>
                  <a:pt x="155735" y="0"/>
                </a:lnTo>
                <a:close/>
              </a:path>
              <a:path w="286384" h="604520">
                <a:moveTo>
                  <a:pt x="235402" y="584949"/>
                </a:moveTo>
                <a:lnTo>
                  <a:pt x="235556" y="585025"/>
                </a:lnTo>
                <a:lnTo>
                  <a:pt x="235402" y="584949"/>
                </a:lnTo>
                <a:close/>
              </a:path>
              <a:path w="286384" h="604520">
                <a:moveTo>
                  <a:pt x="263583" y="584352"/>
                </a:moveTo>
                <a:lnTo>
                  <a:pt x="264332" y="584669"/>
                </a:lnTo>
                <a:lnTo>
                  <a:pt x="263950" y="584480"/>
                </a:lnTo>
                <a:lnTo>
                  <a:pt x="263583" y="584352"/>
                </a:lnTo>
                <a:close/>
              </a:path>
              <a:path w="286384" h="604520">
                <a:moveTo>
                  <a:pt x="263950" y="584480"/>
                </a:moveTo>
                <a:lnTo>
                  <a:pt x="264332" y="584669"/>
                </a:lnTo>
                <a:lnTo>
                  <a:pt x="264493" y="584669"/>
                </a:lnTo>
                <a:lnTo>
                  <a:pt x="263950" y="584480"/>
                </a:lnTo>
                <a:close/>
              </a:path>
              <a:path w="286384" h="604520">
                <a:moveTo>
                  <a:pt x="263692" y="584352"/>
                </a:moveTo>
                <a:lnTo>
                  <a:pt x="263950" y="584480"/>
                </a:lnTo>
                <a:lnTo>
                  <a:pt x="263692" y="584352"/>
                </a:lnTo>
                <a:close/>
              </a:path>
              <a:path w="286384" h="604520">
                <a:moveTo>
                  <a:pt x="219543" y="563265"/>
                </a:moveTo>
                <a:close/>
              </a:path>
              <a:path w="286384" h="604520">
                <a:moveTo>
                  <a:pt x="219401" y="563194"/>
                </a:moveTo>
                <a:lnTo>
                  <a:pt x="219543" y="563265"/>
                </a:lnTo>
                <a:lnTo>
                  <a:pt x="219401" y="563194"/>
                </a:lnTo>
                <a:close/>
              </a:path>
              <a:path w="286384" h="604520">
                <a:moveTo>
                  <a:pt x="196680" y="551789"/>
                </a:moveTo>
                <a:lnTo>
                  <a:pt x="197302" y="552157"/>
                </a:lnTo>
                <a:lnTo>
                  <a:pt x="196923" y="551911"/>
                </a:lnTo>
                <a:lnTo>
                  <a:pt x="196680" y="551789"/>
                </a:lnTo>
                <a:close/>
              </a:path>
              <a:path w="286384" h="604520">
                <a:moveTo>
                  <a:pt x="196923" y="551911"/>
                </a:moveTo>
                <a:lnTo>
                  <a:pt x="197302" y="552157"/>
                </a:lnTo>
                <a:lnTo>
                  <a:pt x="196923" y="551911"/>
                </a:lnTo>
                <a:close/>
              </a:path>
              <a:path w="286384" h="604520">
                <a:moveTo>
                  <a:pt x="196735" y="551789"/>
                </a:moveTo>
                <a:lnTo>
                  <a:pt x="196923" y="551911"/>
                </a:lnTo>
                <a:lnTo>
                  <a:pt x="196735" y="551789"/>
                </a:lnTo>
                <a:close/>
              </a:path>
              <a:path w="286384" h="604520">
                <a:moveTo>
                  <a:pt x="177299" y="539165"/>
                </a:moveTo>
                <a:lnTo>
                  <a:pt x="177833" y="539559"/>
                </a:lnTo>
                <a:lnTo>
                  <a:pt x="177525" y="539312"/>
                </a:lnTo>
                <a:lnTo>
                  <a:pt x="177299" y="539165"/>
                </a:lnTo>
                <a:close/>
              </a:path>
              <a:path w="286384" h="604520">
                <a:moveTo>
                  <a:pt x="177525" y="539312"/>
                </a:moveTo>
                <a:lnTo>
                  <a:pt x="177833" y="539559"/>
                </a:lnTo>
                <a:lnTo>
                  <a:pt x="177525" y="539312"/>
                </a:lnTo>
                <a:close/>
              </a:path>
              <a:path w="286384" h="604520">
                <a:moveTo>
                  <a:pt x="177343" y="539165"/>
                </a:moveTo>
                <a:lnTo>
                  <a:pt x="177525" y="539312"/>
                </a:lnTo>
                <a:lnTo>
                  <a:pt x="177343" y="539165"/>
                </a:lnTo>
                <a:close/>
              </a:path>
              <a:path w="286384" h="604520">
                <a:moveTo>
                  <a:pt x="138927" y="508310"/>
                </a:moveTo>
                <a:lnTo>
                  <a:pt x="139110" y="508469"/>
                </a:lnTo>
                <a:lnTo>
                  <a:pt x="138927" y="508310"/>
                </a:lnTo>
                <a:close/>
              </a:path>
              <a:path w="286384" h="604520">
                <a:moveTo>
                  <a:pt x="138862" y="508253"/>
                </a:moveTo>
                <a:close/>
              </a:path>
              <a:path w="286384" h="604520">
                <a:moveTo>
                  <a:pt x="119591" y="491528"/>
                </a:moveTo>
                <a:lnTo>
                  <a:pt x="120403" y="492315"/>
                </a:lnTo>
                <a:lnTo>
                  <a:pt x="120056" y="491932"/>
                </a:lnTo>
                <a:lnTo>
                  <a:pt x="119591" y="491528"/>
                </a:lnTo>
                <a:close/>
              </a:path>
              <a:path w="286384" h="604520">
                <a:moveTo>
                  <a:pt x="120056" y="491932"/>
                </a:moveTo>
                <a:lnTo>
                  <a:pt x="120403" y="492315"/>
                </a:lnTo>
                <a:lnTo>
                  <a:pt x="120056" y="491932"/>
                </a:lnTo>
                <a:close/>
              </a:path>
              <a:path w="286384" h="604520">
                <a:moveTo>
                  <a:pt x="119690" y="491528"/>
                </a:moveTo>
                <a:lnTo>
                  <a:pt x="120056" y="491932"/>
                </a:lnTo>
                <a:lnTo>
                  <a:pt x="119690" y="491528"/>
                </a:lnTo>
                <a:close/>
              </a:path>
              <a:path w="286384" h="604520">
                <a:moveTo>
                  <a:pt x="104575" y="474842"/>
                </a:moveTo>
                <a:lnTo>
                  <a:pt x="104871" y="475208"/>
                </a:lnTo>
                <a:lnTo>
                  <a:pt x="104575" y="474842"/>
                </a:lnTo>
                <a:close/>
              </a:path>
              <a:path w="286384" h="604520">
                <a:moveTo>
                  <a:pt x="104522" y="474776"/>
                </a:moveTo>
                <a:close/>
              </a:path>
              <a:path w="286384" h="604520">
                <a:moveTo>
                  <a:pt x="90117" y="456945"/>
                </a:moveTo>
                <a:lnTo>
                  <a:pt x="90292" y="457174"/>
                </a:lnTo>
                <a:lnTo>
                  <a:pt x="90117" y="456945"/>
                </a:lnTo>
                <a:close/>
              </a:path>
              <a:path w="286384" h="604520">
                <a:moveTo>
                  <a:pt x="76007" y="438436"/>
                </a:moveTo>
                <a:lnTo>
                  <a:pt x="76220" y="438746"/>
                </a:lnTo>
                <a:lnTo>
                  <a:pt x="76007" y="438436"/>
                </a:lnTo>
                <a:close/>
              </a:path>
              <a:path w="286384" h="604520">
                <a:moveTo>
                  <a:pt x="75925" y="438315"/>
                </a:moveTo>
                <a:close/>
              </a:path>
              <a:path w="286384" h="604520">
                <a:moveTo>
                  <a:pt x="62986" y="419397"/>
                </a:moveTo>
                <a:lnTo>
                  <a:pt x="63164" y="419696"/>
                </a:lnTo>
                <a:lnTo>
                  <a:pt x="62986" y="419397"/>
                </a:lnTo>
                <a:close/>
              </a:path>
              <a:path w="286384" h="604520">
                <a:moveTo>
                  <a:pt x="62832" y="419138"/>
                </a:moveTo>
                <a:lnTo>
                  <a:pt x="62986" y="419397"/>
                </a:lnTo>
                <a:lnTo>
                  <a:pt x="62832" y="419138"/>
                </a:lnTo>
                <a:close/>
              </a:path>
              <a:path w="286384" h="604520">
                <a:moveTo>
                  <a:pt x="50744" y="398830"/>
                </a:moveTo>
                <a:lnTo>
                  <a:pt x="51176" y="399630"/>
                </a:lnTo>
                <a:lnTo>
                  <a:pt x="50978" y="399224"/>
                </a:lnTo>
                <a:lnTo>
                  <a:pt x="50744" y="398830"/>
                </a:lnTo>
                <a:close/>
              </a:path>
              <a:path w="286384" h="604520">
                <a:moveTo>
                  <a:pt x="50978" y="399224"/>
                </a:moveTo>
                <a:lnTo>
                  <a:pt x="51176" y="399630"/>
                </a:lnTo>
                <a:lnTo>
                  <a:pt x="50978" y="399224"/>
                </a:lnTo>
                <a:close/>
              </a:path>
              <a:path w="286384" h="604520">
                <a:moveTo>
                  <a:pt x="50787" y="398830"/>
                </a:moveTo>
                <a:lnTo>
                  <a:pt x="50978" y="399224"/>
                </a:lnTo>
                <a:lnTo>
                  <a:pt x="50787" y="398830"/>
                </a:lnTo>
                <a:close/>
              </a:path>
              <a:path w="286384" h="604520">
                <a:moveTo>
                  <a:pt x="40635" y="377939"/>
                </a:moveTo>
                <a:lnTo>
                  <a:pt x="41193" y="379323"/>
                </a:lnTo>
                <a:lnTo>
                  <a:pt x="40965" y="378618"/>
                </a:lnTo>
                <a:lnTo>
                  <a:pt x="40635" y="377939"/>
                </a:lnTo>
                <a:close/>
              </a:path>
              <a:path w="286384" h="604520">
                <a:moveTo>
                  <a:pt x="40965" y="378618"/>
                </a:moveTo>
                <a:lnTo>
                  <a:pt x="41193" y="379323"/>
                </a:lnTo>
                <a:lnTo>
                  <a:pt x="40965" y="378618"/>
                </a:lnTo>
                <a:close/>
              </a:path>
              <a:path w="286384" h="604520">
                <a:moveTo>
                  <a:pt x="40744" y="377939"/>
                </a:moveTo>
                <a:lnTo>
                  <a:pt x="40965" y="378618"/>
                </a:lnTo>
                <a:lnTo>
                  <a:pt x="40744" y="377939"/>
                </a:lnTo>
                <a:close/>
              </a:path>
              <a:path w="286384" h="604520">
                <a:moveTo>
                  <a:pt x="34069" y="357365"/>
                </a:moveTo>
                <a:lnTo>
                  <a:pt x="34297" y="358216"/>
                </a:lnTo>
                <a:lnTo>
                  <a:pt x="34171" y="357680"/>
                </a:lnTo>
                <a:lnTo>
                  <a:pt x="34069" y="357365"/>
                </a:lnTo>
                <a:close/>
              </a:path>
              <a:path w="286384" h="604520">
                <a:moveTo>
                  <a:pt x="34171" y="357680"/>
                </a:moveTo>
                <a:lnTo>
                  <a:pt x="34297" y="358216"/>
                </a:lnTo>
                <a:lnTo>
                  <a:pt x="34171" y="357680"/>
                </a:lnTo>
                <a:close/>
              </a:path>
              <a:path w="286384" h="604520">
                <a:moveTo>
                  <a:pt x="34097" y="357365"/>
                </a:moveTo>
                <a:lnTo>
                  <a:pt x="34171" y="357680"/>
                </a:lnTo>
                <a:lnTo>
                  <a:pt x="34097" y="357365"/>
                </a:lnTo>
                <a:close/>
              </a:path>
              <a:path w="286384" h="604520">
                <a:moveTo>
                  <a:pt x="28999" y="335699"/>
                </a:moveTo>
                <a:lnTo>
                  <a:pt x="29052" y="335953"/>
                </a:lnTo>
                <a:lnTo>
                  <a:pt x="28999" y="335699"/>
                </a:lnTo>
                <a:close/>
              </a:path>
              <a:path w="286384" h="604520">
                <a:moveTo>
                  <a:pt x="24175" y="312813"/>
                </a:moveTo>
                <a:lnTo>
                  <a:pt x="24328" y="313728"/>
                </a:lnTo>
                <a:lnTo>
                  <a:pt x="24271" y="313268"/>
                </a:lnTo>
                <a:lnTo>
                  <a:pt x="24175" y="312813"/>
                </a:lnTo>
                <a:close/>
              </a:path>
              <a:path w="286384" h="604520">
                <a:moveTo>
                  <a:pt x="24271" y="313268"/>
                </a:moveTo>
                <a:lnTo>
                  <a:pt x="24328" y="313728"/>
                </a:lnTo>
                <a:lnTo>
                  <a:pt x="24271" y="313268"/>
                </a:lnTo>
                <a:close/>
              </a:path>
              <a:path w="286384" h="604520">
                <a:moveTo>
                  <a:pt x="24215" y="312813"/>
                </a:moveTo>
                <a:lnTo>
                  <a:pt x="24271" y="313268"/>
                </a:lnTo>
                <a:lnTo>
                  <a:pt x="24215" y="312813"/>
                </a:lnTo>
                <a:close/>
              </a:path>
              <a:path w="286384" h="604520">
                <a:moveTo>
                  <a:pt x="21547" y="291111"/>
                </a:moveTo>
                <a:lnTo>
                  <a:pt x="21521" y="291934"/>
                </a:lnTo>
                <a:lnTo>
                  <a:pt x="21547" y="291111"/>
                </a:lnTo>
                <a:close/>
              </a:path>
              <a:path w="286384" h="604520">
                <a:moveTo>
                  <a:pt x="21572" y="290283"/>
                </a:moveTo>
                <a:lnTo>
                  <a:pt x="21445" y="290283"/>
                </a:lnTo>
                <a:lnTo>
                  <a:pt x="21547" y="291111"/>
                </a:lnTo>
                <a:lnTo>
                  <a:pt x="21572" y="290283"/>
                </a:lnTo>
                <a:close/>
              </a:path>
              <a:path w="286384" h="604520">
                <a:moveTo>
                  <a:pt x="22247" y="268498"/>
                </a:moveTo>
                <a:lnTo>
                  <a:pt x="22194" y="268985"/>
                </a:lnTo>
                <a:lnTo>
                  <a:pt x="22247" y="268498"/>
                </a:lnTo>
                <a:close/>
              </a:path>
              <a:path w="286384" h="604520">
                <a:moveTo>
                  <a:pt x="22284" y="268160"/>
                </a:moveTo>
                <a:lnTo>
                  <a:pt x="22247" y="268498"/>
                </a:lnTo>
                <a:lnTo>
                  <a:pt x="22284" y="268160"/>
                </a:lnTo>
                <a:close/>
              </a:path>
              <a:path w="286384" h="604520">
                <a:moveTo>
                  <a:pt x="27602" y="221576"/>
                </a:moveTo>
                <a:lnTo>
                  <a:pt x="27530" y="221993"/>
                </a:lnTo>
                <a:lnTo>
                  <a:pt x="27602" y="221576"/>
                </a:lnTo>
                <a:close/>
              </a:path>
              <a:path w="286384" h="604520">
                <a:moveTo>
                  <a:pt x="31580" y="198640"/>
                </a:moveTo>
                <a:lnTo>
                  <a:pt x="31389" y="199542"/>
                </a:lnTo>
                <a:lnTo>
                  <a:pt x="31488" y="199166"/>
                </a:lnTo>
                <a:lnTo>
                  <a:pt x="31580" y="198640"/>
                </a:lnTo>
                <a:close/>
              </a:path>
              <a:path w="286384" h="604520">
                <a:moveTo>
                  <a:pt x="31488" y="199166"/>
                </a:moveTo>
                <a:lnTo>
                  <a:pt x="31389" y="199542"/>
                </a:lnTo>
                <a:lnTo>
                  <a:pt x="31488" y="199166"/>
                </a:lnTo>
                <a:close/>
              </a:path>
              <a:path w="286384" h="604520">
                <a:moveTo>
                  <a:pt x="31627" y="198640"/>
                </a:moveTo>
                <a:lnTo>
                  <a:pt x="31488" y="199166"/>
                </a:lnTo>
                <a:lnTo>
                  <a:pt x="31627" y="198640"/>
                </a:lnTo>
                <a:close/>
              </a:path>
              <a:path w="286384" h="604520">
                <a:moveTo>
                  <a:pt x="37476" y="176500"/>
                </a:moveTo>
                <a:lnTo>
                  <a:pt x="37345" y="176898"/>
                </a:lnTo>
                <a:lnTo>
                  <a:pt x="37476" y="176500"/>
                </a:lnTo>
                <a:close/>
              </a:path>
              <a:path w="286384" h="604520">
                <a:moveTo>
                  <a:pt x="37551" y="176275"/>
                </a:moveTo>
                <a:lnTo>
                  <a:pt x="37476" y="176500"/>
                </a:lnTo>
                <a:lnTo>
                  <a:pt x="37551" y="176275"/>
                </a:lnTo>
                <a:close/>
              </a:path>
              <a:path w="286384" h="604520">
                <a:moveTo>
                  <a:pt x="44876" y="154063"/>
                </a:moveTo>
                <a:lnTo>
                  <a:pt x="44711" y="154495"/>
                </a:lnTo>
                <a:lnTo>
                  <a:pt x="44876" y="154063"/>
                </a:lnTo>
                <a:close/>
              </a:path>
              <a:path w="286384" h="604520">
                <a:moveTo>
                  <a:pt x="52998" y="132603"/>
                </a:moveTo>
                <a:lnTo>
                  <a:pt x="52827" y="132994"/>
                </a:lnTo>
                <a:lnTo>
                  <a:pt x="52998" y="132603"/>
                </a:lnTo>
                <a:close/>
              </a:path>
              <a:path w="286384" h="604520">
                <a:moveTo>
                  <a:pt x="61993" y="112114"/>
                </a:moveTo>
                <a:lnTo>
                  <a:pt x="61882" y="112331"/>
                </a:lnTo>
                <a:lnTo>
                  <a:pt x="61993" y="112114"/>
                </a:lnTo>
                <a:close/>
              </a:path>
              <a:path w="286384" h="604520">
                <a:moveTo>
                  <a:pt x="62174" y="111759"/>
                </a:moveTo>
                <a:lnTo>
                  <a:pt x="61993" y="112114"/>
                </a:lnTo>
                <a:lnTo>
                  <a:pt x="62174" y="111759"/>
                </a:lnTo>
                <a:close/>
              </a:path>
              <a:path w="286384" h="604520">
                <a:moveTo>
                  <a:pt x="71650" y="93243"/>
                </a:moveTo>
                <a:lnTo>
                  <a:pt x="71508" y="93484"/>
                </a:lnTo>
                <a:lnTo>
                  <a:pt x="71650" y="93243"/>
                </a:lnTo>
                <a:close/>
              </a:path>
              <a:path w="286384" h="604520">
                <a:moveTo>
                  <a:pt x="71838" y="92925"/>
                </a:moveTo>
                <a:lnTo>
                  <a:pt x="71650" y="93243"/>
                </a:lnTo>
                <a:lnTo>
                  <a:pt x="71838" y="92925"/>
                </a:lnTo>
                <a:close/>
              </a:path>
              <a:path w="286384" h="604520">
                <a:moveTo>
                  <a:pt x="82321" y="75183"/>
                </a:moveTo>
                <a:lnTo>
                  <a:pt x="82119" y="75495"/>
                </a:lnTo>
                <a:lnTo>
                  <a:pt x="82321" y="75183"/>
                </a:lnTo>
                <a:close/>
              </a:path>
              <a:path w="286384" h="604520">
                <a:moveTo>
                  <a:pt x="92600" y="59296"/>
                </a:moveTo>
                <a:lnTo>
                  <a:pt x="92357" y="59637"/>
                </a:lnTo>
                <a:lnTo>
                  <a:pt x="92600" y="59296"/>
                </a:lnTo>
                <a:close/>
              </a:path>
              <a:path w="286384" h="604520">
                <a:moveTo>
                  <a:pt x="103042" y="44627"/>
                </a:moveTo>
                <a:lnTo>
                  <a:pt x="102319" y="45529"/>
                </a:lnTo>
                <a:lnTo>
                  <a:pt x="102735" y="45059"/>
                </a:lnTo>
                <a:lnTo>
                  <a:pt x="103042" y="44627"/>
                </a:lnTo>
                <a:close/>
              </a:path>
              <a:path w="286384" h="604520">
                <a:moveTo>
                  <a:pt x="102735" y="45059"/>
                </a:moveTo>
                <a:lnTo>
                  <a:pt x="102319" y="45529"/>
                </a:lnTo>
                <a:lnTo>
                  <a:pt x="102735" y="45059"/>
                </a:lnTo>
                <a:close/>
              </a:path>
              <a:path w="286384" h="604520">
                <a:moveTo>
                  <a:pt x="103118" y="44627"/>
                </a:moveTo>
                <a:lnTo>
                  <a:pt x="102735" y="45059"/>
                </a:lnTo>
                <a:lnTo>
                  <a:pt x="103118" y="44627"/>
                </a:lnTo>
                <a:close/>
              </a:path>
              <a:path w="286384" h="604520">
                <a:moveTo>
                  <a:pt x="122346" y="22936"/>
                </a:moveTo>
                <a:lnTo>
                  <a:pt x="116797" y="26263"/>
                </a:lnTo>
                <a:lnTo>
                  <a:pt x="120102" y="25468"/>
                </a:lnTo>
                <a:lnTo>
                  <a:pt x="122346" y="22936"/>
                </a:lnTo>
                <a:close/>
              </a:path>
              <a:path w="286384" h="604520">
                <a:moveTo>
                  <a:pt x="120102" y="25468"/>
                </a:moveTo>
                <a:lnTo>
                  <a:pt x="116797" y="26263"/>
                </a:lnTo>
                <a:lnTo>
                  <a:pt x="119397" y="26263"/>
                </a:lnTo>
                <a:lnTo>
                  <a:pt x="120102" y="25468"/>
                </a:lnTo>
                <a:close/>
              </a:path>
              <a:path w="286384" h="604520">
                <a:moveTo>
                  <a:pt x="130629" y="22936"/>
                </a:moveTo>
                <a:lnTo>
                  <a:pt x="122346" y="22936"/>
                </a:lnTo>
                <a:lnTo>
                  <a:pt x="120102" y="25468"/>
                </a:lnTo>
                <a:lnTo>
                  <a:pt x="130629" y="22936"/>
                </a:lnTo>
                <a:close/>
              </a:path>
              <a:path w="286384" h="604520">
                <a:moveTo>
                  <a:pt x="209937" y="21005"/>
                </a:moveTo>
                <a:lnTo>
                  <a:pt x="155544" y="21005"/>
                </a:lnTo>
                <a:lnTo>
                  <a:pt x="156433" y="21018"/>
                </a:lnTo>
                <a:lnTo>
                  <a:pt x="156100" y="21031"/>
                </a:lnTo>
                <a:lnTo>
                  <a:pt x="207335" y="23380"/>
                </a:lnTo>
                <a:lnTo>
                  <a:pt x="209937" y="21005"/>
                </a:lnTo>
                <a:close/>
              </a:path>
              <a:path w="286384" h="604520">
                <a:moveTo>
                  <a:pt x="136278" y="21577"/>
                </a:moveTo>
                <a:lnTo>
                  <a:pt x="134208" y="21869"/>
                </a:lnTo>
                <a:lnTo>
                  <a:pt x="135226" y="21830"/>
                </a:lnTo>
                <a:lnTo>
                  <a:pt x="136278" y="21577"/>
                </a:lnTo>
                <a:close/>
              </a:path>
              <a:path w="286384" h="604520">
                <a:moveTo>
                  <a:pt x="135226" y="21830"/>
                </a:moveTo>
                <a:lnTo>
                  <a:pt x="134208" y="21869"/>
                </a:lnTo>
                <a:lnTo>
                  <a:pt x="135064" y="21869"/>
                </a:lnTo>
                <a:lnTo>
                  <a:pt x="135226" y="21830"/>
                </a:lnTo>
                <a:close/>
              </a:path>
              <a:path w="286384" h="604520">
                <a:moveTo>
                  <a:pt x="141838" y="21577"/>
                </a:moveTo>
                <a:lnTo>
                  <a:pt x="136278" y="21577"/>
                </a:lnTo>
                <a:lnTo>
                  <a:pt x="135226" y="21830"/>
                </a:lnTo>
                <a:lnTo>
                  <a:pt x="141838" y="21577"/>
                </a:lnTo>
                <a:close/>
              </a:path>
              <a:path w="286384" h="604520">
                <a:moveTo>
                  <a:pt x="155544" y="21005"/>
                </a:moveTo>
                <a:lnTo>
                  <a:pt x="156100" y="21031"/>
                </a:lnTo>
                <a:lnTo>
                  <a:pt x="156433" y="21018"/>
                </a:lnTo>
                <a:lnTo>
                  <a:pt x="155544" y="21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807928" y="4023982"/>
            <a:ext cx="676394" cy="77472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620719" y="375920"/>
            <a:ext cx="569150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9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https://assets.siemens-energy.com/siemens/assets/api/uuid:8572c795-95c7-49e8-8367-dc578b4e59a5/2021-09-27-hvdc-</a:t>
            </a:r>
            <a:r>
              <a:rPr sz="900" spc="5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9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classic.pdf?ste_sid=f3de81187c555c51cce22d84eb2f7cbc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094010" y="3507232"/>
            <a:ext cx="4004310" cy="1674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25400" marR="177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950" b="1" baseline="25641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1950" b="1" spc="209" baseline="256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September</a:t>
            </a: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Multipulse</a:t>
            </a:r>
            <a:r>
              <a:rPr spc="-20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6pulse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spc="-10" dirty="0">
                <a:latin typeface="Arial"/>
                <a:cs typeface="Arial"/>
              </a:rPr>
              <a:t>halfwave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999" y="3352"/>
            <a:ext cx="11855450" cy="6854825"/>
            <a:chOff x="39999" y="3352"/>
            <a:chExt cx="11855450" cy="685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243" y="890269"/>
              <a:ext cx="37922" cy="578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8598" y="1248359"/>
              <a:ext cx="501870" cy="3111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99" y="3352"/>
              <a:ext cx="11681021" cy="68370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53394" y="6856088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5" h="2540">
                  <a:moveTo>
                    <a:pt x="9769" y="0"/>
                  </a:moveTo>
                  <a:lnTo>
                    <a:pt x="1907" y="0"/>
                  </a:lnTo>
                  <a:lnTo>
                    <a:pt x="0" y="1911"/>
                  </a:lnTo>
                  <a:lnTo>
                    <a:pt x="11677" y="1911"/>
                  </a:lnTo>
                  <a:lnTo>
                    <a:pt x="9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7228" y="337718"/>
              <a:ext cx="287781" cy="314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Multipulse</a:t>
            </a:r>
            <a:r>
              <a:rPr spc="-20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6pulse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spc="-10" dirty="0">
                <a:latin typeface="Arial"/>
                <a:cs typeface="Arial"/>
              </a:rPr>
              <a:t>halfwave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4243" y="890269"/>
            <a:ext cx="37922" cy="5786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9999" y="1002715"/>
            <a:ext cx="5912485" cy="5800090"/>
            <a:chOff x="39999" y="1002715"/>
            <a:chExt cx="5912485" cy="58000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54" y="1988223"/>
              <a:ext cx="324911" cy="2933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99" y="1002715"/>
              <a:ext cx="5911995" cy="579955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1639" y="894232"/>
            <a:ext cx="37934" cy="5786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887235" y="483692"/>
            <a:ext cx="4105275" cy="2660015"/>
            <a:chOff x="6887235" y="483692"/>
            <a:chExt cx="4105275" cy="266001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7235" y="510793"/>
              <a:ext cx="4104766" cy="26324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5898" y="483692"/>
              <a:ext cx="268377" cy="24733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83577" y="3465258"/>
            <a:ext cx="200393" cy="26615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456678" y="3635984"/>
            <a:ext cx="28575" cy="153035"/>
          </a:xfrm>
          <a:custGeom>
            <a:avLst/>
            <a:gdLst/>
            <a:ahLst/>
            <a:cxnLst/>
            <a:rect l="l" t="t" r="r" b="b"/>
            <a:pathLst>
              <a:path w="28575" h="153035">
                <a:moveTo>
                  <a:pt x="28537" y="138988"/>
                </a:moveTo>
                <a:lnTo>
                  <a:pt x="8406" y="138988"/>
                </a:lnTo>
                <a:lnTo>
                  <a:pt x="8394" y="145981"/>
                </a:lnTo>
                <a:lnTo>
                  <a:pt x="16255" y="152577"/>
                </a:lnTo>
                <a:lnTo>
                  <a:pt x="22618" y="152019"/>
                </a:lnTo>
                <a:lnTo>
                  <a:pt x="27711" y="145948"/>
                </a:lnTo>
                <a:lnTo>
                  <a:pt x="28549" y="143649"/>
                </a:lnTo>
                <a:lnTo>
                  <a:pt x="28537" y="138988"/>
                </a:lnTo>
                <a:close/>
              </a:path>
              <a:path w="28575" h="153035">
                <a:moveTo>
                  <a:pt x="8394" y="145981"/>
                </a:moveTo>
                <a:lnTo>
                  <a:pt x="8394" y="146850"/>
                </a:lnTo>
                <a:lnTo>
                  <a:pt x="12903" y="151358"/>
                </a:lnTo>
                <a:lnTo>
                  <a:pt x="14802" y="151358"/>
                </a:lnTo>
                <a:lnTo>
                  <a:pt x="8394" y="145981"/>
                </a:lnTo>
                <a:close/>
              </a:path>
              <a:path w="28575" h="153035">
                <a:moveTo>
                  <a:pt x="28549" y="143649"/>
                </a:moveTo>
                <a:lnTo>
                  <a:pt x="27711" y="145948"/>
                </a:lnTo>
                <a:lnTo>
                  <a:pt x="23172" y="151358"/>
                </a:lnTo>
                <a:lnTo>
                  <a:pt x="24028" y="151358"/>
                </a:lnTo>
                <a:lnTo>
                  <a:pt x="28549" y="146850"/>
                </a:lnTo>
                <a:lnTo>
                  <a:pt x="28549" y="143649"/>
                </a:lnTo>
                <a:close/>
              </a:path>
              <a:path w="28575" h="153035">
                <a:moveTo>
                  <a:pt x="8412" y="137589"/>
                </a:moveTo>
                <a:lnTo>
                  <a:pt x="7334" y="138875"/>
                </a:lnTo>
                <a:lnTo>
                  <a:pt x="7271" y="140157"/>
                </a:lnTo>
                <a:lnTo>
                  <a:pt x="7734" y="145427"/>
                </a:lnTo>
                <a:lnTo>
                  <a:pt x="8394" y="145981"/>
                </a:lnTo>
                <a:lnTo>
                  <a:pt x="8412" y="137589"/>
                </a:lnTo>
                <a:close/>
              </a:path>
              <a:path w="28575" h="153035">
                <a:moveTo>
                  <a:pt x="28549" y="138925"/>
                </a:moveTo>
                <a:lnTo>
                  <a:pt x="28549" y="143649"/>
                </a:lnTo>
                <a:lnTo>
                  <a:pt x="28549" y="138925"/>
                </a:lnTo>
                <a:close/>
              </a:path>
              <a:path w="28575" h="153035">
                <a:moveTo>
                  <a:pt x="8407" y="138925"/>
                </a:moveTo>
                <a:close/>
              </a:path>
              <a:path w="28575" h="153035">
                <a:moveTo>
                  <a:pt x="8407" y="138925"/>
                </a:moveTo>
                <a:close/>
              </a:path>
              <a:path w="28575" h="153035">
                <a:moveTo>
                  <a:pt x="14167" y="130727"/>
                </a:moveTo>
                <a:lnTo>
                  <a:pt x="8412" y="137589"/>
                </a:lnTo>
                <a:lnTo>
                  <a:pt x="8407" y="138988"/>
                </a:lnTo>
                <a:lnTo>
                  <a:pt x="28536" y="138988"/>
                </a:lnTo>
                <a:lnTo>
                  <a:pt x="27711" y="136626"/>
                </a:lnTo>
                <a:lnTo>
                  <a:pt x="24419" y="132702"/>
                </a:lnTo>
                <a:lnTo>
                  <a:pt x="22860" y="132702"/>
                </a:lnTo>
                <a:lnTo>
                  <a:pt x="22686" y="132181"/>
                </a:lnTo>
                <a:lnTo>
                  <a:pt x="14084" y="132181"/>
                </a:lnTo>
                <a:lnTo>
                  <a:pt x="14167" y="130727"/>
                </a:lnTo>
                <a:close/>
              </a:path>
              <a:path w="28575" h="153035">
                <a:moveTo>
                  <a:pt x="28536" y="138875"/>
                </a:moveTo>
                <a:close/>
              </a:path>
              <a:path w="28575" h="153035">
                <a:moveTo>
                  <a:pt x="28494" y="87096"/>
                </a:moveTo>
                <a:lnTo>
                  <a:pt x="22136" y="87096"/>
                </a:lnTo>
                <a:lnTo>
                  <a:pt x="26847" y="88214"/>
                </a:lnTo>
                <a:lnTo>
                  <a:pt x="28321" y="90589"/>
                </a:lnTo>
                <a:lnTo>
                  <a:pt x="22959" y="130961"/>
                </a:lnTo>
                <a:lnTo>
                  <a:pt x="27711" y="136626"/>
                </a:lnTo>
                <a:lnTo>
                  <a:pt x="28536" y="138875"/>
                </a:lnTo>
                <a:lnTo>
                  <a:pt x="28511" y="135775"/>
                </a:lnTo>
                <a:lnTo>
                  <a:pt x="28494" y="87096"/>
                </a:lnTo>
                <a:close/>
              </a:path>
              <a:path w="28575" h="153035">
                <a:moveTo>
                  <a:pt x="8445" y="47895"/>
                </a:moveTo>
                <a:lnTo>
                  <a:pt x="8412" y="137589"/>
                </a:lnTo>
                <a:lnTo>
                  <a:pt x="14167" y="130727"/>
                </a:lnTo>
                <a:lnTo>
                  <a:pt x="14643" y="122466"/>
                </a:lnTo>
                <a:lnTo>
                  <a:pt x="16471" y="106629"/>
                </a:lnTo>
                <a:lnTo>
                  <a:pt x="17449" y="98399"/>
                </a:lnTo>
                <a:lnTo>
                  <a:pt x="17538" y="97904"/>
                </a:lnTo>
                <a:lnTo>
                  <a:pt x="19761" y="88557"/>
                </a:lnTo>
                <a:lnTo>
                  <a:pt x="22136" y="87096"/>
                </a:lnTo>
                <a:lnTo>
                  <a:pt x="28494" y="87096"/>
                </a:lnTo>
                <a:lnTo>
                  <a:pt x="28486" y="48844"/>
                </a:lnTo>
                <a:lnTo>
                  <a:pt x="8623" y="48844"/>
                </a:lnTo>
                <a:lnTo>
                  <a:pt x="8445" y="47895"/>
                </a:lnTo>
                <a:close/>
              </a:path>
              <a:path w="28575" h="153035">
                <a:moveTo>
                  <a:pt x="8420" y="135737"/>
                </a:moveTo>
                <a:close/>
              </a:path>
              <a:path w="28575" h="153035">
                <a:moveTo>
                  <a:pt x="21831" y="129616"/>
                </a:moveTo>
                <a:lnTo>
                  <a:pt x="22860" y="132702"/>
                </a:lnTo>
                <a:lnTo>
                  <a:pt x="22959" y="130961"/>
                </a:lnTo>
                <a:lnTo>
                  <a:pt x="21831" y="129616"/>
                </a:lnTo>
                <a:close/>
              </a:path>
              <a:path w="28575" h="153035">
                <a:moveTo>
                  <a:pt x="22959" y="130961"/>
                </a:moveTo>
                <a:lnTo>
                  <a:pt x="22860" y="132702"/>
                </a:lnTo>
                <a:lnTo>
                  <a:pt x="24419" y="132702"/>
                </a:lnTo>
                <a:lnTo>
                  <a:pt x="22959" y="130961"/>
                </a:lnTo>
                <a:close/>
              </a:path>
              <a:path w="28575" h="153035">
                <a:moveTo>
                  <a:pt x="15100" y="129616"/>
                </a:moveTo>
                <a:lnTo>
                  <a:pt x="14167" y="130727"/>
                </a:lnTo>
                <a:lnTo>
                  <a:pt x="14084" y="132181"/>
                </a:lnTo>
                <a:lnTo>
                  <a:pt x="15100" y="129616"/>
                </a:lnTo>
                <a:close/>
              </a:path>
              <a:path w="28575" h="153035">
                <a:moveTo>
                  <a:pt x="21831" y="129616"/>
                </a:moveTo>
                <a:lnTo>
                  <a:pt x="15100" y="129616"/>
                </a:lnTo>
                <a:lnTo>
                  <a:pt x="14084" y="132181"/>
                </a:lnTo>
                <a:lnTo>
                  <a:pt x="22686" y="132181"/>
                </a:lnTo>
                <a:lnTo>
                  <a:pt x="21831" y="129616"/>
                </a:lnTo>
                <a:close/>
              </a:path>
              <a:path w="28575" h="153035">
                <a:moveTo>
                  <a:pt x="23037" y="129616"/>
                </a:moveTo>
                <a:lnTo>
                  <a:pt x="21831" y="129616"/>
                </a:lnTo>
                <a:lnTo>
                  <a:pt x="22959" y="130961"/>
                </a:lnTo>
                <a:lnTo>
                  <a:pt x="23037" y="129616"/>
                </a:lnTo>
                <a:close/>
              </a:path>
              <a:path w="28575" h="153035">
                <a:moveTo>
                  <a:pt x="22136" y="87096"/>
                </a:moveTo>
                <a:lnTo>
                  <a:pt x="14167" y="130727"/>
                </a:lnTo>
                <a:lnTo>
                  <a:pt x="15100" y="129616"/>
                </a:lnTo>
                <a:lnTo>
                  <a:pt x="23037" y="129616"/>
                </a:lnTo>
                <a:lnTo>
                  <a:pt x="23418" y="122974"/>
                </a:lnTo>
                <a:lnTo>
                  <a:pt x="25333" y="106629"/>
                </a:lnTo>
                <a:lnTo>
                  <a:pt x="26128" y="99936"/>
                </a:lnTo>
                <a:lnTo>
                  <a:pt x="28321" y="90589"/>
                </a:lnTo>
                <a:lnTo>
                  <a:pt x="26847" y="88214"/>
                </a:lnTo>
                <a:lnTo>
                  <a:pt x="22136" y="87096"/>
                </a:lnTo>
                <a:close/>
              </a:path>
              <a:path w="28575" h="153035">
                <a:moveTo>
                  <a:pt x="8432" y="125056"/>
                </a:moveTo>
                <a:close/>
              </a:path>
              <a:path w="28575" h="153035">
                <a:moveTo>
                  <a:pt x="23435" y="122974"/>
                </a:moveTo>
                <a:lnTo>
                  <a:pt x="23406" y="123228"/>
                </a:lnTo>
                <a:lnTo>
                  <a:pt x="23435" y="122974"/>
                </a:lnTo>
                <a:close/>
              </a:path>
              <a:path w="28575" h="153035">
                <a:moveTo>
                  <a:pt x="25209" y="107645"/>
                </a:moveTo>
                <a:close/>
              </a:path>
              <a:path w="28575" h="153035">
                <a:moveTo>
                  <a:pt x="25212" y="107645"/>
                </a:moveTo>
                <a:close/>
              </a:path>
              <a:path w="28575" h="153035">
                <a:moveTo>
                  <a:pt x="26158" y="99683"/>
                </a:moveTo>
                <a:lnTo>
                  <a:pt x="26098" y="99936"/>
                </a:lnTo>
                <a:lnTo>
                  <a:pt x="26158" y="99683"/>
                </a:lnTo>
                <a:close/>
              </a:path>
              <a:path w="28575" h="153035">
                <a:moveTo>
                  <a:pt x="26216" y="99440"/>
                </a:moveTo>
                <a:lnTo>
                  <a:pt x="26158" y="99683"/>
                </a:lnTo>
                <a:lnTo>
                  <a:pt x="26216" y="99440"/>
                </a:lnTo>
                <a:close/>
              </a:path>
              <a:path w="28575" h="153035">
                <a:moveTo>
                  <a:pt x="8445" y="95923"/>
                </a:moveTo>
                <a:close/>
              </a:path>
              <a:path w="28575" h="153035">
                <a:moveTo>
                  <a:pt x="8445" y="46989"/>
                </a:moveTo>
                <a:lnTo>
                  <a:pt x="8445" y="47895"/>
                </a:lnTo>
                <a:lnTo>
                  <a:pt x="8623" y="48844"/>
                </a:lnTo>
                <a:lnTo>
                  <a:pt x="8445" y="46989"/>
                </a:lnTo>
                <a:close/>
              </a:path>
              <a:path w="28575" h="153035">
                <a:moveTo>
                  <a:pt x="28486" y="46989"/>
                </a:moveTo>
                <a:lnTo>
                  <a:pt x="8445" y="46989"/>
                </a:lnTo>
                <a:lnTo>
                  <a:pt x="8623" y="48844"/>
                </a:lnTo>
                <a:lnTo>
                  <a:pt x="28486" y="48844"/>
                </a:lnTo>
                <a:lnTo>
                  <a:pt x="28486" y="46989"/>
                </a:lnTo>
                <a:close/>
              </a:path>
              <a:path w="28575" h="153035">
                <a:moveTo>
                  <a:pt x="25663" y="31026"/>
                </a:moveTo>
                <a:lnTo>
                  <a:pt x="5283" y="31026"/>
                </a:lnTo>
                <a:lnTo>
                  <a:pt x="5359" y="31407"/>
                </a:lnTo>
                <a:lnTo>
                  <a:pt x="8445" y="47895"/>
                </a:lnTo>
                <a:lnTo>
                  <a:pt x="8445" y="46989"/>
                </a:lnTo>
                <a:lnTo>
                  <a:pt x="28486" y="46989"/>
                </a:lnTo>
                <a:lnTo>
                  <a:pt x="28321" y="45148"/>
                </a:lnTo>
                <a:lnTo>
                  <a:pt x="25663" y="31026"/>
                </a:lnTo>
                <a:close/>
              </a:path>
              <a:path w="28575" h="153035">
                <a:moveTo>
                  <a:pt x="5332" y="31286"/>
                </a:moveTo>
                <a:close/>
              </a:path>
              <a:path w="28575" h="153035">
                <a:moveTo>
                  <a:pt x="14084" y="0"/>
                </a:moveTo>
                <a:lnTo>
                  <a:pt x="3352" y="2476"/>
                </a:lnTo>
                <a:lnTo>
                  <a:pt x="0" y="7823"/>
                </a:lnTo>
                <a:lnTo>
                  <a:pt x="5332" y="31286"/>
                </a:lnTo>
                <a:lnTo>
                  <a:pt x="5283" y="31026"/>
                </a:lnTo>
                <a:lnTo>
                  <a:pt x="25663" y="31026"/>
                </a:lnTo>
                <a:lnTo>
                  <a:pt x="24892" y="26924"/>
                </a:lnTo>
                <a:lnTo>
                  <a:pt x="19443" y="3352"/>
                </a:lnTo>
                <a:lnTo>
                  <a:pt x="14084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98905" y="3598329"/>
            <a:ext cx="133985" cy="27940"/>
          </a:xfrm>
          <a:custGeom>
            <a:avLst/>
            <a:gdLst/>
            <a:ahLst/>
            <a:cxnLst/>
            <a:rect l="l" t="t" r="r" b="b"/>
            <a:pathLst>
              <a:path w="133984" h="27939">
                <a:moveTo>
                  <a:pt x="73431" y="660"/>
                </a:moveTo>
                <a:lnTo>
                  <a:pt x="24130" y="5181"/>
                </a:lnTo>
                <a:lnTo>
                  <a:pt x="0" y="13728"/>
                </a:lnTo>
                <a:lnTo>
                  <a:pt x="1816" y="24079"/>
                </a:lnTo>
                <a:lnTo>
                  <a:pt x="6756" y="27546"/>
                </a:lnTo>
                <a:lnTo>
                  <a:pt x="26898" y="24015"/>
                </a:lnTo>
                <a:lnTo>
                  <a:pt x="42240" y="21805"/>
                </a:lnTo>
                <a:lnTo>
                  <a:pt x="58369" y="19215"/>
                </a:lnTo>
                <a:lnTo>
                  <a:pt x="74587" y="16713"/>
                </a:lnTo>
                <a:lnTo>
                  <a:pt x="91255" y="13982"/>
                </a:lnTo>
                <a:lnTo>
                  <a:pt x="91020" y="13982"/>
                </a:lnTo>
                <a:lnTo>
                  <a:pt x="91643" y="13919"/>
                </a:lnTo>
                <a:lnTo>
                  <a:pt x="91972" y="13919"/>
                </a:lnTo>
                <a:lnTo>
                  <a:pt x="105486" y="13017"/>
                </a:lnTo>
                <a:lnTo>
                  <a:pt x="105244" y="13017"/>
                </a:lnTo>
                <a:lnTo>
                  <a:pt x="105676" y="13004"/>
                </a:lnTo>
                <a:lnTo>
                  <a:pt x="131025" y="13004"/>
                </a:lnTo>
                <a:lnTo>
                  <a:pt x="133934" y="10096"/>
                </a:lnTo>
                <a:lnTo>
                  <a:pt x="133934" y="2908"/>
                </a:lnTo>
                <a:lnTo>
                  <a:pt x="132008" y="990"/>
                </a:lnTo>
                <a:lnTo>
                  <a:pt x="90144" y="990"/>
                </a:lnTo>
                <a:lnTo>
                  <a:pt x="90414" y="972"/>
                </a:lnTo>
                <a:lnTo>
                  <a:pt x="73431" y="660"/>
                </a:lnTo>
                <a:close/>
              </a:path>
              <a:path w="133984" h="27939">
                <a:moveTo>
                  <a:pt x="91643" y="13919"/>
                </a:moveTo>
                <a:lnTo>
                  <a:pt x="91020" y="13982"/>
                </a:lnTo>
                <a:lnTo>
                  <a:pt x="91416" y="13956"/>
                </a:lnTo>
                <a:lnTo>
                  <a:pt x="91643" y="13919"/>
                </a:lnTo>
                <a:close/>
              </a:path>
              <a:path w="133984" h="27939">
                <a:moveTo>
                  <a:pt x="91416" y="13956"/>
                </a:moveTo>
                <a:lnTo>
                  <a:pt x="91020" y="13982"/>
                </a:lnTo>
                <a:lnTo>
                  <a:pt x="91255" y="13982"/>
                </a:lnTo>
                <a:lnTo>
                  <a:pt x="91416" y="13956"/>
                </a:lnTo>
                <a:close/>
              </a:path>
              <a:path w="133984" h="27939">
                <a:moveTo>
                  <a:pt x="91972" y="13919"/>
                </a:moveTo>
                <a:lnTo>
                  <a:pt x="91643" y="13919"/>
                </a:lnTo>
                <a:lnTo>
                  <a:pt x="91416" y="13956"/>
                </a:lnTo>
                <a:lnTo>
                  <a:pt x="91972" y="13919"/>
                </a:lnTo>
                <a:close/>
              </a:path>
              <a:path w="133984" h="27939">
                <a:moveTo>
                  <a:pt x="90414" y="972"/>
                </a:moveTo>
                <a:lnTo>
                  <a:pt x="90144" y="990"/>
                </a:lnTo>
                <a:lnTo>
                  <a:pt x="90703" y="977"/>
                </a:lnTo>
                <a:lnTo>
                  <a:pt x="90414" y="972"/>
                </a:lnTo>
                <a:close/>
              </a:path>
              <a:path w="133984" h="27939">
                <a:moveTo>
                  <a:pt x="131013" y="0"/>
                </a:moveTo>
                <a:lnTo>
                  <a:pt x="104800" y="12"/>
                </a:lnTo>
                <a:lnTo>
                  <a:pt x="90414" y="972"/>
                </a:lnTo>
                <a:lnTo>
                  <a:pt x="90703" y="977"/>
                </a:lnTo>
                <a:lnTo>
                  <a:pt x="90144" y="990"/>
                </a:lnTo>
                <a:lnTo>
                  <a:pt x="132008" y="990"/>
                </a:lnTo>
                <a:lnTo>
                  <a:pt x="131013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892" y="3676561"/>
            <a:ext cx="175895" cy="34290"/>
          </a:xfrm>
          <a:custGeom>
            <a:avLst/>
            <a:gdLst/>
            <a:ahLst/>
            <a:cxnLst/>
            <a:rect l="l" t="t" r="r" b="b"/>
            <a:pathLst>
              <a:path w="175895" h="34289">
                <a:moveTo>
                  <a:pt x="43234" y="33235"/>
                </a:moveTo>
                <a:lnTo>
                  <a:pt x="14782" y="33235"/>
                </a:lnTo>
                <a:lnTo>
                  <a:pt x="15646" y="33324"/>
                </a:lnTo>
                <a:lnTo>
                  <a:pt x="15412" y="33324"/>
                </a:lnTo>
                <a:lnTo>
                  <a:pt x="21704" y="34213"/>
                </a:lnTo>
                <a:lnTo>
                  <a:pt x="23431" y="34290"/>
                </a:lnTo>
                <a:lnTo>
                  <a:pt x="39611" y="33616"/>
                </a:lnTo>
                <a:lnTo>
                  <a:pt x="40258" y="33566"/>
                </a:lnTo>
                <a:lnTo>
                  <a:pt x="42433" y="33324"/>
                </a:lnTo>
                <a:lnTo>
                  <a:pt x="15646" y="33324"/>
                </a:lnTo>
                <a:lnTo>
                  <a:pt x="15289" y="33307"/>
                </a:lnTo>
                <a:lnTo>
                  <a:pt x="42590" y="33307"/>
                </a:lnTo>
                <a:lnTo>
                  <a:pt x="43234" y="33235"/>
                </a:lnTo>
                <a:close/>
              </a:path>
              <a:path w="175895" h="34289">
                <a:moveTo>
                  <a:pt x="14782" y="33235"/>
                </a:moveTo>
                <a:lnTo>
                  <a:pt x="15289" y="33307"/>
                </a:lnTo>
                <a:lnTo>
                  <a:pt x="15646" y="33324"/>
                </a:lnTo>
                <a:lnTo>
                  <a:pt x="14782" y="33235"/>
                </a:lnTo>
                <a:close/>
              </a:path>
              <a:path w="175895" h="34289">
                <a:moveTo>
                  <a:pt x="17628" y="14224"/>
                </a:moveTo>
                <a:lnTo>
                  <a:pt x="20065" y="16027"/>
                </a:lnTo>
                <a:lnTo>
                  <a:pt x="22669" y="18173"/>
                </a:lnTo>
                <a:lnTo>
                  <a:pt x="23456" y="19265"/>
                </a:lnTo>
                <a:lnTo>
                  <a:pt x="25387" y="24396"/>
                </a:lnTo>
                <a:lnTo>
                  <a:pt x="23418" y="28740"/>
                </a:lnTo>
                <a:lnTo>
                  <a:pt x="17602" y="30937"/>
                </a:lnTo>
                <a:lnTo>
                  <a:pt x="16701" y="31233"/>
                </a:lnTo>
                <a:lnTo>
                  <a:pt x="14376" y="32664"/>
                </a:lnTo>
                <a:lnTo>
                  <a:pt x="12456" y="33169"/>
                </a:lnTo>
                <a:lnTo>
                  <a:pt x="15289" y="33307"/>
                </a:lnTo>
                <a:lnTo>
                  <a:pt x="14782" y="33235"/>
                </a:lnTo>
                <a:lnTo>
                  <a:pt x="43234" y="33235"/>
                </a:lnTo>
                <a:lnTo>
                  <a:pt x="59029" y="31483"/>
                </a:lnTo>
                <a:lnTo>
                  <a:pt x="79806" y="28359"/>
                </a:lnTo>
                <a:lnTo>
                  <a:pt x="80721" y="28168"/>
                </a:lnTo>
                <a:lnTo>
                  <a:pt x="104054" y="21704"/>
                </a:lnTo>
                <a:lnTo>
                  <a:pt x="103885" y="21704"/>
                </a:lnTo>
                <a:lnTo>
                  <a:pt x="104559" y="21564"/>
                </a:lnTo>
                <a:lnTo>
                  <a:pt x="104893" y="21564"/>
                </a:lnTo>
                <a:lnTo>
                  <a:pt x="126682" y="18542"/>
                </a:lnTo>
                <a:lnTo>
                  <a:pt x="144504" y="15252"/>
                </a:lnTo>
                <a:lnTo>
                  <a:pt x="24447" y="15252"/>
                </a:lnTo>
                <a:lnTo>
                  <a:pt x="22847" y="15151"/>
                </a:lnTo>
                <a:lnTo>
                  <a:pt x="23666" y="15135"/>
                </a:lnTo>
                <a:lnTo>
                  <a:pt x="17628" y="14224"/>
                </a:lnTo>
                <a:close/>
              </a:path>
              <a:path w="175895" h="34289">
                <a:moveTo>
                  <a:pt x="1236" y="25886"/>
                </a:moveTo>
                <a:lnTo>
                  <a:pt x="1163" y="28359"/>
                </a:lnTo>
                <a:lnTo>
                  <a:pt x="5206" y="32816"/>
                </a:lnTo>
                <a:lnTo>
                  <a:pt x="12456" y="33169"/>
                </a:lnTo>
                <a:lnTo>
                  <a:pt x="7289" y="32918"/>
                </a:lnTo>
                <a:lnTo>
                  <a:pt x="4356" y="31153"/>
                </a:lnTo>
                <a:lnTo>
                  <a:pt x="1236" y="25886"/>
                </a:lnTo>
                <a:close/>
              </a:path>
              <a:path w="175895" h="34289">
                <a:moveTo>
                  <a:pt x="8566" y="13722"/>
                </a:moveTo>
                <a:lnTo>
                  <a:pt x="1631" y="17835"/>
                </a:lnTo>
                <a:lnTo>
                  <a:pt x="1236" y="25886"/>
                </a:lnTo>
                <a:lnTo>
                  <a:pt x="4356" y="31153"/>
                </a:lnTo>
                <a:lnTo>
                  <a:pt x="7289" y="32918"/>
                </a:lnTo>
                <a:lnTo>
                  <a:pt x="12456" y="33169"/>
                </a:lnTo>
                <a:lnTo>
                  <a:pt x="14376" y="32664"/>
                </a:lnTo>
                <a:lnTo>
                  <a:pt x="16089" y="31610"/>
                </a:lnTo>
                <a:lnTo>
                  <a:pt x="15557" y="31610"/>
                </a:lnTo>
                <a:lnTo>
                  <a:pt x="17678" y="30632"/>
                </a:lnTo>
                <a:lnTo>
                  <a:pt x="18409" y="30632"/>
                </a:lnTo>
                <a:lnTo>
                  <a:pt x="23418" y="28740"/>
                </a:lnTo>
                <a:lnTo>
                  <a:pt x="25387" y="24396"/>
                </a:lnTo>
                <a:lnTo>
                  <a:pt x="23456" y="19265"/>
                </a:lnTo>
                <a:lnTo>
                  <a:pt x="22669" y="18173"/>
                </a:lnTo>
                <a:lnTo>
                  <a:pt x="20065" y="16027"/>
                </a:lnTo>
                <a:lnTo>
                  <a:pt x="17628" y="14224"/>
                </a:lnTo>
                <a:lnTo>
                  <a:pt x="16586" y="14122"/>
                </a:lnTo>
                <a:lnTo>
                  <a:pt x="8566" y="13722"/>
                </a:lnTo>
                <a:close/>
              </a:path>
              <a:path w="175895" h="34289">
                <a:moveTo>
                  <a:pt x="17678" y="30632"/>
                </a:moveTo>
                <a:lnTo>
                  <a:pt x="15557" y="31610"/>
                </a:lnTo>
                <a:lnTo>
                  <a:pt x="16701" y="31233"/>
                </a:lnTo>
                <a:lnTo>
                  <a:pt x="17678" y="30632"/>
                </a:lnTo>
                <a:close/>
              </a:path>
              <a:path w="175895" h="34289">
                <a:moveTo>
                  <a:pt x="16701" y="31233"/>
                </a:moveTo>
                <a:lnTo>
                  <a:pt x="15557" y="31610"/>
                </a:lnTo>
                <a:lnTo>
                  <a:pt x="16089" y="31610"/>
                </a:lnTo>
                <a:lnTo>
                  <a:pt x="16701" y="31233"/>
                </a:lnTo>
                <a:close/>
              </a:path>
              <a:path w="175895" h="34289">
                <a:moveTo>
                  <a:pt x="18409" y="30632"/>
                </a:moveTo>
                <a:lnTo>
                  <a:pt x="17678" y="30632"/>
                </a:lnTo>
                <a:lnTo>
                  <a:pt x="16701" y="31233"/>
                </a:lnTo>
                <a:lnTo>
                  <a:pt x="17602" y="30937"/>
                </a:lnTo>
                <a:lnTo>
                  <a:pt x="18409" y="30632"/>
                </a:lnTo>
                <a:close/>
              </a:path>
              <a:path w="175895" h="34289">
                <a:moveTo>
                  <a:pt x="1631" y="17835"/>
                </a:moveTo>
                <a:lnTo>
                  <a:pt x="0" y="23799"/>
                </a:lnTo>
                <a:lnTo>
                  <a:pt x="1236" y="25886"/>
                </a:lnTo>
                <a:lnTo>
                  <a:pt x="1631" y="17835"/>
                </a:lnTo>
                <a:close/>
              </a:path>
              <a:path w="175895" h="34289">
                <a:moveTo>
                  <a:pt x="104559" y="21564"/>
                </a:moveTo>
                <a:lnTo>
                  <a:pt x="103885" y="21704"/>
                </a:lnTo>
                <a:lnTo>
                  <a:pt x="104224" y="21657"/>
                </a:lnTo>
                <a:lnTo>
                  <a:pt x="104559" y="21564"/>
                </a:lnTo>
                <a:close/>
              </a:path>
              <a:path w="175895" h="34289">
                <a:moveTo>
                  <a:pt x="104224" y="21657"/>
                </a:moveTo>
                <a:lnTo>
                  <a:pt x="103885" y="21704"/>
                </a:lnTo>
                <a:lnTo>
                  <a:pt x="104054" y="21704"/>
                </a:lnTo>
                <a:lnTo>
                  <a:pt x="104224" y="21657"/>
                </a:lnTo>
                <a:close/>
              </a:path>
              <a:path w="175895" h="34289">
                <a:moveTo>
                  <a:pt x="104893" y="21564"/>
                </a:moveTo>
                <a:lnTo>
                  <a:pt x="104559" y="21564"/>
                </a:lnTo>
                <a:lnTo>
                  <a:pt x="104224" y="21657"/>
                </a:lnTo>
                <a:lnTo>
                  <a:pt x="104893" y="21564"/>
                </a:lnTo>
                <a:close/>
              </a:path>
              <a:path w="175895" h="34289">
                <a:moveTo>
                  <a:pt x="6146" y="13601"/>
                </a:moveTo>
                <a:lnTo>
                  <a:pt x="1638" y="17691"/>
                </a:lnTo>
                <a:lnTo>
                  <a:pt x="1631" y="17835"/>
                </a:lnTo>
                <a:lnTo>
                  <a:pt x="8566" y="13722"/>
                </a:lnTo>
                <a:lnTo>
                  <a:pt x="6146" y="13601"/>
                </a:lnTo>
                <a:close/>
              </a:path>
              <a:path w="175895" h="34289">
                <a:moveTo>
                  <a:pt x="23666" y="15135"/>
                </a:moveTo>
                <a:lnTo>
                  <a:pt x="22847" y="15151"/>
                </a:lnTo>
                <a:lnTo>
                  <a:pt x="24447" y="15252"/>
                </a:lnTo>
                <a:lnTo>
                  <a:pt x="23666" y="15135"/>
                </a:lnTo>
                <a:close/>
              </a:path>
              <a:path w="175895" h="34289">
                <a:moveTo>
                  <a:pt x="38767" y="14838"/>
                </a:moveTo>
                <a:lnTo>
                  <a:pt x="23666" y="15135"/>
                </a:lnTo>
                <a:lnTo>
                  <a:pt x="24447" y="15252"/>
                </a:lnTo>
                <a:lnTo>
                  <a:pt x="144504" y="15252"/>
                </a:lnTo>
                <a:lnTo>
                  <a:pt x="146706" y="14846"/>
                </a:lnTo>
                <a:lnTo>
                  <a:pt x="38646" y="14846"/>
                </a:lnTo>
                <a:close/>
              </a:path>
              <a:path w="175895" h="34289">
                <a:moveTo>
                  <a:pt x="78409" y="13030"/>
                </a:moveTo>
                <a:lnTo>
                  <a:pt x="57492" y="13703"/>
                </a:lnTo>
                <a:lnTo>
                  <a:pt x="38767" y="14838"/>
                </a:lnTo>
                <a:lnTo>
                  <a:pt x="39039" y="14833"/>
                </a:lnTo>
                <a:lnTo>
                  <a:pt x="146775" y="14833"/>
                </a:lnTo>
                <a:lnTo>
                  <a:pt x="150073" y="14224"/>
                </a:lnTo>
                <a:lnTo>
                  <a:pt x="157575" y="13055"/>
                </a:lnTo>
                <a:lnTo>
                  <a:pt x="78104" y="13055"/>
                </a:lnTo>
                <a:lnTo>
                  <a:pt x="78409" y="13030"/>
                </a:lnTo>
                <a:close/>
              </a:path>
              <a:path w="175895" h="34289">
                <a:moveTo>
                  <a:pt x="11061" y="12242"/>
                </a:moveTo>
                <a:lnTo>
                  <a:pt x="8566" y="13722"/>
                </a:lnTo>
                <a:lnTo>
                  <a:pt x="16586" y="14122"/>
                </a:lnTo>
                <a:lnTo>
                  <a:pt x="17628" y="14224"/>
                </a:lnTo>
                <a:lnTo>
                  <a:pt x="15239" y="12458"/>
                </a:lnTo>
                <a:lnTo>
                  <a:pt x="11061" y="12242"/>
                </a:lnTo>
                <a:close/>
              </a:path>
              <a:path w="175895" h="34289">
                <a:moveTo>
                  <a:pt x="102654" y="11287"/>
                </a:moveTo>
                <a:lnTo>
                  <a:pt x="78104" y="13055"/>
                </a:lnTo>
                <a:lnTo>
                  <a:pt x="157575" y="13055"/>
                </a:lnTo>
                <a:lnTo>
                  <a:pt x="162229" y="12331"/>
                </a:lnTo>
                <a:lnTo>
                  <a:pt x="167875" y="11315"/>
                </a:lnTo>
                <a:lnTo>
                  <a:pt x="102450" y="11315"/>
                </a:lnTo>
                <a:lnTo>
                  <a:pt x="102654" y="11287"/>
                </a:lnTo>
                <a:close/>
              </a:path>
              <a:path w="175895" h="34289">
                <a:moveTo>
                  <a:pt x="168087" y="11277"/>
                </a:moveTo>
                <a:lnTo>
                  <a:pt x="102703" y="11287"/>
                </a:lnTo>
                <a:lnTo>
                  <a:pt x="102450" y="11315"/>
                </a:lnTo>
                <a:lnTo>
                  <a:pt x="167875" y="11315"/>
                </a:lnTo>
                <a:lnTo>
                  <a:pt x="168087" y="11277"/>
                </a:lnTo>
                <a:close/>
              </a:path>
              <a:path w="175895" h="34289">
                <a:moveTo>
                  <a:pt x="174850" y="8204"/>
                </a:moveTo>
                <a:lnTo>
                  <a:pt x="125006" y="8204"/>
                </a:lnTo>
                <a:lnTo>
                  <a:pt x="102654" y="11287"/>
                </a:lnTo>
                <a:lnTo>
                  <a:pt x="102793" y="11277"/>
                </a:lnTo>
                <a:lnTo>
                  <a:pt x="168087" y="11277"/>
                </a:lnTo>
                <a:lnTo>
                  <a:pt x="173380" y="10325"/>
                </a:lnTo>
                <a:lnTo>
                  <a:pt x="174850" y="8204"/>
                </a:lnTo>
                <a:close/>
              </a:path>
              <a:path w="175895" h="34289">
                <a:moveTo>
                  <a:pt x="174262" y="1993"/>
                </a:moveTo>
                <a:lnTo>
                  <a:pt x="160408" y="2006"/>
                </a:lnTo>
                <a:lnTo>
                  <a:pt x="148297" y="3886"/>
                </a:lnTo>
                <a:lnTo>
                  <a:pt x="124777" y="8229"/>
                </a:lnTo>
                <a:lnTo>
                  <a:pt x="125006" y="8204"/>
                </a:lnTo>
                <a:lnTo>
                  <a:pt x="174850" y="8204"/>
                </a:lnTo>
                <a:lnTo>
                  <a:pt x="175272" y="7594"/>
                </a:lnTo>
                <a:lnTo>
                  <a:pt x="174262" y="1993"/>
                </a:lnTo>
                <a:close/>
              </a:path>
              <a:path w="175895" h="34289">
                <a:moveTo>
                  <a:pt x="171526" y="0"/>
                </a:moveTo>
                <a:lnTo>
                  <a:pt x="160362" y="2006"/>
                </a:lnTo>
                <a:lnTo>
                  <a:pt x="174262" y="1993"/>
                </a:lnTo>
                <a:lnTo>
                  <a:pt x="171526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23782" y="3364839"/>
            <a:ext cx="266585" cy="2541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92197" y="3330943"/>
            <a:ext cx="483559" cy="2322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92362" y="3665194"/>
            <a:ext cx="1232153" cy="51737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7740307" y="4592624"/>
            <a:ext cx="181610" cy="25400"/>
          </a:xfrm>
          <a:custGeom>
            <a:avLst/>
            <a:gdLst/>
            <a:ahLst/>
            <a:cxnLst/>
            <a:rect l="l" t="t" r="r" b="b"/>
            <a:pathLst>
              <a:path w="181609" h="25400">
                <a:moveTo>
                  <a:pt x="6451" y="0"/>
                </a:moveTo>
                <a:lnTo>
                  <a:pt x="1282" y="4127"/>
                </a:lnTo>
                <a:lnTo>
                  <a:pt x="0" y="15570"/>
                </a:lnTo>
                <a:lnTo>
                  <a:pt x="4127" y="20726"/>
                </a:lnTo>
                <a:lnTo>
                  <a:pt x="9994" y="21386"/>
                </a:lnTo>
                <a:lnTo>
                  <a:pt x="36550" y="23787"/>
                </a:lnTo>
                <a:lnTo>
                  <a:pt x="62357" y="25311"/>
                </a:lnTo>
                <a:lnTo>
                  <a:pt x="64198" y="25247"/>
                </a:lnTo>
                <a:lnTo>
                  <a:pt x="83667" y="22694"/>
                </a:lnTo>
                <a:lnTo>
                  <a:pt x="103390" y="19596"/>
                </a:lnTo>
                <a:lnTo>
                  <a:pt x="104178" y="19430"/>
                </a:lnTo>
                <a:lnTo>
                  <a:pt x="124432" y="13931"/>
                </a:lnTo>
                <a:lnTo>
                  <a:pt x="124853" y="13817"/>
                </a:lnTo>
                <a:lnTo>
                  <a:pt x="125217" y="13817"/>
                </a:lnTo>
                <a:lnTo>
                  <a:pt x="162826" y="8826"/>
                </a:lnTo>
                <a:lnTo>
                  <a:pt x="172770" y="7251"/>
                </a:lnTo>
                <a:lnTo>
                  <a:pt x="178310" y="6070"/>
                </a:lnTo>
                <a:lnTo>
                  <a:pt x="123444" y="6070"/>
                </a:lnTo>
                <a:lnTo>
                  <a:pt x="123745" y="6041"/>
                </a:lnTo>
                <a:lnTo>
                  <a:pt x="121813" y="5930"/>
                </a:lnTo>
                <a:lnTo>
                  <a:pt x="63817" y="5930"/>
                </a:lnTo>
                <a:lnTo>
                  <a:pt x="62572" y="5892"/>
                </a:lnTo>
                <a:lnTo>
                  <a:pt x="63167" y="5871"/>
                </a:lnTo>
                <a:lnTo>
                  <a:pt x="38392" y="3594"/>
                </a:lnTo>
                <a:lnTo>
                  <a:pt x="6451" y="0"/>
                </a:lnTo>
                <a:close/>
              </a:path>
              <a:path w="181609" h="25400">
                <a:moveTo>
                  <a:pt x="124853" y="13817"/>
                </a:moveTo>
                <a:lnTo>
                  <a:pt x="124333" y="13931"/>
                </a:lnTo>
                <a:lnTo>
                  <a:pt x="124523" y="13907"/>
                </a:lnTo>
                <a:lnTo>
                  <a:pt x="124853" y="13817"/>
                </a:lnTo>
                <a:close/>
              </a:path>
              <a:path w="181609" h="25400">
                <a:moveTo>
                  <a:pt x="124523" y="13907"/>
                </a:moveTo>
                <a:lnTo>
                  <a:pt x="124333" y="13931"/>
                </a:lnTo>
                <a:lnTo>
                  <a:pt x="124523" y="13907"/>
                </a:lnTo>
                <a:close/>
              </a:path>
              <a:path w="181609" h="25400">
                <a:moveTo>
                  <a:pt x="125217" y="13817"/>
                </a:moveTo>
                <a:lnTo>
                  <a:pt x="124853" y="13817"/>
                </a:lnTo>
                <a:lnTo>
                  <a:pt x="124523" y="13907"/>
                </a:lnTo>
                <a:lnTo>
                  <a:pt x="125217" y="13817"/>
                </a:lnTo>
                <a:close/>
              </a:path>
              <a:path w="181609" h="25400">
                <a:moveTo>
                  <a:pt x="123745" y="6041"/>
                </a:moveTo>
                <a:lnTo>
                  <a:pt x="123444" y="6070"/>
                </a:lnTo>
                <a:lnTo>
                  <a:pt x="124040" y="6057"/>
                </a:lnTo>
                <a:lnTo>
                  <a:pt x="123745" y="6041"/>
                </a:lnTo>
                <a:close/>
              </a:path>
              <a:path w="181609" h="25400">
                <a:moveTo>
                  <a:pt x="179324" y="406"/>
                </a:moveTo>
                <a:lnTo>
                  <a:pt x="171792" y="1244"/>
                </a:lnTo>
                <a:lnTo>
                  <a:pt x="143230" y="4127"/>
                </a:lnTo>
                <a:lnTo>
                  <a:pt x="123745" y="6041"/>
                </a:lnTo>
                <a:lnTo>
                  <a:pt x="124040" y="6057"/>
                </a:lnTo>
                <a:lnTo>
                  <a:pt x="123444" y="6070"/>
                </a:lnTo>
                <a:lnTo>
                  <a:pt x="178370" y="6057"/>
                </a:lnTo>
                <a:lnTo>
                  <a:pt x="180276" y="5651"/>
                </a:lnTo>
                <a:lnTo>
                  <a:pt x="181216" y="4203"/>
                </a:lnTo>
                <a:lnTo>
                  <a:pt x="180619" y="1346"/>
                </a:lnTo>
                <a:lnTo>
                  <a:pt x="179324" y="406"/>
                </a:lnTo>
                <a:close/>
              </a:path>
              <a:path w="181609" h="25400">
                <a:moveTo>
                  <a:pt x="63167" y="5871"/>
                </a:moveTo>
                <a:lnTo>
                  <a:pt x="62572" y="5892"/>
                </a:lnTo>
                <a:lnTo>
                  <a:pt x="63817" y="5930"/>
                </a:lnTo>
                <a:lnTo>
                  <a:pt x="63167" y="5871"/>
                </a:lnTo>
                <a:close/>
              </a:path>
              <a:path w="181609" h="25400">
                <a:moveTo>
                  <a:pt x="102108" y="4825"/>
                </a:moveTo>
                <a:lnTo>
                  <a:pt x="82143" y="5181"/>
                </a:lnTo>
                <a:lnTo>
                  <a:pt x="63167" y="5871"/>
                </a:lnTo>
                <a:lnTo>
                  <a:pt x="63817" y="5930"/>
                </a:lnTo>
                <a:lnTo>
                  <a:pt x="121813" y="5930"/>
                </a:lnTo>
                <a:lnTo>
                  <a:pt x="102654" y="4838"/>
                </a:lnTo>
                <a:lnTo>
                  <a:pt x="102108" y="4825"/>
                </a:lnTo>
                <a:close/>
              </a:path>
              <a:path w="181609" h="25400">
                <a:moveTo>
                  <a:pt x="38482" y="3594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61744" y="4663960"/>
            <a:ext cx="149225" cy="32384"/>
          </a:xfrm>
          <a:custGeom>
            <a:avLst/>
            <a:gdLst/>
            <a:ahLst/>
            <a:cxnLst/>
            <a:rect l="l" t="t" r="r" b="b"/>
            <a:pathLst>
              <a:path w="149225" h="32385">
                <a:moveTo>
                  <a:pt x="8717" y="28738"/>
                </a:moveTo>
                <a:lnTo>
                  <a:pt x="13720" y="29986"/>
                </a:lnTo>
                <a:lnTo>
                  <a:pt x="23647" y="32321"/>
                </a:lnTo>
                <a:lnTo>
                  <a:pt x="27221" y="30105"/>
                </a:lnTo>
                <a:lnTo>
                  <a:pt x="24823" y="30035"/>
                </a:lnTo>
                <a:lnTo>
                  <a:pt x="15659" y="30035"/>
                </a:lnTo>
                <a:lnTo>
                  <a:pt x="13474" y="29794"/>
                </a:lnTo>
                <a:lnTo>
                  <a:pt x="8717" y="28738"/>
                </a:lnTo>
                <a:close/>
              </a:path>
              <a:path w="149225" h="32385">
                <a:moveTo>
                  <a:pt x="14975" y="10056"/>
                </a:moveTo>
                <a:lnTo>
                  <a:pt x="21382" y="14160"/>
                </a:lnTo>
                <a:lnTo>
                  <a:pt x="28359" y="18745"/>
                </a:lnTo>
                <a:lnTo>
                  <a:pt x="29705" y="22123"/>
                </a:lnTo>
                <a:lnTo>
                  <a:pt x="27927" y="29667"/>
                </a:lnTo>
                <a:lnTo>
                  <a:pt x="27221" y="30105"/>
                </a:lnTo>
                <a:lnTo>
                  <a:pt x="37490" y="30403"/>
                </a:lnTo>
                <a:lnTo>
                  <a:pt x="38646" y="30353"/>
                </a:lnTo>
                <a:lnTo>
                  <a:pt x="56083" y="28600"/>
                </a:lnTo>
                <a:lnTo>
                  <a:pt x="57327" y="28371"/>
                </a:lnTo>
                <a:lnTo>
                  <a:pt x="78806" y="22542"/>
                </a:lnTo>
                <a:lnTo>
                  <a:pt x="79133" y="22453"/>
                </a:lnTo>
                <a:lnTo>
                  <a:pt x="101346" y="18897"/>
                </a:lnTo>
                <a:lnTo>
                  <a:pt x="122798" y="14160"/>
                </a:lnTo>
                <a:lnTo>
                  <a:pt x="77343" y="14160"/>
                </a:lnTo>
                <a:lnTo>
                  <a:pt x="77750" y="14094"/>
                </a:lnTo>
                <a:lnTo>
                  <a:pt x="55946" y="13322"/>
                </a:lnTo>
                <a:lnTo>
                  <a:pt x="39280" y="12585"/>
                </a:lnTo>
                <a:lnTo>
                  <a:pt x="38709" y="12585"/>
                </a:lnTo>
                <a:lnTo>
                  <a:pt x="38229" y="12542"/>
                </a:lnTo>
                <a:lnTo>
                  <a:pt x="24384" y="11023"/>
                </a:lnTo>
                <a:lnTo>
                  <a:pt x="19227" y="10668"/>
                </a:lnTo>
                <a:lnTo>
                  <a:pt x="17729" y="10668"/>
                </a:lnTo>
                <a:lnTo>
                  <a:pt x="16281" y="10464"/>
                </a:lnTo>
                <a:lnTo>
                  <a:pt x="16814" y="10464"/>
                </a:lnTo>
                <a:lnTo>
                  <a:pt x="14975" y="10056"/>
                </a:lnTo>
                <a:close/>
              </a:path>
              <a:path w="149225" h="32385">
                <a:moveTo>
                  <a:pt x="27415" y="29984"/>
                </a:moveTo>
                <a:lnTo>
                  <a:pt x="23136" y="29986"/>
                </a:lnTo>
                <a:lnTo>
                  <a:pt x="27221" y="30105"/>
                </a:lnTo>
                <a:lnTo>
                  <a:pt x="27415" y="29984"/>
                </a:lnTo>
                <a:close/>
              </a:path>
              <a:path w="149225" h="32385">
                <a:moveTo>
                  <a:pt x="8958" y="8719"/>
                </a:moveTo>
                <a:lnTo>
                  <a:pt x="7008" y="9148"/>
                </a:lnTo>
                <a:lnTo>
                  <a:pt x="5286" y="10243"/>
                </a:lnTo>
                <a:lnTo>
                  <a:pt x="1985" y="15425"/>
                </a:lnTo>
                <a:lnTo>
                  <a:pt x="644" y="21469"/>
                </a:lnTo>
                <a:lnTo>
                  <a:pt x="1036" y="23251"/>
                </a:lnTo>
                <a:lnTo>
                  <a:pt x="15659" y="30035"/>
                </a:lnTo>
                <a:lnTo>
                  <a:pt x="23136" y="29986"/>
                </a:lnTo>
                <a:lnTo>
                  <a:pt x="27415" y="29984"/>
                </a:lnTo>
                <a:lnTo>
                  <a:pt x="27927" y="29667"/>
                </a:lnTo>
                <a:lnTo>
                  <a:pt x="29705" y="22123"/>
                </a:lnTo>
                <a:lnTo>
                  <a:pt x="28359" y="18745"/>
                </a:lnTo>
                <a:lnTo>
                  <a:pt x="20074" y="13309"/>
                </a:lnTo>
                <a:lnTo>
                  <a:pt x="14975" y="10056"/>
                </a:lnTo>
                <a:lnTo>
                  <a:pt x="8958" y="8719"/>
                </a:lnTo>
                <a:close/>
              </a:path>
              <a:path w="149225" h="32385">
                <a:moveTo>
                  <a:pt x="23136" y="29986"/>
                </a:moveTo>
                <a:lnTo>
                  <a:pt x="15659" y="30035"/>
                </a:lnTo>
                <a:lnTo>
                  <a:pt x="24823" y="30035"/>
                </a:lnTo>
                <a:lnTo>
                  <a:pt x="23136" y="29986"/>
                </a:lnTo>
                <a:close/>
              </a:path>
              <a:path w="149225" h="32385">
                <a:moveTo>
                  <a:pt x="7791" y="28506"/>
                </a:moveTo>
                <a:lnTo>
                  <a:pt x="7924" y="28562"/>
                </a:lnTo>
                <a:lnTo>
                  <a:pt x="8717" y="28738"/>
                </a:lnTo>
                <a:lnTo>
                  <a:pt x="7791" y="28506"/>
                </a:lnTo>
                <a:close/>
              </a:path>
              <a:path w="149225" h="32385">
                <a:moveTo>
                  <a:pt x="2219" y="25163"/>
                </a:moveTo>
                <a:lnTo>
                  <a:pt x="3644" y="27470"/>
                </a:lnTo>
                <a:lnTo>
                  <a:pt x="7791" y="28506"/>
                </a:lnTo>
                <a:lnTo>
                  <a:pt x="6858" y="28117"/>
                </a:lnTo>
                <a:lnTo>
                  <a:pt x="2219" y="25163"/>
                </a:lnTo>
                <a:close/>
              </a:path>
              <a:path w="149225" h="32385">
                <a:moveTo>
                  <a:pt x="1036" y="23251"/>
                </a:moveTo>
                <a:lnTo>
                  <a:pt x="1333" y="24599"/>
                </a:lnTo>
                <a:lnTo>
                  <a:pt x="2219" y="25163"/>
                </a:lnTo>
                <a:lnTo>
                  <a:pt x="1036" y="23251"/>
                </a:lnTo>
                <a:close/>
              </a:path>
              <a:path w="149225" h="32385">
                <a:moveTo>
                  <a:pt x="644" y="21469"/>
                </a:moveTo>
                <a:lnTo>
                  <a:pt x="543" y="22453"/>
                </a:lnTo>
                <a:lnTo>
                  <a:pt x="1036" y="23251"/>
                </a:lnTo>
                <a:lnTo>
                  <a:pt x="644" y="21469"/>
                </a:lnTo>
                <a:close/>
              </a:path>
              <a:path w="149225" h="32385">
                <a:moveTo>
                  <a:pt x="78976" y="22496"/>
                </a:moveTo>
                <a:lnTo>
                  <a:pt x="78689" y="22542"/>
                </a:lnTo>
                <a:lnTo>
                  <a:pt x="78976" y="22496"/>
                </a:lnTo>
                <a:close/>
              </a:path>
              <a:path w="149225" h="32385">
                <a:moveTo>
                  <a:pt x="79241" y="22453"/>
                </a:moveTo>
                <a:lnTo>
                  <a:pt x="78976" y="22496"/>
                </a:lnTo>
                <a:lnTo>
                  <a:pt x="79241" y="22453"/>
                </a:lnTo>
                <a:close/>
              </a:path>
              <a:path w="149225" h="32385">
                <a:moveTo>
                  <a:pt x="1985" y="15425"/>
                </a:moveTo>
                <a:lnTo>
                  <a:pt x="0" y="18542"/>
                </a:lnTo>
                <a:lnTo>
                  <a:pt x="644" y="21469"/>
                </a:lnTo>
                <a:lnTo>
                  <a:pt x="1985" y="15425"/>
                </a:lnTo>
                <a:close/>
              </a:path>
              <a:path w="149225" h="32385">
                <a:moveTo>
                  <a:pt x="5286" y="10243"/>
                </a:moveTo>
                <a:lnTo>
                  <a:pt x="2781" y="11836"/>
                </a:lnTo>
                <a:lnTo>
                  <a:pt x="1985" y="15425"/>
                </a:lnTo>
                <a:lnTo>
                  <a:pt x="5286" y="10243"/>
                </a:lnTo>
                <a:close/>
              </a:path>
              <a:path w="149225" h="32385">
                <a:moveTo>
                  <a:pt x="77750" y="14094"/>
                </a:moveTo>
                <a:lnTo>
                  <a:pt x="77343" y="14160"/>
                </a:lnTo>
                <a:lnTo>
                  <a:pt x="78168" y="14109"/>
                </a:lnTo>
                <a:lnTo>
                  <a:pt x="77750" y="14094"/>
                </a:lnTo>
                <a:close/>
              </a:path>
              <a:path w="149225" h="32385">
                <a:moveTo>
                  <a:pt x="138064" y="10553"/>
                </a:moveTo>
                <a:lnTo>
                  <a:pt x="99725" y="10560"/>
                </a:lnTo>
                <a:lnTo>
                  <a:pt x="77750" y="14094"/>
                </a:lnTo>
                <a:lnTo>
                  <a:pt x="78168" y="14109"/>
                </a:lnTo>
                <a:lnTo>
                  <a:pt x="77343" y="14160"/>
                </a:lnTo>
                <a:lnTo>
                  <a:pt x="122798" y="14160"/>
                </a:lnTo>
                <a:lnTo>
                  <a:pt x="124523" y="13779"/>
                </a:lnTo>
                <a:lnTo>
                  <a:pt x="138064" y="10553"/>
                </a:lnTo>
                <a:close/>
              </a:path>
              <a:path w="149225" h="32385">
                <a:moveTo>
                  <a:pt x="55587" y="13309"/>
                </a:moveTo>
                <a:lnTo>
                  <a:pt x="55946" y="13322"/>
                </a:lnTo>
                <a:lnTo>
                  <a:pt x="55587" y="13309"/>
                </a:lnTo>
                <a:close/>
              </a:path>
              <a:path w="149225" h="32385">
                <a:moveTo>
                  <a:pt x="38308" y="12542"/>
                </a:moveTo>
                <a:lnTo>
                  <a:pt x="38709" y="12585"/>
                </a:lnTo>
                <a:lnTo>
                  <a:pt x="39280" y="12585"/>
                </a:lnTo>
                <a:lnTo>
                  <a:pt x="38308" y="12542"/>
                </a:lnTo>
                <a:close/>
              </a:path>
              <a:path w="149225" h="32385">
                <a:moveTo>
                  <a:pt x="38243" y="12534"/>
                </a:moveTo>
                <a:close/>
              </a:path>
              <a:path w="149225" h="32385">
                <a:moveTo>
                  <a:pt x="16281" y="10464"/>
                </a:moveTo>
                <a:lnTo>
                  <a:pt x="17729" y="10668"/>
                </a:lnTo>
                <a:lnTo>
                  <a:pt x="17054" y="10518"/>
                </a:lnTo>
                <a:lnTo>
                  <a:pt x="16281" y="10464"/>
                </a:lnTo>
                <a:close/>
              </a:path>
              <a:path w="149225" h="32385">
                <a:moveTo>
                  <a:pt x="17054" y="10518"/>
                </a:moveTo>
                <a:lnTo>
                  <a:pt x="17729" y="10668"/>
                </a:lnTo>
                <a:lnTo>
                  <a:pt x="19227" y="10668"/>
                </a:lnTo>
                <a:lnTo>
                  <a:pt x="17054" y="10518"/>
                </a:lnTo>
                <a:close/>
              </a:path>
              <a:path w="149225" h="32385">
                <a:moveTo>
                  <a:pt x="145719" y="0"/>
                </a:moveTo>
                <a:lnTo>
                  <a:pt x="135140" y="2527"/>
                </a:lnTo>
                <a:lnTo>
                  <a:pt x="122567" y="5511"/>
                </a:lnTo>
                <a:lnTo>
                  <a:pt x="99715" y="10560"/>
                </a:lnTo>
                <a:lnTo>
                  <a:pt x="138064" y="10553"/>
                </a:lnTo>
                <a:lnTo>
                  <a:pt x="147713" y="8255"/>
                </a:lnTo>
                <a:lnTo>
                  <a:pt x="149110" y="5956"/>
                </a:lnTo>
                <a:lnTo>
                  <a:pt x="148018" y="1397"/>
                </a:lnTo>
                <a:lnTo>
                  <a:pt x="145719" y="0"/>
                </a:lnTo>
                <a:close/>
              </a:path>
              <a:path w="149225" h="32385">
                <a:moveTo>
                  <a:pt x="16814" y="10464"/>
                </a:moveTo>
                <a:lnTo>
                  <a:pt x="16281" y="10464"/>
                </a:lnTo>
                <a:lnTo>
                  <a:pt x="17054" y="10518"/>
                </a:lnTo>
                <a:lnTo>
                  <a:pt x="16814" y="10464"/>
                </a:lnTo>
                <a:close/>
              </a:path>
              <a:path w="149225" h="32385">
                <a:moveTo>
                  <a:pt x="7008" y="9148"/>
                </a:moveTo>
                <a:lnTo>
                  <a:pt x="5816" y="9410"/>
                </a:lnTo>
                <a:lnTo>
                  <a:pt x="5286" y="10243"/>
                </a:lnTo>
                <a:lnTo>
                  <a:pt x="7008" y="9148"/>
                </a:lnTo>
                <a:close/>
              </a:path>
              <a:path w="149225" h="32385">
                <a:moveTo>
                  <a:pt x="11874" y="8077"/>
                </a:moveTo>
                <a:lnTo>
                  <a:pt x="8958" y="8719"/>
                </a:lnTo>
                <a:lnTo>
                  <a:pt x="14975" y="10056"/>
                </a:lnTo>
                <a:lnTo>
                  <a:pt x="11874" y="8077"/>
                </a:lnTo>
                <a:close/>
              </a:path>
              <a:path w="149225" h="32385">
                <a:moveTo>
                  <a:pt x="8013" y="8509"/>
                </a:moveTo>
                <a:lnTo>
                  <a:pt x="7008" y="9148"/>
                </a:lnTo>
                <a:lnTo>
                  <a:pt x="8958" y="8719"/>
                </a:lnTo>
                <a:lnTo>
                  <a:pt x="8013" y="8509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404338" y="4297959"/>
            <a:ext cx="1156335" cy="932815"/>
            <a:chOff x="8404338" y="4297959"/>
            <a:chExt cx="1156335" cy="932815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07182" y="4338573"/>
              <a:ext cx="421649" cy="2439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04338" y="4297959"/>
              <a:ext cx="1156233" cy="932205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34085" y="4392599"/>
            <a:ext cx="411340" cy="469023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9929672" y="3400780"/>
            <a:ext cx="358140" cy="1765300"/>
          </a:xfrm>
          <a:custGeom>
            <a:avLst/>
            <a:gdLst/>
            <a:ahLst/>
            <a:cxnLst/>
            <a:rect l="l" t="t" r="r" b="b"/>
            <a:pathLst>
              <a:path w="358140" h="1765300">
                <a:moveTo>
                  <a:pt x="59143" y="1752599"/>
                </a:moveTo>
                <a:lnTo>
                  <a:pt x="0" y="1752599"/>
                </a:lnTo>
                <a:lnTo>
                  <a:pt x="1142" y="1765299"/>
                </a:lnTo>
                <a:lnTo>
                  <a:pt x="50939" y="1765299"/>
                </a:lnTo>
                <a:lnTo>
                  <a:pt x="59143" y="1752599"/>
                </a:lnTo>
                <a:close/>
              </a:path>
              <a:path w="358140" h="1765300">
                <a:moveTo>
                  <a:pt x="106248" y="1739899"/>
                </a:moveTo>
                <a:lnTo>
                  <a:pt x="18313" y="1739899"/>
                </a:lnTo>
                <a:lnTo>
                  <a:pt x="14579" y="1752599"/>
                </a:lnTo>
                <a:lnTo>
                  <a:pt x="92151" y="1752599"/>
                </a:lnTo>
                <a:lnTo>
                  <a:pt x="106248" y="1739899"/>
                </a:lnTo>
                <a:close/>
              </a:path>
              <a:path w="358140" h="1765300">
                <a:moveTo>
                  <a:pt x="141465" y="1727199"/>
                </a:moveTo>
                <a:lnTo>
                  <a:pt x="72669" y="1727199"/>
                </a:lnTo>
                <a:lnTo>
                  <a:pt x="62014" y="1739899"/>
                </a:lnTo>
                <a:lnTo>
                  <a:pt x="126250" y="1739899"/>
                </a:lnTo>
                <a:lnTo>
                  <a:pt x="141465" y="1727199"/>
                </a:lnTo>
                <a:close/>
              </a:path>
              <a:path w="358140" h="1765300">
                <a:moveTo>
                  <a:pt x="160172" y="1714499"/>
                </a:moveTo>
                <a:lnTo>
                  <a:pt x="117970" y="1714499"/>
                </a:lnTo>
                <a:lnTo>
                  <a:pt x="98043" y="1727199"/>
                </a:lnTo>
                <a:lnTo>
                  <a:pt x="142201" y="1727199"/>
                </a:lnTo>
                <a:lnTo>
                  <a:pt x="160172" y="1714499"/>
                </a:lnTo>
                <a:close/>
              </a:path>
              <a:path w="358140" h="1765300">
                <a:moveTo>
                  <a:pt x="133134" y="1701799"/>
                </a:moveTo>
                <a:lnTo>
                  <a:pt x="117894" y="1714499"/>
                </a:lnTo>
                <a:lnTo>
                  <a:pt x="132410" y="1714499"/>
                </a:lnTo>
                <a:lnTo>
                  <a:pt x="133134" y="1701799"/>
                </a:lnTo>
                <a:close/>
              </a:path>
              <a:path w="358140" h="1765300">
                <a:moveTo>
                  <a:pt x="180886" y="1701799"/>
                </a:moveTo>
                <a:lnTo>
                  <a:pt x="150393" y="1701799"/>
                </a:lnTo>
                <a:lnTo>
                  <a:pt x="132410" y="1714499"/>
                </a:lnTo>
                <a:lnTo>
                  <a:pt x="172770" y="1714499"/>
                </a:lnTo>
                <a:lnTo>
                  <a:pt x="180886" y="1701799"/>
                </a:lnTo>
                <a:close/>
              </a:path>
              <a:path w="358140" h="1765300">
                <a:moveTo>
                  <a:pt x="189052" y="1689099"/>
                </a:moveTo>
                <a:lnTo>
                  <a:pt x="160070" y="1689099"/>
                </a:lnTo>
                <a:lnTo>
                  <a:pt x="149491" y="1701799"/>
                </a:lnTo>
                <a:lnTo>
                  <a:pt x="181749" y="1701799"/>
                </a:lnTo>
                <a:lnTo>
                  <a:pt x="189052" y="1689099"/>
                </a:lnTo>
                <a:close/>
              </a:path>
              <a:path w="358140" h="1765300">
                <a:moveTo>
                  <a:pt x="208165" y="1663699"/>
                </a:moveTo>
                <a:lnTo>
                  <a:pt x="184454" y="1663699"/>
                </a:lnTo>
                <a:lnTo>
                  <a:pt x="178739" y="1676399"/>
                </a:lnTo>
                <a:lnTo>
                  <a:pt x="173608" y="1676399"/>
                </a:lnTo>
                <a:lnTo>
                  <a:pt x="166217" y="1689099"/>
                </a:lnTo>
                <a:lnTo>
                  <a:pt x="196367" y="1689099"/>
                </a:lnTo>
                <a:lnTo>
                  <a:pt x="202095" y="1676399"/>
                </a:lnTo>
                <a:lnTo>
                  <a:pt x="208165" y="1663699"/>
                </a:lnTo>
                <a:close/>
              </a:path>
              <a:path w="358140" h="1765300">
                <a:moveTo>
                  <a:pt x="190461" y="1650999"/>
                </a:moveTo>
                <a:lnTo>
                  <a:pt x="184327" y="1663699"/>
                </a:lnTo>
                <a:lnTo>
                  <a:pt x="189712" y="1663699"/>
                </a:lnTo>
                <a:lnTo>
                  <a:pt x="190461" y="1650999"/>
                </a:lnTo>
                <a:close/>
              </a:path>
              <a:path w="358140" h="1765300">
                <a:moveTo>
                  <a:pt x="201244" y="1625599"/>
                </a:moveTo>
                <a:lnTo>
                  <a:pt x="194182" y="1650999"/>
                </a:lnTo>
                <a:lnTo>
                  <a:pt x="189712" y="1663699"/>
                </a:lnTo>
                <a:lnTo>
                  <a:pt x="208889" y="1663699"/>
                </a:lnTo>
                <a:lnTo>
                  <a:pt x="213537" y="1650999"/>
                </a:lnTo>
                <a:lnTo>
                  <a:pt x="220573" y="1638299"/>
                </a:lnTo>
                <a:lnTo>
                  <a:pt x="200596" y="1638299"/>
                </a:lnTo>
                <a:lnTo>
                  <a:pt x="201244" y="1625599"/>
                </a:lnTo>
                <a:close/>
              </a:path>
              <a:path w="358140" h="1765300">
                <a:moveTo>
                  <a:pt x="227685" y="1600199"/>
                </a:moveTo>
                <a:lnTo>
                  <a:pt x="207136" y="1600199"/>
                </a:lnTo>
                <a:lnTo>
                  <a:pt x="203238" y="1612899"/>
                </a:lnTo>
                <a:lnTo>
                  <a:pt x="200596" y="1638299"/>
                </a:lnTo>
                <a:lnTo>
                  <a:pt x="221233" y="1638299"/>
                </a:lnTo>
                <a:lnTo>
                  <a:pt x="223837" y="1625599"/>
                </a:lnTo>
                <a:lnTo>
                  <a:pt x="227685" y="1600199"/>
                </a:lnTo>
                <a:close/>
              </a:path>
              <a:path w="358140" h="1765300">
                <a:moveTo>
                  <a:pt x="179743" y="1117599"/>
                </a:moveTo>
                <a:lnTo>
                  <a:pt x="159308" y="1117599"/>
                </a:lnTo>
                <a:lnTo>
                  <a:pt x="162902" y="1142999"/>
                </a:lnTo>
                <a:lnTo>
                  <a:pt x="166090" y="1155699"/>
                </a:lnTo>
                <a:lnTo>
                  <a:pt x="169824" y="1181099"/>
                </a:lnTo>
                <a:lnTo>
                  <a:pt x="175171" y="1206499"/>
                </a:lnTo>
                <a:lnTo>
                  <a:pt x="179311" y="1231899"/>
                </a:lnTo>
                <a:lnTo>
                  <a:pt x="184861" y="1269999"/>
                </a:lnTo>
                <a:lnTo>
                  <a:pt x="188569" y="1295399"/>
                </a:lnTo>
                <a:lnTo>
                  <a:pt x="191744" y="1320799"/>
                </a:lnTo>
                <a:lnTo>
                  <a:pt x="195351" y="1333499"/>
                </a:lnTo>
                <a:lnTo>
                  <a:pt x="197980" y="1358899"/>
                </a:lnTo>
                <a:lnTo>
                  <a:pt x="201015" y="1384299"/>
                </a:lnTo>
                <a:lnTo>
                  <a:pt x="203479" y="1409699"/>
                </a:lnTo>
                <a:lnTo>
                  <a:pt x="205384" y="1422399"/>
                </a:lnTo>
                <a:lnTo>
                  <a:pt x="206590" y="1447799"/>
                </a:lnTo>
                <a:lnTo>
                  <a:pt x="207136" y="1473199"/>
                </a:lnTo>
                <a:lnTo>
                  <a:pt x="207124" y="1498599"/>
                </a:lnTo>
                <a:lnTo>
                  <a:pt x="206959" y="1511299"/>
                </a:lnTo>
                <a:lnTo>
                  <a:pt x="206933" y="1600199"/>
                </a:lnTo>
                <a:lnTo>
                  <a:pt x="227876" y="1600199"/>
                </a:lnTo>
                <a:lnTo>
                  <a:pt x="227850" y="1511299"/>
                </a:lnTo>
                <a:lnTo>
                  <a:pt x="227685" y="1498599"/>
                </a:lnTo>
                <a:lnTo>
                  <a:pt x="227685" y="1473199"/>
                </a:lnTo>
                <a:lnTo>
                  <a:pt x="227126" y="1447799"/>
                </a:lnTo>
                <a:lnTo>
                  <a:pt x="225844" y="1422399"/>
                </a:lnTo>
                <a:lnTo>
                  <a:pt x="223900" y="1396999"/>
                </a:lnTo>
                <a:lnTo>
                  <a:pt x="221373" y="1384299"/>
                </a:lnTo>
                <a:lnTo>
                  <a:pt x="218338" y="1358899"/>
                </a:lnTo>
                <a:lnTo>
                  <a:pt x="215684" y="1333499"/>
                </a:lnTo>
                <a:lnTo>
                  <a:pt x="212077" y="1308099"/>
                </a:lnTo>
                <a:lnTo>
                  <a:pt x="208889" y="1282699"/>
                </a:lnTo>
                <a:lnTo>
                  <a:pt x="205143" y="1257299"/>
                </a:lnTo>
                <a:lnTo>
                  <a:pt x="199872" y="1231899"/>
                </a:lnTo>
                <a:lnTo>
                  <a:pt x="195706" y="1206499"/>
                </a:lnTo>
                <a:lnTo>
                  <a:pt x="190271" y="1168399"/>
                </a:lnTo>
                <a:lnTo>
                  <a:pt x="186524" y="1155699"/>
                </a:lnTo>
                <a:lnTo>
                  <a:pt x="183337" y="1130299"/>
                </a:lnTo>
                <a:lnTo>
                  <a:pt x="179743" y="1117599"/>
                </a:lnTo>
                <a:close/>
              </a:path>
              <a:path w="358140" h="1765300">
                <a:moveTo>
                  <a:pt x="176707" y="1079499"/>
                </a:moveTo>
                <a:lnTo>
                  <a:pt x="155955" y="1079499"/>
                </a:lnTo>
                <a:lnTo>
                  <a:pt x="157619" y="1092199"/>
                </a:lnTo>
                <a:lnTo>
                  <a:pt x="159118" y="1117599"/>
                </a:lnTo>
                <a:lnTo>
                  <a:pt x="179920" y="1117599"/>
                </a:lnTo>
                <a:lnTo>
                  <a:pt x="178371" y="1092199"/>
                </a:lnTo>
                <a:lnTo>
                  <a:pt x="176707" y="1079499"/>
                </a:lnTo>
                <a:close/>
              </a:path>
              <a:path w="358140" h="1765300">
                <a:moveTo>
                  <a:pt x="186969" y="939799"/>
                </a:moveTo>
                <a:lnTo>
                  <a:pt x="166738" y="939799"/>
                </a:lnTo>
                <a:lnTo>
                  <a:pt x="163004" y="952499"/>
                </a:lnTo>
                <a:lnTo>
                  <a:pt x="159880" y="965199"/>
                </a:lnTo>
                <a:lnTo>
                  <a:pt x="157810" y="990599"/>
                </a:lnTo>
                <a:lnTo>
                  <a:pt x="156502" y="1003299"/>
                </a:lnTo>
                <a:lnTo>
                  <a:pt x="155930" y="1015999"/>
                </a:lnTo>
                <a:lnTo>
                  <a:pt x="155917" y="1079499"/>
                </a:lnTo>
                <a:lnTo>
                  <a:pt x="176745" y="1079499"/>
                </a:lnTo>
                <a:lnTo>
                  <a:pt x="176733" y="1015999"/>
                </a:lnTo>
                <a:lnTo>
                  <a:pt x="177291" y="1003299"/>
                </a:lnTo>
                <a:lnTo>
                  <a:pt x="178498" y="990599"/>
                </a:lnTo>
                <a:lnTo>
                  <a:pt x="180416" y="977899"/>
                </a:lnTo>
                <a:lnTo>
                  <a:pt x="183337" y="952499"/>
                </a:lnTo>
                <a:lnTo>
                  <a:pt x="186969" y="939799"/>
                </a:lnTo>
                <a:close/>
              </a:path>
              <a:path w="358140" h="1765300">
                <a:moveTo>
                  <a:pt x="203492" y="901699"/>
                </a:moveTo>
                <a:lnTo>
                  <a:pt x="177926" y="901699"/>
                </a:lnTo>
                <a:lnTo>
                  <a:pt x="172250" y="914399"/>
                </a:lnTo>
                <a:lnTo>
                  <a:pt x="171970" y="927099"/>
                </a:lnTo>
                <a:lnTo>
                  <a:pt x="166992" y="939799"/>
                </a:lnTo>
                <a:lnTo>
                  <a:pt x="186728" y="939799"/>
                </a:lnTo>
                <a:lnTo>
                  <a:pt x="191706" y="927099"/>
                </a:lnTo>
                <a:lnTo>
                  <a:pt x="191439" y="927099"/>
                </a:lnTo>
                <a:lnTo>
                  <a:pt x="197103" y="914399"/>
                </a:lnTo>
                <a:lnTo>
                  <a:pt x="196710" y="914399"/>
                </a:lnTo>
                <a:lnTo>
                  <a:pt x="203492" y="901699"/>
                </a:lnTo>
                <a:close/>
              </a:path>
              <a:path w="358140" h="1765300">
                <a:moveTo>
                  <a:pt x="210070" y="888999"/>
                </a:moveTo>
                <a:lnTo>
                  <a:pt x="185115" y="888999"/>
                </a:lnTo>
                <a:lnTo>
                  <a:pt x="178333" y="901699"/>
                </a:lnTo>
                <a:lnTo>
                  <a:pt x="203149" y="901699"/>
                </a:lnTo>
                <a:lnTo>
                  <a:pt x="210070" y="888999"/>
                </a:lnTo>
                <a:close/>
              </a:path>
              <a:path w="358140" h="1765300">
                <a:moveTo>
                  <a:pt x="225107" y="876299"/>
                </a:moveTo>
                <a:lnTo>
                  <a:pt x="192404" y="876299"/>
                </a:lnTo>
                <a:lnTo>
                  <a:pt x="185470" y="888999"/>
                </a:lnTo>
                <a:lnTo>
                  <a:pt x="216928" y="888999"/>
                </a:lnTo>
                <a:lnTo>
                  <a:pt x="225107" y="876299"/>
                </a:lnTo>
                <a:close/>
              </a:path>
              <a:path w="358140" h="1765300">
                <a:moveTo>
                  <a:pt x="233095" y="863599"/>
                </a:moveTo>
                <a:lnTo>
                  <a:pt x="201574" y="863599"/>
                </a:lnTo>
                <a:lnTo>
                  <a:pt x="201117" y="876299"/>
                </a:lnTo>
                <a:lnTo>
                  <a:pt x="224383" y="876299"/>
                </a:lnTo>
                <a:lnTo>
                  <a:pt x="233095" y="863599"/>
                </a:lnTo>
                <a:close/>
              </a:path>
              <a:path w="358140" h="1765300">
                <a:moveTo>
                  <a:pt x="250812" y="850899"/>
                </a:moveTo>
                <a:lnTo>
                  <a:pt x="219176" y="850899"/>
                </a:lnTo>
                <a:lnTo>
                  <a:pt x="210477" y="863599"/>
                </a:lnTo>
                <a:lnTo>
                  <a:pt x="240868" y="863599"/>
                </a:lnTo>
                <a:lnTo>
                  <a:pt x="250812" y="850899"/>
                </a:lnTo>
                <a:close/>
              </a:path>
              <a:path w="358140" h="1765300">
                <a:moveTo>
                  <a:pt x="282930" y="838199"/>
                </a:moveTo>
                <a:lnTo>
                  <a:pt x="230009" y="838199"/>
                </a:lnTo>
                <a:lnTo>
                  <a:pt x="229349" y="850899"/>
                </a:lnTo>
                <a:lnTo>
                  <a:pt x="271589" y="850899"/>
                </a:lnTo>
                <a:lnTo>
                  <a:pt x="282930" y="838199"/>
                </a:lnTo>
                <a:close/>
              </a:path>
              <a:path w="358140" h="1765300">
                <a:moveTo>
                  <a:pt x="336880" y="825499"/>
                </a:moveTo>
                <a:lnTo>
                  <a:pt x="263677" y="825499"/>
                </a:lnTo>
                <a:lnTo>
                  <a:pt x="251917" y="838199"/>
                </a:lnTo>
                <a:lnTo>
                  <a:pt x="338010" y="838199"/>
                </a:lnTo>
                <a:lnTo>
                  <a:pt x="336880" y="825499"/>
                </a:lnTo>
                <a:close/>
              </a:path>
              <a:path w="358140" h="1765300">
                <a:moveTo>
                  <a:pt x="357289" y="825499"/>
                </a:moveTo>
                <a:lnTo>
                  <a:pt x="336880" y="825499"/>
                </a:lnTo>
                <a:lnTo>
                  <a:pt x="338010" y="838199"/>
                </a:lnTo>
                <a:lnTo>
                  <a:pt x="352856" y="838199"/>
                </a:lnTo>
                <a:lnTo>
                  <a:pt x="357289" y="825499"/>
                </a:lnTo>
                <a:close/>
              </a:path>
              <a:path w="358140" h="1765300">
                <a:moveTo>
                  <a:pt x="356107" y="812799"/>
                </a:moveTo>
                <a:lnTo>
                  <a:pt x="353885" y="812799"/>
                </a:lnTo>
                <a:lnTo>
                  <a:pt x="354083" y="816281"/>
                </a:lnTo>
                <a:lnTo>
                  <a:pt x="356997" y="825499"/>
                </a:lnTo>
                <a:lnTo>
                  <a:pt x="357289" y="825499"/>
                </a:lnTo>
                <a:lnTo>
                  <a:pt x="352856" y="838199"/>
                </a:lnTo>
                <a:lnTo>
                  <a:pt x="354342" y="838199"/>
                </a:lnTo>
                <a:lnTo>
                  <a:pt x="358000" y="825499"/>
                </a:lnTo>
                <a:lnTo>
                  <a:pt x="356107" y="812799"/>
                </a:lnTo>
                <a:close/>
              </a:path>
              <a:path w="358140" h="1765300">
                <a:moveTo>
                  <a:pt x="329526" y="812799"/>
                </a:moveTo>
                <a:lnTo>
                  <a:pt x="287718" y="812799"/>
                </a:lnTo>
                <a:lnTo>
                  <a:pt x="275932" y="825499"/>
                </a:lnTo>
                <a:lnTo>
                  <a:pt x="329946" y="825499"/>
                </a:lnTo>
                <a:lnTo>
                  <a:pt x="329526" y="812799"/>
                </a:lnTo>
                <a:close/>
              </a:path>
              <a:path w="358140" h="1765300">
                <a:moveTo>
                  <a:pt x="348653" y="812799"/>
                </a:moveTo>
                <a:lnTo>
                  <a:pt x="329526" y="812799"/>
                </a:lnTo>
                <a:lnTo>
                  <a:pt x="329946" y="825499"/>
                </a:lnTo>
                <a:lnTo>
                  <a:pt x="353517" y="825499"/>
                </a:lnTo>
                <a:lnTo>
                  <a:pt x="348653" y="812799"/>
                </a:lnTo>
                <a:close/>
              </a:path>
              <a:path w="358140" h="1765300">
                <a:moveTo>
                  <a:pt x="351612" y="812799"/>
                </a:moveTo>
                <a:lnTo>
                  <a:pt x="348653" y="812799"/>
                </a:lnTo>
                <a:lnTo>
                  <a:pt x="353517" y="825499"/>
                </a:lnTo>
                <a:lnTo>
                  <a:pt x="353273" y="819840"/>
                </a:lnTo>
                <a:lnTo>
                  <a:pt x="351612" y="812799"/>
                </a:lnTo>
                <a:close/>
              </a:path>
              <a:path w="358140" h="1765300">
                <a:moveTo>
                  <a:pt x="353273" y="819840"/>
                </a:moveTo>
                <a:lnTo>
                  <a:pt x="353517" y="825499"/>
                </a:lnTo>
                <a:lnTo>
                  <a:pt x="354609" y="825499"/>
                </a:lnTo>
                <a:lnTo>
                  <a:pt x="353273" y="819840"/>
                </a:lnTo>
                <a:close/>
              </a:path>
              <a:path w="358140" h="1765300">
                <a:moveTo>
                  <a:pt x="352983" y="812799"/>
                </a:moveTo>
                <a:lnTo>
                  <a:pt x="353273" y="819840"/>
                </a:lnTo>
                <a:lnTo>
                  <a:pt x="354609" y="825499"/>
                </a:lnTo>
                <a:lnTo>
                  <a:pt x="354083" y="816281"/>
                </a:lnTo>
                <a:lnTo>
                  <a:pt x="352983" y="812799"/>
                </a:lnTo>
                <a:close/>
              </a:path>
              <a:path w="358140" h="1765300">
                <a:moveTo>
                  <a:pt x="354083" y="816281"/>
                </a:moveTo>
                <a:lnTo>
                  <a:pt x="354609" y="825499"/>
                </a:lnTo>
                <a:lnTo>
                  <a:pt x="356997" y="825499"/>
                </a:lnTo>
                <a:lnTo>
                  <a:pt x="354083" y="816281"/>
                </a:lnTo>
                <a:close/>
              </a:path>
              <a:path w="358140" h="1765300">
                <a:moveTo>
                  <a:pt x="352971" y="812799"/>
                </a:moveTo>
                <a:lnTo>
                  <a:pt x="351612" y="812799"/>
                </a:lnTo>
                <a:lnTo>
                  <a:pt x="353273" y="819840"/>
                </a:lnTo>
                <a:lnTo>
                  <a:pt x="352971" y="812799"/>
                </a:lnTo>
                <a:close/>
              </a:path>
              <a:path w="358140" h="1765300">
                <a:moveTo>
                  <a:pt x="353885" y="812799"/>
                </a:moveTo>
                <a:lnTo>
                  <a:pt x="352983" y="812799"/>
                </a:lnTo>
                <a:lnTo>
                  <a:pt x="354083" y="816281"/>
                </a:lnTo>
                <a:lnTo>
                  <a:pt x="353885" y="812799"/>
                </a:lnTo>
                <a:close/>
              </a:path>
              <a:path w="358140" h="1765300">
                <a:moveTo>
                  <a:pt x="320027" y="800099"/>
                </a:moveTo>
                <a:lnTo>
                  <a:pt x="316166" y="800099"/>
                </a:lnTo>
                <a:lnTo>
                  <a:pt x="320992" y="812799"/>
                </a:lnTo>
                <a:lnTo>
                  <a:pt x="320027" y="800099"/>
                </a:lnTo>
                <a:close/>
              </a:path>
              <a:path w="358140" h="1765300">
                <a:moveTo>
                  <a:pt x="343788" y="800099"/>
                </a:moveTo>
                <a:lnTo>
                  <a:pt x="320027" y="800099"/>
                </a:lnTo>
                <a:lnTo>
                  <a:pt x="323227" y="812799"/>
                </a:lnTo>
                <a:lnTo>
                  <a:pt x="345617" y="812799"/>
                </a:lnTo>
                <a:lnTo>
                  <a:pt x="343788" y="800099"/>
                </a:lnTo>
                <a:close/>
              </a:path>
              <a:path w="358140" h="1765300">
                <a:moveTo>
                  <a:pt x="334060" y="787399"/>
                </a:moveTo>
                <a:lnTo>
                  <a:pt x="296379" y="787399"/>
                </a:lnTo>
                <a:lnTo>
                  <a:pt x="304431" y="800099"/>
                </a:lnTo>
                <a:lnTo>
                  <a:pt x="337248" y="800099"/>
                </a:lnTo>
                <a:lnTo>
                  <a:pt x="334060" y="787399"/>
                </a:lnTo>
                <a:close/>
              </a:path>
              <a:path w="358140" h="1765300">
                <a:moveTo>
                  <a:pt x="314832" y="774699"/>
                </a:moveTo>
                <a:lnTo>
                  <a:pt x="280161" y="774699"/>
                </a:lnTo>
                <a:lnTo>
                  <a:pt x="288734" y="787399"/>
                </a:lnTo>
                <a:lnTo>
                  <a:pt x="322173" y="787399"/>
                </a:lnTo>
                <a:lnTo>
                  <a:pt x="314832" y="774699"/>
                </a:lnTo>
                <a:close/>
              </a:path>
              <a:path w="358140" h="1765300">
                <a:moveTo>
                  <a:pt x="299173" y="761999"/>
                </a:moveTo>
                <a:lnTo>
                  <a:pt x="262940" y="761999"/>
                </a:lnTo>
                <a:lnTo>
                  <a:pt x="271652" y="774699"/>
                </a:lnTo>
                <a:lnTo>
                  <a:pt x="306971" y="774699"/>
                </a:lnTo>
                <a:lnTo>
                  <a:pt x="299173" y="761999"/>
                </a:lnTo>
                <a:close/>
              </a:path>
              <a:path w="358140" h="1765300">
                <a:moveTo>
                  <a:pt x="273799" y="749299"/>
                </a:moveTo>
                <a:lnTo>
                  <a:pt x="244944" y="749299"/>
                </a:lnTo>
                <a:lnTo>
                  <a:pt x="253669" y="761999"/>
                </a:lnTo>
                <a:lnTo>
                  <a:pt x="282765" y="761999"/>
                </a:lnTo>
                <a:lnTo>
                  <a:pt x="273799" y="749299"/>
                </a:lnTo>
                <a:close/>
              </a:path>
              <a:path w="358140" h="1765300">
                <a:moveTo>
                  <a:pt x="257175" y="736599"/>
                </a:moveTo>
                <a:lnTo>
                  <a:pt x="227202" y="736599"/>
                </a:lnTo>
                <a:lnTo>
                  <a:pt x="235940" y="749299"/>
                </a:lnTo>
                <a:lnTo>
                  <a:pt x="265887" y="749299"/>
                </a:lnTo>
                <a:lnTo>
                  <a:pt x="257175" y="736599"/>
                </a:lnTo>
                <a:close/>
              </a:path>
              <a:path w="358140" h="1765300">
                <a:moveTo>
                  <a:pt x="240017" y="723899"/>
                </a:moveTo>
                <a:lnTo>
                  <a:pt x="207873" y="723899"/>
                </a:lnTo>
                <a:lnTo>
                  <a:pt x="218122" y="736599"/>
                </a:lnTo>
                <a:lnTo>
                  <a:pt x="248754" y="736599"/>
                </a:lnTo>
                <a:lnTo>
                  <a:pt x="240017" y="723899"/>
                </a:lnTo>
                <a:close/>
              </a:path>
              <a:path w="358140" h="1765300">
                <a:moveTo>
                  <a:pt x="210235" y="685799"/>
                </a:moveTo>
                <a:lnTo>
                  <a:pt x="192316" y="685799"/>
                </a:lnTo>
                <a:lnTo>
                  <a:pt x="193319" y="698499"/>
                </a:lnTo>
                <a:lnTo>
                  <a:pt x="200367" y="711199"/>
                </a:lnTo>
                <a:lnTo>
                  <a:pt x="206984" y="723899"/>
                </a:lnTo>
                <a:lnTo>
                  <a:pt x="232765" y="723899"/>
                </a:lnTo>
                <a:lnTo>
                  <a:pt x="222516" y="711199"/>
                </a:lnTo>
                <a:lnTo>
                  <a:pt x="223392" y="711199"/>
                </a:lnTo>
                <a:lnTo>
                  <a:pt x="217017" y="698499"/>
                </a:lnTo>
                <a:lnTo>
                  <a:pt x="217297" y="698499"/>
                </a:lnTo>
                <a:lnTo>
                  <a:pt x="210235" y="685799"/>
                </a:lnTo>
                <a:close/>
              </a:path>
              <a:path w="358140" h="1765300">
                <a:moveTo>
                  <a:pt x="209245" y="673099"/>
                </a:moveTo>
                <a:lnTo>
                  <a:pt x="189191" y="673099"/>
                </a:lnTo>
                <a:lnTo>
                  <a:pt x="190309" y="685799"/>
                </a:lnTo>
                <a:lnTo>
                  <a:pt x="211226" y="685799"/>
                </a:lnTo>
                <a:lnTo>
                  <a:pt x="209245" y="673099"/>
                </a:lnTo>
                <a:close/>
              </a:path>
              <a:path w="358140" h="1765300">
                <a:moveTo>
                  <a:pt x="208851" y="558799"/>
                </a:moveTo>
                <a:lnTo>
                  <a:pt x="189737" y="558799"/>
                </a:lnTo>
                <a:lnTo>
                  <a:pt x="189153" y="571499"/>
                </a:lnTo>
                <a:lnTo>
                  <a:pt x="189153" y="673099"/>
                </a:lnTo>
                <a:lnTo>
                  <a:pt x="208305" y="673099"/>
                </a:lnTo>
                <a:lnTo>
                  <a:pt x="208292" y="571499"/>
                </a:lnTo>
                <a:lnTo>
                  <a:pt x="208851" y="558799"/>
                </a:lnTo>
                <a:close/>
              </a:path>
              <a:path w="358140" h="1765300">
                <a:moveTo>
                  <a:pt x="208303" y="660954"/>
                </a:moveTo>
                <a:lnTo>
                  <a:pt x="208305" y="673099"/>
                </a:lnTo>
                <a:lnTo>
                  <a:pt x="209372" y="673099"/>
                </a:lnTo>
                <a:lnTo>
                  <a:pt x="208303" y="660954"/>
                </a:lnTo>
                <a:close/>
              </a:path>
              <a:path w="358140" h="1765300">
                <a:moveTo>
                  <a:pt x="208303" y="660399"/>
                </a:moveTo>
                <a:lnTo>
                  <a:pt x="208303" y="660954"/>
                </a:lnTo>
                <a:lnTo>
                  <a:pt x="208303" y="660399"/>
                </a:lnTo>
                <a:close/>
              </a:path>
              <a:path w="358140" h="1765300">
                <a:moveTo>
                  <a:pt x="286321" y="253999"/>
                </a:moveTo>
                <a:lnTo>
                  <a:pt x="268376" y="253999"/>
                </a:lnTo>
                <a:lnTo>
                  <a:pt x="259905" y="279399"/>
                </a:lnTo>
                <a:lnTo>
                  <a:pt x="252844" y="304799"/>
                </a:lnTo>
                <a:lnTo>
                  <a:pt x="243268" y="342899"/>
                </a:lnTo>
                <a:lnTo>
                  <a:pt x="237502" y="368299"/>
                </a:lnTo>
                <a:lnTo>
                  <a:pt x="231355" y="380999"/>
                </a:lnTo>
                <a:lnTo>
                  <a:pt x="226225" y="406399"/>
                </a:lnTo>
                <a:lnTo>
                  <a:pt x="217982" y="431799"/>
                </a:lnTo>
                <a:lnTo>
                  <a:pt x="212305" y="457199"/>
                </a:lnTo>
                <a:lnTo>
                  <a:pt x="205028" y="482599"/>
                </a:lnTo>
                <a:lnTo>
                  <a:pt x="201282" y="495299"/>
                </a:lnTo>
                <a:lnTo>
                  <a:pt x="198094" y="507999"/>
                </a:lnTo>
                <a:lnTo>
                  <a:pt x="195605" y="520699"/>
                </a:lnTo>
                <a:lnTo>
                  <a:pt x="193065" y="533399"/>
                </a:lnTo>
                <a:lnTo>
                  <a:pt x="191096" y="546099"/>
                </a:lnTo>
                <a:lnTo>
                  <a:pt x="189776" y="558799"/>
                </a:lnTo>
                <a:lnTo>
                  <a:pt x="208813" y="558799"/>
                </a:lnTo>
                <a:lnTo>
                  <a:pt x="210032" y="546099"/>
                </a:lnTo>
                <a:lnTo>
                  <a:pt x="211899" y="533399"/>
                </a:lnTo>
                <a:lnTo>
                  <a:pt x="216814" y="507999"/>
                </a:lnTo>
                <a:lnTo>
                  <a:pt x="219811" y="495299"/>
                </a:lnTo>
                <a:lnTo>
                  <a:pt x="223443" y="482599"/>
                </a:lnTo>
                <a:lnTo>
                  <a:pt x="230568" y="457199"/>
                </a:lnTo>
                <a:lnTo>
                  <a:pt x="236245" y="431799"/>
                </a:lnTo>
                <a:lnTo>
                  <a:pt x="239013" y="431799"/>
                </a:lnTo>
                <a:lnTo>
                  <a:pt x="244627" y="406399"/>
                </a:lnTo>
                <a:lnTo>
                  <a:pt x="249720" y="393699"/>
                </a:lnTo>
                <a:lnTo>
                  <a:pt x="255765" y="368299"/>
                </a:lnTo>
                <a:lnTo>
                  <a:pt x="261416" y="342899"/>
                </a:lnTo>
                <a:lnTo>
                  <a:pt x="270865" y="317499"/>
                </a:lnTo>
                <a:lnTo>
                  <a:pt x="277939" y="292099"/>
                </a:lnTo>
                <a:lnTo>
                  <a:pt x="286321" y="253999"/>
                </a:lnTo>
                <a:close/>
              </a:path>
              <a:path w="358140" h="1765300">
                <a:moveTo>
                  <a:pt x="239013" y="431799"/>
                </a:moveTo>
                <a:lnTo>
                  <a:pt x="236245" y="431799"/>
                </a:lnTo>
                <a:lnTo>
                  <a:pt x="236207" y="444499"/>
                </a:lnTo>
                <a:lnTo>
                  <a:pt x="239013" y="431799"/>
                </a:lnTo>
                <a:close/>
              </a:path>
              <a:path w="358140" h="1765300">
                <a:moveTo>
                  <a:pt x="289623" y="228599"/>
                </a:moveTo>
                <a:lnTo>
                  <a:pt x="271462" y="228599"/>
                </a:lnTo>
                <a:lnTo>
                  <a:pt x="268185" y="253999"/>
                </a:lnTo>
                <a:lnTo>
                  <a:pt x="286511" y="253999"/>
                </a:lnTo>
                <a:lnTo>
                  <a:pt x="289623" y="228599"/>
                </a:lnTo>
                <a:close/>
              </a:path>
              <a:path w="358140" h="1765300">
                <a:moveTo>
                  <a:pt x="291299" y="215899"/>
                </a:moveTo>
                <a:lnTo>
                  <a:pt x="273088" y="215899"/>
                </a:lnTo>
                <a:lnTo>
                  <a:pt x="271386" y="228599"/>
                </a:lnTo>
                <a:lnTo>
                  <a:pt x="289686" y="228599"/>
                </a:lnTo>
                <a:lnTo>
                  <a:pt x="291299" y="215899"/>
                </a:lnTo>
                <a:close/>
              </a:path>
              <a:path w="358140" h="1765300">
                <a:moveTo>
                  <a:pt x="289369" y="152400"/>
                </a:moveTo>
                <a:lnTo>
                  <a:pt x="271437" y="152400"/>
                </a:lnTo>
                <a:lnTo>
                  <a:pt x="272668" y="177800"/>
                </a:lnTo>
                <a:lnTo>
                  <a:pt x="273138" y="190500"/>
                </a:lnTo>
                <a:lnTo>
                  <a:pt x="273062" y="215899"/>
                </a:lnTo>
                <a:lnTo>
                  <a:pt x="291325" y="215899"/>
                </a:lnTo>
                <a:lnTo>
                  <a:pt x="291249" y="190500"/>
                </a:lnTo>
                <a:lnTo>
                  <a:pt x="289369" y="152400"/>
                </a:lnTo>
                <a:close/>
              </a:path>
              <a:path w="358140" h="1765300">
                <a:moveTo>
                  <a:pt x="286156" y="139700"/>
                </a:moveTo>
                <a:lnTo>
                  <a:pt x="268554" y="139700"/>
                </a:lnTo>
                <a:lnTo>
                  <a:pt x="271551" y="165100"/>
                </a:lnTo>
                <a:lnTo>
                  <a:pt x="271437" y="152400"/>
                </a:lnTo>
                <a:lnTo>
                  <a:pt x="289229" y="152400"/>
                </a:lnTo>
                <a:lnTo>
                  <a:pt x="286156" y="139700"/>
                </a:lnTo>
                <a:close/>
              </a:path>
              <a:path w="358140" h="1765300">
                <a:moveTo>
                  <a:pt x="281508" y="127000"/>
                </a:moveTo>
                <a:lnTo>
                  <a:pt x="264337" y="127000"/>
                </a:lnTo>
                <a:lnTo>
                  <a:pt x="268770" y="139700"/>
                </a:lnTo>
                <a:lnTo>
                  <a:pt x="285953" y="139700"/>
                </a:lnTo>
                <a:lnTo>
                  <a:pt x="281508" y="127000"/>
                </a:lnTo>
                <a:close/>
              </a:path>
              <a:path w="358140" h="1765300">
                <a:moveTo>
                  <a:pt x="274307" y="101600"/>
                </a:moveTo>
                <a:lnTo>
                  <a:pt x="250177" y="101600"/>
                </a:lnTo>
                <a:lnTo>
                  <a:pt x="258356" y="114300"/>
                </a:lnTo>
                <a:lnTo>
                  <a:pt x="258000" y="114300"/>
                </a:lnTo>
                <a:lnTo>
                  <a:pt x="264769" y="127000"/>
                </a:lnTo>
                <a:lnTo>
                  <a:pt x="281089" y="127000"/>
                </a:lnTo>
                <a:lnTo>
                  <a:pt x="274307" y="101600"/>
                </a:lnTo>
                <a:close/>
              </a:path>
              <a:path w="358140" h="1765300">
                <a:moveTo>
                  <a:pt x="265785" y="88900"/>
                </a:moveTo>
                <a:lnTo>
                  <a:pt x="240626" y="88900"/>
                </a:lnTo>
                <a:lnTo>
                  <a:pt x="250596" y="101600"/>
                </a:lnTo>
                <a:lnTo>
                  <a:pt x="273951" y="101600"/>
                </a:lnTo>
                <a:lnTo>
                  <a:pt x="265785" y="88900"/>
                </a:lnTo>
                <a:close/>
              </a:path>
              <a:path w="358140" h="1765300">
                <a:moveTo>
                  <a:pt x="255435" y="76200"/>
                </a:moveTo>
                <a:lnTo>
                  <a:pt x="229781" y="76200"/>
                </a:lnTo>
                <a:lnTo>
                  <a:pt x="241020" y="88900"/>
                </a:lnTo>
                <a:lnTo>
                  <a:pt x="265366" y="88900"/>
                </a:lnTo>
                <a:lnTo>
                  <a:pt x="255435" y="76200"/>
                </a:lnTo>
                <a:close/>
              </a:path>
              <a:path w="358140" h="1765300">
                <a:moveTo>
                  <a:pt x="231063" y="50800"/>
                </a:moveTo>
                <a:lnTo>
                  <a:pt x="205016" y="50800"/>
                </a:lnTo>
                <a:lnTo>
                  <a:pt x="218173" y="63500"/>
                </a:lnTo>
                <a:lnTo>
                  <a:pt x="217639" y="63500"/>
                </a:lnTo>
                <a:lnTo>
                  <a:pt x="230085" y="76200"/>
                </a:lnTo>
                <a:lnTo>
                  <a:pt x="255041" y="76200"/>
                </a:lnTo>
                <a:lnTo>
                  <a:pt x="243509" y="63500"/>
                </a:lnTo>
                <a:lnTo>
                  <a:pt x="231063" y="50800"/>
                </a:lnTo>
                <a:close/>
              </a:path>
              <a:path w="358140" h="1765300">
                <a:moveTo>
                  <a:pt x="58851" y="50800"/>
                </a:moveTo>
                <a:lnTo>
                  <a:pt x="29717" y="50800"/>
                </a:lnTo>
                <a:lnTo>
                  <a:pt x="37071" y="63500"/>
                </a:lnTo>
                <a:lnTo>
                  <a:pt x="45999" y="63500"/>
                </a:lnTo>
                <a:lnTo>
                  <a:pt x="58851" y="50800"/>
                </a:lnTo>
                <a:close/>
              </a:path>
              <a:path w="358140" h="1765300">
                <a:moveTo>
                  <a:pt x="189407" y="12700"/>
                </a:moveTo>
                <a:lnTo>
                  <a:pt x="60972" y="12700"/>
                </a:lnTo>
                <a:lnTo>
                  <a:pt x="57835" y="25400"/>
                </a:lnTo>
                <a:lnTo>
                  <a:pt x="45808" y="38100"/>
                </a:lnTo>
                <a:lnTo>
                  <a:pt x="29387" y="50800"/>
                </a:lnTo>
                <a:lnTo>
                  <a:pt x="58547" y="50800"/>
                </a:lnTo>
                <a:lnTo>
                  <a:pt x="70573" y="38100"/>
                </a:lnTo>
                <a:lnTo>
                  <a:pt x="67411" y="38100"/>
                </a:lnTo>
                <a:lnTo>
                  <a:pt x="76123" y="25400"/>
                </a:lnTo>
                <a:lnTo>
                  <a:pt x="202564" y="25400"/>
                </a:lnTo>
                <a:lnTo>
                  <a:pt x="189407" y="12700"/>
                </a:lnTo>
                <a:close/>
              </a:path>
              <a:path w="358140" h="1765300">
                <a:moveTo>
                  <a:pt x="217360" y="38100"/>
                </a:moveTo>
                <a:lnTo>
                  <a:pt x="191808" y="38100"/>
                </a:lnTo>
                <a:lnTo>
                  <a:pt x="205498" y="50800"/>
                </a:lnTo>
                <a:lnTo>
                  <a:pt x="230530" y="50800"/>
                </a:lnTo>
                <a:lnTo>
                  <a:pt x="217360" y="38100"/>
                </a:lnTo>
                <a:close/>
              </a:path>
              <a:path w="358140" h="1765300">
                <a:moveTo>
                  <a:pt x="84848" y="25400"/>
                </a:moveTo>
                <a:lnTo>
                  <a:pt x="76123" y="25400"/>
                </a:lnTo>
                <a:lnTo>
                  <a:pt x="75564" y="38100"/>
                </a:lnTo>
                <a:lnTo>
                  <a:pt x="84848" y="25400"/>
                </a:lnTo>
                <a:close/>
              </a:path>
              <a:path w="358140" h="1765300">
                <a:moveTo>
                  <a:pt x="203187" y="25400"/>
                </a:moveTo>
                <a:lnTo>
                  <a:pt x="179285" y="25400"/>
                </a:lnTo>
                <a:lnTo>
                  <a:pt x="192430" y="38100"/>
                </a:lnTo>
                <a:lnTo>
                  <a:pt x="216877" y="38100"/>
                </a:lnTo>
                <a:lnTo>
                  <a:pt x="203187" y="25400"/>
                </a:lnTo>
                <a:close/>
              </a:path>
              <a:path w="358140" h="1765300">
                <a:moveTo>
                  <a:pt x="162445" y="0"/>
                </a:moveTo>
                <a:lnTo>
                  <a:pt x="107251" y="0"/>
                </a:lnTo>
                <a:lnTo>
                  <a:pt x="98221" y="12700"/>
                </a:lnTo>
                <a:lnTo>
                  <a:pt x="174193" y="12700"/>
                </a:lnTo>
                <a:lnTo>
                  <a:pt x="162445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505452" y="3549446"/>
            <a:ext cx="349158" cy="37056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0957179" y="3735717"/>
            <a:ext cx="143510" cy="27305"/>
          </a:xfrm>
          <a:custGeom>
            <a:avLst/>
            <a:gdLst/>
            <a:ahLst/>
            <a:cxnLst/>
            <a:rect l="l" t="t" r="r" b="b"/>
            <a:pathLst>
              <a:path w="143509" h="27304">
                <a:moveTo>
                  <a:pt x="59423" y="0"/>
                </a:moveTo>
                <a:lnTo>
                  <a:pt x="3022" y="8648"/>
                </a:lnTo>
                <a:lnTo>
                  <a:pt x="0" y="13766"/>
                </a:lnTo>
                <a:lnTo>
                  <a:pt x="2578" y="23799"/>
                </a:lnTo>
                <a:lnTo>
                  <a:pt x="7683" y="26822"/>
                </a:lnTo>
                <a:lnTo>
                  <a:pt x="28112" y="21602"/>
                </a:lnTo>
                <a:lnTo>
                  <a:pt x="43607" y="18326"/>
                </a:lnTo>
                <a:lnTo>
                  <a:pt x="43078" y="18326"/>
                </a:lnTo>
                <a:lnTo>
                  <a:pt x="44450" y="18148"/>
                </a:lnTo>
                <a:lnTo>
                  <a:pt x="46224" y="18148"/>
                </a:lnTo>
                <a:lnTo>
                  <a:pt x="59931" y="17373"/>
                </a:lnTo>
                <a:lnTo>
                  <a:pt x="77279" y="16497"/>
                </a:lnTo>
                <a:lnTo>
                  <a:pt x="77850" y="16446"/>
                </a:lnTo>
                <a:lnTo>
                  <a:pt x="95215" y="14325"/>
                </a:lnTo>
                <a:lnTo>
                  <a:pt x="94881" y="14325"/>
                </a:lnTo>
                <a:lnTo>
                  <a:pt x="95630" y="14274"/>
                </a:lnTo>
                <a:lnTo>
                  <a:pt x="140157" y="14274"/>
                </a:lnTo>
                <a:lnTo>
                  <a:pt x="142900" y="11531"/>
                </a:lnTo>
                <a:lnTo>
                  <a:pt x="142913" y="4622"/>
                </a:lnTo>
                <a:lnTo>
                  <a:pt x="140119" y="1841"/>
                </a:lnTo>
                <a:lnTo>
                  <a:pt x="94881" y="1828"/>
                </a:lnTo>
                <a:lnTo>
                  <a:pt x="95108" y="1828"/>
                </a:lnTo>
                <a:lnTo>
                  <a:pt x="77177" y="647"/>
                </a:lnTo>
                <a:lnTo>
                  <a:pt x="59423" y="0"/>
                </a:lnTo>
                <a:close/>
              </a:path>
              <a:path w="143509" h="27304">
                <a:moveTo>
                  <a:pt x="44450" y="18148"/>
                </a:moveTo>
                <a:lnTo>
                  <a:pt x="43078" y="18326"/>
                </a:lnTo>
                <a:lnTo>
                  <a:pt x="43800" y="18285"/>
                </a:lnTo>
                <a:lnTo>
                  <a:pt x="44450" y="18148"/>
                </a:lnTo>
                <a:close/>
              </a:path>
              <a:path w="143509" h="27304">
                <a:moveTo>
                  <a:pt x="43800" y="18285"/>
                </a:moveTo>
                <a:lnTo>
                  <a:pt x="43078" y="18326"/>
                </a:lnTo>
                <a:lnTo>
                  <a:pt x="43607" y="18326"/>
                </a:lnTo>
                <a:lnTo>
                  <a:pt x="43800" y="18285"/>
                </a:lnTo>
                <a:close/>
              </a:path>
              <a:path w="143509" h="27304">
                <a:moveTo>
                  <a:pt x="46224" y="18148"/>
                </a:moveTo>
                <a:lnTo>
                  <a:pt x="44450" y="18148"/>
                </a:lnTo>
                <a:lnTo>
                  <a:pt x="43800" y="18285"/>
                </a:lnTo>
                <a:lnTo>
                  <a:pt x="46224" y="18148"/>
                </a:lnTo>
                <a:close/>
              </a:path>
              <a:path w="143509" h="27304">
                <a:moveTo>
                  <a:pt x="95630" y="14274"/>
                </a:moveTo>
                <a:lnTo>
                  <a:pt x="94881" y="14325"/>
                </a:lnTo>
                <a:lnTo>
                  <a:pt x="95215" y="14325"/>
                </a:lnTo>
                <a:lnTo>
                  <a:pt x="95630" y="14274"/>
                </a:lnTo>
                <a:close/>
              </a:path>
              <a:path w="143509" h="27304">
                <a:moveTo>
                  <a:pt x="140157" y="14274"/>
                </a:moveTo>
                <a:lnTo>
                  <a:pt x="95630" y="14274"/>
                </a:lnTo>
                <a:lnTo>
                  <a:pt x="95215" y="14325"/>
                </a:lnTo>
                <a:lnTo>
                  <a:pt x="140106" y="14325"/>
                </a:lnTo>
                <a:close/>
              </a:path>
              <a:path w="143509" h="27304">
                <a:moveTo>
                  <a:pt x="95108" y="1828"/>
                </a:moveTo>
                <a:lnTo>
                  <a:pt x="94881" y="1828"/>
                </a:lnTo>
                <a:lnTo>
                  <a:pt x="95300" y="1841"/>
                </a:lnTo>
                <a:lnTo>
                  <a:pt x="95108" y="1828"/>
                </a:lnTo>
                <a:close/>
              </a:path>
              <a:path w="143509" h="27304">
                <a:moveTo>
                  <a:pt x="140106" y="1828"/>
                </a:moveTo>
                <a:lnTo>
                  <a:pt x="95108" y="1828"/>
                </a:lnTo>
                <a:lnTo>
                  <a:pt x="95300" y="1841"/>
                </a:lnTo>
                <a:lnTo>
                  <a:pt x="140119" y="1841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53927" y="3822636"/>
            <a:ext cx="118110" cy="29209"/>
          </a:xfrm>
          <a:custGeom>
            <a:avLst/>
            <a:gdLst/>
            <a:ahLst/>
            <a:cxnLst/>
            <a:rect l="l" t="t" r="r" b="b"/>
            <a:pathLst>
              <a:path w="118109" h="29210">
                <a:moveTo>
                  <a:pt x="12718" y="29142"/>
                </a:moveTo>
                <a:lnTo>
                  <a:pt x="10350" y="29159"/>
                </a:lnTo>
                <a:lnTo>
                  <a:pt x="12674" y="29159"/>
                </a:lnTo>
                <a:close/>
              </a:path>
              <a:path w="118109" h="29210">
                <a:moveTo>
                  <a:pt x="3377" y="13565"/>
                </a:moveTo>
                <a:lnTo>
                  <a:pt x="1063" y="15649"/>
                </a:lnTo>
                <a:lnTo>
                  <a:pt x="1034" y="23387"/>
                </a:lnTo>
                <a:lnTo>
                  <a:pt x="5219" y="28041"/>
                </a:lnTo>
                <a:lnTo>
                  <a:pt x="7730" y="29146"/>
                </a:lnTo>
                <a:lnTo>
                  <a:pt x="12718" y="29142"/>
                </a:lnTo>
                <a:lnTo>
                  <a:pt x="14909" y="28308"/>
                </a:lnTo>
                <a:lnTo>
                  <a:pt x="17590" y="25895"/>
                </a:lnTo>
                <a:lnTo>
                  <a:pt x="13906" y="25895"/>
                </a:lnTo>
                <a:lnTo>
                  <a:pt x="8404" y="21778"/>
                </a:lnTo>
                <a:lnTo>
                  <a:pt x="4304" y="18821"/>
                </a:lnTo>
                <a:lnTo>
                  <a:pt x="4193" y="18615"/>
                </a:lnTo>
                <a:lnTo>
                  <a:pt x="3377" y="13565"/>
                </a:lnTo>
                <a:close/>
              </a:path>
              <a:path w="118109" h="29210">
                <a:moveTo>
                  <a:pt x="1034" y="23387"/>
                </a:moveTo>
                <a:lnTo>
                  <a:pt x="1142" y="25057"/>
                </a:lnTo>
                <a:lnTo>
                  <a:pt x="5194" y="29133"/>
                </a:lnTo>
                <a:lnTo>
                  <a:pt x="7730" y="29146"/>
                </a:lnTo>
                <a:lnTo>
                  <a:pt x="5219" y="28041"/>
                </a:lnTo>
                <a:lnTo>
                  <a:pt x="1034" y="23387"/>
                </a:lnTo>
                <a:close/>
              </a:path>
              <a:path w="118109" h="29210">
                <a:moveTo>
                  <a:pt x="26274" y="19345"/>
                </a:moveTo>
                <a:lnTo>
                  <a:pt x="23782" y="20322"/>
                </a:lnTo>
                <a:lnTo>
                  <a:pt x="22287" y="21668"/>
                </a:lnTo>
                <a:lnTo>
                  <a:pt x="19748" y="25057"/>
                </a:lnTo>
                <a:lnTo>
                  <a:pt x="18289" y="25266"/>
                </a:lnTo>
                <a:lnTo>
                  <a:pt x="14909" y="28308"/>
                </a:lnTo>
                <a:lnTo>
                  <a:pt x="12718" y="29142"/>
                </a:lnTo>
                <a:lnTo>
                  <a:pt x="22872" y="29108"/>
                </a:lnTo>
                <a:lnTo>
                  <a:pt x="37922" y="28676"/>
                </a:lnTo>
                <a:lnTo>
                  <a:pt x="52920" y="27482"/>
                </a:lnTo>
                <a:lnTo>
                  <a:pt x="53568" y="27406"/>
                </a:lnTo>
                <a:lnTo>
                  <a:pt x="69884" y="24714"/>
                </a:lnTo>
                <a:lnTo>
                  <a:pt x="69481" y="24714"/>
                </a:lnTo>
                <a:lnTo>
                  <a:pt x="70269" y="24650"/>
                </a:lnTo>
                <a:lnTo>
                  <a:pt x="115430" y="24650"/>
                </a:lnTo>
                <a:lnTo>
                  <a:pt x="117563" y="22517"/>
                </a:lnTo>
                <a:lnTo>
                  <a:pt x="117563" y="20446"/>
                </a:lnTo>
                <a:lnTo>
                  <a:pt x="37973" y="20446"/>
                </a:lnTo>
                <a:lnTo>
                  <a:pt x="29044" y="19850"/>
                </a:lnTo>
                <a:lnTo>
                  <a:pt x="27876" y="19684"/>
                </a:lnTo>
                <a:lnTo>
                  <a:pt x="26274" y="19345"/>
                </a:lnTo>
                <a:close/>
              </a:path>
              <a:path w="118109" h="29210">
                <a:moveTo>
                  <a:pt x="8404" y="21778"/>
                </a:moveTo>
                <a:lnTo>
                  <a:pt x="13906" y="25895"/>
                </a:lnTo>
                <a:lnTo>
                  <a:pt x="18289" y="25266"/>
                </a:lnTo>
                <a:lnTo>
                  <a:pt x="19651" y="24041"/>
                </a:lnTo>
                <a:lnTo>
                  <a:pt x="14300" y="24041"/>
                </a:lnTo>
                <a:lnTo>
                  <a:pt x="10960" y="23621"/>
                </a:lnTo>
                <a:lnTo>
                  <a:pt x="8404" y="21778"/>
                </a:lnTo>
                <a:close/>
              </a:path>
              <a:path w="118109" h="29210">
                <a:moveTo>
                  <a:pt x="18289" y="25266"/>
                </a:moveTo>
                <a:lnTo>
                  <a:pt x="13906" y="25895"/>
                </a:lnTo>
                <a:lnTo>
                  <a:pt x="17590" y="25895"/>
                </a:lnTo>
                <a:lnTo>
                  <a:pt x="18289" y="25266"/>
                </a:lnTo>
                <a:close/>
              </a:path>
              <a:path w="118109" h="29210">
                <a:moveTo>
                  <a:pt x="22287" y="21668"/>
                </a:moveTo>
                <a:lnTo>
                  <a:pt x="18289" y="25266"/>
                </a:lnTo>
                <a:lnTo>
                  <a:pt x="19748" y="25057"/>
                </a:lnTo>
                <a:lnTo>
                  <a:pt x="22287" y="21668"/>
                </a:lnTo>
                <a:close/>
              </a:path>
              <a:path w="118109" h="29210">
                <a:moveTo>
                  <a:pt x="70269" y="24650"/>
                </a:moveTo>
                <a:lnTo>
                  <a:pt x="69481" y="24714"/>
                </a:lnTo>
                <a:lnTo>
                  <a:pt x="69884" y="24714"/>
                </a:lnTo>
                <a:lnTo>
                  <a:pt x="70269" y="24650"/>
                </a:lnTo>
                <a:close/>
              </a:path>
              <a:path w="118109" h="29210">
                <a:moveTo>
                  <a:pt x="115430" y="24650"/>
                </a:moveTo>
                <a:lnTo>
                  <a:pt x="70269" y="24650"/>
                </a:lnTo>
                <a:lnTo>
                  <a:pt x="69884" y="24714"/>
                </a:lnTo>
                <a:lnTo>
                  <a:pt x="115366" y="24714"/>
                </a:lnTo>
                <a:close/>
              </a:path>
              <a:path w="118109" h="29210">
                <a:moveTo>
                  <a:pt x="6814" y="10470"/>
                </a:moveTo>
                <a:lnTo>
                  <a:pt x="3563" y="13397"/>
                </a:lnTo>
                <a:lnTo>
                  <a:pt x="5765" y="19164"/>
                </a:lnTo>
                <a:lnTo>
                  <a:pt x="6845" y="20612"/>
                </a:lnTo>
                <a:lnTo>
                  <a:pt x="8404" y="21778"/>
                </a:lnTo>
                <a:lnTo>
                  <a:pt x="10960" y="23621"/>
                </a:lnTo>
                <a:lnTo>
                  <a:pt x="14300" y="24041"/>
                </a:lnTo>
                <a:lnTo>
                  <a:pt x="23093" y="20593"/>
                </a:lnTo>
                <a:lnTo>
                  <a:pt x="24335" y="18935"/>
                </a:lnTo>
                <a:lnTo>
                  <a:pt x="23558" y="18770"/>
                </a:lnTo>
                <a:lnTo>
                  <a:pt x="24517" y="18692"/>
                </a:lnTo>
                <a:lnTo>
                  <a:pt x="25527" y="17344"/>
                </a:lnTo>
                <a:lnTo>
                  <a:pt x="25652" y="14922"/>
                </a:lnTo>
                <a:lnTo>
                  <a:pt x="25305" y="12415"/>
                </a:lnTo>
                <a:lnTo>
                  <a:pt x="23619" y="10543"/>
                </a:lnTo>
                <a:lnTo>
                  <a:pt x="6814" y="10470"/>
                </a:lnTo>
                <a:close/>
              </a:path>
              <a:path w="118109" h="29210">
                <a:moveTo>
                  <a:pt x="23093" y="20593"/>
                </a:moveTo>
                <a:lnTo>
                  <a:pt x="14300" y="24041"/>
                </a:lnTo>
                <a:lnTo>
                  <a:pt x="19651" y="24041"/>
                </a:lnTo>
                <a:lnTo>
                  <a:pt x="22287" y="21668"/>
                </a:lnTo>
                <a:lnTo>
                  <a:pt x="23093" y="20593"/>
                </a:lnTo>
                <a:close/>
              </a:path>
              <a:path w="118109" h="29210">
                <a:moveTo>
                  <a:pt x="1063" y="15649"/>
                </a:moveTo>
                <a:lnTo>
                  <a:pt x="304" y="16332"/>
                </a:lnTo>
                <a:lnTo>
                  <a:pt x="0" y="22237"/>
                </a:lnTo>
                <a:lnTo>
                  <a:pt x="1034" y="23387"/>
                </a:lnTo>
                <a:lnTo>
                  <a:pt x="1063" y="15649"/>
                </a:lnTo>
                <a:close/>
              </a:path>
              <a:path w="118109" h="29210">
                <a:moveTo>
                  <a:pt x="3563" y="13397"/>
                </a:moveTo>
                <a:lnTo>
                  <a:pt x="3377" y="13565"/>
                </a:lnTo>
                <a:lnTo>
                  <a:pt x="4193" y="18615"/>
                </a:lnTo>
                <a:lnTo>
                  <a:pt x="4304" y="18821"/>
                </a:lnTo>
                <a:lnTo>
                  <a:pt x="8404" y="21778"/>
                </a:lnTo>
                <a:lnTo>
                  <a:pt x="6845" y="20612"/>
                </a:lnTo>
                <a:lnTo>
                  <a:pt x="5765" y="19164"/>
                </a:lnTo>
                <a:lnTo>
                  <a:pt x="3563" y="13397"/>
                </a:lnTo>
                <a:close/>
              </a:path>
              <a:path w="118109" h="29210">
                <a:moveTo>
                  <a:pt x="23782" y="20322"/>
                </a:moveTo>
                <a:lnTo>
                  <a:pt x="23078" y="20612"/>
                </a:lnTo>
                <a:lnTo>
                  <a:pt x="22287" y="21668"/>
                </a:lnTo>
                <a:lnTo>
                  <a:pt x="23782" y="20322"/>
                </a:lnTo>
                <a:close/>
              </a:path>
              <a:path w="118109" h="29210">
                <a:moveTo>
                  <a:pt x="24335" y="18935"/>
                </a:moveTo>
                <a:lnTo>
                  <a:pt x="23093" y="20593"/>
                </a:lnTo>
                <a:lnTo>
                  <a:pt x="23782" y="20322"/>
                </a:lnTo>
                <a:lnTo>
                  <a:pt x="25136" y="19104"/>
                </a:lnTo>
                <a:lnTo>
                  <a:pt x="24335" y="18935"/>
                </a:lnTo>
                <a:close/>
              </a:path>
              <a:path w="118109" h="29210">
                <a:moveTo>
                  <a:pt x="40393" y="18338"/>
                </a:moveTo>
                <a:lnTo>
                  <a:pt x="28841" y="18338"/>
                </a:lnTo>
                <a:lnTo>
                  <a:pt x="26274" y="19345"/>
                </a:lnTo>
                <a:lnTo>
                  <a:pt x="27876" y="19684"/>
                </a:lnTo>
                <a:lnTo>
                  <a:pt x="29044" y="19850"/>
                </a:lnTo>
                <a:lnTo>
                  <a:pt x="37973" y="20446"/>
                </a:lnTo>
                <a:lnTo>
                  <a:pt x="40393" y="18338"/>
                </a:lnTo>
                <a:close/>
              </a:path>
              <a:path w="118109" h="29210">
                <a:moveTo>
                  <a:pt x="41174" y="11218"/>
                </a:moveTo>
                <a:lnTo>
                  <a:pt x="41503" y="12026"/>
                </a:lnTo>
                <a:lnTo>
                  <a:pt x="41122" y="17703"/>
                </a:lnTo>
                <a:lnTo>
                  <a:pt x="37973" y="20446"/>
                </a:lnTo>
                <a:lnTo>
                  <a:pt x="117563" y="20446"/>
                </a:lnTo>
                <a:lnTo>
                  <a:pt x="117563" y="17106"/>
                </a:lnTo>
                <a:lnTo>
                  <a:pt x="115430" y="14986"/>
                </a:lnTo>
                <a:lnTo>
                  <a:pt x="70269" y="14986"/>
                </a:lnTo>
                <a:lnTo>
                  <a:pt x="69481" y="14922"/>
                </a:lnTo>
                <a:lnTo>
                  <a:pt x="69884" y="14922"/>
                </a:lnTo>
                <a:lnTo>
                  <a:pt x="53568" y="12230"/>
                </a:lnTo>
                <a:lnTo>
                  <a:pt x="52920" y="12153"/>
                </a:lnTo>
                <a:lnTo>
                  <a:pt x="41174" y="11218"/>
                </a:lnTo>
                <a:close/>
              </a:path>
              <a:path w="118109" h="29210">
                <a:moveTo>
                  <a:pt x="25136" y="19104"/>
                </a:moveTo>
                <a:lnTo>
                  <a:pt x="23782" y="20322"/>
                </a:lnTo>
                <a:lnTo>
                  <a:pt x="26274" y="19345"/>
                </a:lnTo>
                <a:lnTo>
                  <a:pt x="25136" y="19104"/>
                </a:lnTo>
                <a:close/>
              </a:path>
              <a:path w="118109" h="29210">
                <a:moveTo>
                  <a:pt x="28841" y="18338"/>
                </a:moveTo>
                <a:lnTo>
                  <a:pt x="25461" y="18615"/>
                </a:lnTo>
                <a:lnTo>
                  <a:pt x="25450" y="18821"/>
                </a:lnTo>
                <a:lnTo>
                  <a:pt x="25136" y="19104"/>
                </a:lnTo>
                <a:lnTo>
                  <a:pt x="26274" y="19345"/>
                </a:lnTo>
                <a:lnTo>
                  <a:pt x="28841" y="18338"/>
                </a:lnTo>
                <a:close/>
              </a:path>
              <a:path w="118109" h="29210">
                <a:moveTo>
                  <a:pt x="25461" y="18615"/>
                </a:moveTo>
                <a:lnTo>
                  <a:pt x="24517" y="18692"/>
                </a:lnTo>
                <a:lnTo>
                  <a:pt x="24335" y="18935"/>
                </a:lnTo>
                <a:lnTo>
                  <a:pt x="25136" y="19104"/>
                </a:lnTo>
                <a:lnTo>
                  <a:pt x="25450" y="18821"/>
                </a:lnTo>
                <a:lnTo>
                  <a:pt x="25461" y="18615"/>
                </a:lnTo>
                <a:close/>
              </a:path>
              <a:path w="118109" h="29210">
                <a:moveTo>
                  <a:pt x="24517" y="18692"/>
                </a:moveTo>
                <a:lnTo>
                  <a:pt x="23558" y="18770"/>
                </a:lnTo>
                <a:lnTo>
                  <a:pt x="24335" y="18935"/>
                </a:lnTo>
                <a:lnTo>
                  <a:pt x="24517" y="18692"/>
                </a:lnTo>
                <a:close/>
              </a:path>
              <a:path w="118109" h="29210">
                <a:moveTo>
                  <a:pt x="25527" y="17344"/>
                </a:moveTo>
                <a:lnTo>
                  <a:pt x="24517" y="18692"/>
                </a:lnTo>
                <a:lnTo>
                  <a:pt x="25461" y="18615"/>
                </a:lnTo>
                <a:lnTo>
                  <a:pt x="25527" y="17344"/>
                </a:lnTo>
                <a:close/>
              </a:path>
              <a:path w="118109" h="29210">
                <a:moveTo>
                  <a:pt x="24593" y="10571"/>
                </a:moveTo>
                <a:lnTo>
                  <a:pt x="25095" y="10947"/>
                </a:lnTo>
                <a:lnTo>
                  <a:pt x="25305" y="12415"/>
                </a:lnTo>
                <a:lnTo>
                  <a:pt x="25686" y="12838"/>
                </a:lnTo>
                <a:lnTo>
                  <a:pt x="25768" y="15649"/>
                </a:lnTo>
                <a:lnTo>
                  <a:pt x="25933" y="16802"/>
                </a:lnTo>
                <a:lnTo>
                  <a:pt x="25527" y="17344"/>
                </a:lnTo>
                <a:lnTo>
                  <a:pt x="25461" y="18615"/>
                </a:lnTo>
                <a:lnTo>
                  <a:pt x="28841" y="18338"/>
                </a:lnTo>
                <a:lnTo>
                  <a:pt x="40393" y="18338"/>
                </a:lnTo>
                <a:lnTo>
                  <a:pt x="41122" y="17703"/>
                </a:lnTo>
                <a:lnTo>
                  <a:pt x="41503" y="12026"/>
                </a:lnTo>
                <a:lnTo>
                  <a:pt x="41174" y="11218"/>
                </a:lnTo>
                <a:lnTo>
                  <a:pt x="37922" y="10960"/>
                </a:lnTo>
                <a:lnTo>
                  <a:pt x="24593" y="10571"/>
                </a:lnTo>
                <a:close/>
              </a:path>
              <a:path w="118109" h="29210">
                <a:moveTo>
                  <a:pt x="25655" y="14859"/>
                </a:moveTo>
                <a:lnTo>
                  <a:pt x="25527" y="17344"/>
                </a:lnTo>
                <a:lnTo>
                  <a:pt x="25933" y="16802"/>
                </a:lnTo>
                <a:lnTo>
                  <a:pt x="25655" y="14859"/>
                </a:lnTo>
                <a:close/>
              </a:path>
              <a:path w="118109" h="29210">
                <a:moveTo>
                  <a:pt x="3547" y="12164"/>
                </a:moveTo>
                <a:lnTo>
                  <a:pt x="1066" y="14630"/>
                </a:lnTo>
                <a:lnTo>
                  <a:pt x="1063" y="15649"/>
                </a:lnTo>
                <a:lnTo>
                  <a:pt x="3377" y="13565"/>
                </a:lnTo>
                <a:lnTo>
                  <a:pt x="3301" y="12712"/>
                </a:lnTo>
                <a:lnTo>
                  <a:pt x="3547" y="12164"/>
                </a:lnTo>
                <a:close/>
              </a:path>
              <a:path w="118109" h="29210">
                <a:moveTo>
                  <a:pt x="69884" y="14922"/>
                </a:moveTo>
                <a:lnTo>
                  <a:pt x="69481" y="14922"/>
                </a:lnTo>
                <a:lnTo>
                  <a:pt x="70269" y="14986"/>
                </a:lnTo>
                <a:lnTo>
                  <a:pt x="69884" y="14922"/>
                </a:lnTo>
                <a:close/>
              </a:path>
              <a:path w="118109" h="29210">
                <a:moveTo>
                  <a:pt x="115366" y="14922"/>
                </a:moveTo>
                <a:lnTo>
                  <a:pt x="69884" y="14922"/>
                </a:lnTo>
                <a:lnTo>
                  <a:pt x="70269" y="14986"/>
                </a:lnTo>
                <a:lnTo>
                  <a:pt x="115430" y="14986"/>
                </a:lnTo>
                <a:close/>
              </a:path>
              <a:path w="118109" h="29210">
                <a:moveTo>
                  <a:pt x="25305" y="12415"/>
                </a:moveTo>
                <a:lnTo>
                  <a:pt x="25655" y="14859"/>
                </a:lnTo>
                <a:lnTo>
                  <a:pt x="25572" y="12712"/>
                </a:lnTo>
                <a:lnTo>
                  <a:pt x="25305" y="12415"/>
                </a:lnTo>
                <a:close/>
              </a:path>
              <a:path w="118109" h="29210">
                <a:moveTo>
                  <a:pt x="3350" y="12838"/>
                </a:moveTo>
                <a:lnTo>
                  <a:pt x="3377" y="13565"/>
                </a:lnTo>
                <a:lnTo>
                  <a:pt x="3563" y="13397"/>
                </a:lnTo>
                <a:lnTo>
                  <a:pt x="3350" y="12838"/>
                </a:lnTo>
                <a:close/>
              </a:path>
              <a:path w="118109" h="29210">
                <a:moveTo>
                  <a:pt x="5257" y="10464"/>
                </a:moveTo>
                <a:lnTo>
                  <a:pt x="4514" y="11218"/>
                </a:lnTo>
                <a:lnTo>
                  <a:pt x="3440" y="12712"/>
                </a:lnTo>
                <a:lnTo>
                  <a:pt x="3389" y="12941"/>
                </a:lnTo>
                <a:lnTo>
                  <a:pt x="3563" y="13397"/>
                </a:lnTo>
                <a:lnTo>
                  <a:pt x="6814" y="10470"/>
                </a:lnTo>
                <a:lnTo>
                  <a:pt x="5257" y="10464"/>
                </a:lnTo>
                <a:close/>
              </a:path>
              <a:path w="118109" h="29210">
                <a:moveTo>
                  <a:pt x="4553" y="11164"/>
                </a:moveTo>
                <a:lnTo>
                  <a:pt x="3558" y="12153"/>
                </a:lnTo>
                <a:lnTo>
                  <a:pt x="3435" y="12415"/>
                </a:lnTo>
                <a:lnTo>
                  <a:pt x="3350" y="12838"/>
                </a:lnTo>
                <a:lnTo>
                  <a:pt x="4553" y="11164"/>
                </a:lnTo>
                <a:close/>
              </a:path>
              <a:path w="118109" h="29210">
                <a:moveTo>
                  <a:pt x="23619" y="10543"/>
                </a:moveTo>
                <a:lnTo>
                  <a:pt x="25305" y="12415"/>
                </a:lnTo>
                <a:lnTo>
                  <a:pt x="25095" y="10947"/>
                </a:lnTo>
                <a:lnTo>
                  <a:pt x="24593" y="10571"/>
                </a:lnTo>
                <a:lnTo>
                  <a:pt x="23619" y="10543"/>
                </a:lnTo>
                <a:close/>
              </a:path>
              <a:path w="118109" h="29210">
                <a:moveTo>
                  <a:pt x="7913" y="6491"/>
                </a:moveTo>
                <a:lnTo>
                  <a:pt x="5715" y="7327"/>
                </a:lnTo>
                <a:lnTo>
                  <a:pt x="3547" y="12164"/>
                </a:lnTo>
                <a:lnTo>
                  <a:pt x="4553" y="11164"/>
                </a:lnTo>
                <a:lnTo>
                  <a:pt x="7913" y="6491"/>
                </a:lnTo>
                <a:close/>
              </a:path>
              <a:path w="118109" h="29210">
                <a:moveTo>
                  <a:pt x="35220" y="5181"/>
                </a:moveTo>
                <a:lnTo>
                  <a:pt x="17399" y="5181"/>
                </a:lnTo>
                <a:lnTo>
                  <a:pt x="24593" y="10571"/>
                </a:lnTo>
                <a:lnTo>
                  <a:pt x="37922" y="10960"/>
                </a:lnTo>
                <a:lnTo>
                  <a:pt x="41174" y="11218"/>
                </a:lnTo>
                <a:lnTo>
                  <a:pt x="40690" y="10032"/>
                </a:lnTo>
                <a:lnTo>
                  <a:pt x="35220" y="5181"/>
                </a:lnTo>
                <a:close/>
              </a:path>
              <a:path w="118109" h="29210">
                <a:moveTo>
                  <a:pt x="15220" y="3709"/>
                </a:moveTo>
                <a:lnTo>
                  <a:pt x="7913" y="6491"/>
                </a:lnTo>
                <a:lnTo>
                  <a:pt x="4553" y="11164"/>
                </a:lnTo>
                <a:lnTo>
                  <a:pt x="5257" y="10464"/>
                </a:lnTo>
                <a:lnTo>
                  <a:pt x="6820" y="10464"/>
                </a:lnTo>
                <a:lnTo>
                  <a:pt x="12433" y="5410"/>
                </a:lnTo>
                <a:lnTo>
                  <a:pt x="17268" y="5187"/>
                </a:lnTo>
                <a:lnTo>
                  <a:pt x="15220" y="3709"/>
                </a:lnTo>
                <a:close/>
              </a:path>
              <a:path w="118109" h="29210">
                <a:moveTo>
                  <a:pt x="21425" y="8197"/>
                </a:moveTo>
                <a:lnTo>
                  <a:pt x="21948" y="8686"/>
                </a:lnTo>
                <a:lnTo>
                  <a:pt x="23619" y="10543"/>
                </a:lnTo>
                <a:lnTo>
                  <a:pt x="24593" y="10571"/>
                </a:lnTo>
                <a:lnTo>
                  <a:pt x="21425" y="8197"/>
                </a:lnTo>
                <a:close/>
              </a:path>
              <a:path w="118109" h="29210">
                <a:moveTo>
                  <a:pt x="17268" y="5187"/>
                </a:moveTo>
                <a:lnTo>
                  <a:pt x="12433" y="5410"/>
                </a:lnTo>
                <a:lnTo>
                  <a:pt x="6814" y="10470"/>
                </a:lnTo>
                <a:lnTo>
                  <a:pt x="23619" y="10543"/>
                </a:lnTo>
                <a:lnTo>
                  <a:pt x="21856" y="8585"/>
                </a:lnTo>
                <a:lnTo>
                  <a:pt x="21348" y="8140"/>
                </a:lnTo>
                <a:lnTo>
                  <a:pt x="17268" y="5187"/>
                </a:lnTo>
                <a:close/>
              </a:path>
              <a:path w="118109" h="29210">
                <a:moveTo>
                  <a:pt x="17399" y="5181"/>
                </a:moveTo>
                <a:lnTo>
                  <a:pt x="17268" y="5187"/>
                </a:lnTo>
                <a:lnTo>
                  <a:pt x="21020" y="7894"/>
                </a:lnTo>
                <a:lnTo>
                  <a:pt x="17399" y="5181"/>
                </a:lnTo>
                <a:close/>
              </a:path>
              <a:path w="118109" h="29210">
                <a:moveTo>
                  <a:pt x="15112" y="3632"/>
                </a:moveTo>
                <a:lnTo>
                  <a:pt x="9283" y="4584"/>
                </a:lnTo>
                <a:lnTo>
                  <a:pt x="7913" y="6491"/>
                </a:lnTo>
                <a:lnTo>
                  <a:pt x="15220" y="3709"/>
                </a:lnTo>
                <a:close/>
              </a:path>
              <a:path w="118109" h="29210">
                <a:moveTo>
                  <a:pt x="24968" y="0"/>
                </a:moveTo>
                <a:lnTo>
                  <a:pt x="15220" y="3709"/>
                </a:lnTo>
                <a:lnTo>
                  <a:pt x="17268" y="5187"/>
                </a:lnTo>
                <a:lnTo>
                  <a:pt x="17399" y="5181"/>
                </a:lnTo>
                <a:lnTo>
                  <a:pt x="35220" y="5181"/>
                </a:lnTo>
                <a:lnTo>
                  <a:pt x="34251" y="4444"/>
                </a:lnTo>
                <a:lnTo>
                  <a:pt x="28092" y="355"/>
                </a:lnTo>
                <a:lnTo>
                  <a:pt x="24968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252606" y="3485718"/>
            <a:ext cx="751217" cy="3980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524919" y="3937177"/>
            <a:ext cx="320586" cy="20701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312408" y="5364607"/>
            <a:ext cx="5570220" cy="1322070"/>
            <a:chOff x="6312408" y="5364607"/>
            <a:chExt cx="5570220" cy="1322070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2408" y="5442559"/>
              <a:ext cx="379653" cy="27619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8739" y="5433555"/>
              <a:ext cx="537959" cy="27262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128254" y="5563971"/>
              <a:ext cx="1423670" cy="110489"/>
            </a:xfrm>
            <a:custGeom>
              <a:avLst/>
              <a:gdLst/>
              <a:ahLst/>
              <a:cxnLst/>
              <a:rect l="l" t="t" r="r" b="b"/>
              <a:pathLst>
                <a:path w="1423670" h="110489">
                  <a:moveTo>
                    <a:pt x="198882" y="11404"/>
                  </a:moveTo>
                  <a:lnTo>
                    <a:pt x="194144" y="6667"/>
                  </a:lnTo>
                  <a:lnTo>
                    <a:pt x="41706" y="6718"/>
                  </a:lnTo>
                  <a:lnTo>
                    <a:pt x="38747" y="7137"/>
                  </a:lnTo>
                  <a:lnTo>
                    <a:pt x="23202" y="11696"/>
                  </a:lnTo>
                  <a:lnTo>
                    <a:pt x="22237" y="12039"/>
                  </a:lnTo>
                  <a:lnTo>
                    <a:pt x="2590" y="19926"/>
                  </a:lnTo>
                  <a:lnTo>
                    <a:pt x="0" y="26035"/>
                  </a:lnTo>
                  <a:lnTo>
                    <a:pt x="4292" y="36728"/>
                  </a:lnTo>
                  <a:lnTo>
                    <a:pt x="10325" y="39331"/>
                  </a:lnTo>
                  <a:lnTo>
                    <a:pt x="29222" y="31927"/>
                  </a:lnTo>
                  <a:lnTo>
                    <a:pt x="29565" y="31788"/>
                  </a:lnTo>
                  <a:lnTo>
                    <a:pt x="30162" y="31610"/>
                  </a:lnTo>
                  <a:lnTo>
                    <a:pt x="43218" y="27813"/>
                  </a:lnTo>
                  <a:lnTo>
                    <a:pt x="173875" y="27851"/>
                  </a:lnTo>
                  <a:lnTo>
                    <a:pt x="179552" y="27851"/>
                  </a:lnTo>
                  <a:lnTo>
                    <a:pt x="187045" y="27863"/>
                  </a:lnTo>
                  <a:lnTo>
                    <a:pt x="194144" y="27863"/>
                  </a:lnTo>
                  <a:lnTo>
                    <a:pt x="194614" y="27393"/>
                  </a:lnTo>
                  <a:lnTo>
                    <a:pt x="198882" y="23114"/>
                  </a:lnTo>
                  <a:lnTo>
                    <a:pt x="198882" y="11404"/>
                  </a:lnTo>
                  <a:close/>
                </a:path>
                <a:path w="1423670" h="110489">
                  <a:moveTo>
                    <a:pt x="1357464" y="3670"/>
                  </a:moveTo>
                  <a:lnTo>
                    <a:pt x="1354620" y="838"/>
                  </a:lnTo>
                  <a:lnTo>
                    <a:pt x="1295044" y="838"/>
                  </a:lnTo>
                  <a:lnTo>
                    <a:pt x="1275334" y="0"/>
                  </a:lnTo>
                  <a:lnTo>
                    <a:pt x="1233525" y="8382"/>
                  </a:lnTo>
                  <a:lnTo>
                    <a:pt x="1230198" y="14008"/>
                  </a:lnTo>
                  <a:lnTo>
                    <a:pt x="1233043" y="25057"/>
                  </a:lnTo>
                  <a:lnTo>
                    <a:pt x="1238681" y="28371"/>
                  </a:lnTo>
                  <a:lnTo>
                    <a:pt x="1244587" y="26847"/>
                  </a:lnTo>
                  <a:lnTo>
                    <a:pt x="1245349" y="26581"/>
                  </a:lnTo>
                  <a:lnTo>
                    <a:pt x="1260386" y="20751"/>
                  </a:lnTo>
                  <a:lnTo>
                    <a:pt x="1260741" y="20612"/>
                  </a:lnTo>
                  <a:lnTo>
                    <a:pt x="1261249" y="20472"/>
                  </a:lnTo>
                  <a:lnTo>
                    <a:pt x="1276388" y="16256"/>
                  </a:lnTo>
                  <a:lnTo>
                    <a:pt x="1276680" y="16179"/>
                  </a:lnTo>
                  <a:lnTo>
                    <a:pt x="1277632" y="16040"/>
                  </a:lnTo>
                  <a:lnTo>
                    <a:pt x="1295234" y="13525"/>
                  </a:lnTo>
                  <a:lnTo>
                    <a:pt x="1354620" y="13525"/>
                  </a:lnTo>
                  <a:lnTo>
                    <a:pt x="1357464" y="10693"/>
                  </a:lnTo>
                  <a:lnTo>
                    <a:pt x="1357464" y="3670"/>
                  </a:lnTo>
                  <a:close/>
                </a:path>
                <a:path w="1423670" h="110489">
                  <a:moveTo>
                    <a:pt x="1381925" y="88747"/>
                  </a:moveTo>
                  <a:lnTo>
                    <a:pt x="1339100" y="88760"/>
                  </a:lnTo>
                  <a:lnTo>
                    <a:pt x="1338795" y="88785"/>
                  </a:lnTo>
                  <a:lnTo>
                    <a:pt x="1338986" y="88760"/>
                  </a:lnTo>
                  <a:lnTo>
                    <a:pt x="1310601" y="89992"/>
                  </a:lnTo>
                  <a:lnTo>
                    <a:pt x="1310449" y="89992"/>
                  </a:lnTo>
                  <a:lnTo>
                    <a:pt x="1287119" y="89941"/>
                  </a:lnTo>
                  <a:lnTo>
                    <a:pt x="1266774" y="90754"/>
                  </a:lnTo>
                  <a:lnTo>
                    <a:pt x="1255522" y="90449"/>
                  </a:lnTo>
                  <a:lnTo>
                    <a:pt x="1250149" y="90436"/>
                  </a:lnTo>
                  <a:lnTo>
                    <a:pt x="1247495" y="89039"/>
                  </a:lnTo>
                  <a:lnTo>
                    <a:pt x="1243088" y="90411"/>
                  </a:lnTo>
                  <a:lnTo>
                    <a:pt x="1242377" y="90411"/>
                  </a:lnTo>
                  <a:lnTo>
                    <a:pt x="1242047" y="90728"/>
                  </a:lnTo>
                  <a:lnTo>
                    <a:pt x="1241590" y="90881"/>
                  </a:lnTo>
                  <a:lnTo>
                    <a:pt x="1241247" y="91528"/>
                  </a:lnTo>
                  <a:lnTo>
                    <a:pt x="1237983" y="94767"/>
                  </a:lnTo>
                  <a:lnTo>
                    <a:pt x="1237970" y="97777"/>
                  </a:lnTo>
                  <a:lnTo>
                    <a:pt x="1236586" y="100431"/>
                  </a:lnTo>
                  <a:lnTo>
                    <a:pt x="1237957" y="104838"/>
                  </a:lnTo>
                  <a:lnTo>
                    <a:pt x="1237957" y="105549"/>
                  </a:lnTo>
                  <a:lnTo>
                    <a:pt x="1238275" y="105892"/>
                  </a:lnTo>
                  <a:lnTo>
                    <a:pt x="1238427" y="106337"/>
                  </a:lnTo>
                  <a:lnTo>
                    <a:pt x="1239062" y="106667"/>
                  </a:lnTo>
                  <a:lnTo>
                    <a:pt x="1242314" y="109943"/>
                  </a:lnTo>
                  <a:lnTo>
                    <a:pt x="1246124" y="109956"/>
                  </a:lnTo>
                  <a:lnTo>
                    <a:pt x="1248117" y="109956"/>
                  </a:lnTo>
                  <a:lnTo>
                    <a:pt x="1255750" y="109931"/>
                  </a:lnTo>
                  <a:lnTo>
                    <a:pt x="1311478" y="104584"/>
                  </a:lnTo>
                  <a:lnTo>
                    <a:pt x="1340091" y="96405"/>
                  </a:lnTo>
                  <a:lnTo>
                    <a:pt x="1340231" y="96367"/>
                  </a:lnTo>
                  <a:lnTo>
                    <a:pt x="1340612" y="96304"/>
                  </a:lnTo>
                  <a:lnTo>
                    <a:pt x="1367294" y="91960"/>
                  </a:lnTo>
                  <a:lnTo>
                    <a:pt x="1372730" y="90766"/>
                  </a:lnTo>
                  <a:lnTo>
                    <a:pt x="1376210" y="90004"/>
                  </a:lnTo>
                  <a:lnTo>
                    <a:pt x="1381747" y="88785"/>
                  </a:lnTo>
                  <a:lnTo>
                    <a:pt x="1381925" y="88747"/>
                  </a:lnTo>
                  <a:close/>
                </a:path>
                <a:path w="1423670" h="110489">
                  <a:moveTo>
                    <a:pt x="1423187" y="77546"/>
                  </a:moveTo>
                  <a:lnTo>
                    <a:pt x="1422730" y="75857"/>
                  </a:lnTo>
                  <a:lnTo>
                    <a:pt x="1422285" y="74180"/>
                  </a:lnTo>
                  <a:lnTo>
                    <a:pt x="1420596" y="73164"/>
                  </a:lnTo>
                  <a:lnTo>
                    <a:pt x="1409014" y="75857"/>
                  </a:lnTo>
                  <a:lnTo>
                    <a:pt x="1365948" y="84696"/>
                  </a:lnTo>
                  <a:lnTo>
                    <a:pt x="1365821" y="84721"/>
                  </a:lnTo>
                  <a:lnTo>
                    <a:pt x="1338986" y="88760"/>
                  </a:lnTo>
                  <a:lnTo>
                    <a:pt x="1339202" y="88747"/>
                  </a:lnTo>
                  <a:lnTo>
                    <a:pt x="1381925" y="88747"/>
                  </a:lnTo>
                  <a:lnTo>
                    <a:pt x="1400276" y="84696"/>
                  </a:lnTo>
                  <a:lnTo>
                    <a:pt x="1410538" y="82397"/>
                  </a:lnTo>
                  <a:lnTo>
                    <a:pt x="1422171" y="79298"/>
                  </a:lnTo>
                  <a:lnTo>
                    <a:pt x="1423187" y="77546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20808" y="5364607"/>
              <a:ext cx="427240" cy="3267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64008" y="5405094"/>
              <a:ext cx="5418226" cy="1281413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00025" y="6147194"/>
            <a:ext cx="303529" cy="24472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Multipulse</a:t>
            </a:r>
            <a:r>
              <a:rPr spc="-20" dirty="0"/>
              <a:t> </a:t>
            </a:r>
            <a:r>
              <a:rPr spc="-10" dirty="0"/>
              <a:t>rectifier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6pulse</a:t>
            </a:r>
            <a:r>
              <a:rPr sz="2200" b="0" spc="-5" dirty="0">
                <a:latin typeface="Arial"/>
                <a:cs typeface="Arial"/>
              </a:rPr>
              <a:t> </a:t>
            </a:r>
            <a:r>
              <a:rPr sz="2200" b="0" spc="-10" dirty="0">
                <a:latin typeface="Arial"/>
                <a:cs typeface="Arial"/>
              </a:rPr>
              <a:t>halfwave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999" y="3352"/>
            <a:ext cx="11461115" cy="6798945"/>
            <a:chOff x="39999" y="3352"/>
            <a:chExt cx="11461115" cy="6798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243" y="890269"/>
              <a:ext cx="37922" cy="578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8598" y="1248359"/>
              <a:ext cx="501870" cy="3111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99" y="3352"/>
              <a:ext cx="11460968" cy="679892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09451" y="143903"/>
            <a:ext cx="57124" cy="1076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07228" y="337718"/>
            <a:ext cx="287781" cy="31427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-10" dirty="0"/>
              <a:t>AC-</a:t>
            </a:r>
            <a:r>
              <a:rPr sz="3900" dirty="0"/>
              <a:t>DC</a:t>
            </a:r>
            <a:r>
              <a:rPr sz="3900" spc="15" dirty="0"/>
              <a:t> </a:t>
            </a:r>
            <a:r>
              <a:rPr sz="3900" spc="-10" dirty="0"/>
              <a:t>Rectifiers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3320" y="1676996"/>
            <a:ext cx="1070368" cy="2712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33506" y="1493608"/>
            <a:ext cx="10325100" cy="4722495"/>
            <a:chOff x="1833506" y="1493608"/>
            <a:chExt cx="10325100" cy="47224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7359" y="1493608"/>
              <a:ext cx="1397708" cy="5673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6772" y="4121251"/>
              <a:ext cx="1295727" cy="309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9320" y="4615040"/>
              <a:ext cx="455980" cy="6443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3506" y="3208858"/>
              <a:ext cx="4637105" cy="30072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8718" y="2050491"/>
              <a:ext cx="8999791" cy="3679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094010" y="3507232"/>
            <a:ext cx="4004310" cy="1674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25400" marR="177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1950" b="1" baseline="25641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1950" b="1" spc="104" baseline="256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August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-10" dirty="0"/>
              <a:t>DC-</a:t>
            </a:r>
            <a:r>
              <a:rPr sz="3900" dirty="0"/>
              <a:t>AC</a:t>
            </a:r>
            <a:r>
              <a:rPr sz="3900" spc="5" dirty="0"/>
              <a:t> </a:t>
            </a:r>
            <a:r>
              <a:rPr sz="3900" spc="-10" dirty="0"/>
              <a:t>Converter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5261" y="1135951"/>
            <a:ext cx="5657097" cy="20124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6210" y="2257513"/>
            <a:ext cx="1430327" cy="7340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848" y="3510369"/>
            <a:ext cx="416571" cy="2590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1497" y="3503714"/>
            <a:ext cx="436672" cy="30307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14405" y="3908564"/>
            <a:ext cx="1215390" cy="43815"/>
          </a:xfrm>
          <a:custGeom>
            <a:avLst/>
            <a:gdLst/>
            <a:ahLst/>
            <a:cxnLst/>
            <a:rect l="l" t="t" r="r" b="b"/>
            <a:pathLst>
              <a:path w="1215389" h="43814">
                <a:moveTo>
                  <a:pt x="140738" y="14782"/>
                </a:moveTo>
                <a:lnTo>
                  <a:pt x="121696" y="15036"/>
                </a:lnTo>
                <a:lnTo>
                  <a:pt x="88350" y="15824"/>
                </a:lnTo>
                <a:lnTo>
                  <a:pt x="59900" y="16357"/>
                </a:lnTo>
                <a:lnTo>
                  <a:pt x="59001" y="16408"/>
                </a:lnTo>
                <a:lnTo>
                  <a:pt x="33487" y="19062"/>
                </a:lnTo>
                <a:lnTo>
                  <a:pt x="3903" y="23431"/>
                </a:lnTo>
                <a:lnTo>
                  <a:pt x="0" y="28689"/>
                </a:lnTo>
                <a:lnTo>
                  <a:pt x="1659" y="39916"/>
                </a:lnTo>
                <a:lnTo>
                  <a:pt x="6804" y="43802"/>
                </a:lnTo>
                <a:lnTo>
                  <a:pt x="35642" y="40068"/>
                </a:lnTo>
                <a:lnTo>
                  <a:pt x="60652" y="37553"/>
                </a:lnTo>
                <a:lnTo>
                  <a:pt x="60267" y="37553"/>
                </a:lnTo>
                <a:lnTo>
                  <a:pt x="61158" y="37503"/>
                </a:lnTo>
                <a:lnTo>
                  <a:pt x="63381" y="37503"/>
                </a:lnTo>
                <a:lnTo>
                  <a:pt x="89071" y="37084"/>
                </a:lnTo>
                <a:lnTo>
                  <a:pt x="141362" y="34683"/>
                </a:lnTo>
                <a:lnTo>
                  <a:pt x="141193" y="34683"/>
                </a:lnTo>
                <a:lnTo>
                  <a:pt x="202044" y="32448"/>
                </a:lnTo>
                <a:lnTo>
                  <a:pt x="223572" y="32092"/>
                </a:lnTo>
                <a:lnTo>
                  <a:pt x="251643" y="31788"/>
                </a:lnTo>
                <a:lnTo>
                  <a:pt x="267288" y="31597"/>
                </a:lnTo>
                <a:lnTo>
                  <a:pt x="289101" y="31394"/>
                </a:lnTo>
                <a:lnTo>
                  <a:pt x="310640" y="31369"/>
                </a:lnTo>
                <a:lnTo>
                  <a:pt x="1054594" y="31369"/>
                </a:lnTo>
                <a:lnTo>
                  <a:pt x="1059848" y="31280"/>
                </a:lnTo>
                <a:lnTo>
                  <a:pt x="1081742" y="31153"/>
                </a:lnTo>
                <a:lnTo>
                  <a:pt x="1109619" y="30149"/>
                </a:lnTo>
                <a:lnTo>
                  <a:pt x="1127716" y="29552"/>
                </a:lnTo>
                <a:lnTo>
                  <a:pt x="1128313" y="29514"/>
                </a:lnTo>
                <a:lnTo>
                  <a:pt x="1145611" y="27940"/>
                </a:lnTo>
                <a:lnTo>
                  <a:pt x="1161422" y="26733"/>
                </a:lnTo>
                <a:lnTo>
                  <a:pt x="1175278" y="25438"/>
                </a:lnTo>
                <a:lnTo>
                  <a:pt x="1185038" y="24409"/>
                </a:lnTo>
                <a:lnTo>
                  <a:pt x="1192905" y="23863"/>
                </a:lnTo>
                <a:lnTo>
                  <a:pt x="1194341" y="23660"/>
                </a:lnTo>
                <a:lnTo>
                  <a:pt x="1197721" y="22974"/>
                </a:lnTo>
                <a:lnTo>
                  <a:pt x="1196842" y="22974"/>
                </a:lnTo>
                <a:lnTo>
                  <a:pt x="1198786" y="22758"/>
                </a:lnTo>
                <a:lnTo>
                  <a:pt x="1199352" y="22758"/>
                </a:lnTo>
                <a:lnTo>
                  <a:pt x="1193963" y="18783"/>
                </a:lnTo>
                <a:lnTo>
                  <a:pt x="1156164" y="18783"/>
                </a:lnTo>
                <a:lnTo>
                  <a:pt x="1152799" y="15417"/>
                </a:lnTo>
                <a:lnTo>
                  <a:pt x="1152799" y="14795"/>
                </a:lnTo>
                <a:lnTo>
                  <a:pt x="140542" y="14795"/>
                </a:lnTo>
                <a:lnTo>
                  <a:pt x="140738" y="14782"/>
                </a:lnTo>
                <a:close/>
              </a:path>
              <a:path w="1215389" h="43814">
                <a:moveTo>
                  <a:pt x="61158" y="37503"/>
                </a:moveTo>
                <a:lnTo>
                  <a:pt x="60267" y="37553"/>
                </a:lnTo>
                <a:lnTo>
                  <a:pt x="60727" y="37546"/>
                </a:lnTo>
                <a:lnTo>
                  <a:pt x="61158" y="37503"/>
                </a:lnTo>
                <a:close/>
              </a:path>
              <a:path w="1215389" h="43814">
                <a:moveTo>
                  <a:pt x="63381" y="37503"/>
                </a:moveTo>
                <a:lnTo>
                  <a:pt x="61158" y="37503"/>
                </a:lnTo>
                <a:lnTo>
                  <a:pt x="60727" y="37546"/>
                </a:lnTo>
                <a:lnTo>
                  <a:pt x="63381" y="37503"/>
                </a:lnTo>
                <a:close/>
              </a:path>
              <a:path w="1215389" h="43814">
                <a:moveTo>
                  <a:pt x="1054594" y="31369"/>
                </a:moveTo>
                <a:lnTo>
                  <a:pt x="310640" y="31369"/>
                </a:lnTo>
                <a:lnTo>
                  <a:pt x="352520" y="31419"/>
                </a:lnTo>
                <a:lnTo>
                  <a:pt x="409919" y="31546"/>
                </a:lnTo>
                <a:lnTo>
                  <a:pt x="595302" y="31572"/>
                </a:lnTo>
                <a:lnTo>
                  <a:pt x="595080" y="31572"/>
                </a:lnTo>
                <a:lnTo>
                  <a:pt x="610955" y="31927"/>
                </a:lnTo>
                <a:lnTo>
                  <a:pt x="696069" y="32118"/>
                </a:lnTo>
                <a:lnTo>
                  <a:pt x="754209" y="32156"/>
                </a:lnTo>
                <a:lnTo>
                  <a:pt x="802012" y="32156"/>
                </a:lnTo>
                <a:lnTo>
                  <a:pt x="918789" y="31826"/>
                </a:lnTo>
                <a:lnTo>
                  <a:pt x="949915" y="31788"/>
                </a:lnTo>
                <a:lnTo>
                  <a:pt x="1029826" y="31788"/>
                </a:lnTo>
                <a:lnTo>
                  <a:pt x="1054594" y="31369"/>
                </a:lnTo>
                <a:close/>
              </a:path>
              <a:path w="1215389" h="43814">
                <a:moveTo>
                  <a:pt x="1202833" y="22476"/>
                </a:moveTo>
                <a:lnTo>
                  <a:pt x="1200424" y="22885"/>
                </a:lnTo>
                <a:lnTo>
                  <a:pt x="1199553" y="22907"/>
                </a:lnTo>
                <a:lnTo>
                  <a:pt x="1200970" y="23952"/>
                </a:lnTo>
                <a:lnTo>
                  <a:pt x="1207980" y="22885"/>
                </a:lnTo>
                <a:lnTo>
                  <a:pt x="1208166" y="22634"/>
                </a:lnTo>
                <a:lnTo>
                  <a:pt x="1202833" y="22476"/>
                </a:lnTo>
                <a:close/>
              </a:path>
              <a:path w="1215389" h="43814">
                <a:moveTo>
                  <a:pt x="1198786" y="22758"/>
                </a:moveTo>
                <a:lnTo>
                  <a:pt x="1196842" y="22974"/>
                </a:lnTo>
                <a:lnTo>
                  <a:pt x="1197844" y="22949"/>
                </a:lnTo>
                <a:lnTo>
                  <a:pt x="1198786" y="22758"/>
                </a:lnTo>
                <a:close/>
              </a:path>
              <a:path w="1215389" h="43814">
                <a:moveTo>
                  <a:pt x="1197844" y="22949"/>
                </a:moveTo>
                <a:lnTo>
                  <a:pt x="1196842" y="22974"/>
                </a:lnTo>
                <a:lnTo>
                  <a:pt x="1197721" y="22974"/>
                </a:lnTo>
                <a:close/>
              </a:path>
              <a:path w="1215389" h="43814">
                <a:moveTo>
                  <a:pt x="1199352" y="22758"/>
                </a:moveTo>
                <a:lnTo>
                  <a:pt x="1198786" y="22758"/>
                </a:lnTo>
                <a:lnTo>
                  <a:pt x="1197844" y="22949"/>
                </a:lnTo>
                <a:lnTo>
                  <a:pt x="1199553" y="22907"/>
                </a:lnTo>
                <a:lnTo>
                  <a:pt x="1199352" y="22758"/>
                </a:lnTo>
                <a:close/>
              </a:path>
              <a:path w="1215389" h="43814">
                <a:moveTo>
                  <a:pt x="1191966" y="17310"/>
                </a:moveTo>
                <a:lnTo>
                  <a:pt x="1199553" y="22907"/>
                </a:lnTo>
                <a:lnTo>
                  <a:pt x="1200424" y="22885"/>
                </a:lnTo>
                <a:lnTo>
                  <a:pt x="1202833" y="22476"/>
                </a:lnTo>
                <a:lnTo>
                  <a:pt x="1201224" y="22428"/>
                </a:lnTo>
                <a:lnTo>
                  <a:pt x="1205034" y="21869"/>
                </a:lnTo>
                <a:lnTo>
                  <a:pt x="1208730" y="21869"/>
                </a:lnTo>
                <a:lnTo>
                  <a:pt x="1211008" y="18783"/>
                </a:lnTo>
                <a:lnTo>
                  <a:pt x="1196423" y="18783"/>
                </a:lnTo>
                <a:lnTo>
                  <a:pt x="1191966" y="17310"/>
                </a:lnTo>
                <a:close/>
              </a:path>
              <a:path w="1215389" h="43814">
                <a:moveTo>
                  <a:pt x="1213724" y="15104"/>
                </a:moveTo>
                <a:lnTo>
                  <a:pt x="1208166" y="22634"/>
                </a:lnTo>
                <a:lnTo>
                  <a:pt x="1208498" y="22634"/>
                </a:lnTo>
                <a:lnTo>
                  <a:pt x="1213645" y="17780"/>
                </a:lnTo>
                <a:lnTo>
                  <a:pt x="1213724" y="15104"/>
                </a:lnTo>
                <a:close/>
              </a:path>
              <a:path w="1215389" h="43814">
                <a:moveTo>
                  <a:pt x="1208730" y="21869"/>
                </a:moveTo>
                <a:lnTo>
                  <a:pt x="1205034" y="21869"/>
                </a:lnTo>
                <a:lnTo>
                  <a:pt x="1203637" y="22339"/>
                </a:lnTo>
                <a:lnTo>
                  <a:pt x="1202833" y="22476"/>
                </a:lnTo>
                <a:lnTo>
                  <a:pt x="1208166" y="22634"/>
                </a:lnTo>
                <a:lnTo>
                  <a:pt x="1208730" y="21869"/>
                </a:lnTo>
                <a:close/>
              </a:path>
              <a:path w="1215389" h="43814">
                <a:moveTo>
                  <a:pt x="1205034" y="21869"/>
                </a:moveTo>
                <a:lnTo>
                  <a:pt x="1201224" y="22428"/>
                </a:lnTo>
                <a:lnTo>
                  <a:pt x="1202833" y="22476"/>
                </a:lnTo>
                <a:lnTo>
                  <a:pt x="1203637" y="22339"/>
                </a:lnTo>
                <a:lnTo>
                  <a:pt x="1205034" y="21869"/>
                </a:lnTo>
                <a:close/>
              </a:path>
              <a:path w="1215389" h="43814">
                <a:moveTo>
                  <a:pt x="1159247" y="5806"/>
                </a:moveTo>
                <a:lnTo>
                  <a:pt x="1153663" y="6260"/>
                </a:lnTo>
                <a:lnTo>
                  <a:pt x="1152862" y="7061"/>
                </a:lnTo>
                <a:lnTo>
                  <a:pt x="1152799" y="15417"/>
                </a:lnTo>
                <a:lnTo>
                  <a:pt x="1156164" y="18783"/>
                </a:lnTo>
                <a:lnTo>
                  <a:pt x="1193963" y="18783"/>
                </a:lnTo>
                <a:lnTo>
                  <a:pt x="1191966" y="17310"/>
                </a:lnTo>
                <a:lnTo>
                  <a:pt x="1212096" y="17310"/>
                </a:lnTo>
                <a:lnTo>
                  <a:pt x="1213724" y="15104"/>
                </a:lnTo>
                <a:lnTo>
                  <a:pt x="1214000" y="5854"/>
                </a:lnTo>
                <a:lnTo>
                  <a:pt x="1158920" y="5854"/>
                </a:lnTo>
                <a:lnTo>
                  <a:pt x="1159247" y="5806"/>
                </a:lnTo>
                <a:close/>
              </a:path>
              <a:path w="1215389" h="43814">
                <a:moveTo>
                  <a:pt x="1212096" y="17310"/>
                </a:moveTo>
                <a:lnTo>
                  <a:pt x="1191966" y="17310"/>
                </a:lnTo>
                <a:lnTo>
                  <a:pt x="1196423" y="18783"/>
                </a:lnTo>
                <a:lnTo>
                  <a:pt x="1211008" y="18783"/>
                </a:lnTo>
                <a:lnTo>
                  <a:pt x="1212096" y="17310"/>
                </a:lnTo>
                <a:close/>
              </a:path>
              <a:path w="1215389" h="43814">
                <a:moveTo>
                  <a:pt x="1214003" y="5745"/>
                </a:moveTo>
                <a:lnTo>
                  <a:pt x="1213724" y="15104"/>
                </a:lnTo>
                <a:lnTo>
                  <a:pt x="1215321" y="12941"/>
                </a:lnTo>
                <a:lnTo>
                  <a:pt x="1214254" y="5930"/>
                </a:lnTo>
                <a:lnTo>
                  <a:pt x="1214003" y="5745"/>
                </a:lnTo>
                <a:close/>
              </a:path>
              <a:path w="1215389" h="43814">
                <a:moveTo>
                  <a:pt x="310654" y="11303"/>
                </a:moveTo>
                <a:lnTo>
                  <a:pt x="288991" y="11341"/>
                </a:lnTo>
                <a:lnTo>
                  <a:pt x="245148" y="11861"/>
                </a:lnTo>
                <a:lnTo>
                  <a:pt x="201307" y="12509"/>
                </a:lnTo>
                <a:lnTo>
                  <a:pt x="160013" y="14147"/>
                </a:lnTo>
                <a:lnTo>
                  <a:pt x="140542" y="14795"/>
                </a:lnTo>
                <a:lnTo>
                  <a:pt x="1152799" y="14795"/>
                </a:lnTo>
                <a:lnTo>
                  <a:pt x="1152799" y="11328"/>
                </a:lnTo>
                <a:lnTo>
                  <a:pt x="332049" y="11328"/>
                </a:lnTo>
                <a:lnTo>
                  <a:pt x="310654" y="11303"/>
                </a:lnTo>
                <a:close/>
              </a:path>
              <a:path w="1215389" h="43814">
                <a:moveTo>
                  <a:pt x="332084" y="11328"/>
                </a:moveTo>
                <a:close/>
              </a:path>
              <a:path w="1215389" h="43814">
                <a:moveTo>
                  <a:pt x="372612" y="11315"/>
                </a:moveTo>
                <a:lnTo>
                  <a:pt x="332084" y="11328"/>
                </a:lnTo>
                <a:lnTo>
                  <a:pt x="391454" y="11328"/>
                </a:lnTo>
                <a:lnTo>
                  <a:pt x="372612" y="11315"/>
                </a:lnTo>
                <a:close/>
              </a:path>
              <a:path w="1215389" h="43814">
                <a:moveTo>
                  <a:pt x="391454" y="11328"/>
                </a:moveTo>
                <a:close/>
              </a:path>
              <a:path w="1215389" h="43814">
                <a:moveTo>
                  <a:pt x="802012" y="10579"/>
                </a:moveTo>
                <a:lnTo>
                  <a:pt x="696056" y="10629"/>
                </a:lnTo>
                <a:lnTo>
                  <a:pt x="628704" y="10807"/>
                </a:lnTo>
                <a:lnTo>
                  <a:pt x="610955" y="10820"/>
                </a:lnTo>
                <a:lnTo>
                  <a:pt x="595080" y="11176"/>
                </a:lnTo>
                <a:lnTo>
                  <a:pt x="524459" y="11188"/>
                </a:lnTo>
                <a:lnTo>
                  <a:pt x="391454" y="11328"/>
                </a:lnTo>
                <a:lnTo>
                  <a:pt x="1152799" y="11328"/>
                </a:lnTo>
                <a:lnTo>
                  <a:pt x="1152799" y="10947"/>
                </a:lnTo>
                <a:lnTo>
                  <a:pt x="949916" y="10947"/>
                </a:lnTo>
                <a:lnTo>
                  <a:pt x="862553" y="10909"/>
                </a:lnTo>
                <a:lnTo>
                  <a:pt x="802012" y="10579"/>
                </a:lnTo>
                <a:close/>
              </a:path>
              <a:path w="1215389" h="43814">
                <a:moveTo>
                  <a:pt x="1081628" y="10299"/>
                </a:moveTo>
                <a:lnTo>
                  <a:pt x="1059505" y="10439"/>
                </a:lnTo>
                <a:lnTo>
                  <a:pt x="1028898" y="10947"/>
                </a:lnTo>
                <a:lnTo>
                  <a:pt x="1152799" y="10947"/>
                </a:lnTo>
                <a:lnTo>
                  <a:pt x="1152799" y="10312"/>
                </a:lnTo>
                <a:lnTo>
                  <a:pt x="1081311" y="10312"/>
                </a:lnTo>
                <a:lnTo>
                  <a:pt x="1081628" y="10299"/>
                </a:lnTo>
                <a:close/>
              </a:path>
              <a:path w="1215389" h="43814">
                <a:moveTo>
                  <a:pt x="1126656" y="8686"/>
                </a:moveTo>
                <a:lnTo>
                  <a:pt x="1081311" y="10312"/>
                </a:lnTo>
                <a:lnTo>
                  <a:pt x="1152799" y="10312"/>
                </a:lnTo>
                <a:lnTo>
                  <a:pt x="1152799" y="8712"/>
                </a:lnTo>
                <a:lnTo>
                  <a:pt x="1126383" y="8712"/>
                </a:lnTo>
                <a:lnTo>
                  <a:pt x="1126656" y="8686"/>
                </a:lnTo>
                <a:close/>
              </a:path>
              <a:path w="1215389" h="43814">
                <a:moveTo>
                  <a:pt x="1152799" y="8674"/>
                </a:moveTo>
                <a:lnTo>
                  <a:pt x="1127005" y="8674"/>
                </a:lnTo>
                <a:lnTo>
                  <a:pt x="1126383" y="8712"/>
                </a:lnTo>
                <a:lnTo>
                  <a:pt x="1152799" y="8712"/>
                </a:lnTo>
                <a:close/>
              </a:path>
              <a:path w="1215389" h="43814">
                <a:moveTo>
                  <a:pt x="1153663" y="6260"/>
                </a:moveTo>
                <a:lnTo>
                  <a:pt x="1143807" y="7061"/>
                </a:lnTo>
                <a:lnTo>
                  <a:pt x="1126656" y="8686"/>
                </a:lnTo>
                <a:lnTo>
                  <a:pt x="1127005" y="8674"/>
                </a:lnTo>
                <a:lnTo>
                  <a:pt x="1152799" y="8674"/>
                </a:lnTo>
                <a:lnTo>
                  <a:pt x="1152862" y="7061"/>
                </a:lnTo>
                <a:lnTo>
                  <a:pt x="1153663" y="6260"/>
                </a:lnTo>
                <a:close/>
              </a:path>
              <a:path w="1215389" h="43814">
                <a:moveTo>
                  <a:pt x="1173330" y="3759"/>
                </a:moveTo>
                <a:lnTo>
                  <a:pt x="1156164" y="3759"/>
                </a:lnTo>
                <a:lnTo>
                  <a:pt x="1153663" y="6260"/>
                </a:lnTo>
                <a:lnTo>
                  <a:pt x="1159247" y="5806"/>
                </a:lnTo>
                <a:lnTo>
                  <a:pt x="1172560" y="3848"/>
                </a:lnTo>
                <a:lnTo>
                  <a:pt x="1173330" y="3759"/>
                </a:lnTo>
                <a:close/>
              </a:path>
              <a:path w="1215389" h="43814">
                <a:moveTo>
                  <a:pt x="1214002" y="5778"/>
                </a:moveTo>
                <a:lnTo>
                  <a:pt x="1159593" y="5778"/>
                </a:lnTo>
                <a:lnTo>
                  <a:pt x="1158920" y="5854"/>
                </a:lnTo>
                <a:lnTo>
                  <a:pt x="1214000" y="5854"/>
                </a:lnTo>
                <a:close/>
              </a:path>
              <a:path w="1215389" h="43814">
                <a:moveTo>
                  <a:pt x="1190310" y="1979"/>
                </a:moveTo>
                <a:lnTo>
                  <a:pt x="1183012" y="2641"/>
                </a:lnTo>
                <a:lnTo>
                  <a:pt x="1172560" y="3848"/>
                </a:lnTo>
                <a:lnTo>
                  <a:pt x="1159247" y="5806"/>
                </a:lnTo>
                <a:lnTo>
                  <a:pt x="1159593" y="5778"/>
                </a:lnTo>
                <a:lnTo>
                  <a:pt x="1214002" y="5778"/>
                </a:lnTo>
                <a:lnTo>
                  <a:pt x="1213291" y="5219"/>
                </a:lnTo>
                <a:lnTo>
                  <a:pt x="1191966" y="5219"/>
                </a:lnTo>
                <a:lnTo>
                  <a:pt x="1196128" y="2159"/>
                </a:lnTo>
                <a:lnTo>
                  <a:pt x="1189565" y="2159"/>
                </a:lnTo>
                <a:lnTo>
                  <a:pt x="1190310" y="1979"/>
                </a:lnTo>
                <a:close/>
              </a:path>
              <a:path w="1215389" h="43814">
                <a:moveTo>
                  <a:pt x="1205262" y="140"/>
                </a:moveTo>
                <a:lnTo>
                  <a:pt x="1207269" y="774"/>
                </a:lnTo>
                <a:lnTo>
                  <a:pt x="1214003" y="5745"/>
                </a:lnTo>
                <a:lnTo>
                  <a:pt x="1214013" y="5410"/>
                </a:lnTo>
                <a:lnTo>
                  <a:pt x="1209149" y="254"/>
                </a:lnTo>
                <a:lnTo>
                  <a:pt x="1205262" y="140"/>
                </a:lnTo>
                <a:close/>
              </a:path>
              <a:path w="1215389" h="43814">
                <a:moveTo>
                  <a:pt x="1206867" y="647"/>
                </a:moveTo>
                <a:lnTo>
                  <a:pt x="1199662" y="647"/>
                </a:lnTo>
                <a:lnTo>
                  <a:pt x="1197612" y="1068"/>
                </a:lnTo>
                <a:lnTo>
                  <a:pt x="1191966" y="5219"/>
                </a:lnTo>
                <a:lnTo>
                  <a:pt x="1196423" y="3759"/>
                </a:lnTo>
                <a:lnTo>
                  <a:pt x="1211312" y="3759"/>
                </a:lnTo>
                <a:lnTo>
                  <a:pt x="1207269" y="774"/>
                </a:lnTo>
                <a:lnTo>
                  <a:pt x="1206867" y="647"/>
                </a:lnTo>
                <a:close/>
              </a:path>
              <a:path w="1215389" h="43814">
                <a:moveTo>
                  <a:pt x="1211312" y="3759"/>
                </a:moveTo>
                <a:lnTo>
                  <a:pt x="1196423" y="3759"/>
                </a:lnTo>
                <a:lnTo>
                  <a:pt x="1191966" y="5219"/>
                </a:lnTo>
                <a:lnTo>
                  <a:pt x="1213291" y="5219"/>
                </a:lnTo>
                <a:lnTo>
                  <a:pt x="1211312" y="3759"/>
                </a:lnTo>
                <a:close/>
              </a:path>
              <a:path w="1215389" h="43814">
                <a:moveTo>
                  <a:pt x="1191127" y="1905"/>
                </a:moveTo>
                <a:lnTo>
                  <a:pt x="1190310" y="1979"/>
                </a:lnTo>
                <a:lnTo>
                  <a:pt x="1189565" y="2159"/>
                </a:lnTo>
                <a:lnTo>
                  <a:pt x="1191127" y="1905"/>
                </a:lnTo>
                <a:close/>
              </a:path>
              <a:path w="1215389" h="43814">
                <a:moveTo>
                  <a:pt x="1196474" y="1905"/>
                </a:moveTo>
                <a:lnTo>
                  <a:pt x="1191127" y="1905"/>
                </a:lnTo>
                <a:lnTo>
                  <a:pt x="1189565" y="2159"/>
                </a:lnTo>
                <a:lnTo>
                  <a:pt x="1196128" y="2159"/>
                </a:lnTo>
                <a:lnTo>
                  <a:pt x="1196474" y="1905"/>
                </a:lnTo>
                <a:close/>
              </a:path>
              <a:path w="1215389" h="43814">
                <a:moveTo>
                  <a:pt x="1198218" y="709"/>
                </a:moveTo>
                <a:lnTo>
                  <a:pt x="1196080" y="800"/>
                </a:lnTo>
                <a:lnTo>
                  <a:pt x="1193985" y="1092"/>
                </a:lnTo>
                <a:lnTo>
                  <a:pt x="1190310" y="1979"/>
                </a:lnTo>
                <a:lnTo>
                  <a:pt x="1191127" y="1905"/>
                </a:lnTo>
                <a:lnTo>
                  <a:pt x="1196474" y="1905"/>
                </a:lnTo>
                <a:lnTo>
                  <a:pt x="1197216" y="1358"/>
                </a:lnTo>
                <a:lnTo>
                  <a:pt x="1196195" y="1358"/>
                </a:lnTo>
                <a:lnTo>
                  <a:pt x="1197566" y="838"/>
                </a:lnTo>
                <a:lnTo>
                  <a:pt x="1198218" y="709"/>
                </a:lnTo>
                <a:close/>
              </a:path>
              <a:path w="1215389" h="43814">
                <a:moveTo>
                  <a:pt x="1198218" y="709"/>
                </a:moveTo>
                <a:lnTo>
                  <a:pt x="1197566" y="838"/>
                </a:lnTo>
                <a:lnTo>
                  <a:pt x="1196195" y="1358"/>
                </a:lnTo>
                <a:lnTo>
                  <a:pt x="1197612" y="1068"/>
                </a:lnTo>
                <a:lnTo>
                  <a:pt x="1198011" y="774"/>
                </a:lnTo>
                <a:lnTo>
                  <a:pt x="1198218" y="709"/>
                </a:lnTo>
                <a:close/>
              </a:path>
              <a:path w="1215389" h="43814">
                <a:moveTo>
                  <a:pt x="1197612" y="1068"/>
                </a:moveTo>
                <a:lnTo>
                  <a:pt x="1196195" y="1358"/>
                </a:lnTo>
                <a:lnTo>
                  <a:pt x="1197216" y="1358"/>
                </a:lnTo>
                <a:lnTo>
                  <a:pt x="1197612" y="1068"/>
                </a:lnTo>
                <a:close/>
              </a:path>
              <a:path w="1215389" h="43814">
                <a:moveTo>
                  <a:pt x="1199662" y="647"/>
                </a:moveTo>
                <a:lnTo>
                  <a:pt x="1198218" y="709"/>
                </a:lnTo>
                <a:lnTo>
                  <a:pt x="1198011" y="774"/>
                </a:lnTo>
                <a:lnTo>
                  <a:pt x="1197612" y="1068"/>
                </a:lnTo>
                <a:lnTo>
                  <a:pt x="1199662" y="647"/>
                </a:lnTo>
                <a:close/>
              </a:path>
              <a:path w="1215389" h="43814">
                <a:moveTo>
                  <a:pt x="1200462" y="0"/>
                </a:moveTo>
                <a:lnTo>
                  <a:pt x="1198218" y="709"/>
                </a:lnTo>
                <a:lnTo>
                  <a:pt x="1201224" y="114"/>
                </a:lnTo>
                <a:lnTo>
                  <a:pt x="1202731" y="66"/>
                </a:lnTo>
                <a:lnTo>
                  <a:pt x="1200462" y="0"/>
                </a:lnTo>
                <a:close/>
              </a:path>
              <a:path w="1215389" h="43814">
                <a:moveTo>
                  <a:pt x="1202731" y="66"/>
                </a:moveTo>
                <a:lnTo>
                  <a:pt x="1201224" y="114"/>
                </a:lnTo>
                <a:lnTo>
                  <a:pt x="1198219" y="709"/>
                </a:lnTo>
                <a:lnTo>
                  <a:pt x="1199662" y="647"/>
                </a:lnTo>
                <a:lnTo>
                  <a:pt x="1206867" y="647"/>
                </a:lnTo>
                <a:lnTo>
                  <a:pt x="1205262" y="140"/>
                </a:lnTo>
                <a:lnTo>
                  <a:pt x="1202731" y="66"/>
                </a:lnTo>
                <a:close/>
              </a:path>
              <a:path w="1215389" h="43814">
                <a:moveTo>
                  <a:pt x="1204818" y="0"/>
                </a:moveTo>
                <a:lnTo>
                  <a:pt x="1202731" y="66"/>
                </a:lnTo>
                <a:lnTo>
                  <a:pt x="1205262" y="140"/>
                </a:lnTo>
                <a:lnTo>
                  <a:pt x="1204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30284" y="4167161"/>
            <a:ext cx="584759" cy="1940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63561" y="4047248"/>
            <a:ext cx="352763" cy="2896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88287" y="4105757"/>
            <a:ext cx="214089" cy="3311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68508" y="3973080"/>
            <a:ext cx="906233" cy="3005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30964" y="4085221"/>
            <a:ext cx="140543" cy="12821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50153" y="4080497"/>
            <a:ext cx="157225" cy="1405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86233" y="3953687"/>
            <a:ext cx="518903" cy="29118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48805" y="3878960"/>
            <a:ext cx="795401" cy="30311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95613" y="3926598"/>
            <a:ext cx="787910" cy="2438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56358" y="3846195"/>
            <a:ext cx="724875" cy="45675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568751" y="3862628"/>
            <a:ext cx="640600" cy="26288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255004" y="3821519"/>
            <a:ext cx="351934" cy="31333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73740" y="3636759"/>
            <a:ext cx="498932" cy="66147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84014" y="4152582"/>
            <a:ext cx="1031678" cy="35406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46145" y="4839550"/>
            <a:ext cx="1028145" cy="36433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263049" y="4714862"/>
            <a:ext cx="1156906" cy="35231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-10" dirty="0"/>
              <a:t>DC-</a:t>
            </a:r>
            <a:r>
              <a:rPr sz="3900" dirty="0"/>
              <a:t>AC</a:t>
            </a:r>
            <a:r>
              <a:rPr sz="3900" spc="5" dirty="0"/>
              <a:t> </a:t>
            </a:r>
            <a:r>
              <a:rPr sz="3900" spc="-10" dirty="0"/>
              <a:t>Converter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848" y="3510369"/>
            <a:ext cx="416571" cy="2590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1497" y="3503714"/>
            <a:ext cx="436672" cy="30307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14405" y="3908564"/>
            <a:ext cx="1215390" cy="43815"/>
          </a:xfrm>
          <a:custGeom>
            <a:avLst/>
            <a:gdLst/>
            <a:ahLst/>
            <a:cxnLst/>
            <a:rect l="l" t="t" r="r" b="b"/>
            <a:pathLst>
              <a:path w="1215389" h="43814">
                <a:moveTo>
                  <a:pt x="140738" y="14782"/>
                </a:moveTo>
                <a:lnTo>
                  <a:pt x="121696" y="15036"/>
                </a:lnTo>
                <a:lnTo>
                  <a:pt x="88350" y="15824"/>
                </a:lnTo>
                <a:lnTo>
                  <a:pt x="59900" y="16357"/>
                </a:lnTo>
                <a:lnTo>
                  <a:pt x="59001" y="16408"/>
                </a:lnTo>
                <a:lnTo>
                  <a:pt x="33487" y="19062"/>
                </a:lnTo>
                <a:lnTo>
                  <a:pt x="3903" y="23431"/>
                </a:lnTo>
                <a:lnTo>
                  <a:pt x="0" y="28689"/>
                </a:lnTo>
                <a:lnTo>
                  <a:pt x="1659" y="39916"/>
                </a:lnTo>
                <a:lnTo>
                  <a:pt x="6804" y="43802"/>
                </a:lnTo>
                <a:lnTo>
                  <a:pt x="35642" y="40068"/>
                </a:lnTo>
                <a:lnTo>
                  <a:pt x="60652" y="37553"/>
                </a:lnTo>
                <a:lnTo>
                  <a:pt x="60267" y="37553"/>
                </a:lnTo>
                <a:lnTo>
                  <a:pt x="61158" y="37503"/>
                </a:lnTo>
                <a:lnTo>
                  <a:pt x="63381" y="37503"/>
                </a:lnTo>
                <a:lnTo>
                  <a:pt x="89071" y="37084"/>
                </a:lnTo>
                <a:lnTo>
                  <a:pt x="141362" y="34683"/>
                </a:lnTo>
                <a:lnTo>
                  <a:pt x="141193" y="34683"/>
                </a:lnTo>
                <a:lnTo>
                  <a:pt x="202044" y="32448"/>
                </a:lnTo>
                <a:lnTo>
                  <a:pt x="223572" y="32092"/>
                </a:lnTo>
                <a:lnTo>
                  <a:pt x="251643" y="31788"/>
                </a:lnTo>
                <a:lnTo>
                  <a:pt x="267288" y="31597"/>
                </a:lnTo>
                <a:lnTo>
                  <a:pt x="289101" y="31394"/>
                </a:lnTo>
                <a:lnTo>
                  <a:pt x="310640" y="31369"/>
                </a:lnTo>
                <a:lnTo>
                  <a:pt x="1054594" y="31369"/>
                </a:lnTo>
                <a:lnTo>
                  <a:pt x="1059848" y="31280"/>
                </a:lnTo>
                <a:lnTo>
                  <a:pt x="1081742" y="31153"/>
                </a:lnTo>
                <a:lnTo>
                  <a:pt x="1109619" y="30149"/>
                </a:lnTo>
                <a:lnTo>
                  <a:pt x="1127716" y="29552"/>
                </a:lnTo>
                <a:lnTo>
                  <a:pt x="1128313" y="29514"/>
                </a:lnTo>
                <a:lnTo>
                  <a:pt x="1145611" y="27940"/>
                </a:lnTo>
                <a:lnTo>
                  <a:pt x="1161422" y="26733"/>
                </a:lnTo>
                <a:lnTo>
                  <a:pt x="1175278" y="25438"/>
                </a:lnTo>
                <a:lnTo>
                  <a:pt x="1185038" y="24409"/>
                </a:lnTo>
                <a:lnTo>
                  <a:pt x="1192905" y="23863"/>
                </a:lnTo>
                <a:lnTo>
                  <a:pt x="1194341" y="23660"/>
                </a:lnTo>
                <a:lnTo>
                  <a:pt x="1197721" y="22974"/>
                </a:lnTo>
                <a:lnTo>
                  <a:pt x="1196842" y="22974"/>
                </a:lnTo>
                <a:lnTo>
                  <a:pt x="1198786" y="22758"/>
                </a:lnTo>
                <a:lnTo>
                  <a:pt x="1199352" y="22758"/>
                </a:lnTo>
                <a:lnTo>
                  <a:pt x="1193963" y="18783"/>
                </a:lnTo>
                <a:lnTo>
                  <a:pt x="1156164" y="18783"/>
                </a:lnTo>
                <a:lnTo>
                  <a:pt x="1152799" y="15417"/>
                </a:lnTo>
                <a:lnTo>
                  <a:pt x="1152799" y="14795"/>
                </a:lnTo>
                <a:lnTo>
                  <a:pt x="140542" y="14795"/>
                </a:lnTo>
                <a:lnTo>
                  <a:pt x="140738" y="14782"/>
                </a:lnTo>
                <a:close/>
              </a:path>
              <a:path w="1215389" h="43814">
                <a:moveTo>
                  <a:pt x="61158" y="37503"/>
                </a:moveTo>
                <a:lnTo>
                  <a:pt x="60267" y="37553"/>
                </a:lnTo>
                <a:lnTo>
                  <a:pt x="60727" y="37546"/>
                </a:lnTo>
                <a:lnTo>
                  <a:pt x="61158" y="37503"/>
                </a:lnTo>
                <a:close/>
              </a:path>
              <a:path w="1215389" h="43814">
                <a:moveTo>
                  <a:pt x="63381" y="37503"/>
                </a:moveTo>
                <a:lnTo>
                  <a:pt x="61158" y="37503"/>
                </a:lnTo>
                <a:lnTo>
                  <a:pt x="60727" y="37546"/>
                </a:lnTo>
                <a:lnTo>
                  <a:pt x="63381" y="37503"/>
                </a:lnTo>
                <a:close/>
              </a:path>
              <a:path w="1215389" h="43814">
                <a:moveTo>
                  <a:pt x="1054594" y="31369"/>
                </a:moveTo>
                <a:lnTo>
                  <a:pt x="310640" y="31369"/>
                </a:lnTo>
                <a:lnTo>
                  <a:pt x="352520" y="31419"/>
                </a:lnTo>
                <a:lnTo>
                  <a:pt x="409919" y="31546"/>
                </a:lnTo>
                <a:lnTo>
                  <a:pt x="595302" y="31572"/>
                </a:lnTo>
                <a:lnTo>
                  <a:pt x="595080" y="31572"/>
                </a:lnTo>
                <a:lnTo>
                  <a:pt x="610955" y="31927"/>
                </a:lnTo>
                <a:lnTo>
                  <a:pt x="696069" y="32118"/>
                </a:lnTo>
                <a:lnTo>
                  <a:pt x="754209" y="32156"/>
                </a:lnTo>
                <a:lnTo>
                  <a:pt x="802012" y="32156"/>
                </a:lnTo>
                <a:lnTo>
                  <a:pt x="918789" y="31826"/>
                </a:lnTo>
                <a:lnTo>
                  <a:pt x="949915" y="31788"/>
                </a:lnTo>
                <a:lnTo>
                  <a:pt x="1029826" y="31788"/>
                </a:lnTo>
                <a:lnTo>
                  <a:pt x="1054594" y="31369"/>
                </a:lnTo>
                <a:close/>
              </a:path>
              <a:path w="1215389" h="43814">
                <a:moveTo>
                  <a:pt x="1202833" y="22476"/>
                </a:moveTo>
                <a:lnTo>
                  <a:pt x="1200424" y="22885"/>
                </a:lnTo>
                <a:lnTo>
                  <a:pt x="1199553" y="22907"/>
                </a:lnTo>
                <a:lnTo>
                  <a:pt x="1200970" y="23952"/>
                </a:lnTo>
                <a:lnTo>
                  <a:pt x="1207980" y="22885"/>
                </a:lnTo>
                <a:lnTo>
                  <a:pt x="1208166" y="22634"/>
                </a:lnTo>
                <a:lnTo>
                  <a:pt x="1202833" y="22476"/>
                </a:lnTo>
                <a:close/>
              </a:path>
              <a:path w="1215389" h="43814">
                <a:moveTo>
                  <a:pt x="1198786" y="22758"/>
                </a:moveTo>
                <a:lnTo>
                  <a:pt x="1196842" y="22974"/>
                </a:lnTo>
                <a:lnTo>
                  <a:pt x="1197844" y="22949"/>
                </a:lnTo>
                <a:lnTo>
                  <a:pt x="1198786" y="22758"/>
                </a:lnTo>
                <a:close/>
              </a:path>
              <a:path w="1215389" h="43814">
                <a:moveTo>
                  <a:pt x="1197844" y="22949"/>
                </a:moveTo>
                <a:lnTo>
                  <a:pt x="1196842" y="22974"/>
                </a:lnTo>
                <a:lnTo>
                  <a:pt x="1197721" y="22974"/>
                </a:lnTo>
                <a:close/>
              </a:path>
              <a:path w="1215389" h="43814">
                <a:moveTo>
                  <a:pt x="1199352" y="22758"/>
                </a:moveTo>
                <a:lnTo>
                  <a:pt x="1198786" y="22758"/>
                </a:lnTo>
                <a:lnTo>
                  <a:pt x="1197844" y="22949"/>
                </a:lnTo>
                <a:lnTo>
                  <a:pt x="1199553" y="22907"/>
                </a:lnTo>
                <a:lnTo>
                  <a:pt x="1199352" y="22758"/>
                </a:lnTo>
                <a:close/>
              </a:path>
              <a:path w="1215389" h="43814">
                <a:moveTo>
                  <a:pt x="1191966" y="17310"/>
                </a:moveTo>
                <a:lnTo>
                  <a:pt x="1199553" y="22907"/>
                </a:lnTo>
                <a:lnTo>
                  <a:pt x="1200424" y="22885"/>
                </a:lnTo>
                <a:lnTo>
                  <a:pt x="1202833" y="22476"/>
                </a:lnTo>
                <a:lnTo>
                  <a:pt x="1201224" y="22428"/>
                </a:lnTo>
                <a:lnTo>
                  <a:pt x="1205034" y="21869"/>
                </a:lnTo>
                <a:lnTo>
                  <a:pt x="1208730" y="21869"/>
                </a:lnTo>
                <a:lnTo>
                  <a:pt x="1211008" y="18783"/>
                </a:lnTo>
                <a:lnTo>
                  <a:pt x="1196423" y="18783"/>
                </a:lnTo>
                <a:lnTo>
                  <a:pt x="1191966" y="17310"/>
                </a:lnTo>
                <a:close/>
              </a:path>
              <a:path w="1215389" h="43814">
                <a:moveTo>
                  <a:pt x="1213724" y="15104"/>
                </a:moveTo>
                <a:lnTo>
                  <a:pt x="1208166" y="22634"/>
                </a:lnTo>
                <a:lnTo>
                  <a:pt x="1208498" y="22634"/>
                </a:lnTo>
                <a:lnTo>
                  <a:pt x="1213645" y="17780"/>
                </a:lnTo>
                <a:lnTo>
                  <a:pt x="1213724" y="15104"/>
                </a:lnTo>
                <a:close/>
              </a:path>
              <a:path w="1215389" h="43814">
                <a:moveTo>
                  <a:pt x="1208730" y="21869"/>
                </a:moveTo>
                <a:lnTo>
                  <a:pt x="1205034" y="21869"/>
                </a:lnTo>
                <a:lnTo>
                  <a:pt x="1203637" y="22339"/>
                </a:lnTo>
                <a:lnTo>
                  <a:pt x="1202833" y="22476"/>
                </a:lnTo>
                <a:lnTo>
                  <a:pt x="1208166" y="22634"/>
                </a:lnTo>
                <a:lnTo>
                  <a:pt x="1208730" y="21869"/>
                </a:lnTo>
                <a:close/>
              </a:path>
              <a:path w="1215389" h="43814">
                <a:moveTo>
                  <a:pt x="1205034" y="21869"/>
                </a:moveTo>
                <a:lnTo>
                  <a:pt x="1201224" y="22428"/>
                </a:lnTo>
                <a:lnTo>
                  <a:pt x="1202833" y="22476"/>
                </a:lnTo>
                <a:lnTo>
                  <a:pt x="1203637" y="22339"/>
                </a:lnTo>
                <a:lnTo>
                  <a:pt x="1205034" y="21869"/>
                </a:lnTo>
                <a:close/>
              </a:path>
              <a:path w="1215389" h="43814">
                <a:moveTo>
                  <a:pt x="1159247" y="5806"/>
                </a:moveTo>
                <a:lnTo>
                  <a:pt x="1153663" y="6260"/>
                </a:lnTo>
                <a:lnTo>
                  <a:pt x="1152862" y="7061"/>
                </a:lnTo>
                <a:lnTo>
                  <a:pt x="1152799" y="15417"/>
                </a:lnTo>
                <a:lnTo>
                  <a:pt x="1156164" y="18783"/>
                </a:lnTo>
                <a:lnTo>
                  <a:pt x="1193963" y="18783"/>
                </a:lnTo>
                <a:lnTo>
                  <a:pt x="1191966" y="17310"/>
                </a:lnTo>
                <a:lnTo>
                  <a:pt x="1212096" y="17310"/>
                </a:lnTo>
                <a:lnTo>
                  <a:pt x="1213724" y="15104"/>
                </a:lnTo>
                <a:lnTo>
                  <a:pt x="1214000" y="5854"/>
                </a:lnTo>
                <a:lnTo>
                  <a:pt x="1158920" y="5854"/>
                </a:lnTo>
                <a:lnTo>
                  <a:pt x="1159247" y="5806"/>
                </a:lnTo>
                <a:close/>
              </a:path>
              <a:path w="1215389" h="43814">
                <a:moveTo>
                  <a:pt x="1212096" y="17310"/>
                </a:moveTo>
                <a:lnTo>
                  <a:pt x="1191966" y="17310"/>
                </a:lnTo>
                <a:lnTo>
                  <a:pt x="1196423" y="18783"/>
                </a:lnTo>
                <a:lnTo>
                  <a:pt x="1211008" y="18783"/>
                </a:lnTo>
                <a:lnTo>
                  <a:pt x="1212096" y="17310"/>
                </a:lnTo>
                <a:close/>
              </a:path>
              <a:path w="1215389" h="43814">
                <a:moveTo>
                  <a:pt x="1214003" y="5745"/>
                </a:moveTo>
                <a:lnTo>
                  <a:pt x="1213724" y="15104"/>
                </a:lnTo>
                <a:lnTo>
                  <a:pt x="1215321" y="12941"/>
                </a:lnTo>
                <a:lnTo>
                  <a:pt x="1214254" y="5930"/>
                </a:lnTo>
                <a:lnTo>
                  <a:pt x="1214003" y="5745"/>
                </a:lnTo>
                <a:close/>
              </a:path>
              <a:path w="1215389" h="43814">
                <a:moveTo>
                  <a:pt x="310654" y="11303"/>
                </a:moveTo>
                <a:lnTo>
                  <a:pt x="288991" y="11341"/>
                </a:lnTo>
                <a:lnTo>
                  <a:pt x="245148" y="11861"/>
                </a:lnTo>
                <a:lnTo>
                  <a:pt x="201307" y="12509"/>
                </a:lnTo>
                <a:lnTo>
                  <a:pt x="160013" y="14147"/>
                </a:lnTo>
                <a:lnTo>
                  <a:pt x="140542" y="14795"/>
                </a:lnTo>
                <a:lnTo>
                  <a:pt x="1152799" y="14795"/>
                </a:lnTo>
                <a:lnTo>
                  <a:pt x="1152799" y="11328"/>
                </a:lnTo>
                <a:lnTo>
                  <a:pt x="332049" y="11328"/>
                </a:lnTo>
                <a:lnTo>
                  <a:pt x="310654" y="11303"/>
                </a:lnTo>
                <a:close/>
              </a:path>
              <a:path w="1215389" h="43814">
                <a:moveTo>
                  <a:pt x="332084" y="11328"/>
                </a:moveTo>
                <a:close/>
              </a:path>
              <a:path w="1215389" h="43814">
                <a:moveTo>
                  <a:pt x="372612" y="11315"/>
                </a:moveTo>
                <a:lnTo>
                  <a:pt x="332084" y="11328"/>
                </a:lnTo>
                <a:lnTo>
                  <a:pt x="391454" y="11328"/>
                </a:lnTo>
                <a:lnTo>
                  <a:pt x="372612" y="11315"/>
                </a:lnTo>
                <a:close/>
              </a:path>
              <a:path w="1215389" h="43814">
                <a:moveTo>
                  <a:pt x="391454" y="11328"/>
                </a:moveTo>
                <a:close/>
              </a:path>
              <a:path w="1215389" h="43814">
                <a:moveTo>
                  <a:pt x="802012" y="10579"/>
                </a:moveTo>
                <a:lnTo>
                  <a:pt x="696056" y="10629"/>
                </a:lnTo>
                <a:lnTo>
                  <a:pt x="628704" y="10807"/>
                </a:lnTo>
                <a:lnTo>
                  <a:pt x="610955" y="10820"/>
                </a:lnTo>
                <a:lnTo>
                  <a:pt x="595080" y="11176"/>
                </a:lnTo>
                <a:lnTo>
                  <a:pt x="524459" y="11188"/>
                </a:lnTo>
                <a:lnTo>
                  <a:pt x="391454" y="11328"/>
                </a:lnTo>
                <a:lnTo>
                  <a:pt x="1152799" y="11328"/>
                </a:lnTo>
                <a:lnTo>
                  <a:pt x="1152799" y="10947"/>
                </a:lnTo>
                <a:lnTo>
                  <a:pt x="949916" y="10947"/>
                </a:lnTo>
                <a:lnTo>
                  <a:pt x="862553" y="10909"/>
                </a:lnTo>
                <a:lnTo>
                  <a:pt x="802012" y="10579"/>
                </a:lnTo>
                <a:close/>
              </a:path>
              <a:path w="1215389" h="43814">
                <a:moveTo>
                  <a:pt x="1081628" y="10299"/>
                </a:moveTo>
                <a:lnTo>
                  <a:pt x="1059505" y="10439"/>
                </a:lnTo>
                <a:lnTo>
                  <a:pt x="1028898" y="10947"/>
                </a:lnTo>
                <a:lnTo>
                  <a:pt x="1152799" y="10947"/>
                </a:lnTo>
                <a:lnTo>
                  <a:pt x="1152799" y="10312"/>
                </a:lnTo>
                <a:lnTo>
                  <a:pt x="1081311" y="10312"/>
                </a:lnTo>
                <a:lnTo>
                  <a:pt x="1081628" y="10299"/>
                </a:lnTo>
                <a:close/>
              </a:path>
              <a:path w="1215389" h="43814">
                <a:moveTo>
                  <a:pt x="1126656" y="8686"/>
                </a:moveTo>
                <a:lnTo>
                  <a:pt x="1081311" y="10312"/>
                </a:lnTo>
                <a:lnTo>
                  <a:pt x="1152799" y="10312"/>
                </a:lnTo>
                <a:lnTo>
                  <a:pt x="1152799" y="8712"/>
                </a:lnTo>
                <a:lnTo>
                  <a:pt x="1126383" y="8712"/>
                </a:lnTo>
                <a:lnTo>
                  <a:pt x="1126656" y="8686"/>
                </a:lnTo>
                <a:close/>
              </a:path>
              <a:path w="1215389" h="43814">
                <a:moveTo>
                  <a:pt x="1152799" y="8674"/>
                </a:moveTo>
                <a:lnTo>
                  <a:pt x="1127005" y="8674"/>
                </a:lnTo>
                <a:lnTo>
                  <a:pt x="1126383" y="8712"/>
                </a:lnTo>
                <a:lnTo>
                  <a:pt x="1152799" y="8712"/>
                </a:lnTo>
                <a:close/>
              </a:path>
              <a:path w="1215389" h="43814">
                <a:moveTo>
                  <a:pt x="1153663" y="6260"/>
                </a:moveTo>
                <a:lnTo>
                  <a:pt x="1143807" y="7061"/>
                </a:lnTo>
                <a:lnTo>
                  <a:pt x="1126656" y="8686"/>
                </a:lnTo>
                <a:lnTo>
                  <a:pt x="1127005" y="8674"/>
                </a:lnTo>
                <a:lnTo>
                  <a:pt x="1152799" y="8674"/>
                </a:lnTo>
                <a:lnTo>
                  <a:pt x="1152862" y="7061"/>
                </a:lnTo>
                <a:lnTo>
                  <a:pt x="1153663" y="6260"/>
                </a:lnTo>
                <a:close/>
              </a:path>
              <a:path w="1215389" h="43814">
                <a:moveTo>
                  <a:pt x="1173330" y="3759"/>
                </a:moveTo>
                <a:lnTo>
                  <a:pt x="1156164" y="3759"/>
                </a:lnTo>
                <a:lnTo>
                  <a:pt x="1153663" y="6260"/>
                </a:lnTo>
                <a:lnTo>
                  <a:pt x="1159247" y="5806"/>
                </a:lnTo>
                <a:lnTo>
                  <a:pt x="1172560" y="3848"/>
                </a:lnTo>
                <a:lnTo>
                  <a:pt x="1173330" y="3759"/>
                </a:lnTo>
                <a:close/>
              </a:path>
              <a:path w="1215389" h="43814">
                <a:moveTo>
                  <a:pt x="1214002" y="5778"/>
                </a:moveTo>
                <a:lnTo>
                  <a:pt x="1159593" y="5778"/>
                </a:lnTo>
                <a:lnTo>
                  <a:pt x="1158920" y="5854"/>
                </a:lnTo>
                <a:lnTo>
                  <a:pt x="1214000" y="5854"/>
                </a:lnTo>
                <a:close/>
              </a:path>
              <a:path w="1215389" h="43814">
                <a:moveTo>
                  <a:pt x="1190310" y="1979"/>
                </a:moveTo>
                <a:lnTo>
                  <a:pt x="1183012" y="2641"/>
                </a:lnTo>
                <a:lnTo>
                  <a:pt x="1172560" y="3848"/>
                </a:lnTo>
                <a:lnTo>
                  <a:pt x="1159247" y="5806"/>
                </a:lnTo>
                <a:lnTo>
                  <a:pt x="1159593" y="5778"/>
                </a:lnTo>
                <a:lnTo>
                  <a:pt x="1214002" y="5778"/>
                </a:lnTo>
                <a:lnTo>
                  <a:pt x="1213291" y="5219"/>
                </a:lnTo>
                <a:lnTo>
                  <a:pt x="1191966" y="5219"/>
                </a:lnTo>
                <a:lnTo>
                  <a:pt x="1196128" y="2159"/>
                </a:lnTo>
                <a:lnTo>
                  <a:pt x="1189565" y="2159"/>
                </a:lnTo>
                <a:lnTo>
                  <a:pt x="1190310" y="1979"/>
                </a:lnTo>
                <a:close/>
              </a:path>
              <a:path w="1215389" h="43814">
                <a:moveTo>
                  <a:pt x="1205262" y="140"/>
                </a:moveTo>
                <a:lnTo>
                  <a:pt x="1207269" y="774"/>
                </a:lnTo>
                <a:lnTo>
                  <a:pt x="1214003" y="5745"/>
                </a:lnTo>
                <a:lnTo>
                  <a:pt x="1214013" y="5410"/>
                </a:lnTo>
                <a:lnTo>
                  <a:pt x="1209149" y="254"/>
                </a:lnTo>
                <a:lnTo>
                  <a:pt x="1205262" y="140"/>
                </a:lnTo>
                <a:close/>
              </a:path>
              <a:path w="1215389" h="43814">
                <a:moveTo>
                  <a:pt x="1206867" y="647"/>
                </a:moveTo>
                <a:lnTo>
                  <a:pt x="1199662" y="647"/>
                </a:lnTo>
                <a:lnTo>
                  <a:pt x="1197612" y="1068"/>
                </a:lnTo>
                <a:lnTo>
                  <a:pt x="1191966" y="5219"/>
                </a:lnTo>
                <a:lnTo>
                  <a:pt x="1196423" y="3759"/>
                </a:lnTo>
                <a:lnTo>
                  <a:pt x="1211312" y="3759"/>
                </a:lnTo>
                <a:lnTo>
                  <a:pt x="1207269" y="774"/>
                </a:lnTo>
                <a:lnTo>
                  <a:pt x="1206867" y="647"/>
                </a:lnTo>
                <a:close/>
              </a:path>
              <a:path w="1215389" h="43814">
                <a:moveTo>
                  <a:pt x="1211312" y="3759"/>
                </a:moveTo>
                <a:lnTo>
                  <a:pt x="1196423" y="3759"/>
                </a:lnTo>
                <a:lnTo>
                  <a:pt x="1191966" y="5219"/>
                </a:lnTo>
                <a:lnTo>
                  <a:pt x="1213291" y="5219"/>
                </a:lnTo>
                <a:lnTo>
                  <a:pt x="1211312" y="3759"/>
                </a:lnTo>
                <a:close/>
              </a:path>
              <a:path w="1215389" h="43814">
                <a:moveTo>
                  <a:pt x="1191127" y="1905"/>
                </a:moveTo>
                <a:lnTo>
                  <a:pt x="1190310" y="1979"/>
                </a:lnTo>
                <a:lnTo>
                  <a:pt x="1189565" y="2159"/>
                </a:lnTo>
                <a:lnTo>
                  <a:pt x="1191127" y="1905"/>
                </a:lnTo>
                <a:close/>
              </a:path>
              <a:path w="1215389" h="43814">
                <a:moveTo>
                  <a:pt x="1196474" y="1905"/>
                </a:moveTo>
                <a:lnTo>
                  <a:pt x="1191127" y="1905"/>
                </a:lnTo>
                <a:lnTo>
                  <a:pt x="1189565" y="2159"/>
                </a:lnTo>
                <a:lnTo>
                  <a:pt x="1196128" y="2159"/>
                </a:lnTo>
                <a:lnTo>
                  <a:pt x="1196474" y="1905"/>
                </a:lnTo>
                <a:close/>
              </a:path>
              <a:path w="1215389" h="43814">
                <a:moveTo>
                  <a:pt x="1198218" y="709"/>
                </a:moveTo>
                <a:lnTo>
                  <a:pt x="1196080" y="800"/>
                </a:lnTo>
                <a:lnTo>
                  <a:pt x="1193985" y="1092"/>
                </a:lnTo>
                <a:lnTo>
                  <a:pt x="1190310" y="1979"/>
                </a:lnTo>
                <a:lnTo>
                  <a:pt x="1191127" y="1905"/>
                </a:lnTo>
                <a:lnTo>
                  <a:pt x="1196474" y="1905"/>
                </a:lnTo>
                <a:lnTo>
                  <a:pt x="1197216" y="1358"/>
                </a:lnTo>
                <a:lnTo>
                  <a:pt x="1196195" y="1358"/>
                </a:lnTo>
                <a:lnTo>
                  <a:pt x="1197566" y="838"/>
                </a:lnTo>
                <a:lnTo>
                  <a:pt x="1198218" y="709"/>
                </a:lnTo>
                <a:close/>
              </a:path>
              <a:path w="1215389" h="43814">
                <a:moveTo>
                  <a:pt x="1198218" y="709"/>
                </a:moveTo>
                <a:lnTo>
                  <a:pt x="1197566" y="838"/>
                </a:lnTo>
                <a:lnTo>
                  <a:pt x="1196195" y="1358"/>
                </a:lnTo>
                <a:lnTo>
                  <a:pt x="1197612" y="1068"/>
                </a:lnTo>
                <a:lnTo>
                  <a:pt x="1198011" y="774"/>
                </a:lnTo>
                <a:lnTo>
                  <a:pt x="1198218" y="709"/>
                </a:lnTo>
                <a:close/>
              </a:path>
              <a:path w="1215389" h="43814">
                <a:moveTo>
                  <a:pt x="1197612" y="1068"/>
                </a:moveTo>
                <a:lnTo>
                  <a:pt x="1196195" y="1358"/>
                </a:lnTo>
                <a:lnTo>
                  <a:pt x="1197216" y="1358"/>
                </a:lnTo>
                <a:lnTo>
                  <a:pt x="1197612" y="1068"/>
                </a:lnTo>
                <a:close/>
              </a:path>
              <a:path w="1215389" h="43814">
                <a:moveTo>
                  <a:pt x="1199662" y="647"/>
                </a:moveTo>
                <a:lnTo>
                  <a:pt x="1198218" y="709"/>
                </a:lnTo>
                <a:lnTo>
                  <a:pt x="1198011" y="774"/>
                </a:lnTo>
                <a:lnTo>
                  <a:pt x="1197612" y="1068"/>
                </a:lnTo>
                <a:lnTo>
                  <a:pt x="1199662" y="647"/>
                </a:lnTo>
                <a:close/>
              </a:path>
              <a:path w="1215389" h="43814">
                <a:moveTo>
                  <a:pt x="1200462" y="0"/>
                </a:moveTo>
                <a:lnTo>
                  <a:pt x="1198218" y="709"/>
                </a:lnTo>
                <a:lnTo>
                  <a:pt x="1201224" y="114"/>
                </a:lnTo>
                <a:lnTo>
                  <a:pt x="1202731" y="66"/>
                </a:lnTo>
                <a:lnTo>
                  <a:pt x="1200462" y="0"/>
                </a:lnTo>
                <a:close/>
              </a:path>
              <a:path w="1215389" h="43814">
                <a:moveTo>
                  <a:pt x="1202731" y="66"/>
                </a:moveTo>
                <a:lnTo>
                  <a:pt x="1201224" y="114"/>
                </a:lnTo>
                <a:lnTo>
                  <a:pt x="1198219" y="709"/>
                </a:lnTo>
                <a:lnTo>
                  <a:pt x="1199662" y="647"/>
                </a:lnTo>
                <a:lnTo>
                  <a:pt x="1206867" y="647"/>
                </a:lnTo>
                <a:lnTo>
                  <a:pt x="1205262" y="140"/>
                </a:lnTo>
                <a:lnTo>
                  <a:pt x="1202731" y="66"/>
                </a:lnTo>
                <a:close/>
              </a:path>
              <a:path w="1215389" h="43814">
                <a:moveTo>
                  <a:pt x="1204818" y="0"/>
                </a:moveTo>
                <a:lnTo>
                  <a:pt x="1202731" y="66"/>
                </a:lnTo>
                <a:lnTo>
                  <a:pt x="1205262" y="140"/>
                </a:lnTo>
                <a:lnTo>
                  <a:pt x="1204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0284" y="4167161"/>
            <a:ext cx="584759" cy="1940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3561" y="4047248"/>
            <a:ext cx="352763" cy="2896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8287" y="4105757"/>
            <a:ext cx="214089" cy="33111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8508" y="3973080"/>
            <a:ext cx="906233" cy="3005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30964" y="4085221"/>
            <a:ext cx="140543" cy="1282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26210" y="2257513"/>
            <a:ext cx="1430327" cy="7645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50153" y="4080497"/>
            <a:ext cx="157225" cy="1405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65261" y="1135951"/>
            <a:ext cx="5657097" cy="201242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86233" y="3953687"/>
            <a:ext cx="518903" cy="29118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48805" y="3878960"/>
            <a:ext cx="795401" cy="30311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95613" y="3926598"/>
            <a:ext cx="787910" cy="2438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56358" y="3846195"/>
            <a:ext cx="724875" cy="45675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568751" y="3862628"/>
            <a:ext cx="640600" cy="26288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255004" y="3821519"/>
            <a:ext cx="351934" cy="31333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73740" y="3636759"/>
            <a:ext cx="498932" cy="66147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84014" y="4152582"/>
            <a:ext cx="1031678" cy="35406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46145" y="4839550"/>
            <a:ext cx="1028145" cy="36433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263049" y="4714862"/>
            <a:ext cx="1156906" cy="35231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52973" y="5389206"/>
            <a:ext cx="1761106" cy="74874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710094" y="5735372"/>
            <a:ext cx="273338" cy="43868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214725" y="5794546"/>
            <a:ext cx="201498" cy="23678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55566" y="5677496"/>
            <a:ext cx="552780" cy="38905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208651" y="5664150"/>
            <a:ext cx="595455" cy="25074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67401" y="5600098"/>
            <a:ext cx="531784" cy="33455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930758" y="5634579"/>
            <a:ext cx="256463" cy="19277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268044" y="5616469"/>
            <a:ext cx="185358" cy="21047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-10" dirty="0"/>
              <a:t>DC-</a:t>
            </a:r>
            <a:r>
              <a:rPr sz="3900" dirty="0"/>
              <a:t>AC</a:t>
            </a:r>
            <a:r>
              <a:rPr sz="3900" spc="5" dirty="0"/>
              <a:t> </a:t>
            </a:r>
            <a:r>
              <a:rPr sz="3900" spc="-10" dirty="0"/>
              <a:t>Converter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07" y="4308995"/>
            <a:ext cx="3053741" cy="21761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4361" y="3173628"/>
            <a:ext cx="8329968" cy="34351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822" y="3405111"/>
            <a:ext cx="2093827" cy="7107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4316" y="3719258"/>
            <a:ext cx="153071" cy="21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7529" y="1135951"/>
            <a:ext cx="4394830" cy="18027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90116" y="1188961"/>
            <a:ext cx="334403" cy="56007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373123" y="1168234"/>
            <a:ext cx="2212975" cy="1456055"/>
            <a:chOff x="8373123" y="1168234"/>
            <a:chExt cx="2212975" cy="145605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9567" y="1168234"/>
              <a:ext cx="904530" cy="6105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3123" y="1229753"/>
              <a:ext cx="772071" cy="9686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4238" y="1899958"/>
              <a:ext cx="401320" cy="2729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01885" y="1930311"/>
              <a:ext cx="160655" cy="255270"/>
            </a:xfrm>
            <a:custGeom>
              <a:avLst/>
              <a:gdLst/>
              <a:ahLst/>
              <a:cxnLst/>
              <a:rect l="l" t="t" r="r" b="b"/>
              <a:pathLst>
                <a:path w="160654" h="255269">
                  <a:moveTo>
                    <a:pt x="79489" y="38"/>
                  </a:moveTo>
                  <a:lnTo>
                    <a:pt x="43799" y="27638"/>
                  </a:lnTo>
                  <a:lnTo>
                    <a:pt x="21208" y="67589"/>
                  </a:lnTo>
                  <a:lnTo>
                    <a:pt x="5194" y="119913"/>
                  </a:lnTo>
                  <a:lnTo>
                    <a:pt x="25" y="173202"/>
                  </a:lnTo>
                  <a:lnTo>
                    <a:pt x="0" y="196316"/>
                  </a:lnTo>
                  <a:lnTo>
                    <a:pt x="304" y="198831"/>
                  </a:lnTo>
                  <a:lnTo>
                    <a:pt x="15405" y="237794"/>
                  </a:lnTo>
                  <a:lnTo>
                    <a:pt x="50088" y="254165"/>
                  </a:lnTo>
                  <a:lnTo>
                    <a:pt x="73393" y="254685"/>
                  </a:lnTo>
                  <a:lnTo>
                    <a:pt x="74650" y="254596"/>
                  </a:lnTo>
                  <a:lnTo>
                    <a:pt x="128270" y="243916"/>
                  </a:lnTo>
                  <a:lnTo>
                    <a:pt x="135941" y="240982"/>
                  </a:lnTo>
                  <a:lnTo>
                    <a:pt x="74929" y="240982"/>
                  </a:lnTo>
                  <a:lnTo>
                    <a:pt x="72440" y="240931"/>
                  </a:lnTo>
                  <a:lnTo>
                    <a:pt x="73692" y="240729"/>
                  </a:lnTo>
                  <a:lnTo>
                    <a:pt x="54646" y="236842"/>
                  </a:lnTo>
                  <a:lnTo>
                    <a:pt x="53784" y="236842"/>
                  </a:lnTo>
                  <a:lnTo>
                    <a:pt x="52095" y="236321"/>
                  </a:lnTo>
                  <a:lnTo>
                    <a:pt x="52545" y="236321"/>
                  </a:lnTo>
                  <a:lnTo>
                    <a:pt x="42025" y="231901"/>
                  </a:lnTo>
                  <a:lnTo>
                    <a:pt x="40767" y="231901"/>
                  </a:lnTo>
                  <a:lnTo>
                    <a:pt x="38125" y="230263"/>
                  </a:lnTo>
                  <a:lnTo>
                    <a:pt x="38852" y="230263"/>
                  </a:lnTo>
                  <a:lnTo>
                    <a:pt x="32947" y="225209"/>
                  </a:lnTo>
                  <a:lnTo>
                    <a:pt x="31369" y="225209"/>
                  </a:lnTo>
                  <a:lnTo>
                    <a:pt x="28600" y="221487"/>
                  </a:lnTo>
                  <a:lnTo>
                    <a:pt x="29719" y="221487"/>
                  </a:lnTo>
                  <a:lnTo>
                    <a:pt x="25706" y="212432"/>
                  </a:lnTo>
                  <a:lnTo>
                    <a:pt x="25514" y="212432"/>
                  </a:lnTo>
                  <a:lnTo>
                    <a:pt x="24879" y="210565"/>
                  </a:lnTo>
                  <a:lnTo>
                    <a:pt x="25072" y="210565"/>
                  </a:lnTo>
                  <a:lnTo>
                    <a:pt x="21700" y="196316"/>
                  </a:lnTo>
                  <a:lnTo>
                    <a:pt x="21412" y="196316"/>
                  </a:lnTo>
                  <a:lnTo>
                    <a:pt x="21120" y="193865"/>
                  </a:lnTo>
                  <a:lnTo>
                    <a:pt x="21412" y="193865"/>
                  </a:lnTo>
                  <a:lnTo>
                    <a:pt x="21386" y="174612"/>
                  </a:lnTo>
                  <a:lnTo>
                    <a:pt x="23011" y="149910"/>
                  </a:lnTo>
                  <a:lnTo>
                    <a:pt x="26008" y="125247"/>
                  </a:lnTo>
                  <a:lnTo>
                    <a:pt x="26174" y="123888"/>
                  </a:lnTo>
                  <a:lnTo>
                    <a:pt x="32467" y="99822"/>
                  </a:lnTo>
                  <a:lnTo>
                    <a:pt x="32689" y="98958"/>
                  </a:lnTo>
                  <a:lnTo>
                    <a:pt x="40195" y="77635"/>
                  </a:lnTo>
                  <a:lnTo>
                    <a:pt x="40068" y="77635"/>
                  </a:lnTo>
                  <a:lnTo>
                    <a:pt x="40716" y="76149"/>
                  </a:lnTo>
                  <a:lnTo>
                    <a:pt x="40858" y="76149"/>
                  </a:lnTo>
                  <a:lnTo>
                    <a:pt x="50914" y="57238"/>
                  </a:lnTo>
                  <a:lnTo>
                    <a:pt x="60233" y="41414"/>
                  </a:lnTo>
                  <a:lnTo>
                    <a:pt x="60045" y="41414"/>
                  </a:lnTo>
                  <a:lnTo>
                    <a:pt x="61125" y="39903"/>
                  </a:lnTo>
                  <a:lnTo>
                    <a:pt x="61336" y="39903"/>
                  </a:lnTo>
                  <a:lnTo>
                    <a:pt x="69881" y="29895"/>
                  </a:lnTo>
                  <a:lnTo>
                    <a:pt x="69634" y="29895"/>
                  </a:lnTo>
                  <a:lnTo>
                    <a:pt x="71107" y="28460"/>
                  </a:lnTo>
                  <a:lnTo>
                    <a:pt x="71440" y="28460"/>
                  </a:lnTo>
                  <a:lnTo>
                    <a:pt x="72475" y="27638"/>
                  </a:lnTo>
                  <a:lnTo>
                    <a:pt x="73503" y="23487"/>
                  </a:lnTo>
                  <a:lnTo>
                    <a:pt x="77609" y="3784"/>
                  </a:lnTo>
                  <a:lnTo>
                    <a:pt x="81660" y="368"/>
                  </a:lnTo>
                  <a:lnTo>
                    <a:pt x="86764" y="189"/>
                  </a:lnTo>
                  <a:lnTo>
                    <a:pt x="84696" y="114"/>
                  </a:lnTo>
                  <a:lnTo>
                    <a:pt x="79489" y="38"/>
                  </a:lnTo>
                  <a:close/>
                </a:path>
                <a:path w="160654" h="255269">
                  <a:moveTo>
                    <a:pt x="73692" y="240729"/>
                  </a:moveTo>
                  <a:lnTo>
                    <a:pt x="72440" y="240931"/>
                  </a:lnTo>
                  <a:lnTo>
                    <a:pt x="74929" y="240982"/>
                  </a:lnTo>
                  <a:lnTo>
                    <a:pt x="73692" y="240729"/>
                  </a:lnTo>
                  <a:close/>
                </a:path>
                <a:path w="160654" h="255269">
                  <a:moveTo>
                    <a:pt x="145841" y="236956"/>
                  </a:moveTo>
                  <a:lnTo>
                    <a:pt x="97078" y="236956"/>
                  </a:lnTo>
                  <a:lnTo>
                    <a:pt x="96621" y="237045"/>
                  </a:lnTo>
                  <a:lnTo>
                    <a:pt x="73692" y="240729"/>
                  </a:lnTo>
                  <a:lnTo>
                    <a:pt x="74929" y="240982"/>
                  </a:lnTo>
                  <a:lnTo>
                    <a:pt x="135941" y="240982"/>
                  </a:lnTo>
                  <a:lnTo>
                    <a:pt x="144170" y="237756"/>
                  </a:lnTo>
                  <a:lnTo>
                    <a:pt x="144716" y="237515"/>
                  </a:lnTo>
                  <a:lnTo>
                    <a:pt x="145841" y="236956"/>
                  </a:lnTo>
                  <a:close/>
                </a:path>
                <a:path w="160654" h="255269">
                  <a:moveTo>
                    <a:pt x="96835" y="236995"/>
                  </a:moveTo>
                  <a:lnTo>
                    <a:pt x="96527" y="237045"/>
                  </a:lnTo>
                  <a:lnTo>
                    <a:pt x="96835" y="236995"/>
                  </a:lnTo>
                  <a:close/>
                </a:path>
                <a:path w="160654" h="255269">
                  <a:moveTo>
                    <a:pt x="124683" y="230536"/>
                  </a:moveTo>
                  <a:lnTo>
                    <a:pt x="96835" y="236995"/>
                  </a:lnTo>
                  <a:lnTo>
                    <a:pt x="97078" y="236956"/>
                  </a:lnTo>
                  <a:lnTo>
                    <a:pt x="145841" y="236956"/>
                  </a:lnTo>
                  <a:lnTo>
                    <a:pt x="158375" y="230733"/>
                  </a:lnTo>
                  <a:lnTo>
                    <a:pt x="124180" y="230733"/>
                  </a:lnTo>
                  <a:lnTo>
                    <a:pt x="124683" y="230536"/>
                  </a:lnTo>
                  <a:close/>
                </a:path>
                <a:path w="160654" h="255269">
                  <a:moveTo>
                    <a:pt x="52095" y="236321"/>
                  </a:moveTo>
                  <a:lnTo>
                    <a:pt x="53784" y="236842"/>
                  </a:lnTo>
                  <a:lnTo>
                    <a:pt x="52970" y="236500"/>
                  </a:lnTo>
                  <a:lnTo>
                    <a:pt x="52095" y="236321"/>
                  </a:lnTo>
                  <a:close/>
                </a:path>
                <a:path w="160654" h="255269">
                  <a:moveTo>
                    <a:pt x="52970" y="236500"/>
                  </a:moveTo>
                  <a:lnTo>
                    <a:pt x="53784" y="236842"/>
                  </a:lnTo>
                  <a:lnTo>
                    <a:pt x="54646" y="236842"/>
                  </a:lnTo>
                  <a:lnTo>
                    <a:pt x="52970" y="236500"/>
                  </a:lnTo>
                  <a:close/>
                </a:path>
                <a:path w="160654" h="255269">
                  <a:moveTo>
                    <a:pt x="52545" y="236321"/>
                  </a:moveTo>
                  <a:lnTo>
                    <a:pt x="52095" y="236321"/>
                  </a:lnTo>
                  <a:lnTo>
                    <a:pt x="52970" y="236500"/>
                  </a:lnTo>
                  <a:lnTo>
                    <a:pt x="52545" y="236321"/>
                  </a:lnTo>
                  <a:close/>
                </a:path>
                <a:path w="160654" h="255269">
                  <a:moveTo>
                    <a:pt x="38125" y="230263"/>
                  </a:moveTo>
                  <a:lnTo>
                    <a:pt x="40767" y="231901"/>
                  </a:lnTo>
                  <a:lnTo>
                    <a:pt x="39554" y="230864"/>
                  </a:lnTo>
                  <a:lnTo>
                    <a:pt x="38125" y="230263"/>
                  </a:lnTo>
                  <a:close/>
                </a:path>
                <a:path w="160654" h="255269">
                  <a:moveTo>
                    <a:pt x="39554" y="230864"/>
                  </a:moveTo>
                  <a:lnTo>
                    <a:pt x="40767" y="231901"/>
                  </a:lnTo>
                  <a:lnTo>
                    <a:pt x="42025" y="231901"/>
                  </a:lnTo>
                  <a:lnTo>
                    <a:pt x="39554" y="230864"/>
                  </a:lnTo>
                  <a:close/>
                </a:path>
                <a:path w="160654" h="255269">
                  <a:moveTo>
                    <a:pt x="38852" y="230263"/>
                  </a:moveTo>
                  <a:lnTo>
                    <a:pt x="38125" y="230263"/>
                  </a:lnTo>
                  <a:lnTo>
                    <a:pt x="39554" y="230864"/>
                  </a:lnTo>
                  <a:lnTo>
                    <a:pt x="38852" y="230263"/>
                  </a:lnTo>
                  <a:close/>
                </a:path>
                <a:path w="160654" h="255269">
                  <a:moveTo>
                    <a:pt x="125145" y="230428"/>
                  </a:moveTo>
                  <a:lnTo>
                    <a:pt x="124683" y="230536"/>
                  </a:lnTo>
                  <a:lnTo>
                    <a:pt x="124180" y="230733"/>
                  </a:lnTo>
                  <a:lnTo>
                    <a:pt x="125145" y="230428"/>
                  </a:lnTo>
                  <a:close/>
                </a:path>
                <a:path w="160654" h="255269">
                  <a:moveTo>
                    <a:pt x="158989" y="230428"/>
                  </a:moveTo>
                  <a:lnTo>
                    <a:pt x="125145" y="230428"/>
                  </a:lnTo>
                  <a:lnTo>
                    <a:pt x="124180" y="230733"/>
                  </a:lnTo>
                  <a:lnTo>
                    <a:pt x="158375" y="230733"/>
                  </a:lnTo>
                  <a:lnTo>
                    <a:pt x="158989" y="230428"/>
                  </a:lnTo>
                  <a:close/>
                </a:path>
                <a:path w="160654" h="255269">
                  <a:moveTo>
                    <a:pt x="159966" y="224866"/>
                  </a:moveTo>
                  <a:lnTo>
                    <a:pt x="139115" y="224866"/>
                  </a:lnTo>
                  <a:lnTo>
                    <a:pt x="138569" y="225107"/>
                  </a:lnTo>
                  <a:lnTo>
                    <a:pt x="124683" y="230536"/>
                  </a:lnTo>
                  <a:lnTo>
                    <a:pt x="125145" y="230428"/>
                  </a:lnTo>
                  <a:lnTo>
                    <a:pt x="158989" y="230428"/>
                  </a:lnTo>
                  <a:lnTo>
                    <a:pt x="159219" y="230314"/>
                  </a:lnTo>
                  <a:lnTo>
                    <a:pt x="160616" y="226174"/>
                  </a:lnTo>
                  <a:lnTo>
                    <a:pt x="159966" y="224866"/>
                  </a:lnTo>
                  <a:close/>
                </a:path>
                <a:path w="160654" h="255269">
                  <a:moveTo>
                    <a:pt x="28600" y="221487"/>
                  </a:moveTo>
                  <a:lnTo>
                    <a:pt x="31369" y="225209"/>
                  </a:lnTo>
                  <a:lnTo>
                    <a:pt x="30404" y="223031"/>
                  </a:lnTo>
                  <a:lnTo>
                    <a:pt x="28600" y="221487"/>
                  </a:lnTo>
                  <a:close/>
                </a:path>
                <a:path w="160654" h="255269">
                  <a:moveTo>
                    <a:pt x="30404" y="223031"/>
                  </a:moveTo>
                  <a:lnTo>
                    <a:pt x="31369" y="225209"/>
                  </a:lnTo>
                  <a:lnTo>
                    <a:pt x="32947" y="225209"/>
                  </a:lnTo>
                  <a:lnTo>
                    <a:pt x="30404" y="223031"/>
                  </a:lnTo>
                  <a:close/>
                </a:path>
                <a:path w="160654" h="255269">
                  <a:moveTo>
                    <a:pt x="138830" y="224978"/>
                  </a:moveTo>
                  <a:lnTo>
                    <a:pt x="138501" y="225107"/>
                  </a:lnTo>
                  <a:lnTo>
                    <a:pt x="138830" y="224978"/>
                  </a:lnTo>
                  <a:close/>
                </a:path>
                <a:path w="160654" h="255269">
                  <a:moveTo>
                    <a:pt x="139115" y="224866"/>
                  </a:moveTo>
                  <a:lnTo>
                    <a:pt x="138830" y="224978"/>
                  </a:lnTo>
                  <a:lnTo>
                    <a:pt x="138569" y="225107"/>
                  </a:lnTo>
                  <a:lnTo>
                    <a:pt x="139115" y="224866"/>
                  </a:lnTo>
                  <a:close/>
                </a:path>
                <a:path w="160654" h="255269">
                  <a:moveTo>
                    <a:pt x="153073" y="217919"/>
                  </a:moveTo>
                  <a:lnTo>
                    <a:pt x="138830" y="224978"/>
                  </a:lnTo>
                  <a:lnTo>
                    <a:pt x="139115" y="224866"/>
                  </a:lnTo>
                  <a:lnTo>
                    <a:pt x="159966" y="224866"/>
                  </a:lnTo>
                  <a:lnTo>
                    <a:pt x="157213" y="219328"/>
                  </a:lnTo>
                  <a:lnTo>
                    <a:pt x="153073" y="217919"/>
                  </a:lnTo>
                  <a:close/>
                </a:path>
                <a:path w="160654" h="255269">
                  <a:moveTo>
                    <a:pt x="29719" y="221487"/>
                  </a:moveTo>
                  <a:lnTo>
                    <a:pt x="28600" y="221487"/>
                  </a:lnTo>
                  <a:lnTo>
                    <a:pt x="30404" y="223031"/>
                  </a:lnTo>
                  <a:lnTo>
                    <a:pt x="29719" y="221487"/>
                  </a:lnTo>
                  <a:close/>
                </a:path>
                <a:path w="160654" h="255269">
                  <a:moveTo>
                    <a:pt x="24879" y="210565"/>
                  </a:moveTo>
                  <a:lnTo>
                    <a:pt x="25514" y="212432"/>
                  </a:lnTo>
                  <a:lnTo>
                    <a:pt x="25293" y="211501"/>
                  </a:lnTo>
                  <a:lnTo>
                    <a:pt x="24879" y="210565"/>
                  </a:lnTo>
                  <a:close/>
                </a:path>
                <a:path w="160654" h="255269">
                  <a:moveTo>
                    <a:pt x="25293" y="211501"/>
                  </a:moveTo>
                  <a:lnTo>
                    <a:pt x="25514" y="212432"/>
                  </a:lnTo>
                  <a:lnTo>
                    <a:pt x="25706" y="212432"/>
                  </a:lnTo>
                  <a:lnTo>
                    <a:pt x="25293" y="211501"/>
                  </a:lnTo>
                  <a:close/>
                </a:path>
                <a:path w="160654" h="255269">
                  <a:moveTo>
                    <a:pt x="25072" y="210565"/>
                  </a:moveTo>
                  <a:lnTo>
                    <a:pt x="24879" y="210565"/>
                  </a:lnTo>
                  <a:lnTo>
                    <a:pt x="25293" y="211501"/>
                  </a:lnTo>
                  <a:lnTo>
                    <a:pt x="25072" y="210565"/>
                  </a:lnTo>
                  <a:close/>
                </a:path>
                <a:path w="160654" h="255269">
                  <a:moveTo>
                    <a:pt x="21120" y="193865"/>
                  </a:moveTo>
                  <a:lnTo>
                    <a:pt x="21412" y="196316"/>
                  </a:lnTo>
                  <a:lnTo>
                    <a:pt x="21412" y="195099"/>
                  </a:lnTo>
                  <a:lnTo>
                    <a:pt x="21120" y="193865"/>
                  </a:lnTo>
                  <a:close/>
                </a:path>
                <a:path w="160654" h="255269">
                  <a:moveTo>
                    <a:pt x="21412" y="195099"/>
                  </a:moveTo>
                  <a:lnTo>
                    <a:pt x="21412" y="196316"/>
                  </a:lnTo>
                  <a:lnTo>
                    <a:pt x="21700" y="196316"/>
                  </a:lnTo>
                  <a:lnTo>
                    <a:pt x="21412" y="195099"/>
                  </a:lnTo>
                  <a:close/>
                </a:path>
                <a:path w="160654" h="255269">
                  <a:moveTo>
                    <a:pt x="21412" y="193865"/>
                  </a:moveTo>
                  <a:lnTo>
                    <a:pt x="21120" y="193865"/>
                  </a:lnTo>
                  <a:lnTo>
                    <a:pt x="21412" y="195099"/>
                  </a:lnTo>
                  <a:lnTo>
                    <a:pt x="21412" y="193865"/>
                  </a:lnTo>
                  <a:close/>
                </a:path>
                <a:path w="160654" h="255269">
                  <a:moveTo>
                    <a:pt x="21412" y="174226"/>
                  </a:moveTo>
                  <a:lnTo>
                    <a:pt x="21386" y="174612"/>
                  </a:lnTo>
                  <a:lnTo>
                    <a:pt x="21412" y="174226"/>
                  </a:lnTo>
                  <a:close/>
                </a:path>
                <a:path w="160654" h="255269">
                  <a:moveTo>
                    <a:pt x="21433" y="173901"/>
                  </a:moveTo>
                  <a:lnTo>
                    <a:pt x="21412" y="174226"/>
                  </a:lnTo>
                  <a:lnTo>
                    <a:pt x="21433" y="173901"/>
                  </a:lnTo>
                  <a:close/>
                </a:path>
                <a:path w="160654" h="255269">
                  <a:moveTo>
                    <a:pt x="23039" y="149483"/>
                  </a:moveTo>
                  <a:lnTo>
                    <a:pt x="22987" y="149910"/>
                  </a:lnTo>
                  <a:lnTo>
                    <a:pt x="23039" y="149483"/>
                  </a:lnTo>
                  <a:close/>
                </a:path>
                <a:path w="160654" h="255269">
                  <a:moveTo>
                    <a:pt x="26174" y="123888"/>
                  </a:moveTo>
                  <a:lnTo>
                    <a:pt x="25920" y="125247"/>
                  </a:lnTo>
                  <a:lnTo>
                    <a:pt x="26087" y="124598"/>
                  </a:lnTo>
                  <a:lnTo>
                    <a:pt x="26174" y="123888"/>
                  </a:lnTo>
                  <a:close/>
                </a:path>
                <a:path w="160654" h="255269">
                  <a:moveTo>
                    <a:pt x="26087" y="124598"/>
                  </a:moveTo>
                  <a:lnTo>
                    <a:pt x="25920" y="125247"/>
                  </a:lnTo>
                  <a:lnTo>
                    <a:pt x="26087" y="124598"/>
                  </a:lnTo>
                  <a:close/>
                </a:path>
                <a:path w="160654" h="255269">
                  <a:moveTo>
                    <a:pt x="26270" y="123888"/>
                  </a:moveTo>
                  <a:lnTo>
                    <a:pt x="26087" y="124598"/>
                  </a:lnTo>
                  <a:lnTo>
                    <a:pt x="26270" y="123888"/>
                  </a:lnTo>
                  <a:close/>
                </a:path>
                <a:path w="160654" h="255269">
                  <a:moveTo>
                    <a:pt x="32689" y="98958"/>
                  </a:moveTo>
                  <a:lnTo>
                    <a:pt x="32423" y="99822"/>
                  </a:lnTo>
                  <a:lnTo>
                    <a:pt x="32590" y="99344"/>
                  </a:lnTo>
                  <a:lnTo>
                    <a:pt x="32689" y="98958"/>
                  </a:lnTo>
                  <a:close/>
                </a:path>
                <a:path w="160654" h="255269">
                  <a:moveTo>
                    <a:pt x="32590" y="99344"/>
                  </a:moveTo>
                  <a:lnTo>
                    <a:pt x="32423" y="99822"/>
                  </a:lnTo>
                  <a:lnTo>
                    <a:pt x="32590" y="99344"/>
                  </a:lnTo>
                  <a:close/>
                </a:path>
                <a:path w="160654" h="255269">
                  <a:moveTo>
                    <a:pt x="32725" y="98958"/>
                  </a:moveTo>
                  <a:lnTo>
                    <a:pt x="32590" y="99344"/>
                  </a:lnTo>
                  <a:lnTo>
                    <a:pt x="32725" y="98958"/>
                  </a:lnTo>
                  <a:close/>
                </a:path>
                <a:path w="160654" h="255269">
                  <a:moveTo>
                    <a:pt x="40716" y="76149"/>
                  </a:moveTo>
                  <a:lnTo>
                    <a:pt x="40068" y="77635"/>
                  </a:lnTo>
                  <a:lnTo>
                    <a:pt x="40441" y="76934"/>
                  </a:lnTo>
                  <a:lnTo>
                    <a:pt x="40716" y="76149"/>
                  </a:lnTo>
                  <a:close/>
                </a:path>
                <a:path w="160654" h="255269">
                  <a:moveTo>
                    <a:pt x="40441" y="76934"/>
                  </a:moveTo>
                  <a:lnTo>
                    <a:pt x="40068" y="77635"/>
                  </a:lnTo>
                  <a:lnTo>
                    <a:pt x="40195" y="77635"/>
                  </a:lnTo>
                  <a:lnTo>
                    <a:pt x="40441" y="76934"/>
                  </a:lnTo>
                  <a:close/>
                </a:path>
                <a:path w="160654" h="255269">
                  <a:moveTo>
                    <a:pt x="40858" y="76149"/>
                  </a:moveTo>
                  <a:lnTo>
                    <a:pt x="40716" y="76149"/>
                  </a:lnTo>
                  <a:lnTo>
                    <a:pt x="40441" y="76934"/>
                  </a:lnTo>
                  <a:lnTo>
                    <a:pt x="40858" y="76149"/>
                  </a:lnTo>
                  <a:close/>
                </a:path>
                <a:path w="160654" h="255269">
                  <a:moveTo>
                    <a:pt x="95924" y="17592"/>
                  </a:moveTo>
                  <a:lnTo>
                    <a:pt x="92925" y="20802"/>
                  </a:lnTo>
                  <a:lnTo>
                    <a:pt x="84480" y="21094"/>
                  </a:lnTo>
                  <a:lnTo>
                    <a:pt x="82083" y="21125"/>
                  </a:lnTo>
                  <a:lnTo>
                    <a:pt x="77702" y="23487"/>
                  </a:lnTo>
                  <a:lnTo>
                    <a:pt x="72475" y="27638"/>
                  </a:lnTo>
                  <a:lnTo>
                    <a:pt x="67309" y="48323"/>
                  </a:lnTo>
                  <a:lnTo>
                    <a:pt x="70446" y="53530"/>
                  </a:lnTo>
                  <a:lnTo>
                    <a:pt x="80479" y="56045"/>
                  </a:lnTo>
                  <a:lnTo>
                    <a:pt x="85483" y="53263"/>
                  </a:lnTo>
                  <a:lnTo>
                    <a:pt x="93342" y="29070"/>
                  </a:lnTo>
                  <a:lnTo>
                    <a:pt x="93535" y="28346"/>
                  </a:lnTo>
                  <a:lnTo>
                    <a:pt x="95924" y="17592"/>
                  </a:lnTo>
                  <a:close/>
                </a:path>
                <a:path w="160654" h="255269">
                  <a:moveTo>
                    <a:pt x="61125" y="39903"/>
                  </a:moveTo>
                  <a:lnTo>
                    <a:pt x="60045" y="41414"/>
                  </a:lnTo>
                  <a:lnTo>
                    <a:pt x="60653" y="40702"/>
                  </a:lnTo>
                  <a:lnTo>
                    <a:pt x="61125" y="39903"/>
                  </a:lnTo>
                  <a:close/>
                </a:path>
                <a:path w="160654" h="255269">
                  <a:moveTo>
                    <a:pt x="60653" y="40702"/>
                  </a:moveTo>
                  <a:lnTo>
                    <a:pt x="60045" y="41414"/>
                  </a:lnTo>
                  <a:lnTo>
                    <a:pt x="60233" y="41414"/>
                  </a:lnTo>
                  <a:lnTo>
                    <a:pt x="60653" y="40702"/>
                  </a:lnTo>
                  <a:close/>
                </a:path>
                <a:path w="160654" h="255269">
                  <a:moveTo>
                    <a:pt x="61336" y="39903"/>
                  </a:moveTo>
                  <a:lnTo>
                    <a:pt x="61125" y="39903"/>
                  </a:lnTo>
                  <a:lnTo>
                    <a:pt x="60653" y="40702"/>
                  </a:lnTo>
                  <a:lnTo>
                    <a:pt x="61336" y="39903"/>
                  </a:lnTo>
                  <a:close/>
                </a:path>
                <a:path w="160654" h="255269">
                  <a:moveTo>
                    <a:pt x="71107" y="28460"/>
                  </a:moveTo>
                  <a:lnTo>
                    <a:pt x="69634" y="29895"/>
                  </a:lnTo>
                  <a:lnTo>
                    <a:pt x="70404" y="29284"/>
                  </a:lnTo>
                  <a:lnTo>
                    <a:pt x="71107" y="28460"/>
                  </a:lnTo>
                  <a:close/>
                </a:path>
                <a:path w="160654" h="255269">
                  <a:moveTo>
                    <a:pt x="70404" y="29284"/>
                  </a:moveTo>
                  <a:lnTo>
                    <a:pt x="69634" y="29895"/>
                  </a:lnTo>
                  <a:lnTo>
                    <a:pt x="69881" y="29895"/>
                  </a:lnTo>
                  <a:lnTo>
                    <a:pt x="70404" y="29284"/>
                  </a:lnTo>
                  <a:close/>
                </a:path>
                <a:path w="160654" h="255269">
                  <a:moveTo>
                    <a:pt x="71440" y="28460"/>
                  </a:moveTo>
                  <a:lnTo>
                    <a:pt x="71107" y="28460"/>
                  </a:lnTo>
                  <a:lnTo>
                    <a:pt x="70404" y="29284"/>
                  </a:lnTo>
                  <a:lnTo>
                    <a:pt x="71440" y="28460"/>
                  </a:lnTo>
                  <a:close/>
                </a:path>
                <a:path w="160654" h="255269">
                  <a:moveTo>
                    <a:pt x="77370" y="23609"/>
                  </a:moveTo>
                  <a:lnTo>
                    <a:pt x="73482" y="23609"/>
                  </a:lnTo>
                  <a:lnTo>
                    <a:pt x="72475" y="27638"/>
                  </a:lnTo>
                  <a:lnTo>
                    <a:pt x="77165" y="23914"/>
                  </a:lnTo>
                  <a:lnTo>
                    <a:pt x="76911" y="23914"/>
                  </a:lnTo>
                  <a:lnTo>
                    <a:pt x="77370" y="23609"/>
                  </a:lnTo>
                  <a:close/>
                </a:path>
                <a:path w="160654" h="255269">
                  <a:moveTo>
                    <a:pt x="78460" y="22885"/>
                  </a:moveTo>
                  <a:lnTo>
                    <a:pt x="76911" y="23914"/>
                  </a:lnTo>
                  <a:lnTo>
                    <a:pt x="77702" y="23487"/>
                  </a:lnTo>
                  <a:lnTo>
                    <a:pt x="78460" y="22885"/>
                  </a:lnTo>
                  <a:close/>
                </a:path>
                <a:path w="160654" h="255269">
                  <a:moveTo>
                    <a:pt x="77702" y="23487"/>
                  </a:moveTo>
                  <a:lnTo>
                    <a:pt x="76911" y="23914"/>
                  </a:lnTo>
                  <a:lnTo>
                    <a:pt x="77165" y="23914"/>
                  </a:lnTo>
                  <a:lnTo>
                    <a:pt x="77702" y="23487"/>
                  </a:lnTo>
                  <a:close/>
                </a:path>
                <a:path w="160654" h="255269">
                  <a:moveTo>
                    <a:pt x="86764" y="189"/>
                  </a:moveTo>
                  <a:lnTo>
                    <a:pt x="81660" y="368"/>
                  </a:lnTo>
                  <a:lnTo>
                    <a:pt x="77609" y="3784"/>
                  </a:lnTo>
                  <a:lnTo>
                    <a:pt x="73456" y="23710"/>
                  </a:lnTo>
                  <a:lnTo>
                    <a:pt x="77370" y="23609"/>
                  </a:lnTo>
                  <a:lnTo>
                    <a:pt x="78460" y="22885"/>
                  </a:lnTo>
                  <a:lnTo>
                    <a:pt x="78818" y="22885"/>
                  </a:lnTo>
                  <a:lnTo>
                    <a:pt x="82021" y="21158"/>
                  </a:lnTo>
                  <a:lnTo>
                    <a:pt x="79489" y="21158"/>
                  </a:lnTo>
                  <a:lnTo>
                    <a:pt x="84353" y="19900"/>
                  </a:lnTo>
                  <a:lnTo>
                    <a:pt x="93768" y="19900"/>
                  </a:lnTo>
                  <a:lnTo>
                    <a:pt x="95924" y="17592"/>
                  </a:lnTo>
                  <a:lnTo>
                    <a:pt x="97265" y="11558"/>
                  </a:lnTo>
                  <a:lnTo>
                    <a:pt x="97047" y="5401"/>
                  </a:lnTo>
                  <a:lnTo>
                    <a:pt x="95682" y="3250"/>
                  </a:lnTo>
                  <a:lnTo>
                    <a:pt x="93798" y="1490"/>
                  </a:lnTo>
                  <a:lnTo>
                    <a:pt x="88455" y="304"/>
                  </a:lnTo>
                  <a:lnTo>
                    <a:pt x="87820" y="228"/>
                  </a:lnTo>
                  <a:lnTo>
                    <a:pt x="86764" y="189"/>
                  </a:lnTo>
                  <a:close/>
                </a:path>
                <a:path w="160654" h="255269">
                  <a:moveTo>
                    <a:pt x="78818" y="22885"/>
                  </a:moveTo>
                  <a:lnTo>
                    <a:pt x="78460" y="22885"/>
                  </a:lnTo>
                  <a:lnTo>
                    <a:pt x="77702" y="23487"/>
                  </a:lnTo>
                  <a:lnTo>
                    <a:pt x="78818" y="22885"/>
                  </a:lnTo>
                  <a:close/>
                </a:path>
                <a:path w="160654" h="255269">
                  <a:moveTo>
                    <a:pt x="84353" y="19900"/>
                  </a:moveTo>
                  <a:lnTo>
                    <a:pt x="79489" y="21158"/>
                  </a:lnTo>
                  <a:lnTo>
                    <a:pt x="82083" y="21125"/>
                  </a:lnTo>
                  <a:lnTo>
                    <a:pt x="84353" y="19900"/>
                  </a:lnTo>
                  <a:close/>
                </a:path>
                <a:path w="160654" h="255269">
                  <a:moveTo>
                    <a:pt x="82083" y="21125"/>
                  </a:moveTo>
                  <a:lnTo>
                    <a:pt x="79489" y="21158"/>
                  </a:lnTo>
                  <a:lnTo>
                    <a:pt x="82021" y="21158"/>
                  </a:lnTo>
                  <a:close/>
                </a:path>
                <a:path w="160654" h="255269">
                  <a:moveTo>
                    <a:pt x="93768" y="19900"/>
                  </a:moveTo>
                  <a:lnTo>
                    <a:pt x="84353" y="19900"/>
                  </a:lnTo>
                  <a:lnTo>
                    <a:pt x="82083" y="21125"/>
                  </a:lnTo>
                  <a:lnTo>
                    <a:pt x="84480" y="21094"/>
                  </a:lnTo>
                  <a:lnTo>
                    <a:pt x="92925" y="20802"/>
                  </a:lnTo>
                  <a:lnTo>
                    <a:pt x="93768" y="19900"/>
                  </a:lnTo>
                  <a:close/>
                </a:path>
                <a:path w="160654" h="255269">
                  <a:moveTo>
                    <a:pt x="97265" y="11558"/>
                  </a:moveTo>
                  <a:lnTo>
                    <a:pt x="95924" y="17592"/>
                  </a:lnTo>
                  <a:lnTo>
                    <a:pt x="97421" y="15989"/>
                  </a:lnTo>
                  <a:lnTo>
                    <a:pt x="97265" y="11558"/>
                  </a:lnTo>
                  <a:close/>
                </a:path>
                <a:path w="160654" h="255269">
                  <a:moveTo>
                    <a:pt x="97047" y="5401"/>
                  </a:moveTo>
                  <a:lnTo>
                    <a:pt x="97265" y="11558"/>
                  </a:lnTo>
                  <a:lnTo>
                    <a:pt x="98221" y="7251"/>
                  </a:lnTo>
                  <a:lnTo>
                    <a:pt x="97047" y="5401"/>
                  </a:lnTo>
                  <a:close/>
                </a:path>
                <a:path w="160654" h="255269">
                  <a:moveTo>
                    <a:pt x="95682" y="3250"/>
                  </a:moveTo>
                  <a:lnTo>
                    <a:pt x="97047" y="5401"/>
                  </a:lnTo>
                  <a:lnTo>
                    <a:pt x="97015" y="4495"/>
                  </a:lnTo>
                  <a:lnTo>
                    <a:pt x="95682" y="3250"/>
                  </a:lnTo>
                  <a:close/>
                </a:path>
                <a:path w="160654" h="255269">
                  <a:moveTo>
                    <a:pt x="93798" y="1490"/>
                  </a:moveTo>
                  <a:lnTo>
                    <a:pt x="95682" y="3250"/>
                  </a:lnTo>
                  <a:lnTo>
                    <a:pt x="94691" y="1689"/>
                  </a:lnTo>
                  <a:lnTo>
                    <a:pt x="93798" y="1490"/>
                  </a:lnTo>
                  <a:close/>
                </a:path>
                <a:path w="160654" h="255269">
                  <a:moveTo>
                    <a:pt x="92201" y="0"/>
                  </a:moveTo>
                  <a:lnTo>
                    <a:pt x="86764" y="189"/>
                  </a:lnTo>
                  <a:lnTo>
                    <a:pt x="87820" y="228"/>
                  </a:lnTo>
                  <a:lnTo>
                    <a:pt x="88455" y="304"/>
                  </a:lnTo>
                  <a:lnTo>
                    <a:pt x="93798" y="1490"/>
                  </a:lnTo>
                  <a:lnTo>
                    <a:pt x="922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5860" y="2222868"/>
              <a:ext cx="580231" cy="40138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142511" y="1118616"/>
            <a:ext cx="608139" cy="55813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0130790" y="1146352"/>
            <a:ext cx="1748789" cy="1619250"/>
            <a:chOff x="10130790" y="1146352"/>
            <a:chExt cx="1748789" cy="1619250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8550" y="1146352"/>
              <a:ext cx="372948" cy="3556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05134" y="1187119"/>
              <a:ext cx="974204" cy="922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0790" y="1931885"/>
              <a:ext cx="697750" cy="1905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53090" y="2137067"/>
              <a:ext cx="723256" cy="628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59" y="1335138"/>
            <a:ext cx="3935688" cy="2033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3081" y="1030998"/>
            <a:ext cx="263048" cy="3881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857216" y="60096"/>
            <a:ext cx="6282690" cy="4989195"/>
            <a:chOff x="5857216" y="60096"/>
            <a:chExt cx="6282690" cy="49891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9171" y="1082662"/>
              <a:ext cx="424141" cy="355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5305" y="2837434"/>
              <a:ext cx="499960" cy="3852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7216" y="1745462"/>
              <a:ext cx="298347" cy="41586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45478" y="4544555"/>
              <a:ext cx="24130" cy="195580"/>
            </a:xfrm>
            <a:custGeom>
              <a:avLst/>
              <a:gdLst/>
              <a:ahLst/>
              <a:cxnLst/>
              <a:rect l="l" t="t" r="r" b="b"/>
              <a:pathLst>
                <a:path w="24129" h="195579">
                  <a:moveTo>
                    <a:pt x="8001" y="185585"/>
                  </a:moveTo>
                  <a:lnTo>
                    <a:pt x="7912" y="185115"/>
                  </a:lnTo>
                  <a:lnTo>
                    <a:pt x="7912" y="185585"/>
                  </a:lnTo>
                  <a:close/>
                </a:path>
                <a:path w="24129" h="195579">
                  <a:moveTo>
                    <a:pt x="17894" y="184683"/>
                  </a:moveTo>
                  <a:lnTo>
                    <a:pt x="17818" y="183769"/>
                  </a:lnTo>
                  <a:lnTo>
                    <a:pt x="15519" y="171399"/>
                  </a:lnTo>
                  <a:lnTo>
                    <a:pt x="15265" y="170027"/>
                  </a:lnTo>
                  <a:lnTo>
                    <a:pt x="15240" y="169900"/>
                  </a:lnTo>
                  <a:lnTo>
                    <a:pt x="15201" y="169583"/>
                  </a:lnTo>
                  <a:lnTo>
                    <a:pt x="13309" y="149301"/>
                  </a:lnTo>
                  <a:lnTo>
                    <a:pt x="10045" y="146596"/>
                  </a:lnTo>
                  <a:lnTo>
                    <a:pt x="2692" y="147281"/>
                  </a:lnTo>
                  <a:lnTo>
                    <a:pt x="0" y="150545"/>
                  </a:lnTo>
                  <a:lnTo>
                    <a:pt x="381" y="154660"/>
                  </a:lnTo>
                  <a:lnTo>
                    <a:pt x="469" y="155092"/>
                  </a:lnTo>
                  <a:lnTo>
                    <a:pt x="5410" y="171653"/>
                  </a:lnTo>
                  <a:lnTo>
                    <a:pt x="5372" y="171399"/>
                  </a:lnTo>
                  <a:lnTo>
                    <a:pt x="5499" y="171919"/>
                  </a:lnTo>
                  <a:lnTo>
                    <a:pt x="5410" y="171653"/>
                  </a:lnTo>
                  <a:lnTo>
                    <a:pt x="5461" y="171919"/>
                  </a:lnTo>
                  <a:lnTo>
                    <a:pt x="7912" y="185115"/>
                  </a:lnTo>
                  <a:lnTo>
                    <a:pt x="7912" y="184683"/>
                  </a:lnTo>
                  <a:lnTo>
                    <a:pt x="8001" y="185585"/>
                  </a:lnTo>
                  <a:lnTo>
                    <a:pt x="7912" y="193065"/>
                  </a:lnTo>
                  <a:lnTo>
                    <a:pt x="10147" y="195300"/>
                  </a:lnTo>
                  <a:lnTo>
                    <a:pt x="15659" y="195300"/>
                  </a:lnTo>
                  <a:lnTo>
                    <a:pt x="17894" y="193065"/>
                  </a:lnTo>
                  <a:lnTo>
                    <a:pt x="17894" y="184683"/>
                  </a:lnTo>
                  <a:close/>
                </a:path>
                <a:path w="24129" h="195579">
                  <a:moveTo>
                    <a:pt x="23939" y="2971"/>
                  </a:moveTo>
                  <a:lnTo>
                    <a:pt x="21158" y="101"/>
                  </a:lnTo>
                  <a:lnTo>
                    <a:pt x="14579" y="0"/>
                  </a:lnTo>
                  <a:lnTo>
                    <a:pt x="11912" y="2209"/>
                  </a:lnTo>
                  <a:lnTo>
                    <a:pt x="10490" y="10147"/>
                  </a:lnTo>
                  <a:lnTo>
                    <a:pt x="9804" y="14122"/>
                  </a:lnTo>
                  <a:lnTo>
                    <a:pt x="9702" y="33235"/>
                  </a:lnTo>
                  <a:lnTo>
                    <a:pt x="9690" y="64160"/>
                  </a:lnTo>
                  <a:lnTo>
                    <a:pt x="9855" y="72174"/>
                  </a:lnTo>
                  <a:lnTo>
                    <a:pt x="10083" y="81102"/>
                  </a:lnTo>
                  <a:lnTo>
                    <a:pt x="10426" y="89560"/>
                  </a:lnTo>
                  <a:lnTo>
                    <a:pt x="10985" y="98221"/>
                  </a:lnTo>
                  <a:lnTo>
                    <a:pt x="11722" y="107696"/>
                  </a:lnTo>
                  <a:lnTo>
                    <a:pt x="11722" y="108013"/>
                  </a:lnTo>
                  <a:lnTo>
                    <a:pt x="11722" y="136880"/>
                  </a:lnTo>
                  <a:lnTo>
                    <a:pt x="13957" y="139115"/>
                  </a:lnTo>
                  <a:lnTo>
                    <a:pt x="19469" y="139115"/>
                  </a:lnTo>
                  <a:lnTo>
                    <a:pt x="21704" y="136880"/>
                  </a:lnTo>
                  <a:lnTo>
                    <a:pt x="21704" y="108013"/>
                  </a:lnTo>
                  <a:lnTo>
                    <a:pt x="21704" y="107861"/>
                  </a:lnTo>
                  <a:lnTo>
                    <a:pt x="21691" y="108013"/>
                  </a:lnTo>
                  <a:lnTo>
                    <a:pt x="21704" y="107619"/>
                  </a:lnTo>
                  <a:lnTo>
                    <a:pt x="21704" y="107861"/>
                  </a:lnTo>
                  <a:lnTo>
                    <a:pt x="21717" y="107619"/>
                  </a:lnTo>
                  <a:lnTo>
                    <a:pt x="23749" y="64160"/>
                  </a:lnTo>
                  <a:lnTo>
                    <a:pt x="23723" y="33248"/>
                  </a:lnTo>
                  <a:lnTo>
                    <a:pt x="23723" y="15455"/>
                  </a:lnTo>
                  <a:lnTo>
                    <a:pt x="23723" y="15303"/>
                  </a:lnTo>
                  <a:lnTo>
                    <a:pt x="23825" y="10147"/>
                  </a:lnTo>
                  <a:lnTo>
                    <a:pt x="23939" y="2971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9780" y="4802377"/>
              <a:ext cx="481012" cy="1759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0524" y="4829708"/>
              <a:ext cx="127614" cy="1240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1323" y="122910"/>
              <a:ext cx="4809820" cy="46781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1137" y="4712944"/>
              <a:ext cx="205994" cy="3359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7991" y="252310"/>
              <a:ext cx="262801" cy="2513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7568" y="222745"/>
              <a:ext cx="324815" cy="2472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25121" y="60096"/>
              <a:ext cx="993079" cy="3405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46115" y="233591"/>
              <a:ext cx="293584" cy="4051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43208" y="472020"/>
              <a:ext cx="349110" cy="235381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236830" y="4120146"/>
            <a:ext cx="251460" cy="27305"/>
          </a:xfrm>
          <a:custGeom>
            <a:avLst/>
            <a:gdLst/>
            <a:ahLst/>
            <a:cxnLst/>
            <a:rect l="l" t="t" r="r" b="b"/>
            <a:pathLst>
              <a:path w="251459" h="27304">
                <a:moveTo>
                  <a:pt x="233693" y="24408"/>
                </a:moveTo>
                <a:lnTo>
                  <a:pt x="236621" y="26974"/>
                </a:lnTo>
                <a:lnTo>
                  <a:pt x="243253" y="26530"/>
                </a:lnTo>
                <a:lnTo>
                  <a:pt x="244709" y="24866"/>
                </a:lnTo>
                <a:lnTo>
                  <a:pt x="235739" y="24866"/>
                </a:lnTo>
                <a:lnTo>
                  <a:pt x="234603" y="24537"/>
                </a:lnTo>
                <a:lnTo>
                  <a:pt x="233693" y="24408"/>
                </a:lnTo>
                <a:close/>
              </a:path>
              <a:path w="251459" h="27304">
                <a:moveTo>
                  <a:pt x="234603" y="24537"/>
                </a:moveTo>
                <a:lnTo>
                  <a:pt x="235739" y="24866"/>
                </a:lnTo>
                <a:lnTo>
                  <a:pt x="235321" y="24637"/>
                </a:lnTo>
                <a:lnTo>
                  <a:pt x="234603" y="24537"/>
                </a:lnTo>
                <a:close/>
              </a:path>
              <a:path w="251459" h="27304">
                <a:moveTo>
                  <a:pt x="246643" y="22656"/>
                </a:moveTo>
                <a:lnTo>
                  <a:pt x="231693" y="22656"/>
                </a:lnTo>
                <a:lnTo>
                  <a:pt x="235739" y="24866"/>
                </a:lnTo>
                <a:lnTo>
                  <a:pt x="244709" y="24866"/>
                </a:lnTo>
                <a:lnTo>
                  <a:pt x="246643" y="22656"/>
                </a:lnTo>
                <a:close/>
              </a:path>
              <a:path w="251459" h="27304">
                <a:moveTo>
                  <a:pt x="233939" y="24345"/>
                </a:moveTo>
                <a:lnTo>
                  <a:pt x="234603" y="24537"/>
                </a:lnTo>
                <a:lnTo>
                  <a:pt x="235309" y="24637"/>
                </a:lnTo>
                <a:lnTo>
                  <a:pt x="233939" y="24345"/>
                </a:lnTo>
                <a:close/>
              </a:path>
              <a:path w="251459" h="27304">
                <a:moveTo>
                  <a:pt x="234786" y="24345"/>
                </a:moveTo>
                <a:lnTo>
                  <a:pt x="233939" y="24345"/>
                </a:lnTo>
                <a:lnTo>
                  <a:pt x="235309" y="24637"/>
                </a:lnTo>
                <a:lnTo>
                  <a:pt x="234786" y="24345"/>
                </a:lnTo>
                <a:close/>
              </a:path>
              <a:path w="251459" h="27304">
                <a:moveTo>
                  <a:pt x="231693" y="22656"/>
                </a:moveTo>
                <a:lnTo>
                  <a:pt x="233693" y="24408"/>
                </a:lnTo>
                <a:lnTo>
                  <a:pt x="234603" y="24537"/>
                </a:lnTo>
                <a:lnTo>
                  <a:pt x="233939" y="24345"/>
                </a:lnTo>
                <a:lnTo>
                  <a:pt x="234786" y="24345"/>
                </a:lnTo>
                <a:lnTo>
                  <a:pt x="231693" y="22656"/>
                </a:lnTo>
                <a:close/>
              </a:path>
              <a:path w="251459" h="27304">
                <a:moveTo>
                  <a:pt x="231207" y="24056"/>
                </a:moveTo>
                <a:lnTo>
                  <a:pt x="233693" y="24408"/>
                </a:lnTo>
                <a:lnTo>
                  <a:pt x="233331" y="24091"/>
                </a:lnTo>
                <a:lnTo>
                  <a:pt x="231630" y="24091"/>
                </a:lnTo>
                <a:lnTo>
                  <a:pt x="231207" y="24056"/>
                </a:lnTo>
                <a:close/>
              </a:path>
              <a:path w="251459" h="27304">
                <a:moveTo>
                  <a:pt x="233258" y="24028"/>
                </a:moveTo>
                <a:lnTo>
                  <a:pt x="231007" y="24028"/>
                </a:lnTo>
                <a:lnTo>
                  <a:pt x="231630" y="24091"/>
                </a:lnTo>
                <a:lnTo>
                  <a:pt x="233331" y="24091"/>
                </a:lnTo>
                <a:close/>
              </a:path>
              <a:path w="251459" h="27304">
                <a:moveTo>
                  <a:pt x="232621" y="23469"/>
                </a:moveTo>
                <a:lnTo>
                  <a:pt x="224157" y="23469"/>
                </a:lnTo>
                <a:lnTo>
                  <a:pt x="224589" y="23494"/>
                </a:lnTo>
                <a:lnTo>
                  <a:pt x="231207" y="24056"/>
                </a:lnTo>
                <a:lnTo>
                  <a:pt x="231007" y="24028"/>
                </a:lnTo>
                <a:lnTo>
                  <a:pt x="233258" y="24028"/>
                </a:lnTo>
                <a:lnTo>
                  <a:pt x="232621" y="23469"/>
                </a:lnTo>
                <a:close/>
              </a:path>
              <a:path w="251459" h="27304">
                <a:moveTo>
                  <a:pt x="224332" y="23484"/>
                </a:moveTo>
                <a:lnTo>
                  <a:pt x="224462" y="23494"/>
                </a:lnTo>
                <a:lnTo>
                  <a:pt x="224332" y="23484"/>
                </a:lnTo>
                <a:close/>
              </a:path>
              <a:path w="251459" h="27304">
                <a:moveTo>
                  <a:pt x="212834" y="22999"/>
                </a:moveTo>
                <a:lnTo>
                  <a:pt x="224332" y="23484"/>
                </a:lnTo>
                <a:lnTo>
                  <a:pt x="224157" y="23469"/>
                </a:lnTo>
                <a:lnTo>
                  <a:pt x="232621" y="23469"/>
                </a:lnTo>
                <a:lnTo>
                  <a:pt x="232099" y="23012"/>
                </a:lnTo>
                <a:lnTo>
                  <a:pt x="212834" y="22999"/>
                </a:lnTo>
                <a:close/>
              </a:path>
              <a:path w="251459" h="27304">
                <a:moveTo>
                  <a:pt x="4753" y="0"/>
                </a:moveTo>
                <a:lnTo>
                  <a:pt x="125" y="4533"/>
                </a:lnTo>
                <a:lnTo>
                  <a:pt x="0" y="15748"/>
                </a:lnTo>
                <a:lnTo>
                  <a:pt x="4411" y="20345"/>
                </a:lnTo>
                <a:lnTo>
                  <a:pt x="59230" y="21869"/>
                </a:lnTo>
                <a:lnTo>
                  <a:pt x="105642" y="23012"/>
                </a:lnTo>
                <a:lnTo>
                  <a:pt x="131464" y="23025"/>
                </a:lnTo>
                <a:lnTo>
                  <a:pt x="213135" y="23012"/>
                </a:lnTo>
                <a:lnTo>
                  <a:pt x="212834" y="22999"/>
                </a:lnTo>
                <a:lnTo>
                  <a:pt x="232085" y="22999"/>
                </a:lnTo>
                <a:lnTo>
                  <a:pt x="231693" y="22656"/>
                </a:lnTo>
                <a:lnTo>
                  <a:pt x="246643" y="22656"/>
                </a:lnTo>
                <a:lnTo>
                  <a:pt x="250889" y="17805"/>
                </a:lnTo>
                <a:lnTo>
                  <a:pt x="213274" y="1993"/>
                </a:lnTo>
                <a:lnTo>
                  <a:pt x="106065" y="1993"/>
                </a:lnTo>
                <a:lnTo>
                  <a:pt x="81573" y="1524"/>
                </a:lnTo>
                <a:lnTo>
                  <a:pt x="34705" y="342"/>
                </a:lnTo>
                <a:lnTo>
                  <a:pt x="4753" y="0"/>
                </a:lnTo>
                <a:close/>
              </a:path>
              <a:path w="251459" h="27304">
                <a:moveTo>
                  <a:pt x="232085" y="22999"/>
                </a:moveTo>
                <a:lnTo>
                  <a:pt x="212834" y="22999"/>
                </a:lnTo>
                <a:lnTo>
                  <a:pt x="213274" y="23012"/>
                </a:lnTo>
                <a:lnTo>
                  <a:pt x="232099" y="23012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9580" y="3942689"/>
            <a:ext cx="1173727" cy="27374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085213" y="3826814"/>
            <a:ext cx="326440" cy="32740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7071" y="3885400"/>
            <a:ext cx="369176" cy="29418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195129" y="3629723"/>
            <a:ext cx="425894" cy="5994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47058" y="3577590"/>
            <a:ext cx="1030748" cy="69273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1018" y="4452670"/>
            <a:ext cx="748752" cy="42424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82026" y="4373511"/>
            <a:ext cx="1039761" cy="3851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37408" y="4395076"/>
            <a:ext cx="478716" cy="27558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52950" y="5409806"/>
            <a:ext cx="299085" cy="26034"/>
          </a:xfrm>
          <a:custGeom>
            <a:avLst/>
            <a:gdLst/>
            <a:ahLst/>
            <a:cxnLst/>
            <a:rect l="l" t="t" r="r" b="b"/>
            <a:pathLst>
              <a:path w="299084" h="26035">
                <a:moveTo>
                  <a:pt x="279461" y="21082"/>
                </a:moveTo>
                <a:lnTo>
                  <a:pt x="289292" y="25552"/>
                </a:lnTo>
                <a:lnTo>
                  <a:pt x="295306" y="23304"/>
                </a:lnTo>
                <a:lnTo>
                  <a:pt x="295682" y="22479"/>
                </a:lnTo>
                <a:lnTo>
                  <a:pt x="284783" y="22479"/>
                </a:lnTo>
                <a:lnTo>
                  <a:pt x="283255" y="21895"/>
                </a:lnTo>
                <a:lnTo>
                  <a:pt x="281393" y="21250"/>
                </a:lnTo>
                <a:lnTo>
                  <a:pt x="279461" y="21082"/>
                </a:lnTo>
                <a:close/>
              </a:path>
              <a:path w="299084" h="26035">
                <a:moveTo>
                  <a:pt x="265562" y="0"/>
                </a:moveTo>
                <a:lnTo>
                  <a:pt x="88943" y="0"/>
                </a:lnTo>
                <a:lnTo>
                  <a:pt x="60804" y="38"/>
                </a:lnTo>
                <a:lnTo>
                  <a:pt x="33952" y="1651"/>
                </a:lnTo>
                <a:lnTo>
                  <a:pt x="3978" y="4229"/>
                </a:lnTo>
                <a:lnTo>
                  <a:pt x="77" y="8877"/>
                </a:lnTo>
                <a:lnTo>
                  <a:pt x="0" y="9753"/>
                </a:lnTo>
                <a:lnTo>
                  <a:pt x="875" y="19888"/>
                </a:lnTo>
                <a:lnTo>
                  <a:pt x="5588" y="23914"/>
                </a:lnTo>
                <a:lnTo>
                  <a:pt x="35542" y="21767"/>
                </a:lnTo>
                <a:lnTo>
                  <a:pt x="35395" y="21767"/>
                </a:lnTo>
                <a:lnTo>
                  <a:pt x="61755" y="20269"/>
                </a:lnTo>
                <a:lnTo>
                  <a:pt x="61400" y="20269"/>
                </a:lnTo>
                <a:lnTo>
                  <a:pt x="61984" y="20256"/>
                </a:lnTo>
                <a:lnTo>
                  <a:pt x="270181" y="20256"/>
                </a:lnTo>
                <a:lnTo>
                  <a:pt x="267714" y="17792"/>
                </a:lnTo>
                <a:lnTo>
                  <a:pt x="267714" y="11455"/>
                </a:lnTo>
                <a:lnTo>
                  <a:pt x="270283" y="8877"/>
                </a:lnTo>
                <a:lnTo>
                  <a:pt x="277478" y="8877"/>
                </a:lnTo>
                <a:lnTo>
                  <a:pt x="283011" y="5410"/>
                </a:lnTo>
                <a:lnTo>
                  <a:pt x="296134" y="5410"/>
                </a:lnTo>
                <a:lnTo>
                  <a:pt x="295876" y="5041"/>
                </a:lnTo>
                <a:lnTo>
                  <a:pt x="290072" y="2832"/>
                </a:lnTo>
                <a:lnTo>
                  <a:pt x="286883" y="1714"/>
                </a:lnTo>
                <a:lnTo>
                  <a:pt x="284422" y="1181"/>
                </a:lnTo>
                <a:lnTo>
                  <a:pt x="276694" y="520"/>
                </a:lnTo>
                <a:lnTo>
                  <a:pt x="265562" y="0"/>
                </a:lnTo>
                <a:close/>
              </a:path>
              <a:path w="299084" h="26035">
                <a:moveTo>
                  <a:pt x="284353" y="21843"/>
                </a:moveTo>
                <a:lnTo>
                  <a:pt x="283121" y="21843"/>
                </a:lnTo>
                <a:lnTo>
                  <a:pt x="283401" y="21945"/>
                </a:lnTo>
                <a:lnTo>
                  <a:pt x="284783" y="22479"/>
                </a:lnTo>
                <a:lnTo>
                  <a:pt x="284353" y="21843"/>
                </a:lnTo>
                <a:close/>
              </a:path>
              <a:path w="299084" h="26035">
                <a:moveTo>
                  <a:pt x="296134" y="5410"/>
                </a:moveTo>
                <a:lnTo>
                  <a:pt x="283011" y="5410"/>
                </a:lnTo>
                <a:lnTo>
                  <a:pt x="278569" y="13289"/>
                </a:lnTo>
                <a:lnTo>
                  <a:pt x="284783" y="22479"/>
                </a:lnTo>
                <a:lnTo>
                  <a:pt x="295682" y="22479"/>
                </a:lnTo>
                <a:lnTo>
                  <a:pt x="298250" y="16840"/>
                </a:lnTo>
                <a:lnTo>
                  <a:pt x="298561" y="15354"/>
                </a:lnTo>
                <a:lnTo>
                  <a:pt x="298453" y="8724"/>
                </a:lnTo>
                <a:lnTo>
                  <a:pt x="296134" y="5410"/>
                </a:lnTo>
                <a:close/>
              </a:path>
              <a:path w="299084" h="26035">
                <a:moveTo>
                  <a:pt x="283255" y="21895"/>
                </a:moveTo>
                <a:lnTo>
                  <a:pt x="283387" y="21945"/>
                </a:lnTo>
                <a:lnTo>
                  <a:pt x="283255" y="21895"/>
                </a:lnTo>
                <a:close/>
              </a:path>
              <a:path w="299084" h="26035">
                <a:moveTo>
                  <a:pt x="281393" y="21250"/>
                </a:moveTo>
                <a:lnTo>
                  <a:pt x="283255" y="21895"/>
                </a:lnTo>
                <a:lnTo>
                  <a:pt x="283121" y="21843"/>
                </a:lnTo>
                <a:lnTo>
                  <a:pt x="284353" y="21843"/>
                </a:lnTo>
                <a:lnTo>
                  <a:pt x="284027" y="21361"/>
                </a:lnTo>
                <a:lnTo>
                  <a:pt x="282679" y="21361"/>
                </a:lnTo>
                <a:lnTo>
                  <a:pt x="281393" y="21250"/>
                </a:lnTo>
                <a:close/>
              </a:path>
              <a:path w="299084" h="26035">
                <a:moveTo>
                  <a:pt x="280212" y="20840"/>
                </a:moveTo>
                <a:lnTo>
                  <a:pt x="281393" y="21250"/>
                </a:lnTo>
                <a:lnTo>
                  <a:pt x="282679" y="21361"/>
                </a:lnTo>
                <a:lnTo>
                  <a:pt x="280212" y="20840"/>
                </a:lnTo>
                <a:close/>
              </a:path>
              <a:path w="299084" h="26035">
                <a:moveTo>
                  <a:pt x="283675" y="20840"/>
                </a:moveTo>
                <a:lnTo>
                  <a:pt x="280212" y="20840"/>
                </a:lnTo>
                <a:lnTo>
                  <a:pt x="282679" y="21361"/>
                </a:lnTo>
                <a:lnTo>
                  <a:pt x="284027" y="21361"/>
                </a:lnTo>
                <a:lnTo>
                  <a:pt x="283675" y="20840"/>
                </a:lnTo>
                <a:close/>
              </a:path>
              <a:path w="299084" h="26035">
                <a:moveTo>
                  <a:pt x="276750" y="19850"/>
                </a:moveTo>
                <a:lnTo>
                  <a:pt x="279461" y="21082"/>
                </a:lnTo>
                <a:lnTo>
                  <a:pt x="281393" y="21250"/>
                </a:lnTo>
                <a:lnTo>
                  <a:pt x="280212" y="20840"/>
                </a:lnTo>
                <a:lnTo>
                  <a:pt x="283675" y="20840"/>
                </a:lnTo>
                <a:lnTo>
                  <a:pt x="283349" y="20358"/>
                </a:lnTo>
                <a:lnTo>
                  <a:pt x="279127" y="20358"/>
                </a:lnTo>
                <a:lnTo>
                  <a:pt x="276750" y="19850"/>
                </a:lnTo>
                <a:close/>
              </a:path>
              <a:path w="299084" h="26035">
                <a:moveTo>
                  <a:pt x="278677" y="20726"/>
                </a:moveTo>
                <a:lnTo>
                  <a:pt x="275344" y="20726"/>
                </a:lnTo>
                <a:lnTo>
                  <a:pt x="275758" y="20751"/>
                </a:lnTo>
                <a:lnTo>
                  <a:pt x="279461" y="21082"/>
                </a:lnTo>
                <a:lnTo>
                  <a:pt x="278677" y="20726"/>
                </a:lnTo>
                <a:close/>
              </a:path>
              <a:path w="299084" h="26035">
                <a:moveTo>
                  <a:pt x="275512" y="20740"/>
                </a:moveTo>
                <a:lnTo>
                  <a:pt x="275758" y="20751"/>
                </a:lnTo>
                <a:lnTo>
                  <a:pt x="275512" y="20740"/>
                </a:lnTo>
                <a:close/>
              </a:path>
              <a:path w="299084" h="26035">
                <a:moveTo>
                  <a:pt x="270207" y="20281"/>
                </a:moveTo>
                <a:lnTo>
                  <a:pt x="265113" y="20282"/>
                </a:lnTo>
                <a:lnTo>
                  <a:pt x="275512" y="20740"/>
                </a:lnTo>
                <a:lnTo>
                  <a:pt x="275344" y="20726"/>
                </a:lnTo>
                <a:lnTo>
                  <a:pt x="278677" y="20726"/>
                </a:lnTo>
                <a:lnTo>
                  <a:pt x="277867" y="20358"/>
                </a:lnTo>
                <a:lnTo>
                  <a:pt x="270283" y="20358"/>
                </a:lnTo>
                <a:close/>
              </a:path>
              <a:path w="299084" h="26035">
                <a:moveTo>
                  <a:pt x="277478" y="8877"/>
                </a:moveTo>
                <a:lnTo>
                  <a:pt x="270283" y="8877"/>
                </a:lnTo>
                <a:lnTo>
                  <a:pt x="267714" y="11455"/>
                </a:lnTo>
                <a:lnTo>
                  <a:pt x="267714" y="17792"/>
                </a:lnTo>
                <a:lnTo>
                  <a:pt x="270283" y="20358"/>
                </a:lnTo>
                <a:lnTo>
                  <a:pt x="277867" y="20358"/>
                </a:lnTo>
                <a:lnTo>
                  <a:pt x="276750" y="19850"/>
                </a:lnTo>
                <a:lnTo>
                  <a:pt x="283005" y="19850"/>
                </a:lnTo>
                <a:lnTo>
                  <a:pt x="278944" y="13843"/>
                </a:lnTo>
                <a:lnTo>
                  <a:pt x="278257" y="13843"/>
                </a:lnTo>
                <a:lnTo>
                  <a:pt x="278274" y="12852"/>
                </a:lnTo>
                <a:lnTo>
                  <a:pt x="278816" y="12852"/>
                </a:lnTo>
                <a:lnTo>
                  <a:pt x="280562" y="9753"/>
                </a:lnTo>
                <a:lnTo>
                  <a:pt x="276079" y="9753"/>
                </a:lnTo>
                <a:lnTo>
                  <a:pt x="277478" y="8877"/>
                </a:lnTo>
                <a:close/>
              </a:path>
              <a:path w="299084" h="26035">
                <a:moveTo>
                  <a:pt x="283005" y="19850"/>
                </a:moveTo>
                <a:lnTo>
                  <a:pt x="276750" y="19850"/>
                </a:lnTo>
                <a:lnTo>
                  <a:pt x="279127" y="20358"/>
                </a:lnTo>
                <a:lnTo>
                  <a:pt x="283349" y="20358"/>
                </a:lnTo>
                <a:lnTo>
                  <a:pt x="283005" y="19850"/>
                </a:lnTo>
                <a:close/>
              </a:path>
              <a:path w="299084" h="26035">
                <a:moveTo>
                  <a:pt x="270181" y="20256"/>
                </a:moveTo>
                <a:lnTo>
                  <a:pt x="61755" y="20269"/>
                </a:lnTo>
                <a:lnTo>
                  <a:pt x="88943" y="20294"/>
                </a:lnTo>
                <a:lnTo>
                  <a:pt x="179599" y="20307"/>
                </a:lnTo>
                <a:lnTo>
                  <a:pt x="250071" y="20307"/>
                </a:lnTo>
                <a:lnTo>
                  <a:pt x="265113" y="20282"/>
                </a:lnTo>
                <a:lnTo>
                  <a:pt x="270207" y="20281"/>
                </a:lnTo>
                <a:close/>
              </a:path>
              <a:path w="299084" h="26035">
                <a:moveTo>
                  <a:pt x="278274" y="12852"/>
                </a:moveTo>
                <a:lnTo>
                  <a:pt x="278257" y="13843"/>
                </a:lnTo>
                <a:lnTo>
                  <a:pt x="278569" y="13289"/>
                </a:lnTo>
                <a:lnTo>
                  <a:pt x="278274" y="12852"/>
                </a:lnTo>
                <a:close/>
              </a:path>
              <a:path w="299084" h="26035">
                <a:moveTo>
                  <a:pt x="278569" y="13289"/>
                </a:moveTo>
                <a:lnTo>
                  <a:pt x="278257" y="13843"/>
                </a:lnTo>
                <a:lnTo>
                  <a:pt x="278944" y="13843"/>
                </a:lnTo>
                <a:lnTo>
                  <a:pt x="278569" y="13289"/>
                </a:lnTo>
                <a:close/>
              </a:path>
              <a:path w="299084" h="26035">
                <a:moveTo>
                  <a:pt x="278816" y="12852"/>
                </a:moveTo>
                <a:lnTo>
                  <a:pt x="278274" y="12852"/>
                </a:lnTo>
                <a:lnTo>
                  <a:pt x="278569" y="13289"/>
                </a:lnTo>
                <a:lnTo>
                  <a:pt x="278816" y="12852"/>
                </a:lnTo>
                <a:close/>
              </a:path>
              <a:path w="299084" h="26035">
                <a:moveTo>
                  <a:pt x="283011" y="5410"/>
                </a:moveTo>
                <a:lnTo>
                  <a:pt x="276079" y="9753"/>
                </a:lnTo>
                <a:lnTo>
                  <a:pt x="279127" y="8877"/>
                </a:lnTo>
                <a:lnTo>
                  <a:pt x="281056" y="8877"/>
                </a:lnTo>
                <a:lnTo>
                  <a:pt x="283011" y="5410"/>
                </a:lnTo>
                <a:close/>
              </a:path>
              <a:path w="299084" h="26035">
                <a:moveTo>
                  <a:pt x="281056" y="8877"/>
                </a:moveTo>
                <a:lnTo>
                  <a:pt x="279127" y="8877"/>
                </a:lnTo>
                <a:lnTo>
                  <a:pt x="276079" y="9753"/>
                </a:lnTo>
                <a:lnTo>
                  <a:pt x="280562" y="9753"/>
                </a:lnTo>
                <a:lnTo>
                  <a:pt x="281056" y="8877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423807" y="5258727"/>
            <a:ext cx="243261" cy="13171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674810" y="5055565"/>
            <a:ext cx="1508760" cy="855980"/>
            <a:chOff x="2674810" y="5055565"/>
            <a:chExt cx="1508760" cy="855980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4297" y="5254167"/>
              <a:ext cx="156184" cy="1659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32035" y="5055565"/>
              <a:ext cx="751395" cy="35214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75089" y="5259871"/>
              <a:ext cx="557517" cy="56814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74810" y="5672257"/>
              <a:ext cx="352463" cy="2389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06228" y="5561850"/>
              <a:ext cx="357632" cy="252696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28382" y="5183416"/>
            <a:ext cx="1395552" cy="78724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481512" y="5114328"/>
            <a:ext cx="331203" cy="24933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904003" y="5180685"/>
            <a:ext cx="215023" cy="26743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182380" y="5634933"/>
            <a:ext cx="313499" cy="28716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228591" y="5559678"/>
            <a:ext cx="451510" cy="2267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92769" y="6083985"/>
            <a:ext cx="507795" cy="28347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31633" y="6128466"/>
            <a:ext cx="921777" cy="21628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674645" y="6108345"/>
            <a:ext cx="628296" cy="35741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557661" y="6065471"/>
            <a:ext cx="259311" cy="28194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097945" y="5997176"/>
            <a:ext cx="1012560" cy="34130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275922" y="5101008"/>
            <a:ext cx="674152" cy="1397000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6211112" y="5125618"/>
            <a:ext cx="5431155" cy="1512570"/>
            <a:chOff x="6211112" y="5125618"/>
            <a:chExt cx="5431155" cy="1512570"/>
          </a:xfrm>
        </p:grpSpPr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492004" y="5227301"/>
              <a:ext cx="585594" cy="4508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20196" y="5163553"/>
              <a:ext cx="1163043" cy="42664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656544" y="5125618"/>
              <a:ext cx="985520" cy="7114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11112" y="5270119"/>
              <a:ext cx="4465332" cy="13679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3347" y="1313345"/>
            <a:ext cx="4892038" cy="29094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2199" y="1144701"/>
            <a:ext cx="135140" cy="2397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222663" y="1313027"/>
            <a:ext cx="29209" cy="198755"/>
          </a:xfrm>
          <a:custGeom>
            <a:avLst/>
            <a:gdLst/>
            <a:ahLst/>
            <a:cxnLst/>
            <a:rect l="l" t="t" r="r" b="b"/>
            <a:pathLst>
              <a:path w="29209" h="198755">
                <a:moveTo>
                  <a:pt x="24659" y="195376"/>
                </a:moveTo>
                <a:lnTo>
                  <a:pt x="16526" y="198346"/>
                </a:lnTo>
                <a:lnTo>
                  <a:pt x="17157" y="198729"/>
                </a:lnTo>
                <a:lnTo>
                  <a:pt x="23571" y="197167"/>
                </a:lnTo>
                <a:lnTo>
                  <a:pt x="24659" y="195376"/>
                </a:lnTo>
                <a:close/>
              </a:path>
              <a:path w="29209" h="198755">
                <a:moveTo>
                  <a:pt x="9126" y="193852"/>
                </a:moveTo>
                <a:lnTo>
                  <a:pt x="9842" y="195821"/>
                </a:lnTo>
                <a:lnTo>
                  <a:pt x="15824" y="198602"/>
                </a:lnTo>
                <a:lnTo>
                  <a:pt x="16526" y="198346"/>
                </a:lnTo>
                <a:lnTo>
                  <a:pt x="9126" y="193852"/>
                </a:lnTo>
                <a:close/>
              </a:path>
              <a:path w="29209" h="198755">
                <a:moveTo>
                  <a:pt x="11606" y="176737"/>
                </a:moveTo>
                <a:lnTo>
                  <a:pt x="7047" y="184238"/>
                </a:lnTo>
                <a:lnTo>
                  <a:pt x="7035" y="186690"/>
                </a:lnTo>
                <a:lnTo>
                  <a:pt x="7670" y="189852"/>
                </a:lnTo>
                <a:lnTo>
                  <a:pt x="9126" y="193852"/>
                </a:lnTo>
                <a:lnTo>
                  <a:pt x="16526" y="198346"/>
                </a:lnTo>
                <a:lnTo>
                  <a:pt x="24659" y="195376"/>
                </a:lnTo>
                <a:lnTo>
                  <a:pt x="28299" y="186280"/>
                </a:lnTo>
                <a:lnTo>
                  <a:pt x="26410" y="179425"/>
                </a:lnTo>
                <a:lnTo>
                  <a:pt x="26009" y="179425"/>
                </a:lnTo>
                <a:lnTo>
                  <a:pt x="25915" y="178549"/>
                </a:lnTo>
                <a:lnTo>
                  <a:pt x="11493" y="178549"/>
                </a:lnTo>
                <a:lnTo>
                  <a:pt x="11606" y="176737"/>
                </a:lnTo>
                <a:close/>
              </a:path>
              <a:path w="29209" h="198755">
                <a:moveTo>
                  <a:pt x="28299" y="186280"/>
                </a:moveTo>
                <a:lnTo>
                  <a:pt x="24659" y="195376"/>
                </a:lnTo>
                <a:lnTo>
                  <a:pt x="26327" y="194767"/>
                </a:lnTo>
                <a:lnTo>
                  <a:pt x="29133" y="189306"/>
                </a:lnTo>
                <a:lnTo>
                  <a:pt x="28299" y="186280"/>
                </a:lnTo>
                <a:close/>
              </a:path>
              <a:path w="29209" h="198755">
                <a:moveTo>
                  <a:pt x="6934" y="184424"/>
                </a:moveTo>
                <a:lnTo>
                  <a:pt x="5806" y="186280"/>
                </a:lnTo>
                <a:lnTo>
                  <a:pt x="5849" y="186690"/>
                </a:lnTo>
                <a:lnTo>
                  <a:pt x="7327" y="192760"/>
                </a:lnTo>
                <a:lnTo>
                  <a:pt x="9126" y="193852"/>
                </a:lnTo>
                <a:lnTo>
                  <a:pt x="7670" y="189852"/>
                </a:lnTo>
                <a:lnTo>
                  <a:pt x="7035" y="186690"/>
                </a:lnTo>
                <a:lnTo>
                  <a:pt x="6934" y="184424"/>
                </a:lnTo>
                <a:close/>
              </a:path>
              <a:path w="29209" h="198755">
                <a:moveTo>
                  <a:pt x="28414" y="162433"/>
                </a:moveTo>
                <a:lnTo>
                  <a:pt x="18173" y="162433"/>
                </a:lnTo>
                <a:lnTo>
                  <a:pt x="25908" y="164553"/>
                </a:lnTo>
                <a:lnTo>
                  <a:pt x="28194" y="168554"/>
                </a:lnTo>
                <a:lnTo>
                  <a:pt x="26231" y="175701"/>
                </a:lnTo>
                <a:lnTo>
                  <a:pt x="26168" y="178549"/>
                </a:lnTo>
                <a:lnTo>
                  <a:pt x="28299" y="186280"/>
                </a:lnTo>
                <a:lnTo>
                  <a:pt x="28414" y="162433"/>
                </a:lnTo>
                <a:close/>
              </a:path>
              <a:path w="29209" h="198755">
                <a:moveTo>
                  <a:pt x="28371" y="61137"/>
                </a:moveTo>
                <a:lnTo>
                  <a:pt x="6934" y="61137"/>
                </a:lnTo>
                <a:lnTo>
                  <a:pt x="7010" y="62407"/>
                </a:lnTo>
                <a:lnTo>
                  <a:pt x="6934" y="184424"/>
                </a:lnTo>
                <a:lnTo>
                  <a:pt x="11606" y="176737"/>
                </a:lnTo>
                <a:lnTo>
                  <a:pt x="11772" y="174053"/>
                </a:lnTo>
                <a:lnTo>
                  <a:pt x="12014" y="172580"/>
                </a:lnTo>
                <a:lnTo>
                  <a:pt x="14173" y="164706"/>
                </a:lnTo>
                <a:lnTo>
                  <a:pt x="18173" y="162433"/>
                </a:lnTo>
                <a:lnTo>
                  <a:pt x="28414" y="162433"/>
                </a:lnTo>
                <a:lnTo>
                  <a:pt x="28371" y="61137"/>
                </a:lnTo>
                <a:close/>
              </a:path>
              <a:path w="29209" h="198755">
                <a:moveTo>
                  <a:pt x="25755" y="177050"/>
                </a:moveTo>
                <a:lnTo>
                  <a:pt x="26009" y="179425"/>
                </a:lnTo>
                <a:lnTo>
                  <a:pt x="26080" y="178230"/>
                </a:lnTo>
                <a:lnTo>
                  <a:pt x="25755" y="177050"/>
                </a:lnTo>
                <a:close/>
              </a:path>
              <a:path w="29209" h="198755">
                <a:moveTo>
                  <a:pt x="26080" y="178230"/>
                </a:moveTo>
                <a:lnTo>
                  <a:pt x="26009" y="179425"/>
                </a:lnTo>
                <a:lnTo>
                  <a:pt x="26410" y="179425"/>
                </a:lnTo>
                <a:lnTo>
                  <a:pt x="26080" y="178230"/>
                </a:lnTo>
                <a:close/>
              </a:path>
              <a:path w="29209" h="198755">
                <a:moveTo>
                  <a:pt x="12534" y="175209"/>
                </a:moveTo>
                <a:lnTo>
                  <a:pt x="11606" y="176737"/>
                </a:lnTo>
                <a:lnTo>
                  <a:pt x="11493" y="178549"/>
                </a:lnTo>
                <a:lnTo>
                  <a:pt x="12534" y="175209"/>
                </a:lnTo>
                <a:close/>
              </a:path>
              <a:path w="29209" h="198755">
                <a:moveTo>
                  <a:pt x="26232" y="175209"/>
                </a:moveTo>
                <a:lnTo>
                  <a:pt x="12534" y="175209"/>
                </a:lnTo>
                <a:lnTo>
                  <a:pt x="11493" y="178549"/>
                </a:lnTo>
                <a:lnTo>
                  <a:pt x="25915" y="178549"/>
                </a:lnTo>
                <a:lnTo>
                  <a:pt x="25755" y="177050"/>
                </a:lnTo>
                <a:lnTo>
                  <a:pt x="26150" y="177050"/>
                </a:lnTo>
                <a:lnTo>
                  <a:pt x="26188" y="176415"/>
                </a:lnTo>
                <a:lnTo>
                  <a:pt x="26035" y="176415"/>
                </a:lnTo>
                <a:lnTo>
                  <a:pt x="26232" y="175209"/>
                </a:lnTo>
                <a:close/>
              </a:path>
              <a:path w="29209" h="198755">
                <a:moveTo>
                  <a:pt x="26150" y="177050"/>
                </a:moveTo>
                <a:lnTo>
                  <a:pt x="25755" y="177050"/>
                </a:lnTo>
                <a:lnTo>
                  <a:pt x="26080" y="178230"/>
                </a:lnTo>
                <a:lnTo>
                  <a:pt x="26150" y="177050"/>
                </a:lnTo>
                <a:close/>
              </a:path>
              <a:path w="29209" h="198755">
                <a:moveTo>
                  <a:pt x="18173" y="162433"/>
                </a:moveTo>
                <a:lnTo>
                  <a:pt x="14173" y="164706"/>
                </a:lnTo>
                <a:lnTo>
                  <a:pt x="12014" y="172580"/>
                </a:lnTo>
                <a:lnTo>
                  <a:pt x="11772" y="174053"/>
                </a:lnTo>
                <a:lnTo>
                  <a:pt x="11606" y="176737"/>
                </a:lnTo>
                <a:lnTo>
                  <a:pt x="12534" y="175209"/>
                </a:lnTo>
                <a:lnTo>
                  <a:pt x="26232" y="175209"/>
                </a:lnTo>
                <a:lnTo>
                  <a:pt x="26276" y="174942"/>
                </a:lnTo>
                <a:lnTo>
                  <a:pt x="26439" y="174942"/>
                </a:lnTo>
                <a:lnTo>
                  <a:pt x="28194" y="168554"/>
                </a:lnTo>
                <a:lnTo>
                  <a:pt x="25908" y="164553"/>
                </a:lnTo>
                <a:lnTo>
                  <a:pt x="18173" y="162433"/>
                </a:lnTo>
                <a:close/>
              </a:path>
              <a:path w="29209" h="198755">
                <a:moveTo>
                  <a:pt x="26276" y="174942"/>
                </a:moveTo>
                <a:lnTo>
                  <a:pt x="26035" y="176415"/>
                </a:lnTo>
                <a:lnTo>
                  <a:pt x="26231" y="175701"/>
                </a:lnTo>
                <a:lnTo>
                  <a:pt x="26276" y="174942"/>
                </a:lnTo>
                <a:close/>
              </a:path>
              <a:path w="29209" h="198755">
                <a:moveTo>
                  <a:pt x="26231" y="175701"/>
                </a:moveTo>
                <a:lnTo>
                  <a:pt x="26035" y="176415"/>
                </a:lnTo>
                <a:lnTo>
                  <a:pt x="26188" y="176415"/>
                </a:lnTo>
                <a:lnTo>
                  <a:pt x="26231" y="175701"/>
                </a:lnTo>
                <a:close/>
              </a:path>
              <a:path w="29209" h="198755">
                <a:moveTo>
                  <a:pt x="26439" y="174942"/>
                </a:moveTo>
                <a:lnTo>
                  <a:pt x="26276" y="174942"/>
                </a:lnTo>
                <a:lnTo>
                  <a:pt x="26231" y="175701"/>
                </a:lnTo>
                <a:lnTo>
                  <a:pt x="26439" y="174942"/>
                </a:lnTo>
                <a:close/>
              </a:path>
              <a:path w="29209" h="198755">
                <a:moveTo>
                  <a:pt x="6933" y="61759"/>
                </a:moveTo>
                <a:lnTo>
                  <a:pt x="6933" y="62407"/>
                </a:lnTo>
                <a:lnTo>
                  <a:pt x="6933" y="61759"/>
                </a:lnTo>
                <a:close/>
              </a:path>
              <a:path w="29209" h="198755">
                <a:moveTo>
                  <a:pt x="25668" y="38061"/>
                </a:moveTo>
                <a:lnTo>
                  <a:pt x="4140" y="38061"/>
                </a:lnTo>
                <a:lnTo>
                  <a:pt x="6933" y="61759"/>
                </a:lnTo>
                <a:lnTo>
                  <a:pt x="6934" y="61137"/>
                </a:lnTo>
                <a:lnTo>
                  <a:pt x="28371" y="61137"/>
                </a:lnTo>
                <a:lnTo>
                  <a:pt x="28295" y="59867"/>
                </a:lnTo>
                <a:lnTo>
                  <a:pt x="25668" y="38061"/>
                </a:lnTo>
                <a:close/>
              </a:path>
              <a:path w="29209" h="198755">
                <a:moveTo>
                  <a:pt x="15290" y="0"/>
                </a:moveTo>
                <a:lnTo>
                  <a:pt x="3924" y="1701"/>
                </a:lnTo>
                <a:lnTo>
                  <a:pt x="0" y="6921"/>
                </a:lnTo>
                <a:lnTo>
                  <a:pt x="4152" y="38214"/>
                </a:lnTo>
                <a:lnTo>
                  <a:pt x="4140" y="38061"/>
                </a:lnTo>
                <a:lnTo>
                  <a:pt x="25668" y="38061"/>
                </a:lnTo>
                <a:lnTo>
                  <a:pt x="25323" y="35204"/>
                </a:lnTo>
                <a:lnTo>
                  <a:pt x="20612" y="3937"/>
                </a:lnTo>
                <a:lnTo>
                  <a:pt x="15290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80436" y="1325676"/>
            <a:ext cx="131445" cy="82550"/>
          </a:xfrm>
          <a:custGeom>
            <a:avLst/>
            <a:gdLst/>
            <a:ahLst/>
            <a:cxnLst/>
            <a:rect l="l" t="t" r="r" b="b"/>
            <a:pathLst>
              <a:path w="131445" h="82550">
                <a:moveTo>
                  <a:pt x="118605" y="5689"/>
                </a:moveTo>
                <a:lnTo>
                  <a:pt x="115963" y="3048"/>
                </a:lnTo>
                <a:lnTo>
                  <a:pt x="69113" y="3009"/>
                </a:lnTo>
                <a:lnTo>
                  <a:pt x="53530" y="1155"/>
                </a:lnTo>
                <a:lnTo>
                  <a:pt x="41059" y="25"/>
                </a:lnTo>
                <a:lnTo>
                  <a:pt x="39954" y="0"/>
                </a:lnTo>
                <a:lnTo>
                  <a:pt x="28829" y="342"/>
                </a:lnTo>
                <a:lnTo>
                  <a:pt x="18110" y="571"/>
                </a:lnTo>
                <a:lnTo>
                  <a:pt x="14617" y="800"/>
                </a:lnTo>
                <a:lnTo>
                  <a:pt x="14617" y="18313"/>
                </a:lnTo>
                <a:lnTo>
                  <a:pt x="14109" y="18376"/>
                </a:lnTo>
                <a:lnTo>
                  <a:pt x="13550" y="18364"/>
                </a:lnTo>
                <a:lnTo>
                  <a:pt x="14160" y="18364"/>
                </a:lnTo>
                <a:lnTo>
                  <a:pt x="14617" y="18313"/>
                </a:lnTo>
                <a:lnTo>
                  <a:pt x="14617" y="800"/>
                </a:lnTo>
                <a:lnTo>
                  <a:pt x="12687" y="914"/>
                </a:lnTo>
                <a:lnTo>
                  <a:pt x="3467" y="1943"/>
                </a:lnTo>
                <a:lnTo>
                  <a:pt x="0" y="6273"/>
                </a:lnTo>
                <a:lnTo>
                  <a:pt x="698" y="12484"/>
                </a:lnTo>
                <a:lnTo>
                  <a:pt x="1193" y="13843"/>
                </a:lnTo>
                <a:lnTo>
                  <a:pt x="3721" y="17602"/>
                </a:lnTo>
                <a:lnTo>
                  <a:pt x="6362" y="24866"/>
                </a:lnTo>
                <a:lnTo>
                  <a:pt x="9779" y="26466"/>
                </a:lnTo>
                <a:lnTo>
                  <a:pt x="15176" y="24511"/>
                </a:lnTo>
                <a:lnTo>
                  <a:pt x="16738" y="22326"/>
                </a:lnTo>
                <a:lnTo>
                  <a:pt x="16802" y="18808"/>
                </a:lnTo>
                <a:lnTo>
                  <a:pt x="16814" y="18402"/>
                </a:lnTo>
                <a:lnTo>
                  <a:pt x="18542" y="18415"/>
                </a:lnTo>
                <a:lnTo>
                  <a:pt x="19367" y="18402"/>
                </a:lnTo>
                <a:lnTo>
                  <a:pt x="29146" y="17665"/>
                </a:lnTo>
                <a:lnTo>
                  <a:pt x="39954" y="17995"/>
                </a:lnTo>
                <a:lnTo>
                  <a:pt x="41059" y="17970"/>
                </a:lnTo>
                <a:lnTo>
                  <a:pt x="44818" y="17627"/>
                </a:lnTo>
                <a:lnTo>
                  <a:pt x="53746" y="16814"/>
                </a:lnTo>
                <a:lnTo>
                  <a:pt x="69113" y="14986"/>
                </a:lnTo>
                <a:lnTo>
                  <a:pt x="115925" y="14986"/>
                </a:lnTo>
                <a:lnTo>
                  <a:pt x="118516" y="12395"/>
                </a:lnTo>
                <a:lnTo>
                  <a:pt x="118605" y="5689"/>
                </a:lnTo>
                <a:close/>
              </a:path>
              <a:path w="131445" h="82550">
                <a:moveTo>
                  <a:pt x="131305" y="61366"/>
                </a:moveTo>
                <a:lnTo>
                  <a:pt x="128511" y="58585"/>
                </a:lnTo>
                <a:lnTo>
                  <a:pt x="80022" y="58597"/>
                </a:lnTo>
                <a:lnTo>
                  <a:pt x="59651" y="60325"/>
                </a:lnTo>
                <a:lnTo>
                  <a:pt x="35979" y="63360"/>
                </a:lnTo>
                <a:lnTo>
                  <a:pt x="32334" y="68097"/>
                </a:lnTo>
                <a:lnTo>
                  <a:pt x="33655" y="78435"/>
                </a:lnTo>
                <a:lnTo>
                  <a:pt x="38392" y="82092"/>
                </a:lnTo>
                <a:lnTo>
                  <a:pt x="44119" y="81356"/>
                </a:lnTo>
                <a:lnTo>
                  <a:pt x="44665" y="81229"/>
                </a:lnTo>
                <a:lnTo>
                  <a:pt x="62496" y="75577"/>
                </a:lnTo>
                <a:lnTo>
                  <a:pt x="63093" y="75425"/>
                </a:lnTo>
                <a:lnTo>
                  <a:pt x="81267" y="71018"/>
                </a:lnTo>
                <a:lnTo>
                  <a:pt x="128511" y="71018"/>
                </a:lnTo>
                <a:lnTo>
                  <a:pt x="128689" y="70840"/>
                </a:lnTo>
                <a:lnTo>
                  <a:pt x="131305" y="68237"/>
                </a:lnTo>
                <a:lnTo>
                  <a:pt x="131305" y="61366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0232" y="1188974"/>
            <a:ext cx="317639" cy="32664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127894" y="1313725"/>
            <a:ext cx="177800" cy="104139"/>
          </a:xfrm>
          <a:custGeom>
            <a:avLst/>
            <a:gdLst/>
            <a:ahLst/>
            <a:cxnLst/>
            <a:rect l="l" t="t" r="r" b="b"/>
            <a:pathLst>
              <a:path w="177800" h="104140">
                <a:moveTo>
                  <a:pt x="152374" y="10553"/>
                </a:moveTo>
                <a:lnTo>
                  <a:pt x="151815" y="3670"/>
                </a:lnTo>
                <a:lnTo>
                  <a:pt x="151752" y="2857"/>
                </a:lnTo>
                <a:lnTo>
                  <a:pt x="148386" y="0"/>
                </a:lnTo>
                <a:lnTo>
                  <a:pt x="138557" y="800"/>
                </a:lnTo>
                <a:lnTo>
                  <a:pt x="129324" y="1422"/>
                </a:lnTo>
                <a:lnTo>
                  <a:pt x="93599" y="3657"/>
                </a:lnTo>
                <a:lnTo>
                  <a:pt x="74790" y="3403"/>
                </a:lnTo>
                <a:lnTo>
                  <a:pt x="58356" y="3581"/>
                </a:lnTo>
                <a:lnTo>
                  <a:pt x="11798" y="12344"/>
                </a:lnTo>
                <a:lnTo>
                  <a:pt x="8509" y="18199"/>
                </a:lnTo>
                <a:lnTo>
                  <a:pt x="11658" y="29464"/>
                </a:lnTo>
                <a:lnTo>
                  <a:pt x="17462" y="32753"/>
                </a:lnTo>
                <a:lnTo>
                  <a:pt x="34061" y="28219"/>
                </a:lnTo>
                <a:lnTo>
                  <a:pt x="46329" y="25400"/>
                </a:lnTo>
                <a:lnTo>
                  <a:pt x="46621" y="25336"/>
                </a:lnTo>
                <a:lnTo>
                  <a:pt x="47104" y="25260"/>
                </a:lnTo>
                <a:lnTo>
                  <a:pt x="59893" y="23291"/>
                </a:lnTo>
                <a:lnTo>
                  <a:pt x="76276" y="20967"/>
                </a:lnTo>
                <a:lnTo>
                  <a:pt x="94488" y="17602"/>
                </a:lnTo>
                <a:lnTo>
                  <a:pt x="94640" y="17576"/>
                </a:lnTo>
                <a:lnTo>
                  <a:pt x="95834" y="17500"/>
                </a:lnTo>
                <a:lnTo>
                  <a:pt x="139598" y="14719"/>
                </a:lnTo>
                <a:lnTo>
                  <a:pt x="149517" y="13919"/>
                </a:lnTo>
                <a:lnTo>
                  <a:pt x="152374" y="10553"/>
                </a:lnTo>
                <a:close/>
              </a:path>
              <a:path w="177800" h="104140">
                <a:moveTo>
                  <a:pt x="177749" y="68440"/>
                </a:moveTo>
                <a:lnTo>
                  <a:pt x="176441" y="63233"/>
                </a:lnTo>
                <a:lnTo>
                  <a:pt x="176123" y="61963"/>
                </a:lnTo>
                <a:lnTo>
                  <a:pt x="172847" y="59994"/>
                </a:lnTo>
                <a:lnTo>
                  <a:pt x="159816" y="63271"/>
                </a:lnTo>
                <a:lnTo>
                  <a:pt x="145808" y="65862"/>
                </a:lnTo>
                <a:lnTo>
                  <a:pt x="118541" y="71361"/>
                </a:lnTo>
                <a:lnTo>
                  <a:pt x="93903" y="75857"/>
                </a:lnTo>
                <a:lnTo>
                  <a:pt x="73012" y="76073"/>
                </a:lnTo>
                <a:lnTo>
                  <a:pt x="72491" y="76098"/>
                </a:lnTo>
                <a:lnTo>
                  <a:pt x="51790" y="77635"/>
                </a:lnTo>
                <a:lnTo>
                  <a:pt x="35915" y="79387"/>
                </a:lnTo>
                <a:lnTo>
                  <a:pt x="14795" y="79895"/>
                </a:lnTo>
                <a:lnTo>
                  <a:pt x="12941" y="78574"/>
                </a:lnTo>
                <a:lnTo>
                  <a:pt x="6527" y="79679"/>
                </a:lnTo>
                <a:lnTo>
                  <a:pt x="6235" y="80098"/>
                </a:lnTo>
                <a:lnTo>
                  <a:pt x="5740" y="80098"/>
                </a:lnTo>
                <a:lnTo>
                  <a:pt x="1257" y="84797"/>
                </a:lnTo>
                <a:lnTo>
                  <a:pt x="1308" y="87096"/>
                </a:lnTo>
                <a:lnTo>
                  <a:pt x="0" y="88950"/>
                </a:lnTo>
                <a:lnTo>
                  <a:pt x="1104" y="95364"/>
                </a:lnTo>
                <a:lnTo>
                  <a:pt x="2794" y="96558"/>
                </a:lnTo>
                <a:lnTo>
                  <a:pt x="4267" y="98564"/>
                </a:lnTo>
                <a:lnTo>
                  <a:pt x="6959" y="99491"/>
                </a:lnTo>
                <a:lnTo>
                  <a:pt x="7747" y="100037"/>
                </a:lnTo>
                <a:lnTo>
                  <a:pt x="10198" y="100698"/>
                </a:lnTo>
                <a:lnTo>
                  <a:pt x="10439" y="100685"/>
                </a:lnTo>
                <a:lnTo>
                  <a:pt x="12293" y="101307"/>
                </a:lnTo>
                <a:lnTo>
                  <a:pt x="13157" y="101549"/>
                </a:lnTo>
                <a:lnTo>
                  <a:pt x="22682" y="103835"/>
                </a:lnTo>
                <a:lnTo>
                  <a:pt x="27228" y="101041"/>
                </a:lnTo>
                <a:lnTo>
                  <a:pt x="27711" y="99021"/>
                </a:lnTo>
                <a:lnTo>
                  <a:pt x="37465" y="98069"/>
                </a:lnTo>
                <a:lnTo>
                  <a:pt x="38239" y="97955"/>
                </a:lnTo>
                <a:lnTo>
                  <a:pt x="53975" y="95084"/>
                </a:lnTo>
                <a:lnTo>
                  <a:pt x="74168" y="92417"/>
                </a:lnTo>
                <a:lnTo>
                  <a:pt x="74828" y="92303"/>
                </a:lnTo>
                <a:lnTo>
                  <a:pt x="95643" y="87820"/>
                </a:lnTo>
                <a:lnTo>
                  <a:pt x="120929" y="83197"/>
                </a:lnTo>
                <a:lnTo>
                  <a:pt x="139674" y="79425"/>
                </a:lnTo>
                <a:lnTo>
                  <a:pt x="139915" y="79375"/>
                </a:lnTo>
                <a:lnTo>
                  <a:pt x="148132" y="77724"/>
                </a:lnTo>
                <a:lnTo>
                  <a:pt x="157734" y="75933"/>
                </a:lnTo>
                <a:lnTo>
                  <a:pt x="158203" y="75844"/>
                </a:lnTo>
                <a:lnTo>
                  <a:pt x="94411" y="75857"/>
                </a:lnTo>
                <a:lnTo>
                  <a:pt x="158203" y="75844"/>
                </a:lnTo>
                <a:lnTo>
                  <a:pt x="162585" y="75031"/>
                </a:lnTo>
                <a:lnTo>
                  <a:pt x="175780" y="71716"/>
                </a:lnTo>
                <a:lnTo>
                  <a:pt x="177749" y="6844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43438" y="1150264"/>
            <a:ext cx="311211" cy="36145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892714" y="1335950"/>
            <a:ext cx="203835" cy="114935"/>
          </a:xfrm>
          <a:custGeom>
            <a:avLst/>
            <a:gdLst/>
            <a:ahLst/>
            <a:cxnLst/>
            <a:rect l="l" t="t" r="r" b="b"/>
            <a:pathLst>
              <a:path w="203834" h="114934">
                <a:moveTo>
                  <a:pt x="140792" y="6769"/>
                </a:moveTo>
                <a:lnTo>
                  <a:pt x="138353" y="4330"/>
                </a:lnTo>
                <a:lnTo>
                  <a:pt x="81089" y="4254"/>
                </a:lnTo>
                <a:lnTo>
                  <a:pt x="61887" y="1054"/>
                </a:lnTo>
                <a:lnTo>
                  <a:pt x="60921" y="952"/>
                </a:lnTo>
                <a:lnTo>
                  <a:pt x="44081" y="0"/>
                </a:lnTo>
                <a:lnTo>
                  <a:pt x="41122" y="279"/>
                </a:lnTo>
                <a:lnTo>
                  <a:pt x="24904" y="4330"/>
                </a:lnTo>
                <a:lnTo>
                  <a:pt x="24257" y="4521"/>
                </a:lnTo>
                <a:lnTo>
                  <a:pt x="3086" y="11506"/>
                </a:lnTo>
                <a:lnTo>
                  <a:pt x="0" y="17653"/>
                </a:lnTo>
                <a:lnTo>
                  <a:pt x="3759" y="29044"/>
                </a:lnTo>
                <a:lnTo>
                  <a:pt x="9906" y="32143"/>
                </a:lnTo>
                <a:lnTo>
                  <a:pt x="16243" y="30035"/>
                </a:lnTo>
                <a:lnTo>
                  <a:pt x="30619" y="24257"/>
                </a:lnTo>
                <a:lnTo>
                  <a:pt x="30861" y="24168"/>
                </a:lnTo>
                <a:lnTo>
                  <a:pt x="60921" y="18821"/>
                </a:lnTo>
                <a:lnTo>
                  <a:pt x="61887" y="18707"/>
                </a:lnTo>
                <a:lnTo>
                  <a:pt x="81076" y="15519"/>
                </a:lnTo>
                <a:lnTo>
                  <a:pt x="138277" y="15519"/>
                </a:lnTo>
                <a:lnTo>
                  <a:pt x="140792" y="12992"/>
                </a:lnTo>
                <a:lnTo>
                  <a:pt x="140792" y="6769"/>
                </a:lnTo>
                <a:close/>
              </a:path>
              <a:path w="203834" h="114934">
                <a:moveTo>
                  <a:pt x="172656" y="81851"/>
                </a:moveTo>
                <a:lnTo>
                  <a:pt x="119392" y="81864"/>
                </a:lnTo>
                <a:lnTo>
                  <a:pt x="119126" y="81876"/>
                </a:lnTo>
                <a:lnTo>
                  <a:pt x="91935" y="82740"/>
                </a:lnTo>
                <a:lnTo>
                  <a:pt x="67106" y="84620"/>
                </a:lnTo>
                <a:lnTo>
                  <a:pt x="33235" y="84505"/>
                </a:lnTo>
                <a:lnTo>
                  <a:pt x="28054" y="82994"/>
                </a:lnTo>
                <a:lnTo>
                  <a:pt x="25361" y="84480"/>
                </a:lnTo>
                <a:lnTo>
                  <a:pt x="22288" y="84467"/>
                </a:lnTo>
                <a:lnTo>
                  <a:pt x="18427" y="88303"/>
                </a:lnTo>
                <a:lnTo>
                  <a:pt x="17919" y="88582"/>
                </a:lnTo>
                <a:lnTo>
                  <a:pt x="17818" y="88912"/>
                </a:lnTo>
                <a:lnTo>
                  <a:pt x="17576" y="89154"/>
                </a:lnTo>
                <a:lnTo>
                  <a:pt x="17564" y="89776"/>
                </a:lnTo>
                <a:lnTo>
                  <a:pt x="16065" y="94945"/>
                </a:lnTo>
                <a:lnTo>
                  <a:pt x="17983" y="98450"/>
                </a:lnTo>
                <a:lnTo>
                  <a:pt x="18097" y="98806"/>
                </a:lnTo>
                <a:lnTo>
                  <a:pt x="18999" y="100291"/>
                </a:lnTo>
                <a:lnTo>
                  <a:pt x="20942" y="103797"/>
                </a:lnTo>
                <a:lnTo>
                  <a:pt x="21259" y="103974"/>
                </a:lnTo>
                <a:lnTo>
                  <a:pt x="21526" y="104381"/>
                </a:lnTo>
                <a:lnTo>
                  <a:pt x="22440" y="105625"/>
                </a:lnTo>
                <a:lnTo>
                  <a:pt x="29425" y="113919"/>
                </a:lnTo>
                <a:lnTo>
                  <a:pt x="35344" y="114414"/>
                </a:lnTo>
                <a:lnTo>
                  <a:pt x="42316" y="108534"/>
                </a:lnTo>
                <a:lnTo>
                  <a:pt x="43002" y="105918"/>
                </a:lnTo>
                <a:lnTo>
                  <a:pt x="43408" y="104368"/>
                </a:lnTo>
                <a:lnTo>
                  <a:pt x="43103" y="103581"/>
                </a:lnTo>
                <a:lnTo>
                  <a:pt x="68389" y="100291"/>
                </a:lnTo>
                <a:lnTo>
                  <a:pt x="69037" y="100177"/>
                </a:lnTo>
                <a:lnTo>
                  <a:pt x="93433" y="94869"/>
                </a:lnTo>
                <a:lnTo>
                  <a:pt x="120129" y="90614"/>
                </a:lnTo>
                <a:lnTo>
                  <a:pt x="147853" y="87426"/>
                </a:lnTo>
                <a:lnTo>
                  <a:pt x="148310" y="87350"/>
                </a:lnTo>
                <a:lnTo>
                  <a:pt x="160286" y="84645"/>
                </a:lnTo>
                <a:lnTo>
                  <a:pt x="172542" y="81876"/>
                </a:lnTo>
                <a:close/>
              </a:path>
              <a:path w="203834" h="114934">
                <a:moveTo>
                  <a:pt x="203212" y="72542"/>
                </a:moveTo>
                <a:lnTo>
                  <a:pt x="202044" y="68237"/>
                </a:lnTo>
                <a:lnTo>
                  <a:pt x="199859" y="66954"/>
                </a:lnTo>
                <a:lnTo>
                  <a:pt x="188277" y="69913"/>
                </a:lnTo>
                <a:lnTo>
                  <a:pt x="188442" y="69862"/>
                </a:lnTo>
                <a:lnTo>
                  <a:pt x="188188" y="69913"/>
                </a:lnTo>
                <a:lnTo>
                  <a:pt x="146672" y="78879"/>
                </a:lnTo>
                <a:lnTo>
                  <a:pt x="146900" y="78854"/>
                </a:lnTo>
                <a:lnTo>
                  <a:pt x="146443" y="78930"/>
                </a:lnTo>
                <a:lnTo>
                  <a:pt x="146672" y="78879"/>
                </a:lnTo>
                <a:lnTo>
                  <a:pt x="119456" y="81851"/>
                </a:lnTo>
                <a:lnTo>
                  <a:pt x="172656" y="81851"/>
                </a:lnTo>
                <a:lnTo>
                  <a:pt x="185839" y="78930"/>
                </a:lnTo>
                <a:lnTo>
                  <a:pt x="186182" y="78854"/>
                </a:lnTo>
                <a:lnTo>
                  <a:pt x="190385" y="77927"/>
                </a:lnTo>
                <a:lnTo>
                  <a:pt x="201942" y="74777"/>
                </a:lnTo>
                <a:lnTo>
                  <a:pt x="203212" y="72542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49228" y="1154442"/>
            <a:ext cx="154940" cy="311785"/>
          </a:xfrm>
          <a:custGeom>
            <a:avLst/>
            <a:gdLst/>
            <a:ahLst/>
            <a:cxnLst/>
            <a:rect l="l" t="t" r="r" b="b"/>
            <a:pathLst>
              <a:path w="154940" h="311784">
                <a:moveTo>
                  <a:pt x="109173" y="310984"/>
                </a:moveTo>
                <a:lnTo>
                  <a:pt x="23914" y="310984"/>
                </a:lnTo>
                <a:lnTo>
                  <a:pt x="33312" y="311492"/>
                </a:lnTo>
                <a:lnTo>
                  <a:pt x="33921" y="311505"/>
                </a:lnTo>
                <a:lnTo>
                  <a:pt x="45872" y="311505"/>
                </a:lnTo>
                <a:lnTo>
                  <a:pt x="98399" y="311200"/>
                </a:lnTo>
                <a:lnTo>
                  <a:pt x="108445" y="311035"/>
                </a:lnTo>
                <a:lnTo>
                  <a:pt x="109173" y="310984"/>
                </a:lnTo>
                <a:close/>
              </a:path>
              <a:path w="154940" h="311784">
                <a:moveTo>
                  <a:pt x="122513" y="309359"/>
                </a:moveTo>
                <a:lnTo>
                  <a:pt x="10515" y="309359"/>
                </a:lnTo>
                <a:lnTo>
                  <a:pt x="13157" y="309841"/>
                </a:lnTo>
                <a:lnTo>
                  <a:pt x="12090" y="309841"/>
                </a:lnTo>
                <a:lnTo>
                  <a:pt x="13830" y="310375"/>
                </a:lnTo>
                <a:lnTo>
                  <a:pt x="16967" y="310870"/>
                </a:lnTo>
                <a:lnTo>
                  <a:pt x="24320" y="311010"/>
                </a:lnTo>
                <a:lnTo>
                  <a:pt x="23914" y="310984"/>
                </a:lnTo>
                <a:lnTo>
                  <a:pt x="109173" y="310984"/>
                </a:lnTo>
                <a:lnTo>
                  <a:pt x="109537" y="310959"/>
                </a:lnTo>
                <a:lnTo>
                  <a:pt x="119101" y="309841"/>
                </a:lnTo>
                <a:lnTo>
                  <a:pt x="13157" y="309841"/>
                </a:lnTo>
                <a:lnTo>
                  <a:pt x="11819" y="309758"/>
                </a:lnTo>
                <a:lnTo>
                  <a:pt x="119688" y="309758"/>
                </a:lnTo>
                <a:lnTo>
                  <a:pt x="122513" y="309359"/>
                </a:lnTo>
                <a:close/>
              </a:path>
              <a:path w="154940" h="311784">
                <a:moveTo>
                  <a:pt x="10515" y="309359"/>
                </a:moveTo>
                <a:lnTo>
                  <a:pt x="11819" y="309758"/>
                </a:lnTo>
                <a:lnTo>
                  <a:pt x="13157" y="309841"/>
                </a:lnTo>
                <a:lnTo>
                  <a:pt x="10515" y="309359"/>
                </a:lnTo>
                <a:close/>
              </a:path>
              <a:path w="154940" h="311784">
                <a:moveTo>
                  <a:pt x="21267" y="296037"/>
                </a:moveTo>
                <a:lnTo>
                  <a:pt x="241" y="296037"/>
                </a:lnTo>
                <a:lnTo>
                  <a:pt x="190" y="296875"/>
                </a:lnTo>
                <a:lnTo>
                  <a:pt x="0" y="304139"/>
                </a:lnTo>
                <a:lnTo>
                  <a:pt x="4762" y="309321"/>
                </a:lnTo>
                <a:lnTo>
                  <a:pt x="11819" y="309758"/>
                </a:lnTo>
                <a:lnTo>
                  <a:pt x="10515" y="309359"/>
                </a:lnTo>
                <a:lnTo>
                  <a:pt x="122513" y="309359"/>
                </a:lnTo>
                <a:lnTo>
                  <a:pt x="129336" y="308394"/>
                </a:lnTo>
                <a:lnTo>
                  <a:pt x="130352" y="308203"/>
                </a:lnTo>
                <a:lnTo>
                  <a:pt x="137058" y="306539"/>
                </a:lnTo>
                <a:lnTo>
                  <a:pt x="143411" y="305079"/>
                </a:lnTo>
                <a:lnTo>
                  <a:pt x="142455" y="305079"/>
                </a:lnTo>
                <a:lnTo>
                  <a:pt x="144348" y="304863"/>
                </a:lnTo>
                <a:lnTo>
                  <a:pt x="151066" y="304863"/>
                </a:lnTo>
                <a:lnTo>
                  <a:pt x="154635" y="301294"/>
                </a:lnTo>
                <a:lnTo>
                  <a:pt x="154635" y="297954"/>
                </a:lnTo>
                <a:lnTo>
                  <a:pt x="23139" y="297954"/>
                </a:lnTo>
                <a:lnTo>
                  <a:pt x="21267" y="296037"/>
                </a:lnTo>
                <a:close/>
              </a:path>
              <a:path w="154940" h="311784">
                <a:moveTo>
                  <a:pt x="144348" y="304863"/>
                </a:moveTo>
                <a:lnTo>
                  <a:pt x="142455" y="305079"/>
                </a:lnTo>
                <a:lnTo>
                  <a:pt x="143411" y="305079"/>
                </a:lnTo>
                <a:lnTo>
                  <a:pt x="144348" y="304863"/>
                </a:lnTo>
                <a:close/>
              </a:path>
              <a:path w="154940" h="311784">
                <a:moveTo>
                  <a:pt x="151066" y="304863"/>
                </a:moveTo>
                <a:lnTo>
                  <a:pt x="144348" y="304863"/>
                </a:lnTo>
                <a:lnTo>
                  <a:pt x="143411" y="305079"/>
                </a:lnTo>
                <a:lnTo>
                  <a:pt x="150850" y="305079"/>
                </a:lnTo>
                <a:lnTo>
                  <a:pt x="151066" y="304863"/>
                </a:lnTo>
                <a:close/>
              </a:path>
              <a:path w="154940" h="311784">
                <a:moveTo>
                  <a:pt x="12204" y="286753"/>
                </a:moveTo>
                <a:lnTo>
                  <a:pt x="23139" y="297954"/>
                </a:lnTo>
                <a:lnTo>
                  <a:pt x="23060" y="295135"/>
                </a:lnTo>
                <a:lnTo>
                  <a:pt x="23006" y="288264"/>
                </a:lnTo>
                <a:lnTo>
                  <a:pt x="20396" y="288264"/>
                </a:lnTo>
                <a:lnTo>
                  <a:pt x="17360" y="287807"/>
                </a:lnTo>
                <a:lnTo>
                  <a:pt x="18826" y="287807"/>
                </a:lnTo>
                <a:lnTo>
                  <a:pt x="17081" y="287299"/>
                </a:lnTo>
                <a:lnTo>
                  <a:pt x="14427" y="286854"/>
                </a:lnTo>
                <a:lnTo>
                  <a:pt x="12204" y="286753"/>
                </a:lnTo>
                <a:close/>
              </a:path>
              <a:path w="154940" h="311784">
                <a:moveTo>
                  <a:pt x="154635" y="293242"/>
                </a:moveTo>
                <a:lnTo>
                  <a:pt x="23037" y="293242"/>
                </a:lnTo>
                <a:lnTo>
                  <a:pt x="23063" y="295376"/>
                </a:lnTo>
                <a:lnTo>
                  <a:pt x="23139" y="297954"/>
                </a:lnTo>
                <a:lnTo>
                  <a:pt x="154635" y="297954"/>
                </a:lnTo>
                <a:lnTo>
                  <a:pt x="154635" y="293242"/>
                </a:lnTo>
                <a:close/>
              </a:path>
              <a:path w="154940" h="311784">
                <a:moveTo>
                  <a:pt x="23096" y="296723"/>
                </a:moveTo>
                <a:lnTo>
                  <a:pt x="23101" y="296875"/>
                </a:lnTo>
                <a:lnTo>
                  <a:pt x="23096" y="296723"/>
                </a:lnTo>
                <a:close/>
              </a:path>
              <a:path w="154940" h="311784">
                <a:moveTo>
                  <a:pt x="15787" y="290423"/>
                </a:moveTo>
                <a:lnTo>
                  <a:pt x="279" y="290423"/>
                </a:lnTo>
                <a:lnTo>
                  <a:pt x="228" y="295376"/>
                </a:lnTo>
                <a:lnTo>
                  <a:pt x="193" y="296747"/>
                </a:lnTo>
                <a:lnTo>
                  <a:pt x="241" y="296037"/>
                </a:lnTo>
                <a:lnTo>
                  <a:pt x="21267" y="296037"/>
                </a:lnTo>
                <a:lnTo>
                  <a:pt x="15787" y="290423"/>
                </a:lnTo>
                <a:close/>
              </a:path>
              <a:path w="154940" h="311784">
                <a:moveTo>
                  <a:pt x="23076" y="296037"/>
                </a:moveTo>
                <a:lnTo>
                  <a:pt x="23096" y="296723"/>
                </a:lnTo>
                <a:lnTo>
                  <a:pt x="23076" y="296037"/>
                </a:lnTo>
                <a:close/>
              </a:path>
              <a:path w="154940" h="311784">
                <a:moveTo>
                  <a:pt x="228" y="295135"/>
                </a:moveTo>
                <a:lnTo>
                  <a:pt x="223" y="295376"/>
                </a:lnTo>
                <a:lnTo>
                  <a:pt x="228" y="295135"/>
                </a:lnTo>
                <a:close/>
              </a:path>
              <a:path w="154940" h="311784">
                <a:moveTo>
                  <a:pt x="23050" y="295135"/>
                </a:moveTo>
                <a:lnTo>
                  <a:pt x="23057" y="295376"/>
                </a:lnTo>
                <a:lnTo>
                  <a:pt x="23050" y="295135"/>
                </a:lnTo>
                <a:close/>
              </a:path>
              <a:path w="154940" h="311784">
                <a:moveTo>
                  <a:pt x="23060" y="295135"/>
                </a:moveTo>
                <a:lnTo>
                  <a:pt x="23063" y="295376"/>
                </a:lnTo>
                <a:lnTo>
                  <a:pt x="23060" y="295135"/>
                </a:lnTo>
                <a:close/>
              </a:path>
              <a:path w="154940" h="311784">
                <a:moveTo>
                  <a:pt x="253" y="293242"/>
                </a:moveTo>
                <a:close/>
              </a:path>
              <a:path w="154940" h="311784">
                <a:moveTo>
                  <a:pt x="153093" y="290423"/>
                </a:moveTo>
                <a:lnTo>
                  <a:pt x="23012" y="290423"/>
                </a:lnTo>
                <a:lnTo>
                  <a:pt x="23037" y="293268"/>
                </a:lnTo>
                <a:lnTo>
                  <a:pt x="154635" y="293242"/>
                </a:lnTo>
                <a:lnTo>
                  <a:pt x="154635" y="291960"/>
                </a:lnTo>
                <a:lnTo>
                  <a:pt x="153093" y="290423"/>
                </a:lnTo>
                <a:close/>
              </a:path>
              <a:path w="154940" h="311784">
                <a:moveTo>
                  <a:pt x="22999" y="285991"/>
                </a:moveTo>
                <a:lnTo>
                  <a:pt x="292" y="285991"/>
                </a:lnTo>
                <a:lnTo>
                  <a:pt x="266" y="290474"/>
                </a:lnTo>
                <a:lnTo>
                  <a:pt x="15787" y="290423"/>
                </a:lnTo>
                <a:lnTo>
                  <a:pt x="12204" y="286753"/>
                </a:lnTo>
                <a:lnTo>
                  <a:pt x="23001" y="286753"/>
                </a:lnTo>
                <a:lnTo>
                  <a:pt x="22999" y="285991"/>
                </a:lnTo>
                <a:close/>
              </a:path>
              <a:path w="154940" h="311784">
                <a:moveTo>
                  <a:pt x="23005" y="287895"/>
                </a:moveTo>
                <a:lnTo>
                  <a:pt x="23012" y="290474"/>
                </a:lnTo>
                <a:lnTo>
                  <a:pt x="153093" y="290423"/>
                </a:lnTo>
                <a:lnTo>
                  <a:pt x="151666" y="289001"/>
                </a:lnTo>
                <a:lnTo>
                  <a:pt x="116789" y="289001"/>
                </a:lnTo>
                <a:lnTo>
                  <a:pt x="117348" y="288960"/>
                </a:lnTo>
                <a:lnTo>
                  <a:pt x="108369" y="288874"/>
                </a:lnTo>
                <a:lnTo>
                  <a:pt x="33921" y="288404"/>
                </a:lnTo>
                <a:lnTo>
                  <a:pt x="34266" y="288404"/>
                </a:lnTo>
                <a:lnTo>
                  <a:pt x="24701" y="287921"/>
                </a:lnTo>
                <a:lnTo>
                  <a:pt x="23005" y="287895"/>
                </a:lnTo>
                <a:close/>
              </a:path>
              <a:path w="154940" h="311784">
                <a:moveTo>
                  <a:pt x="117348" y="288960"/>
                </a:moveTo>
                <a:lnTo>
                  <a:pt x="116789" y="289001"/>
                </a:lnTo>
                <a:lnTo>
                  <a:pt x="117652" y="288963"/>
                </a:lnTo>
                <a:lnTo>
                  <a:pt x="117348" y="288960"/>
                </a:lnTo>
                <a:close/>
              </a:path>
              <a:path w="154940" h="311784">
                <a:moveTo>
                  <a:pt x="128219" y="288213"/>
                </a:moveTo>
                <a:lnTo>
                  <a:pt x="127177" y="288239"/>
                </a:lnTo>
                <a:lnTo>
                  <a:pt x="117348" y="288960"/>
                </a:lnTo>
                <a:lnTo>
                  <a:pt x="117652" y="288963"/>
                </a:lnTo>
                <a:lnTo>
                  <a:pt x="116789" y="289001"/>
                </a:lnTo>
                <a:lnTo>
                  <a:pt x="151666" y="289001"/>
                </a:lnTo>
                <a:lnTo>
                  <a:pt x="151092" y="288429"/>
                </a:lnTo>
                <a:lnTo>
                  <a:pt x="134556" y="288429"/>
                </a:lnTo>
                <a:lnTo>
                  <a:pt x="134834" y="288420"/>
                </a:lnTo>
                <a:lnTo>
                  <a:pt x="128219" y="288213"/>
                </a:lnTo>
                <a:close/>
              </a:path>
              <a:path w="154940" h="311784">
                <a:moveTo>
                  <a:pt x="134834" y="288420"/>
                </a:moveTo>
                <a:lnTo>
                  <a:pt x="134556" y="288429"/>
                </a:lnTo>
                <a:lnTo>
                  <a:pt x="135115" y="288429"/>
                </a:lnTo>
                <a:lnTo>
                  <a:pt x="134834" y="288420"/>
                </a:lnTo>
                <a:close/>
              </a:path>
              <a:path w="154940" h="311784">
                <a:moveTo>
                  <a:pt x="150850" y="288188"/>
                </a:moveTo>
                <a:lnTo>
                  <a:pt x="142189" y="288188"/>
                </a:lnTo>
                <a:lnTo>
                  <a:pt x="134834" y="288420"/>
                </a:lnTo>
                <a:lnTo>
                  <a:pt x="135115" y="288429"/>
                </a:lnTo>
                <a:lnTo>
                  <a:pt x="151092" y="288429"/>
                </a:lnTo>
                <a:lnTo>
                  <a:pt x="150850" y="288188"/>
                </a:lnTo>
                <a:close/>
              </a:path>
              <a:path w="154940" h="311784">
                <a:moveTo>
                  <a:pt x="34266" y="288404"/>
                </a:moveTo>
                <a:lnTo>
                  <a:pt x="33921" y="288404"/>
                </a:lnTo>
                <a:lnTo>
                  <a:pt x="34518" y="288416"/>
                </a:lnTo>
                <a:lnTo>
                  <a:pt x="34266" y="288404"/>
                </a:lnTo>
                <a:close/>
              </a:path>
              <a:path w="154940" h="311784">
                <a:moveTo>
                  <a:pt x="45872" y="288404"/>
                </a:moveTo>
                <a:lnTo>
                  <a:pt x="34266" y="288404"/>
                </a:lnTo>
                <a:lnTo>
                  <a:pt x="34518" y="288416"/>
                </a:lnTo>
                <a:lnTo>
                  <a:pt x="49322" y="288416"/>
                </a:lnTo>
                <a:lnTo>
                  <a:pt x="45872" y="288404"/>
                </a:lnTo>
                <a:close/>
              </a:path>
              <a:path w="154940" h="311784">
                <a:moveTo>
                  <a:pt x="17360" y="287807"/>
                </a:moveTo>
                <a:lnTo>
                  <a:pt x="20396" y="288264"/>
                </a:lnTo>
                <a:lnTo>
                  <a:pt x="18908" y="287831"/>
                </a:lnTo>
                <a:lnTo>
                  <a:pt x="17360" y="287807"/>
                </a:lnTo>
                <a:close/>
              </a:path>
              <a:path w="154940" h="311784">
                <a:moveTo>
                  <a:pt x="18908" y="287831"/>
                </a:moveTo>
                <a:lnTo>
                  <a:pt x="20396" y="288264"/>
                </a:lnTo>
                <a:lnTo>
                  <a:pt x="23006" y="288264"/>
                </a:lnTo>
                <a:lnTo>
                  <a:pt x="23005" y="287895"/>
                </a:lnTo>
                <a:lnTo>
                  <a:pt x="18908" y="287831"/>
                </a:lnTo>
                <a:close/>
              </a:path>
              <a:path w="154940" h="311784">
                <a:moveTo>
                  <a:pt x="23001" y="286753"/>
                </a:moveTo>
                <a:lnTo>
                  <a:pt x="12204" y="286753"/>
                </a:lnTo>
                <a:lnTo>
                  <a:pt x="14427" y="286854"/>
                </a:lnTo>
                <a:lnTo>
                  <a:pt x="17081" y="287299"/>
                </a:lnTo>
                <a:lnTo>
                  <a:pt x="18908" y="287831"/>
                </a:lnTo>
                <a:lnTo>
                  <a:pt x="23005" y="287895"/>
                </a:lnTo>
                <a:lnTo>
                  <a:pt x="23001" y="286753"/>
                </a:lnTo>
                <a:close/>
              </a:path>
              <a:path w="154940" h="311784">
                <a:moveTo>
                  <a:pt x="18826" y="287807"/>
                </a:moveTo>
                <a:lnTo>
                  <a:pt x="17360" y="287807"/>
                </a:lnTo>
                <a:lnTo>
                  <a:pt x="18908" y="287831"/>
                </a:lnTo>
                <a:close/>
              </a:path>
              <a:path w="154940" h="311784">
                <a:moveTo>
                  <a:pt x="292" y="285978"/>
                </a:moveTo>
                <a:close/>
              </a:path>
              <a:path w="154940" h="311784">
                <a:moveTo>
                  <a:pt x="22987" y="279920"/>
                </a:moveTo>
                <a:lnTo>
                  <a:pt x="304" y="279920"/>
                </a:lnTo>
                <a:lnTo>
                  <a:pt x="292" y="285991"/>
                </a:lnTo>
                <a:lnTo>
                  <a:pt x="22999" y="285991"/>
                </a:lnTo>
                <a:lnTo>
                  <a:pt x="22987" y="279920"/>
                </a:lnTo>
                <a:close/>
              </a:path>
              <a:path w="154940" h="311784">
                <a:moveTo>
                  <a:pt x="304" y="279895"/>
                </a:moveTo>
                <a:close/>
              </a:path>
              <a:path w="154940" h="311784">
                <a:moveTo>
                  <a:pt x="40473" y="166433"/>
                </a:moveTo>
                <a:lnTo>
                  <a:pt x="17398" y="166433"/>
                </a:lnTo>
                <a:lnTo>
                  <a:pt x="11823" y="190792"/>
                </a:lnTo>
                <a:lnTo>
                  <a:pt x="4089" y="231597"/>
                </a:lnTo>
                <a:lnTo>
                  <a:pt x="304" y="272059"/>
                </a:lnTo>
                <a:lnTo>
                  <a:pt x="304" y="279920"/>
                </a:lnTo>
                <a:lnTo>
                  <a:pt x="22986" y="279920"/>
                </a:lnTo>
                <a:lnTo>
                  <a:pt x="22961" y="272681"/>
                </a:lnTo>
                <a:lnTo>
                  <a:pt x="23584" y="261327"/>
                </a:lnTo>
                <a:lnTo>
                  <a:pt x="24136" y="250355"/>
                </a:lnTo>
                <a:lnTo>
                  <a:pt x="24193" y="249212"/>
                </a:lnTo>
                <a:lnTo>
                  <a:pt x="26407" y="235178"/>
                </a:lnTo>
                <a:lnTo>
                  <a:pt x="29491" y="216700"/>
                </a:lnTo>
                <a:lnTo>
                  <a:pt x="33876" y="195605"/>
                </a:lnTo>
                <a:lnTo>
                  <a:pt x="39420" y="171323"/>
                </a:lnTo>
                <a:lnTo>
                  <a:pt x="40473" y="166433"/>
                </a:lnTo>
                <a:close/>
              </a:path>
              <a:path w="154940" h="311784">
                <a:moveTo>
                  <a:pt x="22986" y="272223"/>
                </a:moveTo>
                <a:lnTo>
                  <a:pt x="22961" y="272681"/>
                </a:lnTo>
                <a:lnTo>
                  <a:pt x="22986" y="272223"/>
                </a:lnTo>
                <a:close/>
              </a:path>
              <a:path w="154940" h="311784">
                <a:moveTo>
                  <a:pt x="22996" y="272059"/>
                </a:moveTo>
                <a:lnTo>
                  <a:pt x="22986" y="272223"/>
                </a:lnTo>
                <a:lnTo>
                  <a:pt x="22996" y="272059"/>
                </a:lnTo>
                <a:close/>
              </a:path>
              <a:path w="154940" h="311784">
                <a:moveTo>
                  <a:pt x="901" y="261327"/>
                </a:moveTo>
                <a:close/>
              </a:path>
              <a:path w="154940" h="311784">
                <a:moveTo>
                  <a:pt x="24169" y="249686"/>
                </a:moveTo>
                <a:lnTo>
                  <a:pt x="24066" y="250355"/>
                </a:lnTo>
                <a:lnTo>
                  <a:pt x="24169" y="249686"/>
                </a:lnTo>
                <a:close/>
              </a:path>
              <a:path w="154940" h="311784">
                <a:moveTo>
                  <a:pt x="24242" y="249212"/>
                </a:moveTo>
                <a:lnTo>
                  <a:pt x="24169" y="249686"/>
                </a:lnTo>
                <a:lnTo>
                  <a:pt x="24242" y="249212"/>
                </a:lnTo>
                <a:close/>
              </a:path>
              <a:path w="154940" h="311784">
                <a:moveTo>
                  <a:pt x="29581" y="216255"/>
                </a:moveTo>
                <a:lnTo>
                  <a:pt x="29499" y="216653"/>
                </a:lnTo>
                <a:lnTo>
                  <a:pt x="29581" y="216255"/>
                </a:lnTo>
                <a:close/>
              </a:path>
              <a:path w="154940" h="311784">
                <a:moveTo>
                  <a:pt x="52310" y="112064"/>
                </a:moveTo>
                <a:lnTo>
                  <a:pt x="29298" y="112064"/>
                </a:lnTo>
                <a:lnTo>
                  <a:pt x="23050" y="140157"/>
                </a:lnTo>
                <a:lnTo>
                  <a:pt x="17360" y="166573"/>
                </a:lnTo>
                <a:lnTo>
                  <a:pt x="17398" y="166433"/>
                </a:lnTo>
                <a:lnTo>
                  <a:pt x="40473" y="166433"/>
                </a:lnTo>
                <a:lnTo>
                  <a:pt x="45111" y="144906"/>
                </a:lnTo>
                <a:lnTo>
                  <a:pt x="51346" y="116776"/>
                </a:lnTo>
                <a:lnTo>
                  <a:pt x="52310" y="112064"/>
                </a:lnTo>
                <a:close/>
              </a:path>
              <a:path w="154940" h="311784">
                <a:moveTo>
                  <a:pt x="57770" y="84581"/>
                </a:moveTo>
                <a:lnTo>
                  <a:pt x="34937" y="84581"/>
                </a:lnTo>
                <a:lnTo>
                  <a:pt x="29278" y="112158"/>
                </a:lnTo>
                <a:lnTo>
                  <a:pt x="52310" y="112064"/>
                </a:lnTo>
                <a:lnTo>
                  <a:pt x="57099" y="88671"/>
                </a:lnTo>
                <a:lnTo>
                  <a:pt x="57770" y="84581"/>
                </a:lnTo>
                <a:close/>
              </a:path>
              <a:path w="154940" h="311784">
                <a:moveTo>
                  <a:pt x="67548" y="33045"/>
                </a:moveTo>
                <a:lnTo>
                  <a:pt x="44678" y="33045"/>
                </a:lnTo>
                <a:lnTo>
                  <a:pt x="39319" y="58102"/>
                </a:lnTo>
                <a:lnTo>
                  <a:pt x="34913" y="84700"/>
                </a:lnTo>
                <a:lnTo>
                  <a:pt x="57770" y="84581"/>
                </a:lnTo>
                <a:lnTo>
                  <a:pt x="61433" y="62280"/>
                </a:lnTo>
                <a:lnTo>
                  <a:pt x="66687" y="37515"/>
                </a:lnTo>
                <a:lnTo>
                  <a:pt x="67548" y="33045"/>
                </a:lnTo>
                <a:close/>
              </a:path>
              <a:path w="154940" h="311784">
                <a:moveTo>
                  <a:pt x="61487" y="61949"/>
                </a:moveTo>
                <a:lnTo>
                  <a:pt x="61417" y="62280"/>
                </a:lnTo>
                <a:lnTo>
                  <a:pt x="61487" y="61949"/>
                </a:lnTo>
                <a:close/>
              </a:path>
              <a:path w="154940" h="311784">
                <a:moveTo>
                  <a:pt x="56299" y="0"/>
                </a:moveTo>
                <a:lnTo>
                  <a:pt x="50469" y="3911"/>
                </a:lnTo>
                <a:lnTo>
                  <a:pt x="44640" y="33210"/>
                </a:lnTo>
                <a:lnTo>
                  <a:pt x="44678" y="33045"/>
                </a:lnTo>
                <a:lnTo>
                  <a:pt x="67548" y="33045"/>
                </a:lnTo>
                <a:lnTo>
                  <a:pt x="72339" y="8166"/>
                </a:lnTo>
                <a:lnTo>
                  <a:pt x="68376" y="2324"/>
                </a:lnTo>
                <a:lnTo>
                  <a:pt x="56299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97322" y="1312265"/>
            <a:ext cx="105790" cy="2257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25711" y="1717052"/>
            <a:ext cx="152946" cy="21092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243186" y="1839429"/>
            <a:ext cx="36195" cy="234315"/>
          </a:xfrm>
          <a:custGeom>
            <a:avLst/>
            <a:gdLst/>
            <a:ahLst/>
            <a:cxnLst/>
            <a:rect l="l" t="t" r="r" b="b"/>
            <a:pathLst>
              <a:path w="36195" h="234314">
                <a:moveTo>
                  <a:pt x="20727" y="193027"/>
                </a:moveTo>
                <a:lnTo>
                  <a:pt x="9537" y="193027"/>
                </a:lnTo>
                <a:lnTo>
                  <a:pt x="9550" y="193573"/>
                </a:lnTo>
                <a:lnTo>
                  <a:pt x="9525" y="210477"/>
                </a:lnTo>
                <a:lnTo>
                  <a:pt x="9461" y="221589"/>
                </a:lnTo>
                <a:lnTo>
                  <a:pt x="9334" y="228726"/>
                </a:lnTo>
                <a:lnTo>
                  <a:pt x="14287" y="233845"/>
                </a:lnTo>
                <a:lnTo>
                  <a:pt x="26720" y="234073"/>
                </a:lnTo>
                <a:lnTo>
                  <a:pt x="31851" y="229120"/>
                </a:lnTo>
                <a:lnTo>
                  <a:pt x="31953" y="222504"/>
                </a:lnTo>
                <a:lnTo>
                  <a:pt x="29740" y="220306"/>
                </a:lnTo>
                <a:lnTo>
                  <a:pt x="28956" y="220306"/>
                </a:lnTo>
                <a:lnTo>
                  <a:pt x="27667" y="218247"/>
                </a:lnTo>
                <a:lnTo>
                  <a:pt x="13576" y="218135"/>
                </a:lnTo>
                <a:lnTo>
                  <a:pt x="14262" y="213258"/>
                </a:lnTo>
                <a:lnTo>
                  <a:pt x="14516" y="212140"/>
                </a:lnTo>
                <a:lnTo>
                  <a:pt x="16759" y="204576"/>
                </a:lnTo>
                <a:lnTo>
                  <a:pt x="17665" y="200012"/>
                </a:lnTo>
                <a:lnTo>
                  <a:pt x="18275" y="198170"/>
                </a:lnTo>
                <a:lnTo>
                  <a:pt x="20727" y="193027"/>
                </a:lnTo>
                <a:close/>
              </a:path>
              <a:path w="36195" h="234314">
                <a:moveTo>
                  <a:pt x="29885" y="214922"/>
                </a:moveTo>
                <a:lnTo>
                  <a:pt x="29560" y="216020"/>
                </a:lnTo>
                <a:lnTo>
                  <a:pt x="29052" y="219623"/>
                </a:lnTo>
                <a:lnTo>
                  <a:pt x="31953" y="222504"/>
                </a:lnTo>
                <a:lnTo>
                  <a:pt x="31913" y="217764"/>
                </a:lnTo>
                <a:lnTo>
                  <a:pt x="29885" y="214922"/>
                </a:lnTo>
                <a:close/>
              </a:path>
              <a:path w="36195" h="234314">
                <a:moveTo>
                  <a:pt x="31981" y="221500"/>
                </a:moveTo>
                <a:lnTo>
                  <a:pt x="31953" y="222504"/>
                </a:lnTo>
                <a:lnTo>
                  <a:pt x="31981" y="221500"/>
                </a:lnTo>
                <a:close/>
              </a:path>
              <a:path w="36195" h="234314">
                <a:moveTo>
                  <a:pt x="9461" y="221500"/>
                </a:moveTo>
                <a:close/>
              </a:path>
              <a:path w="36195" h="234314">
                <a:moveTo>
                  <a:pt x="32009" y="219837"/>
                </a:moveTo>
                <a:lnTo>
                  <a:pt x="31939" y="221500"/>
                </a:lnTo>
                <a:lnTo>
                  <a:pt x="32009" y="219837"/>
                </a:lnTo>
                <a:close/>
              </a:path>
              <a:path w="36195" h="234314">
                <a:moveTo>
                  <a:pt x="27667" y="218247"/>
                </a:moveTo>
                <a:lnTo>
                  <a:pt x="28956" y="220306"/>
                </a:lnTo>
                <a:lnTo>
                  <a:pt x="29052" y="219623"/>
                </a:lnTo>
                <a:lnTo>
                  <a:pt x="27667" y="218247"/>
                </a:lnTo>
                <a:close/>
              </a:path>
              <a:path w="36195" h="234314">
                <a:moveTo>
                  <a:pt x="29052" y="219623"/>
                </a:moveTo>
                <a:lnTo>
                  <a:pt x="28956" y="220306"/>
                </a:lnTo>
                <a:lnTo>
                  <a:pt x="29740" y="220306"/>
                </a:lnTo>
                <a:lnTo>
                  <a:pt x="29052" y="219623"/>
                </a:lnTo>
                <a:close/>
              </a:path>
              <a:path w="36195" h="234314">
                <a:moveTo>
                  <a:pt x="9474" y="219837"/>
                </a:moveTo>
                <a:close/>
              </a:path>
              <a:path w="36195" h="234314">
                <a:moveTo>
                  <a:pt x="31913" y="217764"/>
                </a:moveTo>
                <a:lnTo>
                  <a:pt x="31927" y="219837"/>
                </a:lnTo>
                <a:lnTo>
                  <a:pt x="32042" y="217944"/>
                </a:lnTo>
                <a:lnTo>
                  <a:pt x="31913" y="217764"/>
                </a:lnTo>
                <a:close/>
              </a:path>
              <a:path w="36195" h="234314">
                <a:moveTo>
                  <a:pt x="23647" y="211823"/>
                </a:moveTo>
                <a:lnTo>
                  <a:pt x="27667" y="218247"/>
                </a:lnTo>
                <a:lnTo>
                  <a:pt x="29052" y="219623"/>
                </a:lnTo>
                <a:lnTo>
                  <a:pt x="29314" y="217764"/>
                </a:lnTo>
                <a:lnTo>
                  <a:pt x="29400" y="216560"/>
                </a:lnTo>
                <a:lnTo>
                  <a:pt x="29641" y="215442"/>
                </a:lnTo>
                <a:lnTo>
                  <a:pt x="29885" y="214922"/>
                </a:lnTo>
                <a:lnTo>
                  <a:pt x="28879" y="213512"/>
                </a:lnTo>
                <a:lnTo>
                  <a:pt x="23647" y="211823"/>
                </a:lnTo>
                <a:close/>
              </a:path>
              <a:path w="36195" h="234314">
                <a:moveTo>
                  <a:pt x="30916" y="211442"/>
                </a:moveTo>
                <a:lnTo>
                  <a:pt x="20815" y="211442"/>
                </a:lnTo>
                <a:lnTo>
                  <a:pt x="21348" y="211455"/>
                </a:lnTo>
                <a:lnTo>
                  <a:pt x="21069" y="211694"/>
                </a:lnTo>
                <a:lnTo>
                  <a:pt x="27667" y="218247"/>
                </a:lnTo>
                <a:lnTo>
                  <a:pt x="23647" y="211823"/>
                </a:lnTo>
                <a:lnTo>
                  <a:pt x="30803" y="211823"/>
                </a:lnTo>
                <a:lnTo>
                  <a:pt x="30916" y="211442"/>
                </a:lnTo>
                <a:close/>
              </a:path>
              <a:path w="36195" h="234314">
                <a:moveTo>
                  <a:pt x="31868" y="204177"/>
                </a:moveTo>
                <a:lnTo>
                  <a:pt x="16878" y="204177"/>
                </a:lnTo>
                <a:lnTo>
                  <a:pt x="16700" y="204876"/>
                </a:lnTo>
                <a:lnTo>
                  <a:pt x="14516" y="212140"/>
                </a:lnTo>
                <a:lnTo>
                  <a:pt x="14262" y="213258"/>
                </a:lnTo>
                <a:lnTo>
                  <a:pt x="13576" y="218135"/>
                </a:lnTo>
                <a:lnTo>
                  <a:pt x="21069" y="211694"/>
                </a:lnTo>
                <a:lnTo>
                  <a:pt x="20815" y="211442"/>
                </a:lnTo>
                <a:lnTo>
                  <a:pt x="30916" y="211442"/>
                </a:lnTo>
                <a:lnTo>
                  <a:pt x="31762" y="208584"/>
                </a:lnTo>
                <a:lnTo>
                  <a:pt x="31868" y="204177"/>
                </a:lnTo>
                <a:close/>
              </a:path>
              <a:path w="36195" h="234314">
                <a:moveTo>
                  <a:pt x="21069" y="211694"/>
                </a:moveTo>
                <a:lnTo>
                  <a:pt x="13576" y="218135"/>
                </a:lnTo>
                <a:lnTo>
                  <a:pt x="27554" y="218135"/>
                </a:lnTo>
                <a:lnTo>
                  <a:pt x="21069" y="211694"/>
                </a:lnTo>
                <a:close/>
              </a:path>
              <a:path w="36195" h="234314">
                <a:moveTo>
                  <a:pt x="31873" y="208148"/>
                </a:moveTo>
                <a:lnTo>
                  <a:pt x="31762" y="208584"/>
                </a:lnTo>
                <a:lnTo>
                  <a:pt x="29885" y="214922"/>
                </a:lnTo>
                <a:lnTo>
                  <a:pt x="31913" y="217764"/>
                </a:lnTo>
                <a:lnTo>
                  <a:pt x="31873" y="208148"/>
                </a:lnTo>
                <a:close/>
              </a:path>
              <a:path w="36195" h="234314">
                <a:moveTo>
                  <a:pt x="29641" y="215442"/>
                </a:moveTo>
                <a:lnTo>
                  <a:pt x="29400" y="216560"/>
                </a:lnTo>
                <a:lnTo>
                  <a:pt x="29550" y="216052"/>
                </a:lnTo>
                <a:lnTo>
                  <a:pt x="29641" y="215442"/>
                </a:lnTo>
                <a:close/>
              </a:path>
              <a:path w="36195" h="234314">
                <a:moveTo>
                  <a:pt x="29560" y="216020"/>
                </a:moveTo>
                <a:lnTo>
                  <a:pt x="29400" y="216560"/>
                </a:lnTo>
                <a:lnTo>
                  <a:pt x="29560" y="216020"/>
                </a:lnTo>
                <a:close/>
              </a:path>
              <a:path w="36195" h="234314">
                <a:moveTo>
                  <a:pt x="9499" y="216039"/>
                </a:moveTo>
                <a:close/>
              </a:path>
              <a:path w="36195" h="234314">
                <a:moveTo>
                  <a:pt x="29731" y="215442"/>
                </a:moveTo>
                <a:lnTo>
                  <a:pt x="29560" y="216020"/>
                </a:lnTo>
                <a:lnTo>
                  <a:pt x="29731" y="215442"/>
                </a:lnTo>
                <a:close/>
              </a:path>
              <a:path w="36195" h="234314">
                <a:moveTo>
                  <a:pt x="30803" y="211823"/>
                </a:moveTo>
                <a:lnTo>
                  <a:pt x="23647" y="211823"/>
                </a:lnTo>
                <a:lnTo>
                  <a:pt x="28879" y="213512"/>
                </a:lnTo>
                <a:lnTo>
                  <a:pt x="29885" y="214922"/>
                </a:lnTo>
                <a:lnTo>
                  <a:pt x="30803" y="211823"/>
                </a:lnTo>
                <a:close/>
              </a:path>
              <a:path w="36195" h="234314">
                <a:moveTo>
                  <a:pt x="20815" y="211442"/>
                </a:moveTo>
                <a:lnTo>
                  <a:pt x="21069" y="211694"/>
                </a:lnTo>
                <a:lnTo>
                  <a:pt x="21348" y="211455"/>
                </a:lnTo>
                <a:lnTo>
                  <a:pt x="20815" y="211442"/>
                </a:lnTo>
                <a:close/>
              </a:path>
              <a:path w="36195" h="234314">
                <a:moveTo>
                  <a:pt x="9525" y="210426"/>
                </a:moveTo>
                <a:close/>
              </a:path>
              <a:path w="36195" h="234314">
                <a:moveTo>
                  <a:pt x="31814" y="191749"/>
                </a:moveTo>
                <a:lnTo>
                  <a:pt x="31873" y="208148"/>
                </a:lnTo>
                <a:lnTo>
                  <a:pt x="31940" y="207886"/>
                </a:lnTo>
                <a:lnTo>
                  <a:pt x="32542" y="204850"/>
                </a:lnTo>
                <a:lnTo>
                  <a:pt x="32296" y="204850"/>
                </a:lnTo>
                <a:lnTo>
                  <a:pt x="32905" y="203022"/>
                </a:lnTo>
                <a:lnTo>
                  <a:pt x="33167" y="203022"/>
                </a:lnTo>
                <a:lnTo>
                  <a:pt x="35801" y="197497"/>
                </a:lnTo>
                <a:lnTo>
                  <a:pt x="34150" y="192862"/>
                </a:lnTo>
                <a:lnTo>
                  <a:pt x="31814" y="191749"/>
                </a:lnTo>
                <a:close/>
              </a:path>
              <a:path w="36195" h="234314">
                <a:moveTo>
                  <a:pt x="16759" y="204576"/>
                </a:moveTo>
                <a:lnTo>
                  <a:pt x="16671" y="204876"/>
                </a:lnTo>
                <a:lnTo>
                  <a:pt x="16759" y="204576"/>
                </a:lnTo>
                <a:close/>
              </a:path>
              <a:path w="36195" h="234314">
                <a:moveTo>
                  <a:pt x="16878" y="204177"/>
                </a:moveTo>
                <a:lnTo>
                  <a:pt x="16759" y="204576"/>
                </a:lnTo>
                <a:lnTo>
                  <a:pt x="16700" y="204876"/>
                </a:lnTo>
                <a:lnTo>
                  <a:pt x="16878" y="204177"/>
                </a:lnTo>
                <a:close/>
              </a:path>
              <a:path w="36195" h="234314">
                <a:moveTo>
                  <a:pt x="32905" y="203022"/>
                </a:moveTo>
                <a:lnTo>
                  <a:pt x="32296" y="204850"/>
                </a:lnTo>
                <a:lnTo>
                  <a:pt x="32718" y="203964"/>
                </a:lnTo>
                <a:lnTo>
                  <a:pt x="32905" y="203022"/>
                </a:lnTo>
                <a:close/>
              </a:path>
              <a:path w="36195" h="234314">
                <a:moveTo>
                  <a:pt x="32718" y="203964"/>
                </a:moveTo>
                <a:lnTo>
                  <a:pt x="32296" y="204850"/>
                </a:lnTo>
                <a:lnTo>
                  <a:pt x="32542" y="204850"/>
                </a:lnTo>
                <a:lnTo>
                  <a:pt x="32718" y="203964"/>
                </a:lnTo>
                <a:close/>
              </a:path>
              <a:path w="36195" h="234314">
                <a:moveTo>
                  <a:pt x="26416" y="189179"/>
                </a:moveTo>
                <a:lnTo>
                  <a:pt x="21780" y="190817"/>
                </a:lnTo>
                <a:lnTo>
                  <a:pt x="18275" y="198170"/>
                </a:lnTo>
                <a:lnTo>
                  <a:pt x="17665" y="200012"/>
                </a:lnTo>
                <a:lnTo>
                  <a:pt x="16759" y="204576"/>
                </a:lnTo>
                <a:lnTo>
                  <a:pt x="16878" y="204177"/>
                </a:lnTo>
                <a:lnTo>
                  <a:pt x="31868" y="204177"/>
                </a:lnTo>
                <a:lnTo>
                  <a:pt x="31814" y="191749"/>
                </a:lnTo>
                <a:lnTo>
                  <a:pt x="26416" y="189179"/>
                </a:lnTo>
                <a:close/>
              </a:path>
              <a:path w="36195" h="234314">
                <a:moveTo>
                  <a:pt x="33167" y="203022"/>
                </a:moveTo>
                <a:lnTo>
                  <a:pt x="32905" y="203022"/>
                </a:lnTo>
                <a:lnTo>
                  <a:pt x="32718" y="203964"/>
                </a:lnTo>
                <a:lnTo>
                  <a:pt x="33167" y="203022"/>
                </a:lnTo>
                <a:close/>
              </a:path>
              <a:path w="36195" h="234314">
                <a:moveTo>
                  <a:pt x="9537" y="193298"/>
                </a:moveTo>
                <a:lnTo>
                  <a:pt x="9536" y="193573"/>
                </a:lnTo>
                <a:lnTo>
                  <a:pt x="9537" y="193298"/>
                </a:lnTo>
                <a:close/>
              </a:path>
              <a:path w="36195" h="234314">
                <a:moveTo>
                  <a:pt x="31130" y="169100"/>
                </a:moveTo>
                <a:lnTo>
                  <a:pt x="8902" y="169100"/>
                </a:lnTo>
                <a:lnTo>
                  <a:pt x="8928" y="169824"/>
                </a:lnTo>
                <a:lnTo>
                  <a:pt x="9017" y="182359"/>
                </a:lnTo>
                <a:lnTo>
                  <a:pt x="9537" y="193298"/>
                </a:lnTo>
                <a:lnTo>
                  <a:pt x="9537" y="193027"/>
                </a:lnTo>
                <a:lnTo>
                  <a:pt x="20727" y="193027"/>
                </a:lnTo>
                <a:lnTo>
                  <a:pt x="21780" y="190817"/>
                </a:lnTo>
                <a:lnTo>
                  <a:pt x="26416" y="189179"/>
                </a:lnTo>
                <a:lnTo>
                  <a:pt x="31683" y="189179"/>
                </a:lnTo>
                <a:lnTo>
                  <a:pt x="31292" y="181698"/>
                </a:lnTo>
                <a:lnTo>
                  <a:pt x="31130" y="169100"/>
                </a:lnTo>
                <a:close/>
              </a:path>
              <a:path w="36195" h="234314">
                <a:moveTo>
                  <a:pt x="31683" y="189179"/>
                </a:moveTo>
                <a:lnTo>
                  <a:pt x="26416" y="189179"/>
                </a:lnTo>
                <a:lnTo>
                  <a:pt x="31814" y="191749"/>
                </a:lnTo>
                <a:lnTo>
                  <a:pt x="31683" y="189179"/>
                </a:lnTo>
                <a:close/>
              </a:path>
              <a:path w="36195" h="234314">
                <a:moveTo>
                  <a:pt x="31289" y="181471"/>
                </a:moveTo>
                <a:lnTo>
                  <a:pt x="31292" y="181698"/>
                </a:lnTo>
                <a:lnTo>
                  <a:pt x="31289" y="181471"/>
                </a:lnTo>
                <a:close/>
              </a:path>
              <a:path w="36195" h="234314">
                <a:moveTo>
                  <a:pt x="31287" y="181279"/>
                </a:moveTo>
                <a:lnTo>
                  <a:pt x="31289" y="181471"/>
                </a:lnTo>
                <a:lnTo>
                  <a:pt x="31287" y="181279"/>
                </a:lnTo>
                <a:close/>
              </a:path>
              <a:path w="36195" h="234314">
                <a:moveTo>
                  <a:pt x="8906" y="169529"/>
                </a:moveTo>
                <a:lnTo>
                  <a:pt x="8909" y="169824"/>
                </a:lnTo>
                <a:lnTo>
                  <a:pt x="8906" y="169529"/>
                </a:lnTo>
                <a:close/>
              </a:path>
              <a:path w="36195" h="234314">
                <a:moveTo>
                  <a:pt x="30112" y="155244"/>
                </a:moveTo>
                <a:lnTo>
                  <a:pt x="7861" y="155244"/>
                </a:lnTo>
                <a:lnTo>
                  <a:pt x="8906" y="169529"/>
                </a:lnTo>
                <a:lnTo>
                  <a:pt x="8902" y="169100"/>
                </a:lnTo>
                <a:lnTo>
                  <a:pt x="31130" y="169100"/>
                </a:lnTo>
                <a:lnTo>
                  <a:pt x="31102" y="168160"/>
                </a:lnTo>
                <a:lnTo>
                  <a:pt x="30112" y="155244"/>
                </a:lnTo>
                <a:close/>
              </a:path>
              <a:path w="36195" h="234314">
                <a:moveTo>
                  <a:pt x="28846" y="139458"/>
                </a:moveTo>
                <a:lnTo>
                  <a:pt x="6642" y="139458"/>
                </a:lnTo>
                <a:lnTo>
                  <a:pt x="7861" y="155282"/>
                </a:lnTo>
                <a:lnTo>
                  <a:pt x="30112" y="155244"/>
                </a:lnTo>
                <a:lnTo>
                  <a:pt x="28846" y="139458"/>
                </a:lnTo>
                <a:close/>
              </a:path>
              <a:path w="36195" h="234314">
                <a:moveTo>
                  <a:pt x="22356" y="15494"/>
                </a:moveTo>
                <a:lnTo>
                  <a:pt x="1562" y="15494"/>
                </a:lnTo>
                <a:lnTo>
                  <a:pt x="914" y="22974"/>
                </a:lnTo>
                <a:lnTo>
                  <a:pt x="852" y="24511"/>
                </a:lnTo>
                <a:lnTo>
                  <a:pt x="620" y="33007"/>
                </a:lnTo>
                <a:lnTo>
                  <a:pt x="0" y="49009"/>
                </a:lnTo>
                <a:lnTo>
                  <a:pt x="2857" y="104508"/>
                </a:lnTo>
                <a:lnTo>
                  <a:pt x="6667" y="139814"/>
                </a:lnTo>
                <a:lnTo>
                  <a:pt x="6642" y="139458"/>
                </a:lnTo>
                <a:lnTo>
                  <a:pt x="28846" y="139458"/>
                </a:lnTo>
                <a:lnTo>
                  <a:pt x="28676" y="137350"/>
                </a:lnTo>
                <a:lnTo>
                  <a:pt x="26705" y="120053"/>
                </a:lnTo>
                <a:lnTo>
                  <a:pt x="24728" y="102146"/>
                </a:lnTo>
                <a:lnTo>
                  <a:pt x="23032" y="85178"/>
                </a:lnTo>
                <a:lnTo>
                  <a:pt x="22923" y="84340"/>
                </a:lnTo>
                <a:lnTo>
                  <a:pt x="22185" y="66281"/>
                </a:lnTo>
                <a:lnTo>
                  <a:pt x="21552" y="49707"/>
                </a:lnTo>
                <a:lnTo>
                  <a:pt x="21983" y="33007"/>
                </a:lnTo>
                <a:lnTo>
                  <a:pt x="22009" y="24511"/>
                </a:lnTo>
                <a:lnTo>
                  <a:pt x="22453" y="17030"/>
                </a:lnTo>
                <a:lnTo>
                  <a:pt x="22356" y="15494"/>
                </a:lnTo>
                <a:close/>
              </a:path>
              <a:path w="36195" h="234314">
                <a:moveTo>
                  <a:pt x="24728" y="102146"/>
                </a:moveTo>
                <a:close/>
              </a:path>
              <a:path w="36195" h="234314">
                <a:moveTo>
                  <a:pt x="22905" y="83906"/>
                </a:moveTo>
                <a:lnTo>
                  <a:pt x="22923" y="84340"/>
                </a:lnTo>
                <a:lnTo>
                  <a:pt x="22905" y="83906"/>
                </a:lnTo>
                <a:close/>
              </a:path>
              <a:path w="36195" h="234314">
                <a:moveTo>
                  <a:pt x="22897" y="83705"/>
                </a:moveTo>
                <a:lnTo>
                  <a:pt x="22905" y="83906"/>
                </a:lnTo>
                <a:lnTo>
                  <a:pt x="22897" y="83705"/>
                </a:lnTo>
                <a:close/>
              </a:path>
              <a:path w="36195" h="234314">
                <a:moveTo>
                  <a:pt x="22185" y="66281"/>
                </a:moveTo>
                <a:close/>
              </a:path>
              <a:path w="36195" h="234314">
                <a:moveTo>
                  <a:pt x="21544" y="49499"/>
                </a:moveTo>
                <a:lnTo>
                  <a:pt x="21539" y="49707"/>
                </a:lnTo>
                <a:lnTo>
                  <a:pt x="21544" y="49499"/>
                </a:lnTo>
                <a:close/>
              </a:path>
              <a:path w="36195" h="234314">
                <a:moveTo>
                  <a:pt x="21557" y="49022"/>
                </a:moveTo>
                <a:lnTo>
                  <a:pt x="21544" y="49499"/>
                </a:lnTo>
                <a:lnTo>
                  <a:pt x="21557" y="49022"/>
                </a:lnTo>
                <a:close/>
              </a:path>
              <a:path w="36195" h="234314">
                <a:moveTo>
                  <a:pt x="647" y="32308"/>
                </a:moveTo>
                <a:lnTo>
                  <a:pt x="642" y="32435"/>
                </a:lnTo>
                <a:lnTo>
                  <a:pt x="647" y="32308"/>
                </a:lnTo>
                <a:close/>
              </a:path>
              <a:path w="36195" h="234314">
                <a:moveTo>
                  <a:pt x="22043" y="23926"/>
                </a:moveTo>
                <a:lnTo>
                  <a:pt x="22020" y="24325"/>
                </a:lnTo>
                <a:lnTo>
                  <a:pt x="22043" y="23926"/>
                </a:lnTo>
                <a:close/>
              </a:path>
              <a:path w="36195" h="234314">
                <a:moveTo>
                  <a:pt x="12890" y="0"/>
                </a:moveTo>
                <a:lnTo>
                  <a:pt x="1528" y="15880"/>
                </a:lnTo>
                <a:lnTo>
                  <a:pt x="1562" y="15494"/>
                </a:lnTo>
                <a:lnTo>
                  <a:pt x="22356" y="15494"/>
                </a:lnTo>
                <a:lnTo>
                  <a:pt x="22288" y="14427"/>
                </a:lnTo>
                <a:lnTo>
                  <a:pt x="21793" y="11823"/>
                </a:lnTo>
                <a:lnTo>
                  <a:pt x="21259" y="9994"/>
                </a:lnTo>
                <a:lnTo>
                  <a:pt x="18224" y="2311"/>
                </a:lnTo>
                <a:lnTo>
                  <a:pt x="12890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75571" y="1734413"/>
            <a:ext cx="662317" cy="268973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0252989" y="1846313"/>
            <a:ext cx="213995" cy="97155"/>
          </a:xfrm>
          <a:custGeom>
            <a:avLst/>
            <a:gdLst/>
            <a:ahLst/>
            <a:cxnLst/>
            <a:rect l="l" t="t" r="r" b="b"/>
            <a:pathLst>
              <a:path w="213995" h="97155">
                <a:moveTo>
                  <a:pt x="27279" y="87376"/>
                </a:moveTo>
                <a:lnTo>
                  <a:pt x="25006" y="85178"/>
                </a:lnTo>
                <a:lnTo>
                  <a:pt x="25374" y="85902"/>
                </a:lnTo>
                <a:lnTo>
                  <a:pt x="27279" y="87376"/>
                </a:lnTo>
                <a:close/>
              </a:path>
              <a:path w="213995" h="97155">
                <a:moveTo>
                  <a:pt x="29629" y="89154"/>
                </a:moveTo>
                <a:lnTo>
                  <a:pt x="27279" y="87376"/>
                </a:lnTo>
                <a:lnTo>
                  <a:pt x="28867" y="88887"/>
                </a:lnTo>
                <a:lnTo>
                  <a:pt x="29629" y="89154"/>
                </a:lnTo>
                <a:close/>
              </a:path>
              <a:path w="213995" h="97155">
                <a:moveTo>
                  <a:pt x="137045" y="2222"/>
                </a:moveTo>
                <a:lnTo>
                  <a:pt x="134823" y="0"/>
                </a:lnTo>
                <a:lnTo>
                  <a:pt x="68046" y="0"/>
                </a:lnTo>
                <a:lnTo>
                  <a:pt x="38430" y="546"/>
                </a:lnTo>
                <a:lnTo>
                  <a:pt x="37642" y="596"/>
                </a:lnTo>
                <a:lnTo>
                  <a:pt x="4013" y="4419"/>
                </a:lnTo>
                <a:lnTo>
                  <a:pt x="0" y="9461"/>
                </a:lnTo>
                <a:lnTo>
                  <a:pt x="1270" y="20662"/>
                </a:lnTo>
                <a:lnTo>
                  <a:pt x="6311" y="24676"/>
                </a:lnTo>
                <a:lnTo>
                  <a:pt x="12344" y="23990"/>
                </a:lnTo>
                <a:lnTo>
                  <a:pt x="12776" y="23914"/>
                </a:lnTo>
                <a:lnTo>
                  <a:pt x="68745" y="9918"/>
                </a:lnTo>
                <a:lnTo>
                  <a:pt x="134823" y="9918"/>
                </a:lnTo>
                <a:lnTo>
                  <a:pt x="134975" y="9766"/>
                </a:lnTo>
                <a:lnTo>
                  <a:pt x="137045" y="7696"/>
                </a:lnTo>
                <a:lnTo>
                  <a:pt x="137045" y="2222"/>
                </a:lnTo>
                <a:close/>
              </a:path>
              <a:path w="213995" h="97155">
                <a:moveTo>
                  <a:pt x="213080" y="49974"/>
                </a:moveTo>
                <a:lnTo>
                  <a:pt x="212559" y="47828"/>
                </a:lnTo>
                <a:lnTo>
                  <a:pt x="210324" y="46469"/>
                </a:lnTo>
                <a:lnTo>
                  <a:pt x="196011" y="49974"/>
                </a:lnTo>
                <a:lnTo>
                  <a:pt x="213080" y="49974"/>
                </a:lnTo>
                <a:close/>
              </a:path>
              <a:path w="213995" h="97155">
                <a:moveTo>
                  <a:pt x="213652" y="52285"/>
                </a:moveTo>
                <a:lnTo>
                  <a:pt x="213080" y="49974"/>
                </a:lnTo>
                <a:lnTo>
                  <a:pt x="195948" y="49987"/>
                </a:lnTo>
                <a:lnTo>
                  <a:pt x="179057" y="53721"/>
                </a:lnTo>
                <a:lnTo>
                  <a:pt x="146812" y="61442"/>
                </a:lnTo>
                <a:lnTo>
                  <a:pt x="117703" y="67310"/>
                </a:lnTo>
                <a:lnTo>
                  <a:pt x="95821" y="67297"/>
                </a:lnTo>
                <a:lnTo>
                  <a:pt x="95173" y="67335"/>
                </a:lnTo>
                <a:lnTo>
                  <a:pt x="56896" y="70840"/>
                </a:lnTo>
                <a:lnTo>
                  <a:pt x="37261" y="70777"/>
                </a:lnTo>
                <a:lnTo>
                  <a:pt x="36233" y="69773"/>
                </a:lnTo>
                <a:lnTo>
                  <a:pt x="30251" y="69900"/>
                </a:lnTo>
                <a:lnTo>
                  <a:pt x="29438" y="70751"/>
                </a:lnTo>
                <a:lnTo>
                  <a:pt x="28270" y="70739"/>
                </a:lnTo>
                <a:lnTo>
                  <a:pt x="24028" y="74942"/>
                </a:lnTo>
                <a:lnTo>
                  <a:pt x="24015" y="76377"/>
                </a:lnTo>
                <a:lnTo>
                  <a:pt x="23025" y="77406"/>
                </a:lnTo>
                <a:lnTo>
                  <a:pt x="41643" y="96875"/>
                </a:lnTo>
                <a:lnTo>
                  <a:pt x="46659" y="95681"/>
                </a:lnTo>
                <a:lnTo>
                  <a:pt x="50241" y="89827"/>
                </a:lnTo>
                <a:lnTo>
                  <a:pt x="50812" y="88887"/>
                </a:lnTo>
                <a:lnTo>
                  <a:pt x="50787" y="88138"/>
                </a:lnTo>
                <a:lnTo>
                  <a:pt x="57988" y="87503"/>
                </a:lnTo>
                <a:lnTo>
                  <a:pt x="58585" y="87426"/>
                </a:lnTo>
                <a:lnTo>
                  <a:pt x="75984" y="84620"/>
                </a:lnTo>
                <a:lnTo>
                  <a:pt x="96862" y="81559"/>
                </a:lnTo>
                <a:lnTo>
                  <a:pt x="97726" y="81368"/>
                </a:lnTo>
                <a:lnTo>
                  <a:pt x="119011" y="75514"/>
                </a:lnTo>
                <a:lnTo>
                  <a:pt x="141884" y="70878"/>
                </a:lnTo>
                <a:lnTo>
                  <a:pt x="148742" y="69494"/>
                </a:lnTo>
                <a:lnTo>
                  <a:pt x="157556" y="67386"/>
                </a:lnTo>
                <a:lnTo>
                  <a:pt x="180924" y="61798"/>
                </a:lnTo>
                <a:lnTo>
                  <a:pt x="197891" y="58039"/>
                </a:lnTo>
                <a:lnTo>
                  <a:pt x="212293" y="54521"/>
                </a:lnTo>
                <a:lnTo>
                  <a:pt x="213652" y="5228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34948" y="1713204"/>
            <a:ext cx="319932" cy="3208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46244" y="1836242"/>
            <a:ext cx="220014" cy="8789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67654" y="1712506"/>
            <a:ext cx="319940" cy="35052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70073" y="2655595"/>
            <a:ext cx="479901" cy="35034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629762" y="2661234"/>
            <a:ext cx="293700" cy="31780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33243" y="3119094"/>
            <a:ext cx="351806" cy="309117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9112749" y="2531935"/>
            <a:ext cx="2687320" cy="2606675"/>
            <a:chOff x="9112749" y="2531935"/>
            <a:chExt cx="2687320" cy="2606675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4983" y="2531935"/>
              <a:ext cx="1241564" cy="8451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95484" y="3131591"/>
              <a:ext cx="608012" cy="3583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61896" y="3635997"/>
              <a:ext cx="373046" cy="32906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59264" y="3527272"/>
              <a:ext cx="2040572" cy="13497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70758" y="4172915"/>
              <a:ext cx="159638" cy="530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12749" y="4835601"/>
              <a:ext cx="485631" cy="1678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41293" y="4802238"/>
              <a:ext cx="941197" cy="33627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065768" y="3605314"/>
            <a:ext cx="248704" cy="316826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8439991" y="2829229"/>
            <a:ext cx="396240" cy="57785"/>
          </a:xfrm>
          <a:custGeom>
            <a:avLst/>
            <a:gdLst/>
            <a:ahLst/>
            <a:cxnLst/>
            <a:rect l="l" t="t" r="r" b="b"/>
            <a:pathLst>
              <a:path w="396240" h="57785">
                <a:moveTo>
                  <a:pt x="389879" y="56184"/>
                </a:moveTo>
                <a:lnTo>
                  <a:pt x="381478" y="56184"/>
                </a:lnTo>
                <a:lnTo>
                  <a:pt x="382913" y="56299"/>
                </a:lnTo>
                <a:lnTo>
                  <a:pt x="382259" y="56299"/>
                </a:lnTo>
                <a:lnTo>
                  <a:pt x="388501" y="57213"/>
                </a:lnTo>
                <a:lnTo>
                  <a:pt x="389726" y="56299"/>
                </a:lnTo>
                <a:lnTo>
                  <a:pt x="382194" y="56289"/>
                </a:lnTo>
                <a:lnTo>
                  <a:pt x="389739" y="56289"/>
                </a:lnTo>
                <a:lnTo>
                  <a:pt x="389879" y="56184"/>
                </a:lnTo>
                <a:close/>
              </a:path>
              <a:path w="396240" h="57785">
                <a:moveTo>
                  <a:pt x="156423" y="32867"/>
                </a:moveTo>
                <a:lnTo>
                  <a:pt x="13039" y="32867"/>
                </a:lnTo>
                <a:lnTo>
                  <a:pt x="13966" y="33159"/>
                </a:lnTo>
                <a:lnTo>
                  <a:pt x="56968" y="44462"/>
                </a:lnTo>
                <a:lnTo>
                  <a:pt x="108492" y="51346"/>
                </a:lnTo>
                <a:lnTo>
                  <a:pt x="174659" y="55117"/>
                </a:lnTo>
                <a:lnTo>
                  <a:pt x="244585" y="56261"/>
                </a:lnTo>
                <a:lnTo>
                  <a:pt x="266988" y="56299"/>
                </a:lnTo>
                <a:lnTo>
                  <a:pt x="382085" y="56273"/>
                </a:lnTo>
                <a:lnTo>
                  <a:pt x="381478" y="56184"/>
                </a:lnTo>
                <a:lnTo>
                  <a:pt x="389879" y="56184"/>
                </a:lnTo>
                <a:lnTo>
                  <a:pt x="394013" y="53098"/>
                </a:lnTo>
                <a:lnTo>
                  <a:pt x="395740" y="41236"/>
                </a:lnTo>
                <a:lnTo>
                  <a:pt x="391638" y="35725"/>
                </a:lnTo>
                <a:lnTo>
                  <a:pt x="386818" y="35013"/>
                </a:lnTo>
                <a:lnTo>
                  <a:pt x="381478" y="35013"/>
                </a:lnTo>
                <a:lnTo>
                  <a:pt x="381733" y="34975"/>
                </a:lnTo>
                <a:lnTo>
                  <a:pt x="267000" y="34975"/>
                </a:lnTo>
                <a:lnTo>
                  <a:pt x="244890" y="34950"/>
                </a:lnTo>
                <a:lnTo>
                  <a:pt x="210435" y="34467"/>
                </a:lnTo>
                <a:lnTo>
                  <a:pt x="175124" y="33835"/>
                </a:lnTo>
                <a:lnTo>
                  <a:pt x="156423" y="32867"/>
                </a:lnTo>
                <a:close/>
              </a:path>
              <a:path w="396240" h="57785">
                <a:moveTo>
                  <a:pt x="381478" y="56184"/>
                </a:moveTo>
                <a:lnTo>
                  <a:pt x="382194" y="56289"/>
                </a:lnTo>
                <a:lnTo>
                  <a:pt x="382913" y="56299"/>
                </a:lnTo>
                <a:lnTo>
                  <a:pt x="381478" y="56184"/>
                </a:lnTo>
                <a:close/>
              </a:path>
              <a:path w="396240" h="57785">
                <a:moveTo>
                  <a:pt x="382085" y="56273"/>
                </a:moveTo>
                <a:lnTo>
                  <a:pt x="380970" y="56273"/>
                </a:lnTo>
                <a:lnTo>
                  <a:pt x="382194" y="56289"/>
                </a:lnTo>
                <a:close/>
              </a:path>
              <a:path w="396240" h="57785">
                <a:moveTo>
                  <a:pt x="380970" y="56273"/>
                </a:moveTo>
                <a:lnTo>
                  <a:pt x="375128" y="56273"/>
                </a:lnTo>
                <a:lnTo>
                  <a:pt x="381072" y="56286"/>
                </a:lnTo>
                <a:close/>
              </a:path>
              <a:path w="396240" h="57785">
                <a:moveTo>
                  <a:pt x="382913" y="34899"/>
                </a:moveTo>
                <a:lnTo>
                  <a:pt x="381902" y="34950"/>
                </a:lnTo>
                <a:lnTo>
                  <a:pt x="381478" y="35013"/>
                </a:lnTo>
                <a:lnTo>
                  <a:pt x="382913" y="34899"/>
                </a:lnTo>
                <a:close/>
              </a:path>
              <a:path w="396240" h="57785">
                <a:moveTo>
                  <a:pt x="386043" y="34899"/>
                </a:moveTo>
                <a:lnTo>
                  <a:pt x="382793" y="34909"/>
                </a:lnTo>
                <a:lnTo>
                  <a:pt x="381478" y="35013"/>
                </a:lnTo>
                <a:lnTo>
                  <a:pt x="386818" y="35013"/>
                </a:lnTo>
                <a:lnTo>
                  <a:pt x="386043" y="34899"/>
                </a:lnTo>
                <a:close/>
              </a:path>
              <a:path w="396240" h="57785">
                <a:moveTo>
                  <a:pt x="267013" y="34975"/>
                </a:moveTo>
                <a:close/>
              </a:path>
              <a:path w="396240" h="57785">
                <a:moveTo>
                  <a:pt x="382177" y="34909"/>
                </a:moveTo>
                <a:lnTo>
                  <a:pt x="380970" y="34925"/>
                </a:lnTo>
                <a:lnTo>
                  <a:pt x="267013" y="34975"/>
                </a:lnTo>
                <a:lnTo>
                  <a:pt x="381733" y="34975"/>
                </a:lnTo>
                <a:lnTo>
                  <a:pt x="382177" y="34909"/>
                </a:lnTo>
                <a:close/>
              </a:path>
              <a:path w="396240" h="57785">
                <a:moveTo>
                  <a:pt x="244750" y="34937"/>
                </a:moveTo>
                <a:lnTo>
                  <a:pt x="244890" y="34950"/>
                </a:lnTo>
                <a:lnTo>
                  <a:pt x="252175" y="34950"/>
                </a:lnTo>
                <a:lnTo>
                  <a:pt x="244750" y="34937"/>
                </a:lnTo>
                <a:close/>
              </a:path>
              <a:path w="396240" h="57785">
                <a:moveTo>
                  <a:pt x="384666" y="34696"/>
                </a:moveTo>
                <a:lnTo>
                  <a:pt x="383599" y="34696"/>
                </a:lnTo>
                <a:lnTo>
                  <a:pt x="382177" y="34909"/>
                </a:lnTo>
                <a:lnTo>
                  <a:pt x="382913" y="34899"/>
                </a:lnTo>
                <a:lnTo>
                  <a:pt x="386043" y="34899"/>
                </a:lnTo>
                <a:lnTo>
                  <a:pt x="384666" y="34696"/>
                </a:lnTo>
                <a:close/>
              </a:path>
              <a:path w="396240" h="57785">
                <a:moveTo>
                  <a:pt x="175207" y="33835"/>
                </a:moveTo>
                <a:lnTo>
                  <a:pt x="175395" y="33845"/>
                </a:lnTo>
                <a:lnTo>
                  <a:pt x="175749" y="33845"/>
                </a:lnTo>
                <a:lnTo>
                  <a:pt x="175207" y="33835"/>
                </a:lnTo>
                <a:close/>
              </a:path>
              <a:path w="396240" h="57785">
                <a:moveTo>
                  <a:pt x="175149" y="33832"/>
                </a:moveTo>
                <a:close/>
              </a:path>
              <a:path w="396240" h="57785">
                <a:moveTo>
                  <a:pt x="13577" y="33060"/>
                </a:moveTo>
                <a:lnTo>
                  <a:pt x="13852" y="33159"/>
                </a:lnTo>
                <a:lnTo>
                  <a:pt x="13577" y="33060"/>
                </a:lnTo>
                <a:close/>
              </a:path>
              <a:path w="396240" h="57785">
                <a:moveTo>
                  <a:pt x="13039" y="32867"/>
                </a:moveTo>
                <a:lnTo>
                  <a:pt x="13577" y="33060"/>
                </a:lnTo>
                <a:lnTo>
                  <a:pt x="13966" y="33159"/>
                </a:lnTo>
                <a:lnTo>
                  <a:pt x="13039" y="32867"/>
                </a:lnTo>
                <a:close/>
              </a:path>
              <a:path w="396240" h="57785">
                <a:moveTo>
                  <a:pt x="9207" y="31815"/>
                </a:moveTo>
                <a:lnTo>
                  <a:pt x="10156" y="32143"/>
                </a:lnTo>
                <a:lnTo>
                  <a:pt x="10968" y="32397"/>
                </a:lnTo>
                <a:lnTo>
                  <a:pt x="13577" y="33060"/>
                </a:lnTo>
                <a:lnTo>
                  <a:pt x="13039" y="32867"/>
                </a:lnTo>
                <a:lnTo>
                  <a:pt x="156423" y="32867"/>
                </a:lnTo>
                <a:lnTo>
                  <a:pt x="141661" y="32105"/>
                </a:lnTo>
                <a:lnTo>
                  <a:pt x="139491" y="31953"/>
                </a:lnTo>
                <a:lnTo>
                  <a:pt x="10054" y="31953"/>
                </a:lnTo>
                <a:lnTo>
                  <a:pt x="9207" y="31815"/>
                </a:lnTo>
                <a:close/>
              </a:path>
              <a:path w="396240" h="57785">
                <a:moveTo>
                  <a:pt x="141723" y="32109"/>
                </a:moveTo>
                <a:lnTo>
                  <a:pt x="141885" y="32118"/>
                </a:lnTo>
                <a:lnTo>
                  <a:pt x="141723" y="32109"/>
                </a:lnTo>
                <a:close/>
              </a:path>
              <a:path w="396240" h="57785">
                <a:moveTo>
                  <a:pt x="141661" y="32105"/>
                </a:moveTo>
                <a:close/>
              </a:path>
              <a:path w="396240" h="57785">
                <a:moveTo>
                  <a:pt x="8390" y="31534"/>
                </a:moveTo>
                <a:lnTo>
                  <a:pt x="9207" y="31815"/>
                </a:lnTo>
                <a:lnTo>
                  <a:pt x="10054" y="31953"/>
                </a:lnTo>
                <a:lnTo>
                  <a:pt x="8390" y="31534"/>
                </a:lnTo>
                <a:close/>
              </a:path>
              <a:path w="396240" h="57785">
                <a:moveTo>
                  <a:pt x="133524" y="31534"/>
                </a:moveTo>
                <a:lnTo>
                  <a:pt x="8390" y="31534"/>
                </a:lnTo>
                <a:lnTo>
                  <a:pt x="10054" y="31953"/>
                </a:lnTo>
                <a:lnTo>
                  <a:pt x="139491" y="31953"/>
                </a:lnTo>
                <a:lnTo>
                  <a:pt x="133524" y="31534"/>
                </a:lnTo>
                <a:close/>
              </a:path>
              <a:path w="396240" h="57785">
                <a:moveTo>
                  <a:pt x="71497" y="0"/>
                </a:moveTo>
                <a:lnTo>
                  <a:pt x="12086" y="9118"/>
                </a:lnTo>
                <a:lnTo>
                  <a:pt x="1634" y="17424"/>
                </a:lnTo>
                <a:lnTo>
                  <a:pt x="105" y="19964"/>
                </a:lnTo>
                <a:lnTo>
                  <a:pt x="0" y="20412"/>
                </a:lnTo>
                <a:lnTo>
                  <a:pt x="241" y="23787"/>
                </a:lnTo>
                <a:lnTo>
                  <a:pt x="347" y="24523"/>
                </a:lnTo>
                <a:lnTo>
                  <a:pt x="4695" y="30124"/>
                </a:lnTo>
                <a:lnTo>
                  <a:pt x="6917" y="31445"/>
                </a:lnTo>
                <a:lnTo>
                  <a:pt x="9207" y="31815"/>
                </a:lnTo>
                <a:lnTo>
                  <a:pt x="8390" y="31534"/>
                </a:lnTo>
                <a:lnTo>
                  <a:pt x="133524" y="31534"/>
                </a:lnTo>
                <a:lnTo>
                  <a:pt x="110016" y="29883"/>
                </a:lnTo>
                <a:lnTo>
                  <a:pt x="83665" y="27165"/>
                </a:lnTo>
                <a:lnTo>
                  <a:pt x="83473" y="27165"/>
                </a:lnTo>
                <a:lnTo>
                  <a:pt x="82800" y="27076"/>
                </a:lnTo>
                <a:lnTo>
                  <a:pt x="82940" y="27076"/>
                </a:lnTo>
                <a:lnTo>
                  <a:pt x="76554" y="26009"/>
                </a:lnTo>
                <a:lnTo>
                  <a:pt x="14994" y="26009"/>
                </a:lnTo>
                <a:lnTo>
                  <a:pt x="17807" y="24791"/>
                </a:lnTo>
                <a:lnTo>
                  <a:pt x="18400" y="24186"/>
                </a:lnTo>
                <a:lnTo>
                  <a:pt x="19475" y="21628"/>
                </a:lnTo>
                <a:lnTo>
                  <a:pt x="19377" y="19964"/>
                </a:lnTo>
                <a:lnTo>
                  <a:pt x="19114" y="17424"/>
                </a:lnTo>
                <a:lnTo>
                  <a:pt x="19044" y="17005"/>
                </a:lnTo>
                <a:lnTo>
                  <a:pt x="18865" y="16639"/>
                </a:lnTo>
                <a:lnTo>
                  <a:pt x="16226" y="13792"/>
                </a:lnTo>
                <a:lnTo>
                  <a:pt x="9381" y="12306"/>
                </a:lnTo>
                <a:lnTo>
                  <a:pt x="10054" y="12191"/>
                </a:lnTo>
                <a:lnTo>
                  <a:pt x="76380" y="12191"/>
                </a:lnTo>
                <a:lnTo>
                  <a:pt x="76958" y="11366"/>
                </a:lnTo>
                <a:lnTo>
                  <a:pt x="75459" y="2857"/>
                </a:lnTo>
                <a:lnTo>
                  <a:pt x="71497" y="0"/>
                </a:lnTo>
                <a:close/>
              </a:path>
              <a:path w="396240" h="57785">
                <a:moveTo>
                  <a:pt x="110318" y="29904"/>
                </a:moveTo>
                <a:close/>
              </a:path>
              <a:path w="396240" h="57785">
                <a:moveTo>
                  <a:pt x="110111" y="29883"/>
                </a:moveTo>
                <a:lnTo>
                  <a:pt x="110318" y="29904"/>
                </a:lnTo>
                <a:lnTo>
                  <a:pt x="110111" y="29883"/>
                </a:lnTo>
                <a:close/>
              </a:path>
              <a:path w="396240" h="57785">
                <a:moveTo>
                  <a:pt x="83166" y="27114"/>
                </a:moveTo>
                <a:lnTo>
                  <a:pt x="83473" y="27165"/>
                </a:lnTo>
                <a:lnTo>
                  <a:pt x="83665" y="27165"/>
                </a:lnTo>
                <a:lnTo>
                  <a:pt x="83166" y="27114"/>
                </a:lnTo>
                <a:close/>
              </a:path>
              <a:path w="396240" h="57785">
                <a:moveTo>
                  <a:pt x="82940" y="27076"/>
                </a:moveTo>
                <a:lnTo>
                  <a:pt x="82800" y="27076"/>
                </a:lnTo>
                <a:lnTo>
                  <a:pt x="83166" y="27114"/>
                </a:lnTo>
                <a:lnTo>
                  <a:pt x="82940" y="27076"/>
                </a:lnTo>
                <a:close/>
              </a:path>
              <a:path w="396240" h="57785">
                <a:moveTo>
                  <a:pt x="17807" y="24791"/>
                </a:moveTo>
                <a:lnTo>
                  <a:pt x="14994" y="26009"/>
                </a:lnTo>
                <a:lnTo>
                  <a:pt x="16964" y="25651"/>
                </a:lnTo>
                <a:lnTo>
                  <a:pt x="17807" y="24791"/>
                </a:lnTo>
                <a:close/>
              </a:path>
              <a:path w="396240" h="57785">
                <a:moveTo>
                  <a:pt x="16960" y="25655"/>
                </a:moveTo>
                <a:lnTo>
                  <a:pt x="14994" y="26009"/>
                </a:lnTo>
                <a:lnTo>
                  <a:pt x="76554" y="26009"/>
                </a:lnTo>
                <a:lnTo>
                  <a:pt x="74729" y="25704"/>
                </a:lnTo>
                <a:lnTo>
                  <a:pt x="16912" y="25704"/>
                </a:lnTo>
                <a:close/>
              </a:path>
              <a:path w="396240" h="57785">
                <a:moveTo>
                  <a:pt x="46177" y="20412"/>
                </a:moveTo>
                <a:lnTo>
                  <a:pt x="39315" y="21628"/>
                </a:lnTo>
                <a:lnTo>
                  <a:pt x="16983" y="25651"/>
                </a:lnTo>
                <a:lnTo>
                  <a:pt x="74729" y="25704"/>
                </a:lnTo>
                <a:lnTo>
                  <a:pt x="60967" y="23406"/>
                </a:lnTo>
                <a:lnTo>
                  <a:pt x="46177" y="20412"/>
                </a:lnTo>
                <a:close/>
              </a:path>
              <a:path w="396240" h="57785">
                <a:moveTo>
                  <a:pt x="18601" y="24447"/>
                </a:moveTo>
                <a:lnTo>
                  <a:pt x="17807" y="24791"/>
                </a:lnTo>
                <a:lnTo>
                  <a:pt x="16960" y="25655"/>
                </a:lnTo>
                <a:lnTo>
                  <a:pt x="18601" y="24447"/>
                </a:lnTo>
                <a:close/>
              </a:path>
              <a:path w="396240" h="57785">
                <a:moveTo>
                  <a:pt x="23674" y="24447"/>
                </a:moveTo>
                <a:lnTo>
                  <a:pt x="18601" y="24447"/>
                </a:lnTo>
                <a:lnTo>
                  <a:pt x="16983" y="25651"/>
                </a:lnTo>
                <a:lnTo>
                  <a:pt x="23674" y="24447"/>
                </a:lnTo>
                <a:close/>
              </a:path>
              <a:path w="396240" h="57785">
                <a:moveTo>
                  <a:pt x="18400" y="24186"/>
                </a:moveTo>
                <a:lnTo>
                  <a:pt x="17807" y="24791"/>
                </a:lnTo>
                <a:lnTo>
                  <a:pt x="18425" y="24523"/>
                </a:lnTo>
                <a:lnTo>
                  <a:pt x="18258" y="24523"/>
                </a:lnTo>
                <a:lnTo>
                  <a:pt x="18400" y="24186"/>
                </a:lnTo>
                <a:close/>
              </a:path>
              <a:path w="396240" h="57785">
                <a:moveTo>
                  <a:pt x="18792" y="23787"/>
                </a:moveTo>
                <a:lnTo>
                  <a:pt x="18400" y="24186"/>
                </a:lnTo>
                <a:lnTo>
                  <a:pt x="18258" y="24523"/>
                </a:lnTo>
                <a:lnTo>
                  <a:pt x="18792" y="23787"/>
                </a:lnTo>
                <a:close/>
              </a:path>
              <a:path w="396240" h="57785">
                <a:moveTo>
                  <a:pt x="27344" y="23787"/>
                </a:moveTo>
                <a:lnTo>
                  <a:pt x="18792" y="23787"/>
                </a:lnTo>
                <a:lnTo>
                  <a:pt x="18258" y="24523"/>
                </a:lnTo>
                <a:lnTo>
                  <a:pt x="18425" y="24523"/>
                </a:lnTo>
                <a:lnTo>
                  <a:pt x="18601" y="24447"/>
                </a:lnTo>
                <a:lnTo>
                  <a:pt x="23674" y="24447"/>
                </a:lnTo>
                <a:lnTo>
                  <a:pt x="27344" y="23787"/>
                </a:lnTo>
                <a:close/>
              </a:path>
              <a:path w="396240" h="57785">
                <a:moveTo>
                  <a:pt x="19535" y="21485"/>
                </a:moveTo>
                <a:lnTo>
                  <a:pt x="18400" y="24186"/>
                </a:lnTo>
                <a:lnTo>
                  <a:pt x="18792" y="23787"/>
                </a:lnTo>
                <a:lnTo>
                  <a:pt x="27344" y="23787"/>
                </a:lnTo>
                <a:lnTo>
                  <a:pt x="37082" y="22034"/>
                </a:lnTo>
                <a:lnTo>
                  <a:pt x="19592" y="22034"/>
                </a:lnTo>
                <a:lnTo>
                  <a:pt x="19535" y="21485"/>
                </a:lnTo>
                <a:close/>
              </a:path>
              <a:path w="396240" h="57785">
                <a:moveTo>
                  <a:pt x="60511" y="23329"/>
                </a:moveTo>
                <a:lnTo>
                  <a:pt x="60879" y="23406"/>
                </a:lnTo>
                <a:lnTo>
                  <a:pt x="60511" y="23329"/>
                </a:lnTo>
                <a:close/>
              </a:path>
              <a:path w="396240" h="57785">
                <a:moveTo>
                  <a:pt x="19795" y="20866"/>
                </a:moveTo>
                <a:lnTo>
                  <a:pt x="19535" y="21485"/>
                </a:lnTo>
                <a:lnTo>
                  <a:pt x="19592" y="22034"/>
                </a:lnTo>
                <a:lnTo>
                  <a:pt x="19795" y="20866"/>
                </a:lnTo>
                <a:close/>
              </a:path>
              <a:path w="396240" h="57785">
                <a:moveTo>
                  <a:pt x="43617" y="20866"/>
                </a:moveTo>
                <a:lnTo>
                  <a:pt x="19795" y="20866"/>
                </a:lnTo>
                <a:lnTo>
                  <a:pt x="19592" y="22034"/>
                </a:lnTo>
                <a:lnTo>
                  <a:pt x="37082" y="22034"/>
                </a:lnTo>
                <a:lnTo>
                  <a:pt x="39340" y="21628"/>
                </a:lnTo>
                <a:lnTo>
                  <a:pt x="43617" y="20866"/>
                </a:lnTo>
                <a:close/>
              </a:path>
              <a:path w="396240" h="57785">
                <a:moveTo>
                  <a:pt x="32868" y="17005"/>
                </a:moveTo>
                <a:lnTo>
                  <a:pt x="19071" y="17005"/>
                </a:lnTo>
                <a:lnTo>
                  <a:pt x="19249" y="17424"/>
                </a:lnTo>
                <a:lnTo>
                  <a:pt x="19114" y="17424"/>
                </a:lnTo>
                <a:lnTo>
                  <a:pt x="19535" y="21485"/>
                </a:lnTo>
                <a:lnTo>
                  <a:pt x="19795" y="20866"/>
                </a:lnTo>
                <a:lnTo>
                  <a:pt x="43617" y="20866"/>
                </a:lnTo>
                <a:lnTo>
                  <a:pt x="46177" y="20412"/>
                </a:lnTo>
                <a:lnTo>
                  <a:pt x="44662" y="20104"/>
                </a:lnTo>
                <a:lnTo>
                  <a:pt x="43976" y="19964"/>
                </a:lnTo>
                <a:lnTo>
                  <a:pt x="34453" y="17424"/>
                </a:lnTo>
                <a:lnTo>
                  <a:pt x="19249" y="17424"/>
                </a:lnTo>
                <a:lnTo>
                  <a:pt x="19078" y="17075"/>
                </a:lnTo>
                <a:lnTo>
                  <a:pt x="33135" y="17075"/>
                </a:lnTo>
                <a:lnTo>
                  <a:pt x="32868" y="17005"/>
                </a:lnTo>
                <a:close/>
              </a:path>
              <a:path w="396240" h="57785">
                <a:moveTo>
                  <a:pt x="76380" y="12191"/>
                </a:moveTo>
                <a:lnTo>
                  <a:pt x="10054" y="12191"/>
                </a:lnTo>
                <a:lnTo>
                  <a:pt x="13674" y="12268"/>
                </a:lnTo>
                <a:lnTo>
                  <a:pt x="15237" y="12583"/>
                </a:lnTo>
                <a:lnTo>
                  <a:pt x="18055" y="13017"/>
                </a:lnTo>
                <a:lnTo>
                  <a:pt x="19376" y="13296"/>
                </a:lnTo>
                <a:lnTo>
                  <a:pt x="24418" y="14770"/>
                </a:lnTo>
                <a:lnTo>
                  <a:pt x="44329" y="20036"/>
                </a:lnTo>
                <a:lnTo>
                  <a:pt x="46177" y="20412"/>
                </a:lnTo>
                <a:lnTo>
                  <a:pt x="74087" y="15468"/>
                </a:lnTo>
                <a:lnTo>
                  <a:pt x="76380" y="12191"/>
                </a:lnTo>
                <a:close/>
              </a:path>
              <a:path w="396240" h="57785">
                <a:moveTo>
                  <a:pt x="44329" y="20036"/>
                </a:moveTo>
                <a:lnTo>
                  <a:pt x="44585" y="20104"/>
                </a:lnTo>
                <a:lnTo>
                  <a:pt x="44329" y="20036"/>
                </a:lnTo>
                <a:close/>
              </a:path>
              <a:path w="396240" h="57785">
                <a:moveTo>
                  <a:pt x="44057" y="19964"/>
                </a:moveTo>
                <a:lnTo>
                  <a:pt x="44329" y="20036"/>
                </a:lnTo>
                <a:lnTo>
                  <a:pt x="44057" y="19964"/>
                </a:lnTo>
                <a:close/>
              </a:path>
              <a:path w="396240" h="57785">
                <a:moveTo>
                  <a:pt x="2205" y="16255"/>
                </a:moveTo>
                <a:lnTo>
                  <a:pt x="1544" y="17424"/>
                </a:lnTo>
                <a:lnTo>
                  <a:pt x="1812" y="17005"/>
                </a:lnTo>
                <a:lnTo>
                  <a:pt x="2205" y="16255"/>
                </a:lnTo>
                <a:close/>
              </a:path>
              <a:path w="396240" h="57785">
                <a:moveTo>
                  <a:pt x="1936" y="16807"/>
                </a:moveTo>
                <a:lnTo>
                  <a:pt x="1782" y="17075"/>
                </a:lnTo>
                <a:lnTo>
                  <a:pt x="1634" y="17424"/>
                </a:lnTo>
                <a:lnTo>
                  <a:pt x="1936" y="16807"/>
                </a:lnTo>
                <a:close/>
              </a:path>
              <a:path w="396240" h="57785">
                <a:moveTo>
                  <a:pt x="19071" y="17005"/>
                </a:moveTo>
                <a:lnTo>
                  <a:pt x="19249" y="17424"/>
                </a:lnTo>
                <a:lnTo>
                  <a:pt x="19071" y="17005"/>
                </a:lnTo>
                <a:close/>
              </a:path>
              <a:path w="396240" h="57785">
                <a:moveTo>
                  <a:pt x="30035" y="16255"/>
                </a:moveTo>
                <a:lnTo>
                  <a:pt x="18677" y="16255"/>
                </a:lnTo>
                <a:lnTo>
                  <a:pt x="18957" y="16738"/>
                </a:lnTo>
                <a:lnTo>
                  <a:pt x="19078" y="17075"/>
                </a:lnTo>
                <a:lnTo>
                  <a:pt x="32868" y="17005"/>
                </a:lnTo>
                <a:lnTo>
                  <a:pt x="30035" y="16255"/>
                </a:lnTo>
                <a:close/>
              </a:path>
              <a:path w="396240" h="57785">
                <a:moveTo>
                  <a:pt x="18865" y="16639"/>
                </a:moveTo>
                <a:close/>
              </a:path>
              <a:path w="396240" h="57785">
                <a:moveTo>
                  <a:pt x="18677" y="16255"/>
                </a:moveTo>
                <a:lnTo>
                  <a:pt x="18865" y="16639"/>
                </a:lnTo>
                <a:lnTo>
                  <a:pt x="18677" y="16255"/>
                </a:lnTo>
                <a:close/>
              </a:path>
              <a:path w="396240" h="57785">
                <a:moveTo>
                  <a:pt x="19854" y="13436"/>
                </a:moveTo>
                <a:lnTo>
                  <a:pt x="15896" y="13436"/>
                </a:lnTo>
                <a:lnTo>
                  <a:pt x="16518" y="13855"/>
                </a:lnTo>
                <a:lnTo>
                  <a:pt x="16284" y="13855"/>
                </a:lnTo>
                <a:lnTo>
                  <a:pt x="18865" y="16639"/>
                </a:lnTo>
                <a:lnTo>
                  <a:pt x="18677" y="16255"/>
                </a:lnTo>
                <a:lnTo>
                  <a:pt x="30035" y="16255"/>
                </a:lnTo>
                <a:lnTo>
                  <a:pt x="24176" y="14706"/>
                </a:lnTo>
                <a:lnTo>
                  <a:pt x="21288" y="13855"/>
                </a:lnTo>
                <a:lnTo>
                  <a:pt x="16518" y="13855"/>
                </a:lnTo>
                <a:lnTo>
                  <a:pt x="16226" y="13792"/>
                </a:lnTo>
                <a:lnTo>
                  <a:pt x="21071" y="13792"/>
                </a:lnTo>
                <a:lnTo>
                  <a:pt x="19854" y="13436"/>
                </a:lnTo>
                <a:close/>
              </a:path>
              <a:path w="396240" h="57785">
                <a:moveTo>
                  <a:pt x="24176" y="14706"/>
                </a:moveTo>
                <a:lnTo>
                  <a:pt x="24417" y="14770"/>
                </a:lnTo>
                <a:lnTo>
                  <a:pt x="24176" y="14706"/>
                </a:lnTo>
                <a:close/>
              </a:path>
              <a:path w="396240" h="57785">
                <a:moveTo>
                  <a:pt x="24200" y="14706"/>
                </a:moveTo>
                <a:lnTo>
                  <a:pt x="24418" y="14770"/>
                </a:lnTo>
                <a:lnTo>
                  <a:pt x="24200" y="14706"/>
                </a:lnTo>
                <a:close/>
              </a:path>
              <a:path w="396240" h="57785">
                <a:moveTo>
                  <a:pt x="15896" y="13436"/>
                </a:moveTo>
                <a:lnTo>
                  <a:pt x="16226" y="13792"/>
                </a:lnTo>
                <a:lnTo>
                  <a:pt x="16518" y="13855"/>
                </a:lnTo>
                <a:lnTo>
                  <a:pt x="15896" y="13436"/>
                </a:lnTo>
                <a:close/>
              </a:path>
              <a:path w="396240" h="57785">
                <a:moveTo>
                  <a:pt x="10054" y="12191"/>
                </a:moveTo>
                <a:lnTo>
                  <a:pt x="9381" y="12306"/>
                </a:lnTo>
                <a:lnTo>
                  <a:pt x="16226" y="13792"/>
                </a:lnTo>
                <a:lnTo>
                  <a:pt x="15896" y="13436"/>
                </a:lnTo>
                <a:lnTo>
                  <a:pt x="19854" y="13436"/>
                </a:lnTo>
                <a:lnTo>
                  <a:pt x="19256" y="13271"/>
                </a:lnTo>
                <a:lnTo>
                  <a:pt x="18055" y="13017"/>
                </a:lnTo>
                <a:lnTo>
                  <a:pt x="15007" y="12547"/>
                </a:lnTo>
                <a:lnTo>
                  <a:pt x="13674" y="12268"/>
                </a:lnTo>
                <a:lnTo>
                  <a:pt x="10054" y="12191"/>
                </a:lnTo>
                <a:close/>
              </a:path>
              <a:path w="396240" h="57785">
                <a:moveTo>
                  <a:pt x="15237" y="12583"/>
                </a:moveTo>
                <a:lnTo>
                  <a:pt x="15502" y="12636"/>
                </a:lnTo>
                <a:lnTo>
                  <a:pt x="15237" y="12583"/>
                </a:lnTo>
                <a:close/>
              </a:path>
              <a:path w="396240" h="57785">
                <a:moveTo>
                  <a:pt x="15061" y="12547"/>
                </a:moveTo>
                <a:lnTo>
                  <a:pt x="15237" y="12583"/>
                </a:lnTo>
                <a:lnTo>
                  <a:pt x="15061" y="12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98053" y="4484979"/>
            <a:ext cx="377825" cy="34290"/>
          </a:xfrm>
          <a:custGeom>
            <a:avLst/>
            <a:gdLst/>
            <a:ahLst/>
            <a:cxnLst/>
            <a:rect l="l" t="t" r="r" b="b"/>
            <a:pathLst>
              <a:path w="377825" h="34289">
                <a:moveTo>
                  <a:pt x="997" y="17054"/>
                </a:moveTo>
                <a:lnTo>
                  <a:pt x="66750" y="34226"/>
                </a:lnTo>
                <a:lnTo>
                  <a:pt x="71576" y="30683"/>
                </a:lnTo>
                <a:lnTo>
                  <a:pt x="72680" y="23475"/>
                </a:lnTo>
                <a:lnTo>
                  <a:pt x="48369" y="22427"/>
                </a:lnTo>
                <a:lnTo>
                  <a:pt x="13727" y="22313"/>
                </a:lnTo>
                <a:lnTo>
                  <a:pt x="10794" y="22237"/>
                </a:lnTo>
                <a:lnTo>
                  <a:pt x="12202" y="20954"/>
                </a:lnTo>
                <a:lnTo>
                  <a:pt x="5091" y="20954"/>
                </a:lnTo>
                <a:lnTo>
                  <a:pt x="2158" y="19037"/>
                </a:lnTo>
                <a:lnTo>
                  <a:pt x="997" y="17054"/>
                </a:lnTo>
                <a:close/>
              </a:path>
              <a:path w="377825" h="34289">
                <a:moveTo>
                  <a:pt x="354657" y="18975"/>
                </a:moveTo>
                <a:lnTo>
                  <a:pt x="353862" y="22758"/>
                </a:lnTo>
                <a:lnTo>
                  <a:pt x="353794" y="23475"/>
                </a:lnTo>
                <a:lnTo>
                  <a:pt x="357643" y="29362"/>
                </a:lnTo>
                <a:lnTo>
                  <a:pt x="369861" y="31927"/>
                </a:lnTo>
                <a:lnTo>
                  <a:pt x="372483" y="30213"/>
                </a:lnTo>
                <a:lnTo>
                  <a:pt x="363960" y="30187"/>
                </a:lnTo>
                <a:lnTo>
                  <a:pt x="363015" y="30010"/>
                </a:lnTo>
                <a:lnTo>
                  <a:pt x="363929" y="30010"/>
                </a:lnTo>
                <a:lnTo>
                  <a:pt x="356193" y="20554"/>
                </a:lnTo>
                <a:lnTo>
                  <a:pt x="355942" y="20358"/>
                </a:lnTo>
                <a:lnTo>
                  <a:pt x="354974" y="19316"/>
                </a:lnTo>
                <a:lnTo>
                  <a:pt x="354773" y="19316"/>
                </a:lnTo>
                <a:lnTo>
                  <a:pt x="354657" y="18975"/>
                </a:lnTo>
                <a:close/>
              </a:path>
              <a:path w="377825" h="34289">
                <a:moveTo>
                  <a:pt x="363015" y="30010"/>
                </a:moveTo>
                <a:lnTo>
                  <a:pt x="364095" y="30213"/>
                </a:lnTo>
                <a:lnTo>
                  <a:pt x="363015" y="30010"/>
                </a:lnTo>
                <a:close/>
              </a:path>
              <a:path w="377825" h="34289">
                <a:moveTo>
                  <a:pt x="364003" y="30100"/>
                </a:moveTo>
                <a:lnTo>
                  <a:pt x="372483" y="30213"/>
                </a:lnTo>
                <a:lnTo>
                  <a:pt x="364959" y="30187"/>
                </a:lnTo>
                <a:lnTo>
                  <a:pt x="364003" y="30100"/>
                </a:lnTo>
                <a:close/>
              </a:path>
              <a:path w="377825" h="34289">
                <a:moveTo>
                  <a:pt x="354571" y="24663"/>
                </a:moveTo>
                <a:lnTo>
                  <a:pt x="100989" y="24663"/>
                </a:lnTo>
                <a:lnTo>
                  <a:pt x="101243" y="24676"/>
                </a:lnTo>
                <a:lnTo>
                  <a:pt x="134365" y="26860"/>
                </a:lnTo>
                <a:lnTo>
                  <a:pt x="170572" y="28562"/>
                </a:lnTo>
                <a:lnTo>
                  <a:pt x="206399" y="29679"/>
                </a:lnTo>
                <a:lnTo>
                  <a:pt x="241642" y="30200"/>
                </a:lnTo>
                <a:lnTo>
                  <a:pt x="361575" y="30187"/>
                </a:lnTo>
                <a:lnTo>
                  <a:pt x="357643" y="29362"/>
                </a:lnTo>
                <a:lnTo>
                  <a:pt x="354571" y="24663"/>
                </a:lnTo>
                <a:close/>
              </a:path>
              <a:path w="377825" h="34289">
                <a:moveTo>
                  <a:pt x="356193" y="20554"/>
                </a:moveTo>
                <a:lnTo>
                  <a:pt x="364003" y="30100"/>
                </a:lnTo>
                <a:lnTo>
                  <a:pt x="364959" y="30187"/>
                </a:lnTo>
                <a:lnTo>
                  <a:pt x="372521" y="30187"/>
                </a:lnTo>
                <a:lnTo>
                  <a:pt x="375842" y="28016"/>
                </a:lnTo>
                <a:lnTo>
                  <a:pt x="377108" y="21983"/>
                </a:lnTo>
                <a:lnTo>
                  <a:pt x="358024" y="21983"/>
                </a:lnTo>
                <a:lnTo>
                  <a:pt x="356193" y="20554"/>
                </a:lnTo>
                <a:close/>
              </a:path>
              <a:path w="377825" h="34289">
                <a:moveTo>
                  <a:pt x="363929" y="30010"/>
                </a:moveTo>
                <a:lnTo>
                  <a:pt x="363015" y="30010"/>
                </a:lnTo>
                <a:lnTo>
                  <a:pt x="364003" y="30100"/>
                </a:lnTo>
                <a:close/>
              </a:path>
              <a:path w="377825" h="34289">
                <a:moveTo>
                  <a:pt x="101074" y="24669"/>
                </a:moveTo>
                <a:lnTo>
                  <a:pt x="101243" y="24676"/>
                </a:lnTo>
                <a:lnTo>
                  <a:pt x="101074" y="24669"/>
                </a:lnTo>
                <a:close/>
              </a:path>
              <a:path w="377825" h="34289">
                <a:moveTo>
                  <a:pt x="133855" y="4457"/>
                </a:moveTo>
                <a:lnTo>
                  <a:pt x="13626" y="4457"/>
                </a:lnTo>
                <a:lnTo>
                  <a:pt x="31432" y="8000"/>
                </a:lnTo>
                <a:lnTo>
                  <a:pt x="45977" y="10960"/>
                </a:lnTo>
                <a:lnTo>
                  <a:pt x="69861" y="15874"/>
                </a:lnTo>
                <a:lnTo>
                  <a:pt x="72975" y="20358"/>
                </a:lnTo>
                <a:lnTo>
                  <a:pt x="73051" y="21056"/>
                </a:lnTo>
                <a:lnTo>
                  <a:pt x="72680" y="23475"/>
                </a:lnTo>
                <a:lnTo>
                  <a:pt x="101074" y="24669"/>
                </a:lnTo>
                <a:lnTo>
                  <a:pt x="354571" y="24663"/>
                </a:lnTo>
                <a:lnTo>
                  <a:pt x="353732" y="23380"/>
                </a:lnTo>
                <a:lnTo>
                  <a:pt x="354657" y="18975"/>
                </a:lnTo>
                <a:lnTo>
                  <a:pt x="354443" y="18745"/>
                </a:lnTo>
                <a:lnTo>
                  <a:pt x="350699" y="13141"/>
                </a:lnTo>
                <a:lnTo>
                  <a:pt x="350721" y="12598"/>
                </a:lnTo>
                <a:lnTo>
                  <a:pt x="351497" y="8686"/>
                </a:lnTo>
                <a:lnTo>
                  <a:pt x="352523" y="8000"/>
                </a:lnTo>
                <a:lnTo>
                  <a:pt x="241807" y="8000"/>
                </a:lnTo>
                <a:lnTo>
                  <a:pt x="206907" y="7492"/>
                </a:lnTo>
                <a:lnTo>
                  <a:pt x="207098" y="7492"/>
                </a:lnTo>
                <a:lnTo>
                  <a:pt x="171411" y="6388"/>
                </a:lnTo>
                <a:lnTo>
                  <a:pt x="171550" y="6388"/>
                </a:lnTo>
                <a:lnTo>
                  <a:pt x="153690" y="5600"/>
                </a:lnTo>
                <a:lnTo>
                  <a:pt x="135768" y="4584"/>
                </a:lnTo>
                <a:lnTo>
                  <a:pt x="133855" y="4457"/>
                </a:lnTo>
                <a:close/>
              </a:path>
              <a:path w="377825" h="34289">
                <a:moveTo>
                  <a:pt x="72843" y="22415"/>
                </a:moveTo>
                <a:lnTo>
                  <a:pt x="48081" y="22415"/>
                </a:lnTo>
                <a:lnTo>
                  <a:pt x="48551" y="22428"/>
                </a:lnTo>
                <a:lnTo>
                  <a:pt x="48375" y="22428"/>
                </a:lnTo>
                <a:lnTo>
                  <a:pt x="72680" y="23475"/>
                </a:lnTo>
                <a:lnTo>
                  <a:pt x="72841" y="22428"/>
                </a:lnTo>
                <a:lnTo>
                  <a:pt x="48551" y="22428"/>
                </a:lnTo>
                <a:lnTo>
                  <a:pt x="72843" y="22415"/>
                </a:lnTo>
                <a:close/>
              </a:path>
              <a:path w="377825" h="34289">
                <a:moveTo>
                  <a:pt x="20779" y="13141"/>
                </a:moveTo>
                <a:lnTo>
                  <a:pt x="10794" y="22237"/>
                </a:lnTo>
                <a:lnTo>
                  <a:pt x="13727" y="22313"/>
                </a:lnTo>
                <a:lnTo>
                  <a:pt x="48369" y="22427"/>
                </a:lnTo>
                <a:lnTo>
                  <a:pt x="48081" y="22415"/>
                </a:lnTo>
                <a:lnTo>
                  <a:pt x="72843" y="22415"/>
                </a:lnTo>
                <a:lnTo>
                  <a:pt x="73067" y="20954"/>
                </a:lnTo>
                <a:lnTo>
                  <a:pt x="17029" y="20954"/>
                </a:lnTo>
                <a:lnTo>
                  <a:pt x="20957" y="14494"/>
                </a:lnTo>
                <a:lnTo>
                  <a:pt x="20779" y="13141"/>
                </a:lnTo>
                <a:close/>
              </a:path>
              <a:path w="377825" h="34289">
                <a:moveTo>
                  <a:pt x="356261" y="17162"/>
                </a:moveTo>
                <a:lnTo>
                  <a:pt x="355168" y="18745"/>
                </a:lnTo>
                <a:lnTo>
                  <a:pt x="355079" y="19192"/>
                </a:lnTo>
                <a:lnTo>
                  <a:pt x="356218" y="20573"/>
                </a:lnTo>
                <a:lnTo>
                  <a:pt x="358024" y="21983"/>
                </a:lnTo>
                <a:lnTo>
                  <a:pt x="356261" y="17162"/>
                </a:lnTo>
                <a:close/>
              </a:path>
              <a:path w="377825" h="34289">
                <a:moveTo>
                  <a:pt x="361086" y="10177"/>
                </a:moveTo>
                <a:lnTo>
                  <a:pt x="356261" y="17162"/>
                </a:lnTo>
                <a:lnTo>
                  <a:pt x="358024" y="21983"/>
                </a:lnTo>
                <a:lnTo>
                  <a:pt x="377108" y="21983"/>
                </a:lnTo>
                <a:lnTo>
                  <a:pt x="377303" y="21056"/>
                </a:lnTo>
                <a:lnTo>
                  <a:pt x="377201" y="12598"/>
                </a:lnTo>
                <a:lnTo>
                  <a:pt x="375483" y="10960"/>
                </a:lnTo>
                <a:lnTo>
                  <a:pt x="366557" y="10947"/>
                </a:lnTo>
                <a:lnTo>
                  <a:pt x="366076" y="10947"/>
                </a:lnTo>
                <a:lnTo>
                  <a:pt x="361086" y="10177"/>
                </a:lnTo>
                <a:close/>
              </a:path>
              <a:path w="377825" h="34289">
                <a:moveTo>
                  <a:pt x="227" y="12953"/>
                </a:moveTo>
                <a:lnTo>
                  <a:pt x="5091" y="20954"/>
                </a:lnTo>
                <a:lnTo>
                  <a:pt x="227" y="12953"/>
                </a:lnTo>
                <a:close/>
              </a:path>
              <a:path w="377825" h="34289">
                <a:moveTo>
                  <a:pt x="20754" y="12953"/>
                </a:moveTo>
                <a:lnTo>
                  <a:pt x="227" y="12953"/>
                </a:lnTo>
                <a:lnTo>
                  <a:pt x="5091" y="20954"/>
                </a:lnTo>
                <a:lnTo>
                  <a:pt x="12202" y="20954"/>
                </a:lnTo>
                <a:lnTo>
                  <a:pt x="20779" y="13141"/>
                </a:lnTo>
                <a:lnTo>
                  <a:pt x="20754" y="12953"/>
                </a:lnTo>
                <a:close/>
              </a:path>
              <a:path w="377825" h="34289">
                <a:moveTo>
                  <a:pt x="20957" y="14494"/>
                </a:moveTo>
                <a:lnTo>
                  <a:pt x="17029" y="20954"/>
                </a:lnTo>
                <a:lnTo>
                  <a:pt x="19963" y="19037"/>
                </a:lnTo>
                <a:lnTo>
                  <a:pt x="21398" y="16586"/>
                </a:lnTo>
                <a:lnTo>
                  <a:pt x="21233" y="16586"/>
                </a:lnTo>
                <a:lnTo>
                  <a:pt x="20957" y="14494"/>
                </a:lnTo>
                <a:close/>
              </a:path>
              <a:path w="377825" h="34289">
                <a:moveTo>
                  <a:pt x="50917" y="11976"/>
                </a:moveTo>
                <a:lnTo>
                  <a:pt x="22059" y="11976"/>
                </a:lnTo>
                <a:lnTo>
                  <a:pt x="21792" y="15913"/>
                </a:lnTo>
                <a:lnTo>
                  <a:pt x="19963" y="19037"/>
                </a:lnTo>
                <a:lnTo>
                  <a:pt x="17029" y="20954"/>
                </a:lnTo>
                <a:lnTo>
                  <a:pt x="73067" y="20954"/>
                </a:lnTo>
                <a:lnTo>
                  <a:pt x="73112" y="20554"/>
                </a:lnTo>
                <a:lnTo>
                  <a:pt x="69861" y="15874"/>
                </a:lnTo>
                <a:lnTo>
                  <a:pt x="50917" y="11976"/>
                </a:lnTo>
                <a:close/>
              </a:path>
              <a:path w="377825" h="34289">
                <a:moveTo>
                  <a:pt x="354960" y="19046"/>
                </a:moveTo>
                <a:lnTo>
                  <a:pt x="354974" y="19316"/>
                </a:lnTo>
                <a:lnTo>
                  <a:pt x="355942" y="20358"/>
                </a:lnTo>
                <a:lnTo>
                  <a:pt x="356193" y="20554"/>
                </a:lnTo>
                <a:lnTo>
                  <a:pt x="354960" y="19046"/>
                </a:lnTo>
                <a:close/>
              </a:path>
              <a:path w="377825" h="34289">
                <a:moveTo>
                  <a:pt x="354859" y="19192"/>
                </a:moveTo>
                <a:close/>
              </a:path>
              <a:path w="377825" h="34289">
                <a:moveTo>
                  <a:pt x="355484" y="15036"/>
                </a:moveTo>
                <a:lnTo>
                  <a:pt x="354705" y="18745"/>
                </a:lnTo>
                <a:lnTo>
                  <a:pt x="354779" y="19106"/>
                </a:lnTo>
                <a:lnTo>
                  <a:pt x="354786" y="18834"/>
                </a:lnTo>
                <a:lnTo>
                  <a:pt x="355107" y="18834"/>
                </a:lnTo>
                <a:lnTo>
                  <a:pt x="356261" y="17162"/>
                </a:lnTo>
                <a:lnTo>
                  <a:pt x="355484" y="15036"/>
                </a:lnTo>
                <a:close/>
              </a:path>
              <a:path w="377825" h="34289">
                <a:moveTo>
                  <a:pt x="355107" y="18834"/>
                </a:moveTo>
                <a:lnTo>
                  <a:pt x="354786" y="18834"/>
                </a:lnTo>
                <a:lnTo>
                  <a:pt x="354960" y="19046"/>
                </a:lnTo>
                <a:lnTo>
                  <a:pt x="355107" y="18834"/>
                </a:lnTo>
                <a:close/>
              </a:path>
              <a:path w="377825" h="34289">
                <a:moveTo>
                  <a:pt x="357923" y="4394"/>
                </a:moveTo>
                <a:lnTo>
                  <a:pt x="351497" y="8686"/>
                </a:lnTo>
                <a:lnTo>
                  <a:pt x="350721" y="12598"/>
                </a:lnTo>
                <a:lnTo>
                  <a:pt x="350699" y="13141"/>
                </a:lnTo>
                <a:lnTo>
                  <a:pt x="354443" y="18745"/>
                </a:lnTo>
                <a:lnTo>
                  <a:pt x="354657" y="18975"/>
                </a:lnTo>
                <a:lnTo>
                  <a:pt x="355484" y="15036"/>
                </a:lnTo>
                <a:lnTo>
                  <a:pt x="357730" y="15036"/>
                </a:lnTo>
                <a:lnTo>
                  <a:pt x="361086" y="10177"/>
                </a:lnTo>
                <a:lnTo>
                  <a:pt x="359701" y="9982"/>
                </a:lnTo>
                <a:lnTo>
                  <a:pt x="361809" y="9131"/>
                </a:lnTo>
                <a:lnTo>
                  <a:pt x="364860" y="9131"/>
                </a:lnTo>
                <a:lnTo>
                  <a:pt x="364222" y="8178"/>
                </a:lnTo>
                <a:lnTo>
                  <a:pt x="363015" y="8178"/>
                </a:lnTo>
                <a:lnTo>
                  <a:pt x="364013" y="8000"/>
                </a:lnTo>
                <a:lnTo>
                  <a:pt x="363984" y="7823"/>
                </a:lnTo>
                <a:lnTo>
                  <a:pt x="362266" y="5257"/>
                </a:lnTo>
                <a:lnTo>
                  <a:pt x="357923" y="4394"/>
                </a:lnTo>
                <a:close/>
              </a:path>
              <a:path w="377825" h="34289">
                <a:moveTo>
                  <a:pt x="357730" y="15036"/>
                </a:moveTo>
                <a:lnTo>
                  <a:pt x="355484" y="15036"/>
                </a:lnTo>
                <a:lnTo>
                  <a:pt x="356261" y="17162"/>
                </a:lnTo>
                <a:lnTo>
                  <a:pt x="357730" y="15036"/>
                </a:lnTo>
                <a:close/>
              </a:path>
              <a:path w="377825" h="34289">
                <a:moveTo>
                  <a:pt x="48551" y="0"/>
                </a:moveTo>
                <a:lnTo>
                  <a:pt x="13550" y="126"/>
                </a:lnTo>
                <a:lnTo>
                  <a:pt x="4710" y="330"/>
                </a:lnTo>
                <a:lnTo>
                  <a:pt x="6" y="5257"/>
                </a:lnTo>
                <a:lnTo>
                  <a:pt x="0" y="9982"/>
                </a:lnTo>
                <a:lnTo>
                  <a:pt x="119" y="12953"/>
                </a:lnTo>
                <a:lnTo>
                  <a:pt x="329" y="15913"/>
                </a:lnTo>
                <a:lnTo>
                  <a:pt x="997" y="17054"/>
                </a:lnTo>
                <a:lnTo>
                  <a:pt x="608" y="15557"/>
                </a:lnTo>
                <a:lnTo>
                  <a:pt x="329" y="13944"/>
                </a:lnTo>
                <a:lnTo>
                  <a:pt x="227" y="12953"/>
                </a:lnTo>
                <a:lnTo>
                  <a:pt x="20754" y="12953"/>
                </a:lnTo>
                <a:lnTo>
                  <a:pt x="20267" y="9263"/>
                </a:lnTo>
                <a:lnTo>
                  <a:pt x="13626" y="4457"/>
                </a:lnTo>
                <a:lnTo>
                  <a:pt x="133855" y="4457"/>
                </a:lnTo>
                <a:lnTo>
                  <a:pt x="102183" y="2260"/>
                </a:lnTo>
                <a:lnTo>
                  <a:pt x="72274" y="1015"/>
                </a:lnTo>
                <a:lnTo>
                  <a:pt x="48551" y="0"/>
                </a:lnTo>
                <a:close/>
              </a:path>
              <a:path w="377825" h="34289">
                <a:moveTo>
                  <a:pt x="21893" y="12953"/>
                </a:moveTo>
                <a:lnTo>
                  <a:pt x="20957" y="14494"/>
                </a:lnTo>
                <a:lnTo>
                  <a:pt x="21233" y="16586"/>
                </a:lnTo>
                <a:lnTo>
                  <a:pt x="21500" y="15557"/>
                </a:lnTo>
                <a:lnTo>
                  <a:pt x="21792" y="13944"/>
                </a:lnTo>
                <a:lnTo>
                  <a:pt x="21893" y="12953"/>
                </a:lnTo>
                <a:close/>
              </a:path>
              <a:path w="377825" h="34289">
                <a:moveTo>
                  <a:pt x="21992" y="12953"/>
                </a:moveTo>
                <a:lnTo>
                  <a:pt x="21792" y="13944"/>
                </a:lnTo>
                <a:lnTo>
                  <a:pt x="21500" y="15557"/>
                </a:lnTo>
                <a:lnTo>
                  <a:pt x="21233" y="16586"/>
                </a:lnTo>
                <a:lnTo>
                  <a:pt x="21398" y="16586"/>
                </a:lnTo>
                <a:lnTo>
                  <a:pt x="21792" y="15913"/>
                </a:lnTo>
                <a:lnTo>
                  <a:pt x="21992" y="12953"/>
                </a:lnTo>
                <a:close/>
              </a:path>
              <a:path w="377825" h="34289">
                <a:moveTo>
                  <a:pt x="22059" y="11976"/>
                </a:moveTo>
                <a:lnTo>
                  <a:pt x="20985" y="12953"/>
                </a:lnTo>
                <a:lnTo>
                  <a:pt x="20885" y="13944"/>
                </a:lnTo>
                <a:lnTo>
                  <a:pt x="20957" y="14494"/>
                </a:lnTo>
                <a:lnTo>
                  <a:pt x="21893" y="12953"/>
                </a:lnTo>
                <a:lnTo>
                  <a:pt x="22059" y="11976"/>
                </a:lnTo>
                <a:close/>
              </a:path>
              <a:path w="377825" h="34289">
                <a:moveTo>
                  <a:pt x="20267" y="9263"/>
                </a:moveTo>
                <a:lnTo>
                  <a:pt x="20779" y="13141"/>
                </a:lnTo>
                <a:lnTo>
                  <a:pt x="22059" y="11976"/>
                </a:lnTo>
                <a:lnTo>
                  <a:pt x="50917" y="11976"/>
                </a:lnTo>
                <a:lnTo>
                  <a:pt x="38938" y="9512"/>
                </a:lnTo>
                <a:lnTo>
                  <a:pt x="20611" y="9512"/>
                </a:lnTo>
                <a:lnTo>
                  <a:pt x="20267" y="9263"/>
                </a:lnTo>
                <a:close/>
              </a:path>
              <a:path w="377825" h="34289">
                <a:moveTo>
                  <a:pt x="365460" y="10027"/>
                </a:moveTo>
                <a:lnTo>
                  <a:pt x="366026" y="10872"/>
                </a:lnTo>
                <a:lnTo>
                  <a:pt x="366648" y="10960"/>
                </a:lnTo>
                <a:lnTo>
                  <a:pt x="365460" y="10027"/>
                </a:lnTo>
                <a:close/>
              </a:path>
              <a:path w="377825" h="34289">
                <a:moveTo>
                  <a:pt x="372379" y="8000"/>
                </a:moveTo>
                <a:lnTo>
                  <a:pt x="364959" y="8000"/>
                </a:lnTo>
                <a:lnTo>
                  <a:pt x="364152" y="8074"/>
                </a:lnTo>
                <a:lnTo>
                  <a:pt x="365460" y="10027"/>
                </a:lnTo>
                <a:lnTo>
                  <a:pt x="366648" y="10960"/>
                </a:lnTo>
                <a:lnTo>
                  <a:pt x="375483" y="10960"/>
                </a:lnTo>
                <a:lnTo>
                  <a:pt x="372379" y="8000"/>
                </a:lnTo>
                <a:close/>
              </a:path>
              <a:path w="377825" h="34289">
                <a:moveTo>
                  <a:pt x="366026" y="10872"/>
                </a:moveTo>
                <a:lnTo>
                  <a:pt x="366557" y="10947"/>
                </a:lnTo>
                <a:lnTo>
                  <a:pt x="366026" y="10872"/>
                </a:lnTo>
                <a:close/>
              </a:path>
              <a:path w="377825" h="34289">
                <a:moveTo>
                  <a:pt x="364578" y="9334"/>
                </a:moveTo>
                <a:lnTo>
                  <a:pt x="366004" y="10869"/>
                </a:lnTo>
                <a:lnTo>
                  <a:pt x="365460" y="10027"/>
                </a:lnTo>
                <a:lnTo>
                  <a:pt x="364578" y="9334"/>
                </a:lnTo>
                <a:close/>
              </a:path>
              <a:path w="377825" h="34289">
                <a:moveTo>
                  <a:pt x="364860" y="9131"/>
                </a:moveTo>
                <a:lnTo>
                  <a:pt x="361809" y="9131"/>
                </a:lnTo>
                <a:lnTo>
                  <a:pt x="361086" y="10177"/>
                </a:lnTo>
                <a:lnTo>
                  <a:pt x="366004" y="10869"/>
                </a:lnTo>
                <a:lnTo>
                  <a:pt x="364578" y="9334"/>
                </a:lnTo>
                <a:lnTo>
                  <a:pt x="364996" y="9334"/>
                </a:lnTo>
                <a:lnTo>
                  <a:pt x="364860" y="9131"/>
                </a:lnTo>
                <a:close/>
              </a:path>
              <a:path w="377825" h="34289">
                <a:moveTo>
                  <a:pt x="361809" y="9131"/>
                </a:moveTo>
                <a:lnTo>
                  <a:pt x="359701" y="9982"/>
                </a:lnTo>
                <a:lnTo>
                  <a:pt x="361086" y="10177"/>
                </a:lnTo>
                <a:lnTo>
                  <a:pt x="361809" y="9131"/>
                </a:lnTo>
                <a:close/>
              </a:path>
              <a:path w="377825" h="34289">
                <a:moveTo>
                  <a:pt x="364996" y="9334"/>
                </a:moveTo>
                <a:lnTo>
                  <a:pt x="364578" y="9334"/>
                </a:lnTo>
                <a:lnTo>
                  <a:pt x="365460" y="10027"/>
                </a:lnTo>
                <a:lnTo>
                  <a:pt x="364996" y="9334"/>
                </a:lnTo>
                <a:close/>
              </a:path>
              <a:path w="377825" h="34289">
                <a:moveTo>
                  <a:pt x="20204" y="8788"/>
                </a:moveTo>
                <a:lnTo>
                  <a:pt x="20250" y="9131"/>
                </a:lnTo>
                <a:lnTo>
                  <a:pt x="20365" y="9334"/>
                </a:lnTo>
                <a:lnTo>
                  <a:pt x="20611" y="9512"/>
                </a:lnTo>
                <a:lnTo>
                  <a:pt x="20204" y="8788"/>
                </a:lnTo>
                <a:close/>
              </a:path>
              <a:path w="377825" h="34289">
                <a:moveTo>
                  <a:pt x="35389" y="8788"/>
                </a:moveTo>
                <a:lnTo>
                  <a:pt x="20204" y="8788"/>
                </a:lnTo>
                <a:lnTo>
                  <a:pt x="20611" y="9512"/>
                </a:lnTo>
                <a:lnTo>
                  <a:pt x="38938" y="9512"/>
                </a:lnTo>
                <a:lnTo>
                  <a:pt x="35389" y="8788"/>
                </a:lnTo>
                <a:close/>
              </a:path>
              <a:path w="377825" h="34289">
                <a:moveTo>
                  <a:pt x="13626" y="4457"/>
                </a:moveTo>
                <a:lnTo>
                  <a:pt x="20267" y="9263"/>
                </a:lnTo>
                <a:lnTo>
                  <a:pt x="20204" y="8788"/>
                </a:lnTo>
                <a:lnTo>
                  <a:pt x="35389" y="8788"/>
                </a:lnTo>
                <a:lnTo>
                  <a:pt x="13626" y="4457"/>
                </a:lnTo>
                <a:close/>
              </a:path>
              <a:path w="377825" h="34289">
                <a:moveTo>
                  <a:pt x="364093" y="7986"/>
                </a:moveTo>
                <a:lnTo>
                  <a:pt x="363015" y="8178"/>
                </a:lnTo>
                <a:lnTo>
                  <a:pt x="364152" y="8074"/>
                </a:lnTo>
                <a:close/>
              </a:path>
              <a:path w="377825" h="34289">
                <a:moveTo>
                  <a:pt x="364152" y="8074"/>
                </a:moveTo>
                <a:lnTo>
                  <a:pt x="363015" y="8178"/>
                </a:lnTo>
                <a:lnTo>
                  <a:pt x="364222" y="8178"/>
                </a:lnTo>
                <a:close/>
              </a:path>
              <a:path w="377825" h="34289">
                <a:moveTo>
                  <a:pt x="372032" y="7670"/>
                </a:moveTo>
                <a:lnTo>
                  <a:pt x="365225" y="7823"/>
                </a:lnTo>
                <a:lnTo>
                  <a:pt x="364654" y="7886"/>
                </a:lnTo>
                <a:lnTo>
                  <a:pt x="364093" y="7986"/>
                </a:lnTo>
                <a:lnTo>
                  <a:pt x="364959" y="8000"/>
                </a:lnTo>
                <a:lnTo>
                  <a:pt x="372379" y="8000"/>
                </a:lnTo>
                <a:lnTo>
                  <a:pt x="372032" y="7670"/>
                </a:lnTo>
                <a:close/>
              </a:path>
              <a:path w="377825" h="34289">
                <a:moveTo>
                  <a:pt x="153402" y="5587"/>
                </a:moveTo>
                <a:lnTo>
                  <a:pt x="153690" y="5600"/>
                </a:lnTo>
                <a:lnTo>
                  <a:pt x="153402" y="5587"/>
                </a:lnTo>
                <a:close/>
              </a:path>
              <a:path w="377825" h="34289">
                <a:moveTo>
                  <a:pt x="135546" y="4571"/>
                </a:moveTo>
                <a:lnTo>
                  <a:pt x="135685" y="4584"/>
                </a:lnTo>
                <a:lnTo>
                  <a:pt x="135546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063634" y="4133570"/>
            <a:ext cx="256616" cy="37211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138234" y="5234736"/>
            <a:ext cx="399681" cy="35668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671748" y="5235384"/>
            <a:ext cx="309587" cy="411337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538259" y="4785753"/>
            <a:ext cx="389255" cy="37465"/>
          </a:xfrm>
          <a:custGeom>
            <a:avLst/>
            <a:gdLst/>
            <a:ahLst/>
            <a:cxnLst/>
            <a:rect l="l" t="t" r="r" b="b"/>
            <a:pathLst>
              <a:path w="389255" h="37464">
                <a:moveTo>
                  <a:pt x="14488" y="19430"/>
                </a:moveTo>
                <a:lnTo>
                  <a:pt x="2941" y="19430"/>
                </a:lnTo>
                <a:lnTo>
                  <a:pt x="2446" y="20333"/>
                </a:lnTo>
                <a:lnTo>
                  <a:pt x="744" y="24637"/>
                </a:lnTo>
                <a:lnTo>
                  <a:pt x="0" y="30759"/>
                </a:lnTo>
                <a:lnTo>
                  <a:pt x="4017" y="35890"/>
                </a:lnTo>
                <a:lnTo>
                  <a:pt x="10276" y="36639"/>
                </a:lnTo>
                <a:lnTo>
                  <a:pt x="17283" y="36829"/>
                </a:lnTo>
                <a:lnTo>
                  <a:pt x="36691" y="37007"/>
                </a:lnTo>
                <a:lnTo>
                  <a:pt x="47106" y="37071"/>
                </a:lnTo>
                <a:lnTo>
                  <a:pt x="74599" y="37007"/>
                </a:lnTo>
                <a:lnTo>
                  <a:pt x="110919" y="37007"/>
                </a:lnTo>
                <a:lnTo>
                  <a:pt x="129940" y="36639"/>
                </a:lnTo>
                <a:lnTo>
                  <a:pt x="38700" y="36639"/>
                </a:lnTo>
                <a:lnTo>
                  <a:pt x="20839" y="34988"/>
                </a:lnTo>
                <a:lnTo>
                  <a:pt x="10598" y="34048"/>
                </a:lnTo>
                <a:lnTo>
                  <a:pt x="16334" y="32584"/>
                </a:lnTo>
                <a:lnTo>
                  <a:pt x="19215" y="23495"/>
                </a:lnTo>
                <a:lnTo>
                  <a:pt x="14488" y="19430"/>
                </a:lnTo>
                <a:close/>
              </a:path>
              <a:path w="389255" h="37464">
                <a:moveTo>
                  <a:pt x="110919" y="37007"/>
                </a:moveTo>
                <a:lnTo>
                  <a:pt x="74599" y="37007"/>
                </a:lnTo>
                <a:lnTo>
                  <a:pt x="109590" y="37033"/>
                </a:lnTo>
                <a:lnTo>
                  <a:pt x="110919" y="37007"/>
                </a:lnTo>
                <a:close/>
              </a:path>
              <a:path w="389255" h="37464">
                <a:moveTo>
                  <a:pt x="16334" y="32584"/>
                </a:moveTo>
                <a:lnTo>
                  <a:pt x="10598" y="34048"/>
                </a:lnTo>
                <a:lnTo>
                  <a:pt x="20852" y="34988"/>
                </a:lnTo>
                <a:lnTo>
                  <a:pt x="38700" y="36639"/>
                </a:lnTo>
                <a:lnTo>
                  <a:pt x="42776" y="33261"/>
                </a:lnTo>
                <a:lnTo>
                  <a:pt x="42819" y="32791"/>
                </a:lnTo>
                <a:lnTo>
                  <a:pt x="16268" y="32791"/>
                </a:lnTo>
                <a:lnTo>
                  <a:pt x="16334" y="32584"/>
                </a:lnTo>
                <a:close/>
              </a:path>
              <a:path w="389255" h="37464">
                <a:moveTo>
                  <a:pt x="47200" y="15659"/>
                </a:moveTo>
                <a:lnTo>
                  <a:pt x="36761" y="15722"/>
                </a:lnTo>
                <a:lnTo>
                  <a:pt x="17547" y="15897"/>
                </a:lnTo>
                <a:lnTo>
                  <a:pt x="22947" y="16636"/>
                </a:lnTo>
                <a:lnTo>
                  <a:pt x="23738" y="16776"/>
                </a:lnTo>
                <a:lnTo>
                  <a:pt x="40819" y="20650"/>
                </a:lnTo>
                <a:lnTo>
                  <a:pt x="43590" y="24472"/>
                </a:lnTo>
                <a:lnTo>
                  <a:pt x="42776" y="33261"/>
                </a:lnTo>
                <a:lnTo>
                  <a:pt x="38700" y="36639"/>
                </a:lnTo>
                <a:lnTo>
                  <a:pt x="129940" y="36639"/>
                </a:lnTo>
                <a:lnTo>
                  <a:pt x="170334" y="35267"/>
                </a:lnTo>
                <a:lnTo>
                  <a:pt x="210592" y="33210"/>
                </a:lnTo>
                <a:lnTo>
                  <a:pt x="230022" y="31953"/>
                </a:lnTo>
                <a:lnTo>
                  <a:pt x="265460" y="29171"/>
                </a:lnTo>
                <a:lnTo>
                  <a:pt x="295443" y="26949"/>
                </a:lnTo>
                <a:lnTo>
                  <a:pt x="341454" y="23571"/>
                </a:lnTo>
                <a:lnTo>
                  <a:pt x="356491" y="22428"/>
                </a:lnTo>
                <a:lnTo>
                  <a:pt x="367659" y="21755"/>
                </a:lnTo>
                <a:lnTo>
                  <a:pt x="373251" y="21275"/>
                </a:lnTo>
                <a:lnTo>
                  <a:pt x="372690" y="21259"/>
                </a:lnTo>
                <a:lnTo>
                  <a:pt x="373880" y="21221"/>
                </a:lnTo>
                <a:lnTo>
                  <a:pt x="381524" y="21221"/>
                </a:lnTo>
                <a:lnTo>
                  <a:pt x="384040" y="21145"/>
                </a:lnTo>
                <a:lnTo>
                  <a:pt x="388660" y="16230"/>
                </a:lnTo>
                <a:lnTo>
                  <a:pt x="388645" y="15722"/>
                </a:lnTo>
                <a:lnTo>
                  <a:pt x="74574" y="15722"/>
                </a:lnTo>
                <a:lnTo>
                  <a:pt x="47200" y="15659"/>
                </a:lnTo>
                <a:close/>
              </a:path>
              <a:path w="389255" h="37464">
                <a:moveTo>
                  <a:pt x="16719" y="32486"/>
                </a:moveTo>
                <a:lnTo>
                  <a:pt x="16334" y="32584"/>
                </a:lnTo>
                <a:lnTo>
                  <a:pt x="16268" y="32791"/>
                </a:lnTo>
                <a:lnTo>
                  <a:pt x="16719" y="32486"/>
                </a:lnTo>
                <a:close/>
              </a:path>
              <a:path w="389255" h="37464">
                <a:moveTo>
                  <a:pt x="42847" y="32486"/>
                </a:moveTo>
                <a:lnTo>
                  <a:pt x="16719" y="32486"/>
                </a:lnTo>
                <a:lnTo>
                  <a:pt x="16268" y="32791"/>
                </a:lnTo>
                <a:lnTo>
                  <a:pt x="42819" y="32791"/>
                </a:lnTo>
                <a:lnTo>
                  <a:pt x="42847" y="32486"/>
                </a:lnTo>
                <a:close/>
              </a:path>
              <a:path w="389255" h="37464">
                <a:moveTo>
                  <a:pt x="19215" y="23495"/>
                </a:moveTo>
                <a:lnTo>
                  <a:pt x="16334" y="32584"/>
                </a:lnTo>
                <a:lnTo>
                  <a:pt x="16719" y="32486"/>
                </a:lnTo>
                <a:lnTo>
                  <a:pt x="42847" y="32486"/>
                </a:lnTo>
                <a:lnTo>
                  <a:pt x="43530" y="25120"/>
                </a:lnTo>
                <a:lnTo>
                  <a:pt x="21104" y="25120"/>
                </a:lnTo>
                <a:lnTo>
                  <a:pt x="19215" y="23495"/>
                </a:lnTo>
                <a:close/>
              </a:path>
              <a:path w="389255" h="37464">
                <a:moveTo>
                  <a:pt x="19828" y="21559"/>
                </a:moveTo>
                <a:lnTo>
                  <a:pt x="19215" y="23495"/>
                </a:lnTo>
                <a:lnTo>
                  <a:pt x="21104" y="25120"/>
                </a:lnTo>
                <a:lnTo>
                  <a:pt x="20981" y="24472"/>
                </a:lnTo>
                <a:lnTo>
                  <a:pt x="19828" y="21559"/>
                </a:lnTo>
                <a:close/>
              </a:path>
              <a:path w="389255" h="37464">
                <a:moveTo>
                  <a:pt x="19897" y="21343"/>
                </a:moveTo>
                <a:lnTo>
                  <a:pt x="19906" y="21755"/>
                </a:lnTo>
                <a:lnTo>
                  <a:pt x="20981" y="24472"/>
                </a:lnTo>
                <a:lnTo>
                  <a:pt x="21104" y="25120"/>
                </a:lnTo>
                <a:lnTo>
                  <a:pt x="43530" y="25120"/>
                </a:lnTo>
                <a:lnTo>
                  <a:pt x="43590" y="24472"/>
                </a:lnTo>
                <a:lnTo>
                  <a:pt x="41583" y="21704"/>
                </a:lnTo>
                <a:lnTo>
                  <a:pt x="20095" y="21704"/>
                </a:lnTo>
                <a:lnTo>
                  <a:pt x="19897" y="21343"/>
                </a:lnTo>
                <a:close/>
              </a:path>
              <a:path w="389255" h="37464">
                <a:moveTo>
                  <a:pt x="17547" y="15897"/>
                </a:moveTo>
                <a:lnTo>
                  <a:pt x="10589" y="16078"/>
                </a:lnTo>
                <a:lnTo>
                  <a:pt x="19215" y="23495"/>
                </a:lnTo>
                <a:lnTo>
                  <a:pt x="19766" y="21755"/>
                </a:lnTo>
                <a:lnTo>
                  <a:pt x="19665" y="21145"/>
                </a:lnTo>
                <a:lnTo>
                  <a:pt x="19343" y="20333"/>
                </a:lnTo>
                <a:lnTo>
                  <a:pt x="18849" y="19430"/>
                </a:lnTo>
                <a:lnTo>
                  <a:pt x="35437" y="19430"/>
                </a:lnTo>
                <a:lnTo>
                  <a:pt x="23738" y="16776"/>
                </a:lnTo>
                <a:lnTo>
                  <a:pt x="22947" y="16636"/>
                </a:lnTo>
                <a:lnTo>
                  <a:pt x="17547" y="15897"/>
                </a:lnTo>
                <a:close/>
              </a:path>
              <a:path w="389255" h="37464">
                <a:moveTo>
                  <a:pt x="7813" y="14516"/>
                </a:moveTo>
                <a:lnTo>
                  <a:pt x="3492" y="17043"/>
                </a:lnTo>
                <a:lnTo>
                  <a:pt x="1695" y="21704"/>
                </a:lnTo>
                <a:lnTo>
                  <a:pt x="2445" y="20333"/>
                </a:lnTo>
                <a:lnTo>
                  <a:pt x="2646" y="19824"/>
                </a:lnTo>
                <a:lnTo>
                  <a:pt x="2941" y="19430"/>
                </a:lnTo>
                <a:lnTo>
                  <a:pt x="14488" y="19430"/>
                </a:lnTo>
                <a:lnTo>
                  <a:pt x="10589" y="16078"/>
                </a:lnTo>
                <a:lnTo>
                  <a:pt x="17547" y="15897"/>
                </a:lnTo>
                <a:lnTo>
                  <a:pt x="12746" y="15239"/>
                </a:lnTo>
                <a:lnTo>
                  <a:pt x="7813" y="14516"/>
                </a:lnTo>
                <a:close/>
              </a:path>
              <a:path w="389255" h="37464">
                <a:moveTo>
                  <a:pt x="19923" y="21259"/>
                </a:moveTo>
                <a:lnTo>
                  <a:pt x="20015" y="21559"/>
                </a:lnTo>
                <a:lnTo>
                  <a:pt x="20095" y="21704"/>
                </a:lnTo>
                <a:lnTo>
                  <a:pt x="19923" y="21259"/>
                </a:lnTo>
                <a:close/>
              </a:path>
              <a:path w="389255" h="37464">
                <a:moveTo>
                  <a:pt x="41260" y="21259"/>
                </a:moveTo>
                <a:lnTo>
                  <a:pt x="19923" y="21259"/>
                </a:lnTo>
                <a:lnTo>
                  <a:pt x="20095" y="21704"/>
                </a:lnTo>
                <a:lnTo>
                  <a:pt x="41583" y="21704"/>
                </a:lnTo>
                <a:lnTo>
                  <a:pt x="41260" y="21259"/>
                </a:lnTo>
                <a:close/>
              </a:path>
              <a:path w="389255" h="37464">
                <a:moveTo>
                  <a:pt x="19343" y="20333"/>
                </a:moveTo>
                <a:lnTo>
                  <a:pt x="19828" y="21559"/>
                </a:lnTo>
                <a:lnTo>
                  <a:pt x="19788" y="21145"/>
                </a:lnTo>
                <a:lnTo>
                  <a:pt x="19343" y="20333"/>
                </a:lnTo>
                <a:close/>
              </a:path>
              <a:path w="389255" h="37464">
                <a:moveTo>
                  <a:pt x="381524" y="21221"/>
                </a:moveTo>
                <a:lnTo>
                  <a:pt x="373880" y="21221"/>
                </a:lnTo>
                <a:lnTo>
                  <a:pt x="373251" y="21275"/>
                </a:lnTo>
                <a:lnTo>
                  <a:pt x="376287" y="21361"/>
                </a:lnTo>
                <a:lnTo>
                  <a:pt x="376913" y="21361"/>
                </a:lnTo>
                <a:lnTo>
                  <a:pt x="381524" y="21221"/>
                </a:lnTo>
                <a:close/>
              </a:path>
              <a:path w="389255" h="37464">
                <a:moveTo>
                  <a:pt x="35437" y="19430"/>
                </a:moveTo>
                <a:lnTo>
                  <a:pt x="18849" y="19430"/>
                </a:lnTo>
                <a:lnTo>
                  <a:pt x="19142" y="19824"/>
                </a:lnTo>
                <a:lnTo>
                  <a:pt x="19348" y="20340"/>
                </a:lnTo>
                <a:lnTo>
                  <a:pt x="19897" y="21343"/>
                </a:lnTo>
                <a:lnTo>
                  <a:pt x="41260" y="21259"/>
                </a:lnTo>
                <a:lnTo>
                  <a:pt x="40819" y="20650"/>
                </a:lnTo>
                <a:lnTo>
                  <a:pt x="35437" y="19430"/>
                </a:lnTo>
                <a:close/>
              </a:path>
              <a:path w="389255" h="37464">
                <a:moveTo>
                  <a:pt x="373880" y="21221"/>
                </a:moveTo>
                <a:lnTo>
                  <a:pt x="372690" y="21259"/>
                </a:lnTo>
                <a:lnTo>
                  <a:pt x="373251" y="21275"/>
                </a:lnTo>
                <a:lnTo>
                  <a:pt x="373880" y="21221"/>
                </a:lnTo>
                <a:close/>
              </a:path>
              <a:path w="389255" h="37464">
                <a:moveTo>
                  <a:pt x="2941" y="19430"/>
                </a:moveTo>
                <a:lnTo>
                  <a:pt x="2646" y="19824"/>
                </a:lnTo>
                <a:lnTo>
                  <a:pt x="2442" y="20340"/>
                </a:lnTo>
                <a:lnTo>
                  <a:pt x="2941" y="19430"/>
                </a:lnTo>
                <a:close/>
              </a:path>
              <a:path w="389255" h="37464">
                <a:moveTo>
                  <a:pt x="18849" y="19430"/>
                </a:moveTo>
                <a:lnTo>
                  <a:pt x="19343" y="20333"/>
                </a:lnTo>
                <a:lnTo>
                  <a:pt x="19142" y="19824"/>
                </a:lnTo>
                <a:lnTo>
                  <a:pt x="18849" y="19430"/>
                </a:lnTo>
                <a:close/>
              </a:path>
              <a:path w="389255" h="37464">
                <a:moveTo>
                  <a:pt x="74599" y="15722"/>
                </a:moveTo>
                <a:close/>
              </a:path>
              <a:path w="389255" h="37464">
                <a:moveTo>
                  <a:pt x="189923" y="12903"/>
                </a:moveTo>
                <a:lnTo>
                  <a:pt x="169334" y="13881"/>
                </a:lnTo>
                <a:lnTo>
                  <a:pt x="148779" y="14668"/>
                </a:lnTo>
                <a:lnTo>
                  <a:pt x="128863" y="15278"/>
                </a:lnTo>
                <a:lnTo>
                  <a:pt x="109371" y="15697"/>
                </a:lnTo>
                <a:lnTo>
                  <a:pt x="74599" y="15722"/>
                </a:lnTo>
                <a:lnTo>
                  <a:pt x="388645" y="15722"/>
                </a:lnTo>
                <a:lnTo>
                  <a:pt x="388560" y="12915"/>
                </a:lnTo>
                <a:lnTo>
                  <a:pt x="189818" y="12915"/>
                </a:lnTo>
                <a:close/>
              </a:path>
              <a:path w="389255" h="37464">
                <a:moveTo>
                  <a:pt x="384158" y="571"/>
                </a:moveTo>
                <a:lnTo>
                  <a:pt x="365984" y="584"/>
                </a:lnTo>
                <a:lnTo>
                  <a:pt x="355141" y="1130"/>
                </a:lnTo>
                <a:lnTo>
                  <a:pt x="319289" y="3860"/>
                </a:lnTo>
                <a:lnTo>
                  <a:pt x="228362" y="10540"/>
                </a:lnTo>
                <a:lnTo>
                  <a:pt x="209282" y="11798"/>
                </a:lnTo>
                <a:lnTo>
                  <a:pt x="189818" y="12915"/>
                </a:lnTo>
                <a:lnTo>
                  <a:pt x="388560" y="12915"/>
                </a:lnTo>
                <a:lnTo>
                  <a:pt x="388312" y="4724"/>
                </a:lnTo>
                <a:lnTo>
                  <a:pt x="384158" y="571"/>
                </a:lnTo>
                <a:close/>
              </a:path>
              <a:path w="389255" h="37464">
                <a:moveTo>
                  <a:pt x="376913" y="0"/>
                </a:moveTo>
                <a:lnTo>
                  <a:pt x="376287" y="0"/>
                </a:lnTo>
                <a:lnTo>
                  <a:pt x="372209" y="126"/>
                </a:lnTo>
                <a:lnTo>
                  <a:pt x="366002" y="582"/>
                </a:lnTo>
                <a:lnTo>
                  <a:pt x="366228" y="571"/>
                </a:lnTo>
                <a:lnTo>
                  <a:pt x="384158" y="571"/>
                </a:lnTo>
                <a:lnTo>
                  <a:pt x="383790" y="203"/>
                </a:lnTo>
                <a:lnTo>
                  <a:pt x="376913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87640" y="4680851"/>
            <a:ext cx="587082" cy="16708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29383" y="4646269"/>
            <a:ext cx="315264" cy="16634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66788" y="5045290"/>
            <a:ext cx="289177" cy="4202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516811" y="4489310"/>
            <a:ext cx="676539" cy="93087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845157" y="5064937"/>
            <a:ext cx="482091" cy="238772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2886649" y="4450791"/>
            <a:ext cx="3310254" cy="2105025"/>
            <a:chOff x="2886649" y="4450791"/>
            <a:chExt cx="3310254" cy="2105025"/>
          </a:xfrm>
        </p:grpSpPr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03584" y="4583404"/>
              <a:ext cx="726846" cy="18531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12091" y="4574095"/>
              <a:ext cx="169975" cy="20298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70110" y="4450791"/>
              <a:ext cx="2826626" cy="1245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86649" y="5528068"/>
              <a:ext cx="1120077" cy="20752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455490" y="5402897"/>
              <a:ext cx="215900" cy="360045"/>
            </a:xfrm>
            <a:custGeom>
              <a:avLst/>
              <a:gdLst/>
              <a:ahLst/>
              <a:cxnLst/>
              <a:rect l="l" t="t" r="r" b="b"/>
              <a:pathLst>
                <a:path w="215900" h="360045">
                  <a:moveTo>
                    <a:pt x="45745" y="4000"/>
                  </a:moveTo>
                  <a:lnTo>
                    <a:pt x="41744" y="0"/>
                  </a:lnTo>
                  <a:lnTo>
                    <a:pt x="41554" y="0"/>
                  </a:lnTo>
                  <a:lnTo>
                    <a:pt x="45745" y="4000"/>
                  </a:lnTo>
                  <a:close/>
                </a:path>
                <a:path w="215900" h="360045">
                  <a:moveTo>
                    <a:pt x="120281" y="289864"/>
                  </a:moveTo>
                  <a:lnTo>
                    <a:pt x="120269" y="285559"/>
                  </a:lnTo>
                  <a:lnTo>
                    <a:pt x="120269" y="284556"/>
                  </a:lnTo>
                  <a:lnTo>
                    <a:pt x="120269" y="283095"/>
                  </a:lnTo>
                  <a:lnTo>
                    <a:pt x="120269" y="282194"/>
                  </a:lnTo>
                  <a:lnTo>
                    <a:pt x="119011" y="280949"/>
                  </a:lnTo>
                  <a:lnTo>
                    <a:pt x="118033" y="279971"/>
                  </a:lnTo>
                  <a:lnTo>
                    <a:pt x="109131" y="279971"/>
                  </a:lnTo>
                  <a:lnTo>
                    <a:pt x="108712" y="279971"/>
                  </a:lnTo>
                  <a:lnTo>
                    <a:pt x="109461" y="280949"/>
                  </a:lnTo>
                  <a:lnTo>
                    <a:pt x="108610" y="279844"/>
                  </a:lnTo>
                  <a:lnTo>
                    <a:pt x="108902" y="279844"/>
                  </a:lnTo>
                  <a:lnTo>
                    <a:pt x="117906" y="279844"/>
                  </a:lnTo>
                  <a:lnTo>
                    <a:pt x="117157" y="279095"/>
                  </a:lnTo>
                  <a:lnTo>
                    <a:pt x="113334" y="279082"/>
                  </a:lnTo>
                  <a:lnTo>
                    <a:pt x="108026" y="279082"/>
                  </a:lnTo>
                  <a:lnTo>
                    <a:pt x="107988" y="292392"/>
                  </a:lnTo>
                  <a:lnTo>
                    <a:pt x="107315" y="292989"/>
                  </a:lnTo>
                  <a:lnTo>
                    <a:pt x="105727" y="292989"/>
                  </a:lnTo>
                  <a:lnTo>
                    <a:pt x="107315" y="292976"/>
                  </a:lnTo>
                  <a:lnTo>
                    <a:pt x="107988" y="292392"/>
                  </a:lnTo>
                  <a:lnTo>
                    <a:pt x="107988" y="279031"/>
                  </a:lnTo>
                  <a:lnTo>
                    <a:pt x="107759" y="278726"/>
                  </a:lnTo>
                  <a:lnTo>
                    <a:pt x="107670" y="278599"/>
                  </a:lnTo>
                  <a:lnTo>
                    <a:pt x="41033" y="275043"/>
                  </a:lnTo>
                  <a:lnTo>
                    <a:pt x="21996" y="275056"/>
                  </a:lnTo>
                  <a:lnTo>
                    <a:pt x="22021" y="278892"/>
                  </a:lnTo>
                  <a:lnTo>
                    <a:pt x="22034" y="283235"/>
                  </a:lnTo>
                  <a:lnTo>
                    <a:pt x="21996" y="275056"/>
                  </a:lnTo>
                  <a:lnTo>
                    <a:pt x="21983" y="272719"/>
                  </a:lnTo>
                  <a:lnTo>
                    <a:pt x="21996" y="272453"/>
                  </a:lnTo>
                  <a:lnTo>
                    <a:pt x="22009" y="272173"/>
                  </a:lnTo>
                  <a:lnTo>
                    <a:pt x="25603" y="228917"/>
                  </a:lnTo>
                  <a:lnTo>
                    <a:pt x="32359" y="180467"/>
                  </a:lnTo>
                  <a:lnTo>
                    <a:pt x="32753" y="177482"/>
                  </a:lnTo>
                  <a:lnTo>
                    <a:pt x="36169" y="152285"/>
                  </a:lnTo>
                  <a:lnTo>
                    <a:pt x="40995" y="123494"/>
                  </a:lnTo>
                  <a:lnTo>
                    <a:pt x="41097" y="122720"/>
                  </a:lnTo>
                  <a:lnTo>
                    <a:pt x="41351" y="119938"/>
                  </a:lnTo>
                  <a:lnTo>
                    <a:pt x="44005" y="91554"/>
                  </a:lnTo>
                  <a:lnTo>
                    <a:pt x="46164" y="67487"/>
                  </a:lnTo>
                  <a:lnTo>
                    <a:pt x="46228" y="65557"/>
                  </a:lnTo>
                  <a:lnTo>
                    <a:pt x="46621" y="47282"/>
                  </a:lnTo>
                  <a:lnTo>
                    <a:pt x="46545" y="20434"/>
                  </a:lnTo>
                  <a:lnTo>
                    <a:pt x="46469" y="15379"/>
                  </a:lnTo>
                  <a:lnTo>
                    <a:pt x="46329" y="10172"/>
                  </a:lnTo>
                  <a:lnTo>
                    <a:pt x="46329" y="15379"/>
                  </a:lnTo>
                  <a:lnTo>
                    <a:pt x="46316" y="9918"/>
                  </a:lnTo>
                  <a:lnTo>
                    <a:pt x="46329" y="10172"/>
                  </a:lnTo>
                  <a:lnTo>
                    <a:pt x="46329" y="4572"/>
                  </a:lnTo>
                  <a:lnTo>
                    <a:pt x="46050" y="4305"/>
                  </a:lnTo>
                  <a:lnTo>
                    <a:pt x="46240" y="8318"/>
                  </a:lnTo>
                  <a:lnTo>
                    <a:pt x="46024" y="4279"/>
                  </a:lnTo>
                  <a:lnTo>
                    <a:pt x="41554" y="0"/>
                  </a:lnTo>
                  <a:lnTo>
                    <a:pt x="31927" y="0"/>
                  </a:lnTo>
                  <a:lnTo>
                    <a:pt x="30645" y="0"/>
                  </a:lnTo>
                  <a:lnTo>
                    <a:pt x="28727" y="1828"/>
                  </a:lnTo>
                  <a:lnTo>
                    <a:pt x="28562" y="1917"/>
                  </a:lnTo>
                  <a:lnTo>
                    <a:pt x="28473" y="2070"/>
                  </a:lnTo>
                  <a:lnTo>
                    <a:pt x="26149" y="4279"/>
                  </a:lnTo>
                  <a:lnTo>
                    <a:pt x="26047" y="6210"/>
                  </a:lnTo>
                  <a:lnTo>
                    <a:pt x="14135" y="26631"/>
                  </a:lnTo>
                  <a:lnTo>
                    <a:pt x="5638" y="41249"/>
                  </a:lnTo>
                  <a:lnTo>
                    <a:pt x="7226" y="47282"/>
                  </a:lnTo>
                  <a:lnTo>
                    <a:pt x="16522" y="52692"/>
                  </a:lnTo>
                  <a:lnTo>
                    <a:pt x="22390" y="51244"/>
                  </a:lnTo>
                  <a:lnTo>
                    <a:pt x="25425" y="46431"/>
                  </a:lnTo>
                  <a:lnTo>
                    <a:pt x="25501" y="43573"/>
                  </a:lnTo>
                  <a:lnTo>
                    <a:pt x="25425" y="46431"/>
                  </a:lnTo>
                  <a:lnTo>
                    <a:pt x="24917" y="65862"/>
                  </a:lnTo>
                  <a:lnTo>
                    <a:pt x="24955" y="65557"/>
                  </a:lnTo>
                  <a:lnTo>
                    <a:pt x="24917" y="66255"/>
                  </a:lnTo>
                  <a:lnTo>
                    <a:pt x="24917" y="65862"/>
                  </a:lnTo>
                  <a:lnTo>
                    <a:pt x="24879" y="66255"/>
                  </a:lnTo>
                  <a:lnTo>
                    <a:pt x="22555" y="91554"/>
                  </a:lnTo>
                  <a:lnTo>
                    <a:pt x="19786" y="120332"/>
                  </a:lnTo>
                  <a:lnTo>
                    <a:pt x="19862" y="119938"/>
                  </a:lnTo>
                  <a:lnTo>
                    <a:pt x="19761" y="120700"/>
                  </a:lnTo>
                  <a:lnTo>
                    <a:pt x="19786" y="120332"/>
                  </a:lnTo>
                  <a:lnTo>
                    <a:pt x="19723" y="120700"/>
                  </a:lnTo>
                  <a:lnTo>
                    <a:pt x="14947" y="149059"/>
                  </a:lnTo>
                  <a:lnTo>
                    <a:pt x="11049" y="177558"/>
                  </a:lnTo>
                  <a:lnTo>
                    <a:pt x="7302" y="203479"/>
                  </a:lnTo>
                  <a:lnTo>
                    <a:pt x="2235" y="245948"/>
                  </a:lnTo>
                  <a:lnTo>
                    <a:pt x="342" y="278866"/>
                  </a:lnTo>
                  <a:lnTo>
                    <a:pt x="330" y="283095"/>
                  </a:lnTo>
                  <a:lnTo>
                    <a:pt x="317" y="283235"/>
                  </a:lnTo>
                  <a:lnTo>
                    <a:pt x="304" y="284556"/>
                  </a:lnTo>
                  <a:lnTo>
                    <a:pt x="292" y="284848"/>
                  </a:lnTo>
                  <a:lnTo>
                    <a:pt x="0" y="291592"/>
                  </a:lnTo>
                  <a:lnTo>
                    <a:pt x="4673" y="296684"/>
                  </a:lnTo>
                  <a:lnTo>
                    <a:pt x="11658" y="296989"/>
                  </a:lnTo>
                  <a:lnTo>
                    <a:pt x="29019" y="297027"/>
                  </a:lnTo>
                  <a:lnTo>
                    <a:pt x="41033" y="297027"/>
                  </a:lnTo>
                  <a:lnTo>
                    <a:pt x="95034" y="296329"/>
                  </a:lnTo>
                  <a:lnTo>
                    <a:pt x="107759" y="293344"/>
                  </a:lnTo>
                  <a:lnTo>
                    <a:pt x="108026" y="292989"/>
                  </a:lnTo>
                  <a:lnTo>
                    <a:pt x="117170" y="292976"/>
                  </a:lnTo>
                  <a:lnTo>
                    <a:pt x="118046" y="292100"/>
                  </a:lnTo>
                  <a:lnTo>
                    <a:pt x="119024" y="291122"/>
                  </a:lnTo>
                  <a:lnTo>
                    <a:pt x="120281" y="289864"/>
                  </a:lnTo>
                  <a:close/>
                </a:path>
                <a:path w="215900" h="360045">
                  <a:moveTo>
                    <a:pt x="215366" y="349034"/>
                  </a:moveTo>
                  <a:lnTo>
                    <a:pt x="210870" y="344182"/>
                  </a:lnTo>
                  <a:lnTo>
                    <a:pt x="210273" y="343535"/>
                  </a:lnTo>
                  <a:lnTo>
                    <a:pt x="209918" y="342950"/>
                  </a:lnTo>
                  <a:lnTo>
                    <a:pt x="208165" y="340055"/>
                  </a:lnTo>
                  <a:lnTo>
                    <a:pt x="207632" y="339178"/>
                  </a:lnTo>
                  <a:lnTo>
                    <a:pt x="207403" y="338455"/>
                  </a:lnTo>
                  <a:lnTo>
                    <a:pt x="204685" y="330047"/>
                  </a:lnTo>
                  <a:lnTo>
                    <a:pt x="204558" y="329679"/>
                  </a:lnTo>
                  <a:lnTo>
                    <a:pt x="204482" y="329336"/>
                  </a:lnTo>
                  <a:lnTo>
                    <a:pt x="202412" y="319925"/>
                  </a:lnTo>
                  <a:lnTo>
                    <a:pt x="202145" y="318706"/>
                  </a:lnTo>
                  <a:lnTo>
                    <a:pt x="202285" y="317461"/>
                  </a:lnTo>
                  <a:lnTo>
                    <a:pt x="203568" y="305650"/>
                  </a:lnTo>
                  <a:lnTo>
                    <a:pt x="205473" y="275018"/>
                  </a:lnTo>
                  <a:lnTo>
                    <a:pt x="206184" y="259245"/>
                  </a:lnTo>
                  <a:lnTo>
                    <a:pt x="206184" y="259067"/>
                  </a:lnTo>
                  <a:lnTo>
                    <a:pt x="206197" y="258940"/>
                  </a:lnTo>
                  <a:lnTo>
                    <a:pt x="207987" y="242900"/>
                  </a:lnTo>
                  <a:lnTo>
                    <a:pt x="208013" y="240576"/>
                  </a:lnTo>
                  <a:lnTo>
                    <a:pt x="207200" y="220294"/>
                  </a:lnTo>
                  <a:lnTo>
                    <a:pt x="205790" y="192951"/>
                  </a:lnTo>
                  <a:lnTo>
                    <a:pt x="200901" y="188531"/>
                  </a:lnTo>
                  <a:lnTo>
                    <a:pt x="189471" y="189115"/>
                  </a:lnTo>
                  <a:lnTo>
                    <a:pt x="185077" y="193929"/>
                  </a:lnTo>
                  <a:lnTo>
                    <a:pt x="186105" y="221221"/>
                  </a:lnTo>
                  <a:lnTo>
                    <a:pt x="186905" y="241325"/>
                  </a:lnTo>
                  <a:lnTo>
                    <a:pt x="186994" y="240576"/>
                  </a:lnTo>
                  <a:lnTo>
                    <a:pt x="186944" y="242163"/>
                  </a:lnTo>
                  <a:lnTo>
                    <a:pt x="186905" y="241325"/>
                  </a:lnTo>
                  <a:lnTo>
                    <a:pt x="186817" y="242163"/>
                  </a:lnTo>
                  <a:lnTo>
                    <a:pt x="185178" y="256908"/>
                  </a:lnTo>
                  <a:lnTo>
                    <a:pt x="185064" y="259245"/>
                  </a:lnTo>
                  <a:lnTo>
                    <a:pt x="184492" y="273977"/>
                  </a:lnTo>
                  <a:lnTo>
                    <a:pt x="184315" y="289966"/>
                  </a:lnTo>
                  <a:lnTo>
                    <a:pt x="184340" y="290715"/>
                  </a:lnTo>
                  <a:lnTo>
                    <a:pt x="189738" y="333336"/>
                  </a:lnTo>
                  <a:lnTo>
                    <a:pt x="209003" y="359600"/>
                  </a:lnTo>
                  <a:lnTo>
                    <a:pt x="215188" y="353860"/>
                  </a:lnTo>
                  <a:lnTo>
                    <a:pt x="215366" y="349034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907902" y="5420953"/>
              <a:ext cx="613930" cy="25527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47450" y="5776917"/>
              <a:ext cx="615937" cy="778510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204330" y="5584080"/>
            <a:ext cx="371129" cy="19939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44840" y="5506910"/>
            <a:ext cx="1064247" cy="84053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894938" y="6023040"/>
            <a:ext cx="335878" cy="34170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516769" y="5943202"/>
            <a:ext cx="898867" cy="33217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21337" y="301421"/>
            <a:ext cx="5952490" cy="4764405"/>
            <a:chOff x="5921337" y="301421"/>
            <a:chExt cx="5952490" cy="4764405"/>
          </a:xfrm>
        </p:grpSpPr>
        <p:sp>
          <p:nvSpPr>
            <p:cNvPr id="4" name="object 4"/>
            <p:cNvSpPr/>
            <p:nvPr/>
          </p:nvSpPr>
          <p:spPr>
            <a:xfrm>
              <a:off x="8478482" y="4846357"/>
              <a:ext cx="18415" cy="41275"/>
            </a:xfrm>
            <a:custGeom>
              <a:avLst/>
              <a:gdLst/>
              <a:ahLst/>
              <a:cxnLst/>
              <a:rect l="l" t="t" r="r" b="b"/>
              <a:pathLst>
                <a:path w="18415" h="41275">
                  <a:moveTo>
                    <a:pt x="5461" y="0"/>
                  </a:moveTo>
                  <a:lnTo>
                    <a:pt x="927" y="3238"/>
                  </a:lnTo>
                  <a:lnTo>
                    <a:pt x="0" y="8801"/>
                  </a:lnTo>
                  <a:lnTo>
                    <a:pt x="50" y="10363"/>
                  </a:lnTo>
                  <a:lnTo>
                    <a:pt x="1562" y="25171"/>
                  </a:lnTo>
                  <a:lnTo>
                    <a:pt x="1734" y="26238"/>
                  </a:lnTo>
                  <a:lnTo>
                    <a:pt x="4381" y="39509"/>
                  </a:lnTo>
                  <a:lnTo>
                    <a:pt x="6540" y="40944"/>
                  </a:lnTo>
                  <a:lnTo>
                    <a:pt x="10274" y="40195"/>
                  </a:lnTo>
                  <a:lnTo>
                    <a:pt x="11493" y="39052"/>
                  </a:lnTo>
                  <a:lnTo>
                    <a:pt x="14922" y="26238"/>
                  </a:lnTo>
                  <a:lnTo>
                    <a:pt x="15121" y="25171"/>
                  </a:lnTo>
                  <a:lnTo>
                    <a:pt x="18288" y="6121"/>
                  </a:lnTo>
                  <a:lnTo>
                    <a:pt x="15049" y="1587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1337" y="811161"/>
              <a:ext cx="61213" cy="748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2683" y="301421"/>
              <a:ext cx="5950775" cy="468358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72918" y="5003469"/>
              <a:ext cx="24130" cy="62230"/>
            </a:xfrm>
            <a:custGeom>
              <a:avLst/>
              <a:gdLst/>
              <a:ahLst/>
              <a:cxnLst/>
              <a:rect l="l" t="t" r="r" b="b"/>
              <a:pathLst>
                <a:path w="24129" h="62229">
                  <a:moveTo>
                    <a:pt x="11036" y="0"/>
                  </a:moveTo>
                  <a:lnTo>
                    <a:pt x="0" y="54495"/>
                  </a:lnTo>
                  <a:lnTo>
                    <a:pt x="1562" y="58775"/>
                  </a:lnTo>
                  <a:lnTo>
                    <a:pt x="2667" y="59893"/>
                  </a:lnTo>
                  <a:lnTo>
                    <a:pt x="4610" y="61137"/>
                  </a:lnTo>
                  <a:lnTo>
                    <a:pt x="6007" y="61645"/>
                  </a:lnTo>
                  <a:lnTo>
                    <a:pt x="7861" y="61976"/>
                  </a:lnTo>
                  <a:lnTo>
                    <a:pt x="13334" y="61976"/>
                  </a:lnTo>
                  <a:lnTo>
                    <a:pt x="15735" y="59562"/>
                  </a:lnTo>
                  <a:lnTo>
                    <a:pt x="15728" y="56426"/>
                  </a:lnTo>
                  <a:lnTo>
                    <a:pt x="10528" y="56426"/>
                  </a:lnTo>
                  <a:lnTo>
                    <a:pt x="9283" y="51665"/>
                  </a:lnTo>
                  <a:lnTo>
                    <a:pt x="8887" y="51414"/>
                  </a:lnTo>
                  <a:lnTo>
                    <a:pt x="7861" y="51231"/>
                  </a:lnTo>
                  <a:lnTo>
                    <a:pt x="8598" y="51231"/>
                  </a:lnTo>
                  <a:lnTo>
                    <a:pt x="8318" y="51054"/>
                  </a:lnTo>
                  <a:lnTo>
                    <a:pt x="12033" y="51054"/>
                  </a:lnTo>
                  <a:lnTo>
                    <a:pt x="16014" y="36842"/>
                  </a:lnTo>
                  <a:lnTo>
                    <a:pt x="23647" y="7480"/>
                  </a:lnTo>
                  <a:lnTo>
                    <a:pt x="20739" y="2527"/>
                  </a:lnTo>
                  <a:lnTo>
                    <a:pt x="11036" y="0"/>
                  </a:lnTo>
                  <a:close/>
                </a:path>
                <a:path w="24129" h="62229">
                  <a:moveTo>
                    <a:pt x="9283" y="51665"/>
                  </a:moveTo>
                  <a:lnTo>
                    <a:pt x="10528" y="56426"/>
                  </a:lnTo>
                  <a:lnTo>
                    <a:pt x="11688" y="52285"/>
                  </a:lnTo>
                  <a:lnTo>
                    <a:pt x="10261" y="52285"/>
                  </a:lnTo>
                  <a:lnTo>
                    <a:pt x="9283" y="51665"/>
                  </a:lnTo>
                  <a:close/>
                </a:path>
                <a:path w="24129" h="62229">
                  <a:moveTo>
                    <a:pt x="13322" y="51231"/>
                  </a:moveTo>
                  <a:lnTo>
                    <a:pt x="11983" y="51231"/>
                  </a:lnTo>
                  <a:lnTo>
                    <a:pt x="10528" y="56426"/>
                  </a:lnTo>
                  <a:lnTo>
                    <a:pt x="15728" y="56426"/>
                  </a:lnTo>
                  <a:lnTo>
                    <a:pt x="15722" y="53632"/>
                  </a:lnTo>
                  <a:lnTo>
                    <a:pt x="13322" y="51231"/>
                  </a:lnTo>
                  <a:close/>
                </a:path>
                <a:path w="24129" h="62229">
                  <a:moveTo>
                    <a:pt x="9233" y="51476"/>
                  </a:moveTo>
                  <a:lnTo>
                    <a:pt x="9283" y="51665"/>
                  </a:lnTo>
                  <a:lnTo>
                    <a:pt x="10261" y="52285"/>
                  </a:lnTo>
                  <a:lnTo>
                    <a:pt x="9499" y="51523"/>
                  </a:lnTo>
                  <a:lnTo>
                    <a:pt x="9233" y="51476"/>
                  </a:lnTo>
                  <a:close/>
                </a:path>
                <a:path w="24129" h="62229">
                  <a:moveTo>
                    <a:pt x="11997" y="51181"/>
                  </a:moveTo>
                  <a:lnTo>
                    <a:pt x="9156" y="51181"/>
                  </a:lnTo>
                  <a:lnTo>
                    <a:pt x="9479" y="51476"/>
                  </a:lnTo>
                  <a:lnTo>
                    <a:pt x="9715" y="51562"/>
                  </a:lnTo>
                  <a:lnTo>
                    <a:pt x="10261" y="52285"/>
                  </a:lnTo>
                  <a:lnTo>
                    <a:pt x="11688" y="52285"/>
                  </a:lnTo>
                  <a:lnTo>
                    <a:pt x="11891" y="51562"/>
                  </a:lnTo>
                  <a:lnTo>
                    <a:pt x="9715" y="51562"/>
                  </a:lnTo>
                  <a:lnTo>
                    <a:pt x="9499" y="51523"/>
                  </a:lnTo>
                  <a:lnTo>
                    <a:pt x="11901" y="51523"/>
                  </a:lnTo>
                  <a:lnTo>
                    <a:pt x="11997" y="51181"/>
                  </a:lnTo>
                  <a:close/>
                </a:path>
                <a:path w="24129" h="62229">
                  <a:moveTo>
                    <a:pt x="8887" y="51414"/>
                  </a:moveTo>
                  <a:lnTo>
                    <a:pt x="9283" y="51665"/>
                  </a:lnTo>
                  <a:lnTo>
                    <a:pt x="9233" y="51476"/>
                  </a:lnTo>
                  <a:lnTo>
                    <a:pt x="8887" y="51414"/>
                  </a:lnTo>
                  <a:close/>
                </a:path>
                <a:path w="24129" h="62229">
                  <a:moveTo>
                    <a:pt x="9436" y="51460"/>
                  </a:moveTo>
                  <a:lnTo>
                    <a:pt x="9715" y="51562"/>
                  </a:lnTo>
                  <a:lnTo>
                    <a:pt x="9436" y="51460"/>
                  </a:lnTo>
                  <a:close/>
                </a:path>
                <a:path w="24129" h="62229">
                  <a:moveTo>
                    <a:pt x="9208" y="51377"/>
                  </a:moveTo>
                  <a:lnTo>
                    <a:pt x="9499" y="51523"/>
                  </a:lnTo>
                  <a:lnTo>
                    <a:pt x="9208" y="51377"/>
                  </a:lnTo>
                  <a:close/>
                </a:path>
                <a:path w="24129" h="62229">
                  <a:moveTo>
                    <a:pt x="8318" y="51054"/>
                  </a:moveTo>
                  <a:lnTo>
                    <a:pt x="8887" y="51414"/>
                  </a:lnTo>
                  <a:lnTo>
                    <a:pt x="9233" y="51476"/>
                  </a:lnTo>
                  <a:lnTo>
                    <a:pt x="8318" y="51054"/>
                  </a:lnTo>
                  <a:close/>
                </a:path>
                <a:path w="24129" h="62229">
                  <a:moveTo>
                    <a:pt x="9156" y="51181"/>
                  </a:moveTo>
                  <a:lnTo>
                    <a:pt x="9208" y="51377"/>
                  </a:lnTo>
                  <a:lnTo>
                    <a:pt x="9436" y="51460"/>
                  </a:lnTo>
                  <a:lnTo>
                    <a:pt x="9156" y="51181"/>
                  </a:lnTo>
                  <a:close/>
                </a:path>
                <a:path w="24129" h="62229">
                  <a:moveTo>
                    <a:pt x="8598" y="51231"/>
                  </a:moveTo>
                  <a:lnTo>
                    <a:pt x="7861" y="51231"/>
                  </a:lnTo>
                  <a:lnTo>
                    <a:pt x="8887" y="51414"/>
                  </a:lnTo>
                  <a:lnTo>
                    <a:pt x="8598" y="51231"/>
                  </a:lnTo>
                  <a:close/>
                </a:path>
                <a:path w="24129" h="62229">
                  <a:moveTo>
                    <a:pt x="12033" y="51054"/>
                  </a:moveTo>
                  <a:lnTo>
                    <a:pt x="8318" y="51054"/>
                  </a:lnTo>
                  <a:lnTo>
                    <a:pt x="9208" y="51377"/>
                  </a:lnTo>
                  <a:lnTo>
                    <a:pt x="9156" y="51181"/>
                  </a:lnTo>
                  <a:lnTo>
                    <a:pt x="11997" y="51181"/>
                  </a:ln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869" y="1103261"/>
            <a:ext cx="4892035" cy="325332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3540" y="1009345"/>
            <a:ext cx="3983990" cy="2097405"/>
            <a:chOff x="2823540" y="1009345"/>
            <a:chExt cx="3983990" cy="2097405"/>
          </a:xfrm>
        </p:grpSpPr>
        <p:sp>
          <p:nvSpPr>
            <p:cNvPr id="4" name="object 4"/>
            <p:cNvSpPr/>
            <p:nvPr/>
          </p:nvSpPr>
          <p:spPr>
            <a:xfrm>
              <a:off x="3427260" y="1087158"/>
              <a:ext cx="59055" cy="2019300"/>
            </a:xfrm>
            <a:custGeom>
              <a:avLst/>
              <a:gdLst/>
              <a:ahLst/>
              <a:cxnLst/>
              <a:rect l="l" t="t" r="r" b="b"/>
              <a:pathLst>
                <a:path w="59054" h="2019300">
                  <a:moveTo>
                    <a:pt x="35445" y="2006600"/>
                  </a:moveTo>
                  <a:lnTo>
                    <a:pt x="12280" y="2006600"/>
                  </a:lnTo>
                  <a:lnTo>
                    <a:pt x="14909" y="2019300"/>
                  </a:lnTo>
                  <a:lnTo>
                    <a:pt x="35318" y="2019300"/>
                  </a:lnTo>
                  <a:lnTo>
                    <a:pt x="35445" y="2006600"/>
                  </a:lnTo>
                  <a:close/>
                </a:path>
                <a:path w="59054" h="2019300">
                  <a:moveTo>
                    <a:pt x="15646" y="1993900"/>
                  </a:moveTo>
                  <a:lnTo>
                    <a:pt x="7759" y="1993900"/>
                  </a:lnTo>
                  <a:lnTo>
                    <a:pt x="12039" y="2006600"/>
                  </a:lnTo>
                  <a:lnTo>
                    <a:pt x="15519" y="2006600"/>
                  </a:lnTo>
                  <a:lnTo>
                    <a:pt x="15646" y="1993900"/>
                  </a:lnTo>
                  <a:close/>
                </a:path>
                <a:path w="59054" h="2019300">
                  <a:moveTo>
                    <a:pt x="23533" y="1981200"/>
                  </a:moveTo>
                  <a:lnTo>
                    <a:pt x="16205" y="1981200"/>
                  </a:lnTo>
                  <a:lnTo>
                    <a:pt x="16205" y="1993900"/>
                  </a:lnTo>
                  <a:lnTo>
                    <a:pt x="15646" y="1993900"/>
                  </a:lnTo>
                  <a:lnTo>
                    <a:pt x="15519" y="2006600"/>
                  </a:lnTo>
                  <a:lnTo>
                    <a:pt x="30581" y="2006600"/>
                  </a:lnTo>
                  <a:lnTo>
                    <a:pt x="26162" y="1993900"/>
                  </a:lnTo>
                  <a:lnTo>
                    <a:pt x="23533" y="1981200"/>
                  </a:lnTo>
                  <a:close/>
                </a:path>
                <a:path w="59054" h="2019300">
                  <a:moveTo>
                    <a:pt x="37198" y="1981200"/>
                  </a:moveTo>
                  <a:lnTo>
                    <a:pt x="23533" y="1981200"/>
                  </a:lnTo>
                  <a:lnTo>
                    <a:pt x="26162" y="1993900"/>
                  </a:lnTo>
                  <a:lnTo>
                    <a:pt x="30581" y="2006600"/>
                  </a:lnTo>
                  <a:lnTo>
                    <a:pt x="36537" y="2006600"/>
                  </a:lnTo>
                  <a:lnTo>
                    <a:pt x="36677" y="1993900"/>
                  </a:lnTo>
                  <a:lnTo>
                    <a:pt x="37211" y="1993900"/>
                  </a:lnTo>
                  <a:lnTo>
                    <a:pt x="37198" y="1981200"/>
                  </a:lnTo>
                  <a:close/>
                </a:path>
                <a:path w="59054" h="2019300">
                  <a:moveTo>
                    <a:pt x="18580" y="1955800"/>
                  </a:moveTo>
                  <a:lnTo>
                    <a:pt x="3149" y="1955800"/>
                  </a:lnTo>
                  <a:lnTo>
                    <a:pt x="0" y="1968500"/>
                  </a:lnTo>
                  <a:lnTo>
                    <a:pt x="5105" y="1981200"/>
                  </a:lnTo>
                  <a:lnTo>
                    <a:pt x="7899" y="1993900"/>
                  </a:lnTo>
                  <a:lnTo>
                    <a:pt x="16205" y="1993900"/>
                  </a:lnTo>
                  <a:lnTo>
                    <a:pt x="16205" y="1981200"/>
                  </a:lnTo>
                  <a:lnTo>
                    <a:pt x="16827" y="1981200"/>
                  </a:lnTo>
                  <a:lnTo>
                    <a:pt x="17576" y="1968500"/>
                  </a:lnTo>
                  <a:lnTo>
                    <a:pt x="18724" y="1956516"/>
                  </a:lnTo>
                  <a:lnTo>
                    <a:pt x="18580" y="1955800"/>
                  </a:lnTo>
                  <a:close/>
                </a:path>
                <a:path w="59054" h="2019300">
                  <a:moveTo>
                    <a:pt x="18724" y="1956516"/>
                  </a:moveTo>
                  <a:lnTo>
                    <a:pt x="17525" y="1968500"/>
                  </a:lnTo>
                  <a:lnTo>
                    <a:pt x="16827" y="1981200"/>
                  </a:lnTo>
                  <a:lnTo>
                    <a:pt x="23698" y="1981200"/>
                  </a:lnTo>
                  <a:lnTo>
                    <a:pt x="18724" y="1956516"/>
                  </a:lnTo>
                  <a:close/>
                </a:path>
                <a:path w="59054" h="2019300">
                  <a:moveTo>
                    <a:pt x="39636" y="1955800"/>
                  </a:moveTo>
                  <a:lnTo>
                    <a:pt x="18796" y="1955800"/>
                  </a:lnTo>
                  <a:lnTo>
                    <a:pt x="18724" y="1956516"/>
                  </a:lnTo>
                  <a:lnTo>
                    <a:pt x="23698" y="1981200"/>
                  </a:lnTo>
                  <a:lnTo>
                    <a:pt x="37668" y="1981200"/>
                  </a:lnTo>
                  <a:lnTo>
                    <a:pt x="38353" y="1968500"/>
                  </a:lnTo>
                  <a:lnTo>
                    <a:pt x="39090" y="1968500"/>
                  </a:lnTo>
                  <a:lnTo>
                    <a:pt x="39636" y="1955800"/>
                  </a:lnTo>
                  <a:close/>
                </a:path>
                <a:path w="59054" h="2019300">
                  <a:moveTo>
                    <a:pt x="39509" y="1752600"/>
                  </a:moveTo>
                  <a:lnTo>
                    <a:pt x="18910" y="1752600"/>
                  </a:lnTo>
                  <a:lnTo>
                    <a:pt x="18888" y="1803400"/>
                  </a:lnTo>
                  <a:lnTo>
                    <a:pt x="18770" y="1955800"/>
                  </a:lnTo>
                  <a:lnTo>
                    <a:pt x="39674" y="1955800"/>
                  </a:lnTo>
                  <a:lnTo>
                    <a:pt x="39570" y="1879600"/>
                  </a:lnTo>
                  <a:lnTo>
                    <a:pt x="39497" y="1765300"/>
                  </a:lnTo>
                  <a:lnTo>
                    <a:pt x="39509" y="1752600"/>
                  </a:lnTo>
                  <a:close/>
                </a:path>
                <a:path w="59054" h="2019300">
                  <a:moveTo>
                    <a:pt x="39518" y="1764780"/>
                  </a:moveTo>
                  <a:lnTo>
                    <a:pt x="39497" y="1765300"/>
                  </a:lnTo>
                  <a:lnTo>
                    <a:pt x="39518" y="1764780"/>
                  </a:lnTo>
                  <a:close/>
                </a:path>
                <a:path w="59054" h="2019300">
                  <a:moveTo>
                    <a:pt x="40716" y="1727200"/>
                  </a:moveTo>
                  <a:lnTo>
                    <a:pt x="20192" y="1727200"/>
                  </a:lnTo>
                  <a:lnTo>
                    <a:pt x="19634" y="1739900"/>
                  </a:lnTo>
                  <a:lnTo>
                    <a:pt x="19481" y="1752600"/>
                  </a:lnTo>
                  <a:lnTo>
                    <a:pt x="39509" y="1752600"/>
                  </a:lnTo>
                  <a:lnTo>
                    <a:pt x="39518" y="1764780"/>
                  </a:lnTo>
                  <a:lnTo>
                    <a:pt x="40030" y="1752600"/>
                  </a:lnTo>
                  <a:lnTo>
                    <a:pt x="40157" y="1739900"/>
                  </a:lnTo>
                  <a:lnTo>
                    <a:pt x="40716" y="1727200"/>
                  </a:lnTo>
                  <a:close/>
                </a:path>
                <a:path w="59054" h="2019300">
                  <a:moveTo>
                    <a:pt x="41262" y="1676400"/>
                  </a:moveTo>
                  <a:lnTo>
                    <a:pt x="20764" y="1676400"/>
                  </a:lnTo>
                  <a:lnTo>
                    <a:pt x="20192" y="1689100"/>
                  </a:lnTo>
                  <a:lnTo>
                    <a:pt x="20180" y="1727200"/>
                  </a:lnTo>
                  <a:lnTo>
                    <a:pt x="40703" y="1727200"/>
                  </a:lnTo>
                  <a:lnTo>
                    <a:pt x="40690" y="1689100"/>
                  </a:lnTo>
                  <a:lnTo>
                    <a:pt x="41262" y="1676400"/>
                  </a:lnTo>
                  <a:close/>
                </a:path>
                <a:path w="59054" h="2019300">
                  <a:moveTo>
                    <a:pt x="41732" y="1308100"/>
                  </a:moveTo>
                  <a:lnTo>
                    <a:pt x="21716" y="1308100"/>
                  </a:lnTo>
                  <a:lnTo>
                    <a:pt x="21577" y="1460500"/>
                  </a:lnTo>
                  <a:lnTo>
                    <a:pt x="21475" y="1651000"/>
                  </a:lnTo>
                  <a:lnTo>
                    <a:pt x="20891" y="1676400"/>
                  </a:lnTo>
                  <a:lnTo>
                    <a:pt x="41401" y="1676400"/>
                  </a:lnTo>
                  <a:lnTo>
                    <a:pt x="41973" y="1651000"/>
                  </a:lnTo>
                  <a:lnTo>
                    <a:pt x="41871" y="1549400"/>
                  </a:lnTo>
                  <a:lnTo>
                    <a:pt x="41732" y="1308100"/>
                  </a:lnTo>
                  <a:close/>
                </a:path>
                <a:path w="59054" h="2019300">
                  <a:moveTo>
                    <a:pt x="42417" y="1295400"/>
                  </a:moveTo>
                  <a:lnTo>
                    <a:pt x="22390" y="1295400"/>
                  </a:lnTo>
                  <a:lnTo>
                    <a:pt x="22250" y="1308100"/>
                  </a:lnTo>
                  <a:lnTo>
                    <a:pt x="42265" y="1308100"/>
                  </a:lnTo>
                  <a:lnTo>
                    <a:pt x="42417" y="1295400"/>
                  </a:lnTo>
                  <a:close/>
                </a:path>
                <a:path w="59054" h="2019300">
                  <a:moveTo>
                    <a:pt x="43434" y="1282700"/>
                  </a:moveTo>
                  <a:lnTo>
                    <a:pt x="23558" y="1282700"/>
                  </a:lnTo>
                  <a:lnTo>
                    <a:pt x="22453" y="1295400"/>
                  </a:lnTo>
                  <a:lnTo>
                    <a:pt x="42354" y="1295400"/>
                  </a:lnTo>
                  <a:lnTo>
                    <a:pt x="43434" y="1282700"/>
                  </a:lnTo>
                  <a:close/>
                </a:path>
                <a:path w="59054" h="2019300">
                  <a:moveTo>
                    <a:pt x="44132" y="1244600"/>
                  </a:moveTo>
                  <a:lnTo>
                    <a:pt x="24218" y="1244600"/>
                  </a:lnTo>
                  <a:lnTo>
                    <a:pt x="24218" y="1257300"/>
                  </a:lnTo>
                  <a:lnTo>
                    <a:pt x="23647" y="1270000"/>
                  </a:lnTo>
                  <a:lnTo>
                    <a:pt x="23495" y="1282700"/>
                  </a:lnTo>
                  <a:lnTo>
                    <a:pt x="43497" y="1282700"/>
                  </a:lnTo>
                  <a:lnTo>
                    <a:pt x="43599" y="1270000"/>
                  </a:lnTo>
                  <a:lnTo>
                    <a:pt x="44132" y="1257300"/>
                  </a:lnTo>
                  <a:lnTo>
                    <a:pt x="44132" y="1244600"/>
                  </a:lnTo>
                  <a:close/>
                </a:path>
                <a:path w="59054" h="2019300">
                  <a:moveTo>
                    <a:pt x="45910" y="1168400"/>
                  </a:moveTo>
                  <a:lnTo>
                    <a:pt x="26111" y="1168400"/>
                  </a:lnTo>
                  <a:lnTo>
                    <a:pt x="25552" y="1181100"/>
                  </a:lnTo>
                  <a:lnTo>
                    <a:pt x="25526" y="1206500"/>
                  </a:lnTo>
                  <a:lnTo>
                    <a:pt x="24955" y="1219200"/>
                  </a:lnTo>
                  <a:lnTo>
                    <a:pt x="24815" y="1231900"/>
                  </a:lnTo>
                  <a:lnTo>
                    <a:pt x="24231" y="1244600"/>
                  </a:lnTo>
                  <a:lnTo>
                    <a:pt x="44119" y="1244600"/>
                  </a:lnTo>
                  <a:lnTo>
                    <a:pt x="44678" y="1231900"/>
                  </a:lnTo>
                  <a:lnTo>
                    <a:pt x="44818" y="1219200"/>
                  </a:lnTo>
                  <a:lnTo>
                    <a:pt x="45389" y="1206500"/>
                  </a:lnTo>
                  <a:lnTo>
                    <a:pt x="45351" y="1181100"/>
                  </a:lnTo>
                  <a:lnTo>
                    <a:pt x="45910" y="1168400"/>
                  </a:lnTo>
                  <a:close/>
                </a:path>
                <a:path w="59054" h="2019300">
                  <a:moveTo>
                    <a:pt x="46570" y="1155700"/>
                  </a:moveTo>
                  <a:lnTo>
                    <a:pt x="26797" y="1155700"/>
                  </a:lnTo>
                  <a:lnTo>
                    <a:pt x="26238" y="1168400"/>
                  </a:lnTo>
                  <a:lnTo>
                    <a:pt x="46024" y="1168400"/>
                  </a:lnTo>
                  <a:lnTo>
                    <a:pt x="46570" y="1155700"/>
                  </a:lnTo>
                  <a:close/>
                </a:path>
                <a:path w="59054" h="2019300">
                  <a:moveTo>
                    <a:pt x="47790" y="1104900"/>
                  </a:moveTo>
                  <a:lnTo>
                    <a:pt x="28041" y="1104900"/>
                  </a:lnTo>
                  <a:lnTo>
                    <a:pt x="27495" y="1117600"/>
                  </a:lnTo>
                  <a:lnTo>
                    <a:pt x="27343" y="1130300"/>
                  </a:lnTo>
                  <a:lnTo>
                    <a:pt x="26784" y="1143000"/>
                  </a:lnTo>
                  <a:lnTo>
                    <a:pt x="26784" y="1155700"/>
                  </a:lnTo>
                  <a:lnTo>
                    <a:pt x="46583" y="1155700"/>
                  </a:lnTo>
                  <a:lnTo>
                    <a:pt x="46570" y="1143000"/>
                  </a:lnTo>
                  <a:lnTo>
                    <a:pt x="47116" y="1130300"/>
                  </a:lnTo>
                  <a:lnTo>
                    <a:pt x="47256" y="1117600"/>
                  </a:lnTo>
                  <a:lnTo>
                    <a:pt x="47790" y="1104900"/>
                  </a:lnTo>
                  <a:close/>
                </a:path>
                <a:path w="59054" h="2019300">
                  <a:moveTo>
                    <a:pt x="48463" y="889000"/>
                  </a:moveTo>
                  <a:lnTo>
                    <a:pt x="28790" y="889000"/>
                  </a:lnTo>
                  <a:lnTo>
                    <a:pt x="28638" y="901700"/>
                  </a:lnTo>
                  <a:lnTo>
                    <a:pt x="28066" y="914400"/>
                  </a:lnTo>
                  <a:lnTo>
                    <a:pt x="28028" y="1104900"/>
                  </a:lnTo>
                  <a:lnTo>
                    <a:pt x="47802" y="1104900"/>
                  </a:lnTo>
                  <a:lnTo>
                    <a:pt x="47751" y="914400"/>
                  </a:lnTo>
                  <a:lnTo>
                    <a:pt x="48336" y="901700"/>
                  </a:lnTo>
                  <a:lnTo>
                    <a:pt x="48463" y="889000"/>
                  </a:lnTo>
                  <a:close/>
                </a:path>
                <a:path w="59054" h="2019300">
                  <a:moveTo>
                    <a:pt x="49529" y="876300"/>
                  </a:moveTo>
                  <a:lnTo>
                    <a:pt x="29946" y="876300"/>
                  </a:lnTo>
                  <a:lnTo>
                    <a:pt x="28828" y="889000"/>
                  </a:lnTo>
                  <a:lnTo>
                    <a:pt x="48412" y="889000"/>
                  </a:lnTo>
                  <a:lnTo>
                    <a:pt x="49529" y="876300"/>
                  </a:lnTo>
                  <a:close/>
                </a:path>
                <a:path w="59054" h="2019300">
                  <a:moveTo>
                    <a:pt x="52171" y="774700"/>
                  </a:moveTo>
                  <a:lnTo>
                    <a:pt x="32550" y="774700"/>
                  </a:lnTo>
                  <a:lnTo>
                    <a:pt x="32410" y="787400"/>
                  </a:lnTo>
                  <a:lnTo>
                    <a:pt x="31292" y="800100"/>
                  </a:lnTo>
                  <a:lnTo>
                    <a:pt x="31153" y="812800"/>
                  </a:lnTo>
                  <a:lnTo>
                    <a:pt x="30594" y="825500"/>
                  </a:lnTo>
                  <a:lnTo>
                    <a:pt x="30594" y="850900"/>
                  </a:lnTo>
                  <a:lnTo>
                    <a:pt x="30048" y="863600"/>
                  </a:lnTo>
                  <a:lnTo>
                    <a:pt x="29895" y="876300"/>
                  </a:lnTo>
                  <a:lnTo>
                    <a:pt x="49568" y="876300"/>
                  </a:lnTo>
                  <a:lnTo>
                    <a:pt x="49695" y="863600"/>
                  </a:lnTo>
                  <a:lnTo>
                    <a:pt x="50253" y="850900"/>
                  </a:lnTo>
                  <a:lnTo>
                    <a:pt x="50228" y="825500"/>
                  </a:lnTo>
                  <a:lnTo>
                    <a:pt x="50787" y="812800"/>
                  </a:lnTo>
                  <a:lnTo>
                    <a:pt x="50901" y="800100"/>
                  </a:lnTo>
                  <a:lnTo>
                    <a:pt x="52031" y="787400"/>
                  </a:lnTo>
                  <a:lnTo>
                    <a:pt x="52171" y="774700"/>
                  </a:lnTo>
                  <a:close/>
                </a:path>
                <a:path w="59054" h="2019300">
                  <a:moveTo>
                    <a:pt x="54622" y="711200"/>
                  </a:moveTo>
                  <a:lnTo>
                    <a:pt x="35051" y="711200"/>
                  </a:lnTo>
                  <a:lnTo>
                    <a:pt x="34912" y="723900"/>
                  </a:lnTo>
                  <a:lnTo>
                    <a:pt x="33820" y="749300"/>
                  </a:lnTo>
                  <a:lnTo>
                    <a:pt x="33680" y="762000"/>
                  </a:lnTo>
                  <a:lnTo>
                    <a:pt x="32575" y="774700"/>
                  </a:lnTo>
                  <a:lnTo>
                    <a:pt x="52146" y="774700"/>
                  </a:lnTo>
                  <a:lnTo>
                    <a:pt x="53276" y="762000"/>
                  </a:lnTo>
                  <a:lnTo>
                    <a:pt x="53390" y="749300"/>
                  </a:lnTo>
                  <a:lnTo>
                    <a:pt x="54495" y="723900"/>
                  </a:lnTo>
                  <a:lnTo>
                    <a:pt x="54622" y="711200"/>
                  </a:lnTo>
                  <a:close/>
                </a:path>
                <a:path w="59054" h="2019300">
                  <a:moveTo>
                    <a:pt x="55702" y="698500"/>
                  </a:moveTo>
                  <a:lnTo>
                    <a:pt x="36207" y="698500"/>
                  </a:lnTo>
                  <a:lnTo>
                    <a:pt x="35090" y="711200"/>
                  </a:lnTo>
                  <a:lnTo>
                    <a:pt x="54584" y="711200"/>
                  </a:lnTo>
                  <a:lnTo>
                    <a:pt x="55702" y="698500"/>
                  </a:lnTo>
                  <a:close/>
                </a:path>
                <a:path w="59054" h="2019300">
                  <a:moveTo>
                    <a:pt x="57086" y="647700"/>
                  </a:moveTo>
                  <a:lnTo>
                    <a:pt x="37604" y="647700"/>
                  </a:lnTo>
                  <a:lnTo>
                    <a:pt x="37452" y="660400"/>
                  </a:lnTo>
                  <a:lnTo>
                    <a:pt x="36334" y="685800"/>
                  </a:lnTo>
                  <a:lnTo>
                    <a:pt x="36169" y="698500"/>
                  </a:lnTo>
                  <a:lnTo>
                    <a:pt x="55740" y="698500"/>
                  </a:lnTo>
                  <a:lnTo>
                    <a:pt x="55854" y="685800"/>
                  </a:lnTo>
                  <a:lnTo>
                    <a:pt x="56959" y="660400"/>
                  </a:lnTo>
                  <a:lnTo>
                    <a:pt x="57086" y="647700"/>
                  </a:lnTo>
                  <a:close/>
                </a:path>
                <a:path w="59054" h="2019300">
                  <a:moveTo>
                    <a:pt x="58165" y="609600"/>
                  </a:moveTo>
                  <a:lnTo>
                    <a:pt x="38735" y="609600"/>
                  </a:lnTo>
                  <a:lnTo>
                    <a:pt x="38163" y="622300"/>
                  </a:lnTo>
                  <a:lnTo>
                    <a:pt x="38150" y="647700"/>
                  </a:lnTo>
                  <a:lnTo>
                    <a:pt x="57632" y="647700"/>
                  </a:lnTo>
                  <a:lnTo>
                    <a:pt x="57607" y="622300"/>
                  </a:lnTo>
                  <a:lnTo>
                    <a:pt x="58165" y="609600"/>
                  </a:lnTo>
                  <a:close/>
                </a:path>
                <a:path w="59054" h="2019300">
                  <a:moveTo>
                    <a:pt x="58826" y="596900"/>
                  </a:moveTo>
                  <a:lnTo>
                    <a:pt x="39433" y="596900"/>
                  </a:lnTo>
                  <a:lnTo>
                    <a:pt x="38862" y="609600"/>
                  </a:lnTo>
                  <a:lnTo>
                    <a:pt x="58280" y="609600"/>
                  </a:lnTo>
                  <a:lnTo>
                    <a:pt x="58826" y="596900"/>
                  </a:lnTo>
                  <a:close/>
                </a:path>
                <a:path w="59054" h="2019300">
                  <a:moveTo>
                    <a:pt x="55117" y="292100"/>
                  </a:moveTo>
                  <a:lnTo>
                    <a:pt x="36791" y="292100"/>
                  </a:lnTo>
                  <a:lnTo>
                    <a:pt x="38150" y="317500"/>
                  </a:lnTo>
                  <a:lnTo>
                    <a:pt x="38671" y="330200"/>
                  </a:lnTo>
                  <a:lnTo>
                    <a:pt x="39166" y="330200"/>
                  </a:lnTo>
                  <a:lnTo>
                    <a:pt x="39281" y="342900"/>
                  </a:lnTo>
                  <a:lnTo>
                    <a:pt x="39801" y="355600"/>
                  </a:lnTo>
                  <a:lnTo>
                    <a:pt x="39497" y="508000"/>
                  </a:lnTo>
                  <a:lnTo>
                    <a:pt x="39420" y="596900"/>
                  </a:lnTo>
                  <a:lnTo>
                    <a:pt x="58839" y="596900"/>
                  </a:lnTo>
                  <a:lnTo>
                    <a:pt x="58661" y="457200"/>
                  </a:lnTo>
                  <a:lnTo>
                    <a:pt x="58445" y="355600"/>
                  </a:lnTo>
                  <a:lnTo>
                    <a:pt x="57873" y="342900"/>
                  </a:lnTo>
                  <a:lnTo>
                    <a:pt x="57696" y="330200"/>
                  </a:lnTo>
                  <a:lnTo>
                    <a:pt x="57111" y="317500"/>
                  </a:lnTo>
                  <a:lnTo>
                    <a:pt x="56540" y="317500"/>
                  </a:lnTo>
                  <a:lnTo>
                    <a:pt x="55117" y="292100"/>
                  </a:lnTo>
                  <a:close/>
                </a:path>
                <a:path w="59054" h="2019300">
                  <a:moveTo>
                    <a:pt x="52285" y="127000"/>
                  </a:moveTo>
                  <a:lnTo>
                    <a:pt x="34671" y="127000"/>
                  </a:lnTo>
                  <a:lnTo>
                    <a:pt x="34810" y="139700"/>
                  </a:lnTo>
                  <a:lnTo>
                    <a:pt x="35852" y="152400"/>
                  </a:lnTo>
                  <a:lnTo>
                    <a:pt x="35940" y="165100"/>
                  </a:lnTo>
                  <a:lnTo>
                    <a:pt x="36461" y="177800"/>
                  </a:lnTo>
                  <a:lnTo>
                    <a:pt x="36398" y="190500"/>
                  </a:lnTo>
                  <a:lnTo>
                    <a:pt x="36296" y="241300"/>
                  </a:lnTo>
                  <a:lnTo>
                    <a:pt x="36233" y="292100"/>
                  </a:lnTo>
                  <a:lnTo>
                    <a:pt x="54559" y="292100"/>
                  </a:lnTo>
                  <a:lnTo>
                    <a:pt x="54368" y="190500"/>
                  </a:lnTo>
                  <a:lnTo>
                    <a:pt x="54317" y="177800"/>
                  </a:lnTo>
                  <a:lnTo>
                    <a:pt x="53733" y="165100"/>
                  </a:lnTo>
                  <a:lnTo>
                    <a:pt x="53555" y="152400"/>
                  </a:lnTo>
                  <a:lnTo>
                    <a:pt x="52984" y="139700"/>
                  </a:lnTo>
                  <a:lnTo>
                    <a:pt x="52425" y="139700"/>
                  </a:lnTo>
                  <a:lnTo>
                    <a:pt x="52285" y="127000"/>
                  </a:lnTo>
                  <a:close/>
                </a:path>
                <a:path w="59054" h="2019300">
                  <a:moveTo>
                    <a:pt x="51104" y="114300"/>
                  </a:moveTo>
                  <a:lnTo>
                    <a:pt x="33616" y="114300"/>
                  </a:lnTo>
                  <a:lnTo>
                    <a:pt x="34709" y="127000"/>
                  </a:lnTo>
                  <a:lnTo>
                    <a:pt x="52235" y="127000"/>
                  </a:lnTo>
                  <a:lnTo>
                    <a:pt x="51104" y="114300"/>
                  </a:lnTo>
                  <a:close/>
                </a:path>
                <a:path w="59054" h="2019300">
                  <a:moveTo>
                    <a:pt x="50965" y="101600"/>
                  </a:moveTo>
                  <a:lnTo>
                    <a:pt x="33464" y="101600"/>
                  </a:lnTo>
                  <a:lnTo>
                    <a:pt x="33578" y="114300"/>
                  </a:lnTo>
                  <a:lnTo>
                    <a:pt x="51142" y="114300"/>
                  </a:lnTo>
                  <a:lnTo>
                    <a:pt x="50965" y="101600"/>
                  </a:lnTo>
                  <a:close/>
                </a:path>
                <a:path w="59054" h="2019300">
                  <a:moveTo>
                    <a:pt x="47751" y="63500"/>
                  </a:moveTo>
                  <a:lnTo>
                    <a:pt x="29362" y="63500"/>
                  </a:lnTo>
                  <a:lnTo>
                    <a:pt x="31813" y="76200"/>
                  </a:lnTo>
                  <a:lnTo>
                    <a:pt x="32423" y="88900"/>
                  </a:lnTo>
                  <a:lnTo>
                    <a:pt x="33502" y="101600"/>
                  </a:lnTo>
                  <a:lnTo>
                    <a:pt x="50926" y="101600"/>
                  </a:lnTo>
                  <a:lnTo>
                    <a:pt x="49784" y="88900"/>
                  </a:lnTo>
                  <a:lnTo>
                    <a:pt x="49034" y="76200"/>
                  </a:lnTo>
                  <a:lnTo>
                    <a:pt x="47751" y="63500"/>
                  </a:lnTo>
                  <a:close/>
                </a:path>
                <a:path w="59054" h="2019300">
                  <a:moveTo>
                    <a:pt x="43916" y="38100"/>
                  </a:moveTo>
                  <a:lnTo>
                    <a:pt x="26949" y="38100"/>
                  </a:lnTo>
                  <a:lnTo>
                    <a:pt x="28168" y="50800"/>
                  </a:lnTo>
                  <a:lnTo>
                    <a:pt x="29375" y="63500"/>
                  </a:lnTo>
                  <a:lnTo>
                    <a:pt x="46494" y="63500"/>
                  </a:lnTo>
                  <a:lnTo>
                    <a:pt x="43916" y="38100"/>
                  </a:lnTo>
                  <a:close/>
                </a:path>
                <a:path w="59054" h="2019300">
                  <a:moveTo>
                    <a:pt x="32321" y="0"/>
                  </a:moveTo>
                  <a:lnTo>
                    <a:pt x="18846" y="0"/>
                  </a:lnTo>
                  <a:lnTo>
                    <a:pt x="16497" y="12700"/>
                  </a:lnTo>
                  <a:lnTo>
                    <a:pt x="17907" y="12700"/>
                  </a:lnTo>
                  <a:lnTo>
                    <a:pt x="22948" y="25400"/>
                  </a:lnTo>
                  <a:lnTo>
                    <a:pt x="27216" y="50800"/>
                  </a:lnTo>
                  <a:lnTo>
                    <a:pt x="26949" y="38100"/>
                  </a:lnTo>
                  <a:lnTo>
                    <a:pt x="43637" y="38100"/>
                  </a:lnTo>
                  <a:lnTo>
                    <a:pt x="39128" y="25400"/>
                  </a:lnTo>
                  <a:lnTo>
                    <a:pt x="323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0544" y="1009345"/>
              <a:ext cx="244287" cy="2019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3540" y="1312075"/>
              <a:ext cx="3983456" cy="14001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3423" y="957986"/>
            <a:ext cx="383664" cy="3055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08418" y="1724621"/>
            <a:ext cx="443534" cy="3515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0641" y="3601199"/>
            <a:ext cx="436151" cy="30920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830484" y="3724770"/>
            <a:ext cx="220979" cy="28575"/>
          </a:xfrm>
          <a:custGeom>
            <a:avLst/>
            <a:gdLst/>
            <a:ahLst/>
            <a:cxnLst/>
            <a:rect l="l" t="t" r="r" b="b"/>
            <a:pathLst>
              <a:path w="220979" h="28575">
                <a:moveTo>
                  <a:pt x="60592" y="0"/>
                </a:moveTo>
                <a:lnTo>
                  <a:pt x="59233" y="50"/>
                </a:lnTo>
                <a:lnTo>
                  <a:pt x="33655" y="2819"/>
                </a:lnTo>
                <a:lnTo>
                  <a:pt x="3887" y="7467"/>
                </a:lnTo>
                <a:lnTo>
                  <a:pt x="0" y="12776"/>
                </a:lnTo>
                <a:lnTo>
                  <a:pt x="62" y="13462"/>
                </a:lnTo>
                <a:lnTo>
                  <a:pt x="1753" y="24282"/>
                </a:lnTo>
                <a:lnTo>
                  <a:pt x="7112" y="28193"/>
                </a:lnTo>
                <a:lnTo>
                  <a:pt x="36682" y="23469"/>
                </a:lnTo>
                <a:lnTo>
                  <a:pt x="61016" y="20167"/>
                </a:lnTo>
                <a:lnTo>
                  <a:pt x="60592" y="20167"/>
                </a:lnTo>
                <a:lnTo>
                  <a:pt x="61672" y="20078"/>
                </a:lnTo>
                <a:lnTo>
                  <a:pt x="63827" y="20078"/>
                </a:lnTo>
                <a:lnTo>
                  <a:pt x="86932" y="19443"/>
                </a:lnTo>
                <a:lnTo>
                  <a:pt x="113856" y="18161"/>
                </a:lnTo>
                <a:lnTo>
                  <a:pt x="114415" y="18110"/>
                </a:lnTo>
                <a:lnTo>
                  <a:pt x="143422" y="14693"/>
                </a:lnTo>
                <a:lnTo>
                  <a:pt x="143193" y="14693"/>
                </a:lnTo>
                <a:lnTo>
                  <a:pt x="143637" y="14668"/>
                </a:lnTo>
                <a:lnTo>
                  <a:pt x="144406" y="14668"/>
                </a:lnTo>
                <a:lnTo>
                  <a:pt x="194844" y="13462"/>
                </a:lnTo>
                <a:lnTo>
                  <a:pt x="208090" y="12776"/>
                </a:lnTo>
                <a:lnTo>
                  <a:pt x="218872" y="12065"/>
                </a:lnTo>
                <a:lnTo>
                  <a:pt x="220701" y="9982"/>
                </a:lnTo>
                <a:lnTo>
                  <a:pt x="220404" y="5499"/>
                </a:lnTo>
                <a:lnTo>
                  <a:pt x="143637" y="5499"/>
                </a:lnTo>
                <a:lnTo>
                  <a:pt x="143028" y="5461"/>
                </a:lnTo>
                <a:lnTo>
                  <a:pt x="143281" y="5457"/>
                </a:lnTo>
                <a:lnTo>
                  <a:pt x="114415" y="2044"/>
                </a:lnTo>
                <a:lnTo>
                  <a:pt x="86932" y="711"/>
                </a:lnTo>
                <a:lnTo>
                  <a:pt x="60592" y="0"/>
                </a:lnTo>
                <a:close/>
              </a:path>
              <a:path w="220979" h="28575">
                <a:moveTo>
                  <a:pt x="61672" y="20078"/>
                </a:moveTo>
                <a:lnTo>
                  <a:pt x="60592" y="20167"/>
                </a:lnTo>
                <a:lnTo>
                  <a:pt x="61124" y="20152"/>
                </a:lnTo>
                <a:lnTo>
                  <a:pt x="61672" y="20078"/>
                </a:lnTo>
                <a:close/>
              </a:path>
              <a:path w="220979" h="28575">
                <a:moveTo>
                  <a:pt x="63827" y="20078"/>
                </a:moveTo>
                <a:lnTo>
                  <a:pt x="61672" y="20078"/>
                </a:lnTo>
                <a:lnTo>
                  <a:pt x="61124" y="20152"/>
                </a:lnTo>
                <a:lnTo>
                  <a:pt x="63827" y="20078"/>
                </a:lnTo>
                <a:close/>
              </a:path>
              <a:path w="220979" h="28575">
                <a:moveTo>
                  <a:pt x="144406" y="14668"/>
                </a:moveTo>
                <a:lnTo>
                  <a:pt x="143637" y="14668"/>
                </a:lnTo>
                <a:lnTo>
                  <a:pt x="143471" y="14688"/>
                </a:lnTo>
                <a:lnTo>
                  <a:pt x="144406" y="14668"/>
                </a:lnTo>
                <a:close/>
              </a:path>
              <a:path w="220979" h="28575">
                <a:moveTo>
                  <a:pt x="143281" y="5457"/>
                </a:moveTo>
                <a:lnTo>
                  <a:pt x="143028" y="5461"/>
                </a:lnTo>
                <a:lnTo>
                  <a:pt x="143637" y="5499"/>
                </a:lnTo>
                <a:lnTo>
                  <a:pt x="143281" y="5457"/>
                </a:lnTo>
                <a:close/>
              </a:path>
              <a:path w="220979" h="28575">
                <a:moveTo>
                  <a:pt x="218339" y="3378"/>
                </a:moveTo>
                <a:lnTo>
                  <a:pt x="207633" y="3937"/>
                </a:lnTo>
                <a:lnTo>
                  <a:pt x="194539" y="4483"/>
                </a:lnTo>
                <a:lnTo>
                  <a:pt x="169685" y="5041"/>
                </a:lnTo>
                <a:lnTo>
                  <a:pt x="143281" y="5457"/>
                </a:lnTo>
                <a:lnTo>
                  <a:pt x="143637" y="5499"/>
                </a:lnTo>
                <a:lnTo>
                  <a:pt x="220404" y="5499"/>
                </a:lnTo>
                <a:lnTo>
                  <a:pt x="220384" y="5194"/>
                </a:lnTo>
                <a:lnTo>
                  <a:pt x="218339" y="3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7596" y="3804805"/>
            <a:ext cx="167640" cy="29845"/>
          </a:xfrm>
          <a:custGeom>
            <a:avLst/>
            <a:gdLst/>
            <a:ahLst/>
            <a:cxnLst/>
            <a:rect l="l" t="t" r="r" b="b"/>
            <a:pathLst>
              <a:path w="167639" h="29845">
                <a:moveTo>
                  <a:pt x="9870" y="24356"/>
                </a:moveTo>
                <a:lnTo>
                  <a:pt x="13423" y="29121"/>
                </a:lnTo>
                <a:lnTo>
                  <a:pt x="18453" y="29844"/>
                </a:lnTo>
                <a:lnTo>
                  <a:pt x="22881" y="26538"/>
                </a:lnTo>
                <a:lnTo>
                  <a:pt x="16229" y="24988"/>
                </a:lnTo>
                <a:lnTo>
                  <a:pt x="9870" y="24356"/>
                </a:lnTo>
                <a:close/>
              </a:path>
              <a:path w="167639" h="29845">
                <a:moveTo>
                  <a:pt x="22683" y="5467"/>
                </a:moveTo>
                <a:lnTo>
                  <a:pt x="23767" y="6244"/>
                </a:lnTo>
                <a:lnTo>
                  <a:pt x="25082" y="12623"/>
                </a:lnTo>
                <a:lnTo>
                  <a:pt x="24229" y="13918"/>
                </a:lnTo>
                <a:lnTo>
                  <a:pt x="25565" y="22478"/>
                </a:lnTo>
                <a:lnTo>
                  <a:pt x="24371" y="25425"/>
                </a:lnTo>
                <a:lnTo>
                  <a:pt x="22881" y="26538"/>
                </a:lnTo>
                <a:lnTo>
                  <a:pt x="25082" y="27050"/>
                </a:lnTo>
                <a:lnTo>
                  <a:pt x="27686" y="27305"/>
                </a:lnTo>
                <a:lnTo>
                  <a:pt x="47180" y="26669"/>
                </a:lnTo>
                <a:lnTo>
                  <a:pt x="74820" y="24637"/>
                </a:lnTo>
                <a:lnTo>
                  <a:pt x="102552" y="23469"/>
                </a:lnTo>
                <a:lnTo>
                  <a:pt x="132448" y="21716"/>
                </a:lnTo>
                <a:lnTo>
                  <a:pt x="132613" y="21716"/>
                </a:lnTo>
                <a:lnTo>
                  <a:pt x="148755" y="20421"/>
                </a:lnTo>
                <a:lnTo>
                  <a:pt x="164083" y="19024"/>
                </a:lnTo>
                <a:lnTo>
                  <a:pt x="167220" y="15265"/>
                </a:lnTo>
                <a:lnTo>
                  <a:pt x="166647" y="8966"/>
                </a:lnTo>
                <a:lnTo>
                  <a:pt x="74104" y="8966"/>
                </a:lnTo>
                <a:lnTo>
                  <a:pt x="74401" y="8954"/>
                </a:lnTo>
                <a:lnTo>
                  <a:pt x="39941" y="7683"/>
                </a:lnTo>
                <a:lnTo>
                  <a:pt x="30187" y="7683"/>
                </a:lnTo>
                <a:lnTo>
                  <a:pt x="27686" y="7277"/>
                </a:lnTo>
                <a:lnTo>
                  <a:pt x="28811" y="7277"/>
                </a:lnTo>
                <a:lnTo>
                  <a:pt x="22683" y="5467"/>
                </a:lnTo>
                <a:close/>
              </a:path>
              <a:path w="167639" h="29845">
                <a:moveTo>
                  <a:pt x="16229" y="24988"/>
                </a:moveTo>
                <a:lnTo>
                  <a:pt x="22881" y="26538"/>
                </a:lnTo>
                <a:lnTo>
                  <a:pt x="24371" y="25425"/>
                </a:lnTo>
                <a:lnTo>
                  <a:pt x="24520" y="25057"/>
                </a:lnTo>
                <a:lnTo>
                  <a:pt x="16916" y="25057"/>
                </a:lnTo>
                <a:lnTo>
                  <a:pt x="16229" y="24988"/>
                </a:lnTo>
                <a:close/>
              </a:path>
              <a:path w="167639" h="29845">
                <a:moveTo>
                  <a:pt x="15595" y="24841"/>
                </a:moveTo>
                <a:lnTo>
                  <a:pt x="16229" y="24988"/>
                </a:lnTo>
                <a:lnTo>
                  <a:pt x="16916" y="25057"/>
                </a:lnTo>
                <a:lnTo>
                  <a:pt x="15595" y="24841"/>
                </a:lnTo>
                <a:close/>
              </a:path>
              <a:path w="167639" h="29845">
                <a:moveTo>
                  <a:pt x="24608" y="24841"/>
                </a:moveTo>
                <a:lnTo>
                  <a:pt x="15595" y="24841"/>
                </a:lnTo>
                <a:lnTo>
                  <a:pt x="16916" y="25057"/>
                </a:lnTo>
                <a:lnTo>
                  <a:pt x="24520" y="25057"/>
                </a:lnTo>
                <a:lnTo>
                  <a:pt x="24608" y="24841"/>
                </a:lnTo>
                <a:close/>
              </a:path>
              <a:path w="167639" h="29845">
                <a:moveTo>
                  <a:pt x="24229" y="13918"/>
                </a:moveTo>
                <a:lnTo>
                  <a:pt x="18211" y="23050"/>
                </a:lnTo>
                <a:lnTo>
                  <a:pt x="14503" y="24815"/>
                </a:lnTo>
                <a:lnTo>
                  <a:pt x="16229" y="24988"/>
                </a:lnTo>
                <a:lnTo>
                  <a:pt x="15595" y="24841"/>
                </a:lnTo>
                <a:lnTo>
                  <a:pt x="24608" y="24841"/>
                </a:lnTo>
                <a:lnTo>
                  <a:pt x="25565" y="22478"/>
                </a:lnTo>
                <a:lnTo>
                  <a:pt x="24229" y="13918"/>
                </a:lnTo>
                <a:close/>
              </a:path>
              <a:path w="167639" h="29845">
                <a:moveTo>
                  <a:pt x="9869" y="24355"/>
                </a:moveTo>
                <a:lnTo>
                  <a:pt x="14487" y="24815"/>
                </a:lnTo>
                <a:lnTo>
                  <a:pt x="9869" y="24355"/>
                </a:lnTo>
                <a:close/>
              </a:path>
              <a:path w="167639" h="29845">
                <a:moveTo>
                  <a:pt x="7073" y="3378"/>
                </a:moveTo>
                <a:lnTo>
                  <a:pt x="6042" y="4222"/>
                </a:lnTo>
                <a:lnTo>
                  <a:pt x="2463" y="9588"/>
                </a:lnTo>
                <a:lnTo>
                  <a:pt x="2539" y="14198"/>
                </a:lnTo>
                <a:lnTo>
                  <a:pt x="7607" y="21323"/>
                </a:lnTo>
                <a:lnTo>
                  <a:pt x="9884" y="24356"/>
                </a:lnTo>
                <a:lnTo>
                  <a:pt x="14503" y="24815"/>
                </a:lnTo>
                <a:lnTo>
                  <a:pt x="18211" y="23050"/>
                </a:lnTo>
                <a:lnTo>
                  <a:pt x="24229" y="13918"/>
                </a:lnTo>
                <a:lnTo>
                  <a:pt x="22696" y="5537"/>
                </a:lnTo>
                <a:lnTo>
                  <a:pt x="22515" y="5418"/>
                </a:lnTo>
                <a:lnTo>
                  <a:pt x="20853" y="4927"/>
                </a:lnTo>
                <a:lnTo>
                  <a:pt x="18961" y="4559"/>
                </a:lnTo>
                <a:lnTo>
                  <a:pt x="7073" y="3378"/>
                </a:lnTo>
                <a:close/>
              </a:path>
              <a:path w="167639" h="29845">
                <a:moveTo>
                  <a:pt x="4669" y="6244"/>
                </a:moveTo>
                <a:lnTo>
                  <a:pt x="1725" y="10578"/>
                </a:lnTo>
                <a:lnTo>
                  <a:pt x="969" y="18155"/>
                </a:lnTo>
                <a:lnTo>
                  <a:pt x="1160" y="19149"/>
                </a:lnTo>
                <a:lnTo>
                  <a:pt x="1757" y="19876"/>
                </a:lnTo>
                <a:lnTo>
                  <a:pt x="7353" y="23672"/>
                </a:lnTo>
                <a:lnTo>
                  <a:pt x="9005" y="24269"/>
                </a:lnTo>
                <a:lnTo>
                  <a:pt x="9869" y="24355"/>
                </a:lnTo>
                <a:lnTo>
                  <a:pt x="7607" y="21323"/>
                </a:lnTo>
                <a:lnTo>
                  <a:pt x="2539" y="14198"/>
                </a:lnTo>
                <a:lnTo>
                  <a:pt x="2463" y="9588"/>
                </a:lnTo>
                <a:lnTo>
                  <a:pt x="4669" y="6244"/>
                </a:lnTo>
                <a:close/>
              </a:path>
              <a:path w="167639" h="29845">
                <a:moveTo>
                  <a:pt x="1757" y="19876"/>
                </a:moveTo>
                <a:lnTo>
                  <a:pt x="5041" y="23875"/>
                </a:lnTo>
                <a:lnTo>
                  <a:pt x="8986" y="24267"/>
                </a:lnTo>
                <a:lnTo>
                  <a:pt x="7353" y="23672"/>
                </a:lnTo>
                <a:lnTo>
                  <a:pt x="1757" y="19876"/>
                </a:lnTo>
                <a:close/>
              </a:path>
              <a:path w="167639" h="29845">
                <a:moveTo>
                  <a:pt x="1160" y="19149"/>
                </a:moveTo>
                <a:lnTo>
                  <a:pt x="1269" y="19545"/>
                </a:lnTo>
                <a:lnTo>
                  <a:pt x="1757" y="19876"/>
                </a:lnTo>
                <a:lnTo>
                  <a:pt x="1160" y="19149"/>
                </a:lnTo>
                <a:close/>
              </a:path>
              <a:path w="167639" h="29845">
                <a:moveTo>
                  <a:pt x="969" y="18155"/>
                </a:moveTo>
                <a:lnTo>
                  <a:pt x="901" y="18834"/>
                </a:lnTo>
                <a:lnTo>
                  <a:pt x="1160" y="19149"/>
                </a:lnTo>
                <a:lnTo>
                  <a:pt x="969" y="18155"/>
                </a:lnTo>
                <a:close/>
              </a:path>
              <a:path w="167639" h="29845">
                <a:moveTo>
                  <a:pt x="1725" y="10578"/>
                </a:moveTo>
                <a:lnTo>
                  <a:pt x="0" y="13119"/>
                </a:lnTo>
                <a:lnTo>
                  <a:pt x="969" y="18155"/>
                </a:lnTo>
                <a:lnTo>
                  <a:pt x="1725" y="10578"/>
                </a:lnTo>
                <a:close/>
              </a:path>
              <a:path w="167639" h="29845">
                <a:moveTo>
                  <a:pt x="22696" y="5537"/>
                </a:moveTo>
                <a:lnTo>
                  <a:pt x="24229" y="13918"/>
                </a:lnTo>
                <a:lnTo>
                  <a:pt x="25082" y="12623"/>
                </a:lnTo>
                <a:lnTo>
                  <a:pt x="23767" y="6244"/>
                </a:lnTo>
                <a:lnTo>
                  <a:pt x="22696" y="5537"/>
                </a:lnTo>
                <a:close/>
              </a:path>
              <a:path w="167639" h="29845">
                <a:moveTo>
                  <a:pt x="5955" y="4293"/>
                </a:moveTo>
                <a:lnTo>
                  <a:pt x="2031" y="7505"/>
                </a:lnTo>
                <a:lnTo>
                  <a:pt x="1725" y="10578"/>
                </a:lnTo>
                <a:lnTo>
                  <a:pt x="5955" y="4293"/>
                </a:lnTo>
                <a:close/>
              </a:path>
              <a:path w="167639" h="29845">
                <a:moveTo>
                  <a:pt x="74401" y="8954"/>
                </a:moveTo>
                <a:lnTo>
                  <a:pt x="74104" y="8966"/>
                </a:lnTo>
                <a:lnTo>
                  <a:pt x="74714" y="8966"/>
                </a:lnTo>
                <a:lnTo>
                  <a:pt x="74401" y="8954"/>
                </a:lnTo>
                <a:close/>
              </a:path>
              <a:path w="167639" h="29845">
                <a:moveTo>
                  <a:pt x="101777" y="7861"/>
                </a:moveTo>
                <a:lnTo>
                  <a:pt x="74401" y="8954"/>
                </a:lnTo>
                <a:lnTo>
                  <a:pt x="74714" y="8966"/>
                </a:lnTo>
                <a:lnTo>
                  <a:pt x="166647" y="8966"/>
                </a:lnTo>
                <a:lnTo>
                  <a:pt x="166547" y="7874"/>
                </a:lnTo>
                <a:lnTo>
                  <a:pt x="101650" y="7874"/>
                </a:lnTo>
                <a:lnTo>
                  <a:pt x="101777" y="7861"/>
                </a:lnTo>
                <a:close/>
              </a:path>
              <a:path w="167639" h="29845">
                <a:moveTo>
                  <a:pt x="162699" y="3632"/>
                </a:moveTo>
                <a:lnTo>
                  <a:pt x="147383" y="4952"/>
                </a:lnTo>
                <a:lnTo>
                  <a:pt x="131406" y="6172"/>
                </a:lnTo>
                <a:lnTo>
                  <a:pt x="131559" y="6172"/>
                </a:lnTo>
                <a:lnTo>
                  <a:pt x="101650" y="7874"/>
                </a:lnTo>
                <a:lnTo>
                  <a:pt x="166547" y="7874"/>
                </a:lnTo>
                <a:lnTo>
                  <a:pt x="166446" y="6756"/>
                </a:lnTo>
                <a:lnTo>
                  <a:pt x="162699" y="3632"/>
                </a:lnTo>
                <a:close/>
              </a:path>
              <a:path w="167639" h="29845">
                <a:moveTo>
                  <a:pt x="27686" y="7277"/>
                </a:moveTo>
                <a:lnTo>
                  <a:pt x="30187" y="7683"/>
                </a:lnTo>
                <a:lnTo>
                  <a:pt x="28953" y="7319"/>
                </a:lnTo>
                <a:lnTo>
                  <a:pt x="27686" y="7277"/>
                </a:lnTo>
                <a:close/>
              </a:path>
              <a:path w="167639" h="29845">
                <a:moveTo>
                  <a:pt x="28953" y="7319"/>
                </a:moveTo>
                <a:lnTo>
                  <a:pt x="30187" y="7683"/>
                </a:lnTo>
                <a:lnTo>
                  <a:pt x="39941" y="7683"/>
                </a:lnTo>
                <a:lnTo>
                  <a:pt x="28953" y="7319"/>
                </a:lnTo>
                <a:close/>
              </a:path>
              <a:path w="167639" h="29845">
                <a:moveTo>
                  <a:pt x="28811" y="7277"/>
                </a:moveTo>
                <a:lnTo>
                  <a:pt x="27686" y="7277"/>
                </a:lnTo>
                <a:lnTo>
                  <a:pt x="28953" y="7319"/>
                </a:lnTo>
                <a:lnTo>
                  <a:pt x="28811" y="7277"/>
                </a:lnTo>
                <a:close/>
              </a:path>
              <a:path w="167639" h="29845">
                <a:moveTo>
                  <a:pt x="6042" y="4222"/>
                </a:moveTo>
                <a:lnTo>
                  <a:pt x="4669" y="6244"/>
                </a:lnTo>
                <a:lnTo>
                  <a:pt x="6042" y="4222"/>
                </a:lnTo>
                <a:close/>
              </a:path>
              <a:path w="167639" h="29845">
                <a:moveTo>
                  <a:pt x="22515" y="5418"/>
                </a:moveTo>
                <a:lnTo>
                  <a:pt x="22696" y="5537"/>
                </a:lnTo>
                <a:lnTo>
                  <a:pt x="22515" y="5418"/>
                </a:lnTo>
                <a:close/>
              </a:path>
              <a:path w="167639" h="29845">
                <a:moveTo>
                  <a:pt x="17119" y="584"/>
                </a:moveTo>
                <a:lnTo>
                  <a:pt x="15604" y="860"/>
                </a:lnTo>
                <a:lnTo>
                  <a:pt x="22515" y="5418"/>
                </a:lnTo>
                <a:lnTo>
                  <a:pt x="22683" y="5467"/>
                </a:lnTo>
                <a:lnTo>
                  <a:pt x="22466" y="4279"/>
                </a:lnTo>
                <a:lnTo>
                  <a:pt x="17119" y="584"/>
                </a:lnTo>
                <a:close/>
              </a:path>
              <a:path w="167639" h="29845">
                <a:moveTo>
                  <a:pt x="19422" y="3378"/>
                </a:moveTo>
                <a:lnTo>
                  <a:pt x="7073" y="3378"/>
                </a:lnTo>
                <a:lnTo>
                  <a:pt x="18961" y="4559"/>
                </a:lnTo>
                <a:lnTo>
                  <a:pt x="20939" y="4952"/>
                </a:lnTo>
                <a:lnTo>
                  <a:pt x="22515" y="5418"/>
                </a:lnTo>
                <a:lnTo>
                  <a:pt x="19422" y="3378"/>
                </a:lnTo>
                <a:close/>
              </a:path>
              <a:path w="167639" h="29845">
                <a:moveTo>
                  <a:pt x="14300" y="0"/>
                </a:moveTo>
                <a:lnTo>
                  <a:pt x="7924" y="1308"/>
                </a:lnTo>
                <a:lnTo>
                  <a:pt x="5955" y="4293"/>
                </a:lnTo>
                <a:lnTo>
                  <a:pt x="6426" y="3657"/>
                </a:lnTo>
                <a:lnTo>
                  <a:pt x="8826" y="2095"/>
                </a:lnTo>
                <a:lnTo>
                  <a:pt x="15604" y="860"/>
                </a:lnTo>
                <a:lnTo>
                  <a:pt x="14300" y="0"/>
                </a:lnTo>
                <a:close/>
              </a:path>
              <a:path w="167639" h="29845">
                <a:moveTo>
                  <a:pt x="15604" y="860"/>
                </a:moveTo>
                <a:lnTo>
                  <a:pt x="8826" y="2095"/>
                </a:lnTo>
                <a:lnTo>
                  <a:pt x="6426" y="3657"/>
                </a:lnTo>
                <a:lnTo>
                  <a:pt x="6042" y="4222"/>
                </a:lnTo>
                <a:lnTo>
                  <a:pt x="7073" y="3378"/>
                </a:lnTo>
                <a:lnTo>
                  <a:pt x="19422" y="3378"/>
                </a:lnTo>
                <a:lnTo>
                  <a:pt x="15604" y="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6417" y="3566414"/>
            <a:ext cx="386080" cy="369570"/>
          </a:xfrm>
          <a:custGeom>
            <a:avLst/>
            <a:gdLst/>
            <a:ahLst/>
            <a:cxnLst/>
            <a:rect l="l" t="t" r="r" b="b"/>
            <a:pathLst>
              <a:path w="386079" h="369570">
                <a:moveTo>
                  <a:pt x="229665" y="149844"/>
                </a:moveTo>
                <a:lnTo>
                  <a:pt x="217817" y="162559"/>
                </a:lnTo>
                <a:lnTo>
                  <a:pt x="218046" y="162559"/>
                </a:lnTo>
                <a:lnTo>
                  <a:pt x="201726" y="177800"/>
                </a:lnTo>
                <a:lnTo>
                  <a:pt x="202145" y="177800"/>
                </a:lnTo>
                <a:lnTo>
                  <a:pt x="181952" y="194309"/>
                </a:lnTo>
                <a:lnTo>
                  <a:pt x="151714" y="222250"/>
                </a:lnTo>
                <a:lnTo>
                  <a:pt x="129082" y="243839"/>
                </a:lnTo>
                <a:lnTo>
                  <a:pt x="114680" y="257809"/>
                </a:lnTo>
                <a:lnTo>
                  <a:pt x="101472" y="271780"/>
                </a:lnTo>
                <a:lnTo>
                  <a:pt x="101028" y="273050"/>
                </a:lnTo>
                <a:lnTo>
                  <a:pt x="87172" y="289559"/>
                </a:lnTo>
                <a:lnTo>
                  <a:pt x="86740" y="289559"/>
                </a:lnTo>
                <a:lnTo>
                  <a:pt x="76212" y="304800"/>
                </a:lnTo>
                <a:lnTo>
                  <a:pt x="75615" y="306069"/>
                </a:lnTo>
                <a:lnTo>
                  <a:pt x="69380" y="317500"/>
                </a:lnTo>
                <a:lnTo>
                  <a:pt x="68745" y="318769"/>
                </a:lnTo>
                <a:lnTo>
                  <a:pt x="65684" y="328930"/>
                </a:lnTo>
                <a:lnTo>
                  <a:pt x="65354" y="330200"/>
                </a:lnTo>
                <a:lnTo>
                  <a:pt x="63766" y="340359"/>
                </a:lnTo>
                <a:lnTo>
                  <a:pt x="64439" y="342900"/>
                </a:lnTo>
                <a:lnTo>
                  <a:pt x="70446" y="350519"/>
                </a:lnTo>
                <a:lnTo>
                  <a:pt x="73469" y="353059"/>
                </a:lnTo>
                <a:lnTo>
                  <a:pt x="82867" y="358139"/>
                </a:lnTo>
                <a:lnTo>
                  <a:pt x="85140" y="359409"/>
                </a:lnTo>
                <a:lnTo>
                  <a:pt x="102158" y="363219"/>
                </a:lnTo>
                <a:lnTo>
                  <a:pt x="102971" y="363219"/>
                </a:lnTo>
                <a:lnTo>
                  <a:pt x="126098" y="365759"/>
                </a:lnTo>
                <a:lnTo>
                  <a:pt x="126822" y="367030"/>
                </a:lnTo>
                <a:lnTo>
                  <a:pt x="147459" y="368300"/>
                </a:lnTo>
                <a:lnTo>
                  <a:pt x="168846" y="368300"/>
                </a:lnTo>
                <a:lnTo>
                  <a:pt x="202590" y="369569"/>
                </a:lnTo>
                <a:lnTo>
                  <a:pt x="382003" y="369569"/>
                </a:lnTo>
                <a:lnTo>
                  <a:pt x="385737" y="365759"/>
                </a:lnTo>
                <a:lnTo>
                  <a:pt x="385737" y="355600"/>
                </a:lnTo>
                <a:lnTo>
                  <a:pt x="382003" y="353059"/>
                </a:lnTo>
                <a:lnTo>
                  <a:pt x="363588" y="353059"/>
                </a:lnTo>
                <a:lnTo>
                  <a:pt x="353072" y="351789"/>
                </a:lnTo>
                <a:lnTo>
                  <a:pt x="225526" y="351789"/>
                </a:lnTo>
                <a:lnTo>
                  <a:pt x="203060" y="350519"/>
                </a:lnTo>
                <a:lnTo>
                  <a:pt x="203212" y="350519"/>
                </a:lnTo>
                <a:lnTo>
                  <a:pt x="169570" y="349250"/>
                </a:lnTo>
                <a:lnTo>
                  <a:pt x="148488" y="349250"/>
                </a:lnTo>
                <a:lnTo>
                  <a:pt x="128092" y="347980"/>
                </a:lnTo>
                <a:lnTo>
                  <a:pt x="128816" y="347980"/>
                </a:lnTo>
                <a:lnTo>
                  <a:pt x="105702" y="344169"/>
                </a:lnTo>
                <a:lnTo>
                  <a:pt x="106502" y="344169"/>
                </a:lnTo>
                <a:lnTo>
                  <a:pt x="95156" y="341630"/>
                </a:lnTo>
                <a:lnTo>
                  <a:pt x="91732" y="341630"/>
                </a:lnTo>
                <a:lnTo>
                  <a:pt x="89376" y="340359"/>
                </a:lnTo>
                <a:lnTo>
                  <a:pt x="82791" y="340359"/>
                </a:lnTo>
                <a:lnTo>
                  <a:pt x="80822" y="332739"/>
                </a:lnTo>
                <a:lnTo>
                  <a:pt x="83932" y="332739"/>
                </a:lnTo>
                <a:lnTo>
                  <a:pt x="86082" y="326389"/>
                </a:lnTo>
                <a:lnTo>
                  <a:pt x="85864" y="326389"/>
                </a:lnTo>
                <a:lnTo>
                  <a:pt x="86512" y="325119"/>
                </a:lnTo>
                <a:lnTo>
                  <a:pt x="92100" y="314959"/>
                </a:lnTo>
                <a:lnTo>
                  <a:pt x="92390" y="314959"/>
                </a:lnTo>
                <a:lnTo>
                  <a:pt x="102006" y="300989"/>
                </a:lnTo>
                <a:lnTo>
                  <a:pt x="101574" y="300989"/>
                </a:lnTo>
                <a:lnTo>
                  <a:pt x="115404" y="284480"/>
                </a:lnTo>
                <a:lnTo>
                  <a:pt x="114947" y="284480"/>
                </a:lnTo>
                <a:lnTo>
                  <a:pt x="128155" y="270509"/>
                </a:lnTo>
                <a:lnTo>
                  <a:pt x="127965" y="270509"/>
                </a:lnTo>
                <a:lnTo>
                  <a:pt x="142163" y="256539"/>
                </a:lnTo>
                <a:lnTo>
                  <a:pt x="143303" y="256539"/>
                </a:lnTo>
                <a:lnTo>
                  <a:pt x="179552" y="222250"/>
                </a:lnTo>
                <a:lnTo>
                  <a:pt x="194487" y="208280"/>
                </a:lnTo>
                <a:lnTo>
                  <a:pt x="194233" y="208280"/>
                </a:lnTo>
                <a:lnTo>
                  <a:pt x="214160" y="191769"/>
                </a:lnTo>
                <a:lnTo>
                  <a:pt x="214591" y="191769"/>
                </a:lnTo>
                <a:lnTo>
                  <a:pt x="231127" y="175259"/>
                </a:lnTo>
                <a:lnTo>
                  <a:pt x="244144" y="161289"/>
                </a:lnTo>
                <a:lnTo>
                  <a:pt x="245998" y="158750"/>
                </a:lnTo>
                <a:lnTo>
                  <a:pt x="249243" y="151130"/>
                </a:lnTo>
                <a:lnTo>
                  <a:pt x="229057" y="151130"/>
                </a:lnTo>
                <a:lnTo>
                  <a:pt x="229665" y="149844"/>
                </a:lnTo>
                <a:close/>
              </a:path>
              <a:path w="386079" h="369570">
                <a:moveTo>
                  <a:pt x="89484" y="340359"/>
                </a:moveTo>
                <a:lnTo>
                  <a:pt x="91732" y="341630"/>
                </a:lnTo>
                <a:lnTo>
                  <a:pt x="95156" y="341630"/>
                </a:lnTo>
                <a:lnTo>
                  <a:pt x="89484" y="340359"/>
                </a:lnTo>
                <a:close/>
              </a:path>
              <a:path w="386079" h="369570">
                <a:moveTo>
                  <a:pt x="80822" y="332739"/>
                </a:moveTo>
                <a:lnTo>
                  <a:pt x="82791" y="340359"/>
                </a:lnTo>
                <a:lnTo>
                  <a:pt x="83212" y="337318"/>
                </a:lnTo>
                <a:lnTo>
                  <a:pt x="82308" y="336550"/>
                </a:lnTo>
                <a:lnTo>
                  <a:pt x="83318" y="336550"/>
                </a:lnTo>
                <a:lnTo>
                  <a:pt x="83349" y="336328"/>
                </a:lnTo>
                <a:lnTo>
                  <a:pt x="80822" y="332739"/>
                </a:lnTo>
                <a:close/>
              </a:path>
              <a:path w="386079" h="369570">
                <a:moveTo>
                  <a:pt x="83212" y="337318"/>
                </a:moveTo>
                <a:lnTo>
                  <a:pt x="82791" y="340359"/>
                </a:lnTo>
                <a:lnTo>
                  <a:pt x="89376" y="340359"/>
                </a:lnTo>
                <a:lnTo>
                  <a:pt x="87020" y="339089"/>
                </a:lnTo>
                <a:lnTo>
                  <a:pt x="85293" y="339089"/>
                </a:lnTo>
                <a:lnTo>
                  <a:pt x="83212" y="337318"/>
                </a:lnTo>
                <a:close/>
              </a:path>
              <a:path w="386079" h="369570">
                <a:moveTo>
                  <a:pt x="83248" y="337056"/>
                </a:moveTo>
                <a:lnTo>
                  <a:pt x="83212" y="337318"/>
                </a:lnTo>
                <a:lnTo>
                  <a:pt x="85293" y="339089"/>
                </a:lnTo>
                <a:lnTo>
                  <a:pt x="84236" y="337589"/>
                </a:lnTo>
                <a:lnTo>
                  <a:pt x="83248" y="337056"/>
                </a:lnTo>
                <a:close/>
              </a:path>
              <a:path w="386079" h="369570">
                <a:moveTo>
                  <a:pt x="84236" y="337589"/>
                </a:moveTo>
                <a:lnTo>
                  <a:pt x="85293" y="339089"/>
                </a:lnTo>
                <a:lnTo>
                  <a:pt x="87020" y="339089"/>
                </a:lnTo>
                <a:lnTo>
                  <a:pt x="84236" y="337589"/>
                </a:lnTo>
                <a:close/>
              </a:path>
              <a:path w="386079" h="369570">
                <a:moveTo>
                  <a:pt x="83349" y="336328"/>
                </a:moveTo>
                <a:lnTo>
                  <a:pt x="83248" y="337056"/>
                </a:lnTo>
                <a:lnTo>
                  <a:pt x="84236" y="337589"/>
                </a:lnTo>
                <a:lnTo>
                  <a:pt x="83349" y="336328"/>
                </a:lnTo>
                <a:close/>
              </a:path>
              <a:path w="386079" h="369570">
                <a:moveTo>
                  <a:pt x="82308" y="336550"/>
                </a:moveTo>
                <a:lnTo>
                  <a:pt x="83212" y="337318"/>
                </a:lnTo>
                <a:lnTo>
                  <a:pt x="83248" y="337056"/>
                </a:lnTo>
                <a:lnTo>
                  <a:pt x="82308" y="336550"/>
                </a:lnTo>
                <a:close/>
              </a:path>
              <a:path w="386079" h="369570">
                <a:moveTo>
                  <a:pt x="83318" y="336550"/>
                </a:moveTo>
                <a:lnTo>
                  <a:pt x="82308" y="336550"/>
                </a:lnTo>
                <a:lnTo>
                  <a:pt x="83248" y="337056"/>
                </a:lnTo>
                <a:lnTo>
                  <a:pt x="83318" y="336550"/>
                </a:lnTo>
                <a:close/>
              </a:path>
              <a:path w="386079" h="369570">
                <a:moveTo>
                  <a:pt x="83845" y="332739"/>
                </a:moveTo>
                <a:lnTo>
                  <a:pt x="80822" y="332739"/>
                </a:lnTo>
                <a:lnTo>
                  <a:pt x="83349" y="336328"/>
                </a:lnTo>
                <a:lnTo>
                  <a:pt x="83669" y="334009"/>
                </a:lnTo>
                <a:lnTo>
                  <a:pt x="83502" y="334009"/>
                </a:lnTo>
                <a:lnTo>
                  <a:pt x="83845" y="332739"/>
                </a:lnTo>
                <a:close/>
              </a:path>
              <a:path w="386079" h="369570">
                <a:moveTo>
                  <a:pt x="83845" y="332739"/>
                </a:moveTo>
                <a:lnTo>
                  <a:pt x="83502" y="334009"/>
                </a:lnTo>
                <a:lnTo>
                  <a:pt x="83785" y="333174"/>
                </a:lnTo>
                <a:lnTo>
                  <a:pt x="83845" y="332739"/>
                </a:lnTo>
                <a:close/>
              </a:path>
              <a:path w="386079" h="369570">
                <a:moveTo>
                  <a:pt x="83785" y="333174"/>
                </a:moveTo>
                <a:lnTo>
                  <a:pt x="83502" y="334009"/>
                </a:lnTo>
                <a:lnTo>
                  <a:pt x="83669" y="334009"/>
                </a:lnTo>
                <a:lnTo>
                  <a:pt x="83785" y="333174"/>
                </a:lnTo>
                <a:close/>
              </a:path>
              <a:path w="386079" h="369570">
                <a:moveTo>
                  <a:pt x="83932" y="332739"/>
                </a:moveTo>
                <a:lnTo>
                  <a:pt x="83785" y="333174"/>
                </a:lnTo>
                <a:lnTo>
                  <a:pt x="83932" y="332739"/>
                </a:lnTo>
                <a:close/>
              </a:path>
              <a:path w="386079" h="369570">
                <a:moveTo>
                  <a:pt x="86512" y="325119"/>
                </a:moveTo>
                <a:lnTo>
                  <a:pt x="85864" y="326389"/>
                </a:lnTo>
                <a:lnTo>
                  <a:pt x="86438" y="325338"/>
                </a:lnTo>
                <a:lnTo>
                  <a:pt x="86512" y="325119"/>
                </a:lnTo>
                <a:close/>
              </a:path>
              <a:path w="386079" h="369570">
                <a:moveTo>
                  <a:pt x="86438" y="325338"/>
                </a:moveTo>
                <a:lnTo>
                  <a:pt x="85864" y="326389"/>
                </a:lnTo>
                <a:lnTo>
                  <a:pt x="86082" y="326389"/>
                </a:lnTo>
                <a:lnTo>
                  <a:pt x="86438" y="325338"/>
                </a:lnTo>
                <a:close/>
              </a:path>
              <a:path w="386079" h="369570">
                <a:moveTo>
                  <a:pt x="86557" y="325119"/>
                </a:moveTo>
                <a:lnTo>
                  <a:pt x="86438" y="325338"/>
                </a:lnTo>
                <a:lnTo>
                  <a:pt x="86557" y="325119"/>
                </a:lnTo>
                <a:close/>
              </a:path>
              <a:path w="386079" h="369570">
                <a:moveTo>
                  <a:pt x="92390" y="314959"/>
                </a:moveTo>
                <a:lnTo>
                  <a:pt x="92100" y="314959"/>
                </a:lnTo>
                <a:lnTo>
                  <a:pt x="91516" y="316230"/>
                </a:lnTo>
                <a:lnTo>
                  <a:pt x="92390" y="314959"/>
                </a:lnTo>
                <a:close/>
              </a:path>
              <a:path w="386079" h="369570">
                <a:moveTo>
                  <a:pt x="143303" y="256539"/>
                </a:moveTo>
                <a:lnTo>
                  <a:pt x="142163" y="256539"/>
                </a:lnTo>
                <a:lnTo>
                  <a:pt x="141960" y="257809"/>
                </a:lnTo>
                <a:lnTo>
                  <a:pt x="143303" y="256539"/>
                </a:lnTo>
                <a:close/>
              </a:path>
              <a:path w="386079" h="369570">
                <a:moveTo>
                  <a:pt x="230835" y="148589"/>
                </a:moveTo>
                <a:lnTo>
                  <a:pt x="229665" y="149844"/>
                </a:lnTo>
                <a:lnTo>
                  <a:pt x="229057" y="151130"/>
                </a:lnTo>
                <a:lnTo>
                  <a:pt x="230835" y="148589"/>
                </a:lnTo>
                <a:close/>
              </a:path>
              <a:path w="386079" h="369570">
                <a:moveTo>
                  <a:pt x="250325" y="148589"/>
                </a:moveTo>
                <a:lnTo>
                  <a:pt x="230835" y="148589"/>
                </a:lnTo>
                <a:lnTo>
                  <a:pt x="229057" y="151130"/>
                </a:lnTo>
                <a:lnTo>
                  <a:pt x="249243" y="151130"/>
                </a:lnTo>
                <a:lnTo>
                  <a:pt x="250325" y="148589"/>
                </a:lnTo>
                <a:close/>
              </a:path>
              <a:path w="386079" h="369570">
                <a:moveTo>
                  <a:pt x="238290" y="129910"/>
                </a:moveTo>
                <a:lnTo>
                  <a:pt x="235508" y="137159"/>
                </a:lnTo>
                <a:lnTo>
                  <a:pt x="235673" y="137159"/>
                </a:lnTo>
                <a:lnTo>
                  <a:pt x="229665" y="149844"/>
                </a:lnTo>
                <a:lnTo>
                  <a:pt x="230835" y="148589"/>
                </a:lnTo>
                <a:lnTo>
                  <a:pt x="250325" y="148589"/>
                </a:lnTo>
                <a:lnTo>
                  <a:pt x="252488" y="143509"/>
                </a:lnTo>
                <a:lnTo>
                  <a:pt x="256362" y="134619"/>
                </a:lnTo>
                <a:lnTo>
                  <a:pt x="256473" y="133350"/>
                </a:lnTo>
                <a:lnTo>
                  <a:pt x="238963" y="133350"/>
                </a:lnTo>
                <a:lnTo>
                  <a:pt x="238290" y="129910"/>
                </a:lnTo>
                <a:close/>
              </a:path>
              <a:path w="386079" h="369570">
                <a:moveTo>
                  <a:pt x="239407" y="127000"/>
                </a:moveTo>
                <a:lnTo>
                  <a:pt x="238290" y="129910"/>
                </a:lnTo>
                <a:lnTo>
                  <a:pt x="238963" y="133350"/>
                </a:lnTo>
                <a:lnTo>
                  <a:pt x="239407" y="127000"/>
                </a:lnTo>
                <a:close/>
              </a:path>
              <a:path w="386079" h="369570">
                <a:moveTo>
                  <a:pt x="256309" y="127000"/>
                </a:moveTo>
                <a:lnTo>
                  <a:pt x="239407" y="127000"/>
                </a:lnTo>
                <a:lnTo>
                  <a:pt x="238963" y="133350"/>
                </a:lnTo>
                <a:lnTo>
                  <a:pt x="256473" y="133350"/>
                </a:lnTo>
                <a:lnTo>
                  <a:pt x="256806" y="129539"/>
                </a:lnTo>
                <a:lnTo>
                  <a:pt x="256309" y="127000"/>
                </a:lnTo>
                <a:close/>
              </a:path>
              <a:path w="386079" h="369570">
                <a:moveTo>
                  <a:pt x="237129" y="123972"/>
                </a:moveTo>
                <a:lnTo>
                  <a:pt x="238290" y="129910"/>
                </a:lnTo>
                <a:lnTo>
                  <a:pt x="239407" y="127000"/>
                </a:lnTo>
                <a:lnTo>
                  <a:pt x="256309" y="127000"/>
                </a:lnTo>
                <a:lnTo>
                  <a:pt x="256061" y="125730"/>
                </a:lnTo>
                <a:lnTo>
                  <a:pt x="238658" y="125730"/>
                </a:lnTo>
                <a:lnTo>
                  <a:pt x="237129" y="123972"/>
                </a:lnTo>
                <a:close/>
              </a:path>
              <a:path w="386079" h="369570">
                <a:moveTo>
                  <a:pt x="236727" y="121919"/>
                </a:moveTo>
                <a:lnTo>
                  <a:pt x="237129" y="123972"/>
                </a:lnTo>
                <a:lnTo>
                  <a:pt x="238658" y="125730"/>
                </a:lnTo>
                <a:lnTo>
                  <a:pt x="236727" y="121919"/>
                </a:lnTo>
                <a:close/>
              </a:path>
              <a:path w="386079" h="369570">
                <a:moveTo>
                  <a:pt x="254819" y="119380"/>
                </a:moveTo>
                <a:lnTo>
                  <a:pt x="233133" y="119380"/>
                </a:lnTo>
                <a:lnTo>
                  <a:pt x="236156" y="121919"/>
                </a:lnTo>
                <a:lnTo>
                  <a:pt x="236727" y="121919"/>
                </a:lnTo>
                <a:lnTo>
                  <a:pt x="238658" y="125730"/>
                </a:lnTo>
                <a:lnTo>
                  <a:pt x="256061" y="125730"/>
                </a:lnTo>
                <a:lnTo>
                  <a:pt x="254819" y="119380"/>
                </a:lnTo>
                <a:close/>
              </a:path>
              <a:path w="386079" h="369570">
                <a:moveTo>
                  <a:pt x="234626" y="121095"/>
                </a:moveTo>
                <a:lnTo>
                  <a:pt x="237129" y="123972"/>
                </a:lnTo>
                <a:lnTo>
                  <a:pt x="236727" y="121919"/>
                </a:lnTo>
                <a:lnTo>
                  <a:pt x="236156" y="121919"/>
                </a:lnTo>
                <a:lnTo>
                  <a:pt x="234626" y="121095"/>
                </a:lnTo>
                <a:close/>
              </a:path>
              <a:path w="386079" h="369570">
                <a:moveTo>
                  <a:pt x="233133" y="119380"/>
                </a:moveTo>
                <a:lnTo>
                  <a:pt x="234626" y="121095"/>
                </a:lnTo>
                <a:lnTo>
                  <a:pt x="236156" y="121919"/>
                </a:lnTo>
                <a:lnTo>
                  <a:pt x="233133" y="119380"/>
                </a:lnTo>
                <a:close/>
              </a:path>
              <a:path w="386079" h="369570">
                <a:moveTo>
                  <a:pt x="253276" y="115569"/>
                </a:moveTo>
                <a:lnTo>
                  <a:pt x="224370" y="115569"/>
                </a:lnTo>
                <a:lnTo>
                  <a:pt x="234626" y="121095"/>
                </a:lnTo>
                <a:lnTo>
                  <a:pt x="233133" y="119380"/>
                </a:lnTo>
                <a:lnTo>
                  <a:pt x="254819" y="119380"/>
                </a:lnTo>
                <a:lnTo>
                  <a:pt x="254571" y="118109"/>
                </a:lnTo>
                <a:lnTo>
                  <a:pt x="253276" y="115569"/>
                </a:lnTo>
                <a:close/>
              </a:path>
              <a:path w="386079" h="369570">
                <a:moveTo>
                  <a:pt x="262293" y="7619"/>
                </a:moveTo>
                <a:lnTo>
                  <a:pt x="213194" y="7619"/>
                </a:lnTo>
                <a:lnTo>
                  <a:pt x="188683" y="10160"/>
                </a:lnTo>
                <a:lnTo>
                  <a:pt x="160527" y="12700"/>
                </a:lnTo>
                <a:lnTo>
                  <a:pt x="159613" y="12700"/>
                </a:lnTo>
                <a:lnTo>
                  <a:pt x="130124" y="17779"/>
                </a:lnTo>
                <a:lnTo>
                  <a:pt x="101587" y="24129"/>
                </a:lnTo>
                <a:lnTo>
                  <a:pt x="75412" y="30479"/>
                </a:lnTo>
                <a:lnTo>
                  <a:pt x="74599" y="30479"/>
                </a:lnTo>
                <a:lnTo>
                  <a:pt x="47180" y="39369"/>
                </a:lnTo>
                <a:lnTo>
                  <a:pt x="30632" y="44450"/>
                </a:lnTo>
                <a:lnTo>
                  <a:pt x="29362" y="45719"/>
                </a:lnTo>
                <a:lnTo>
                  <a:pt x="14173" y="53339"/>
                </a:lnTo>
                <a:lnTo>
                  <a:pt x="12395" y="53339"/>
                </a:lnTo>
                <a:lnTo>
                  <a:pt x="8801" y="57150"/>
                </a:lnTo>
                <a:lnTo>
                  <a:pt x="5867" y="60959"/>
                </a:lnTo>
                <a:lnTo>
                  <a:pt x="3340" y="67309"/>
                </a:lnTo>
                <a:lnTo>
                  <a:pt x="4102" y="71119"/>
                </a:lnTo>
                <a:lnTo>
                  <a:pt x="8877" y="76200"/>
                </a:lnTo>
                <a:lnTo>
                  <a:pt x="13373" y="78739"/>
                </a:lnTo>
                <a:lnTo>
                  <a:pt x="22123" y="81280"/>
                </a:lnTo>
                <a:lnTo>
                  <a:pt x="36779" y="83819"/>
                </a:lnTo>
                <a:lnTo>
                  <a:pt x="37566" y="83819"/>
                </a:lnTo>
                <a:lnTo>
                  <a:pt x="56057" y="86359"/>
                </a:lnTo>
                <a:lnTo>
                  <a:pt x="76326" y="88900"/>
                </a:lnTo>
                <a:lnTo>
                  <a:pt x="76085" y="88900"/>
                </a:lnTo>
                <a:lnTo>
                  <a:pt x="131787" y="97789"/>
                </a:lnTo>
                <a:lnTo>
                  <a:pt x="154520" y="100330"/>
                </a:lnTo>
                <a:lnTo>
                  <a:pt x="154254" y="100330"/>
                </a:lnTo>
                <a:lnTo>
                  <a:pt x="183756" y="105409"/>
                </a:lnTo>
                <a:lnTo>
                  <a:pt x="183311" y="105409"/>
                </a:lnTo>
                <a:lnTo>
                  <a:pt x="208241" y="110489"/>
                </a:lnTo>
                <a:lnTo>
                  <a:pt x="207302" y="110489"/>
                </a:lnTo>
                <a:lnTo>
                  <a:pt x="225463" y="116839"/>
                </a:lnTo>
                <a:lnTo>
                  <a:pt x="224370" y="115569"/>
                </a:lnTo>
                <a:lnTo>
                  <a:pt x="253276" y="115569"/>
                </a:lnTo>
                <a:lnTo>
                  <a:pt x="252628" y="114300"/>
                </a:lnTo>
                <a:lnTo>
                  <a:pt x="247078" y="107950"/>
                </a:lnTo>
                <a:lnTo>
                  <a:pt x="244106" y="105409"/>
                </a:lnTo>
                <a:lnTo>
                  <a:pt x="232346" y="100330"/>
                </a:lnTo>
                <a:lnTo>
                  <a:pt x="231292" y="99059"/>
                </a:lnTo>
                <a:lnTo>
                  <a:pt x="213182" y="92709"/>
                </a:lnTo>
                <a:lnTo>
                  <a:pt x="212255" y="92709"/>
                </a:lnTo>
                <a:lnTo>
                  <a:pt x="186931" y="87630"/>
                </a:lnTo>
                <a:lnTo>
                  <a:pt x="157213" y="81280"/>
                </a:lnTo>
                <a:lnTo>
                  <a:pt x="134467" y="78739"/>
                </a:lnTo>
                <a:lnTo>
                  <a:pt x="111366" y="74930"/>
                </a:lnTo>
                <a:lnTo>
                  <a:pt x="95205" y="72389"/>
                </a:lnTo>
                <a:lnTo>
                  <a:pt x="20777" y="72389"/>
                </a:lnTo>
                <a:lnTo>
                  <a:pt x="22269" y="69850"/>
                </a:lnTo>
                <a:lnTo>
                  <a:pt x="22317" y="69253"/>
                </a:lnTo>
                <a:lnTo>
                  <a:pt x="20713" y="61054"/>
                </a:lnTo>
                <a:lnTo>
                  <a:pt x="18414" y="59689"/>
                </a:lnTo>
                <a:lnTo>
                  <a:pt x="49104" y="59689"/>
                </a:lnTo>
                <a:lnTo>
                  <a:pt x="53276" y="58419"/>
                </a:lnTo>
                <a:lnTo>
                  <a:pt x="80695" y="48259"/>
                </a:lnTo>
                <a:lnTo>
                  <a:pt x="85135" y="48259"/>
                </a:lnTo>
                <a:lnTo>
                  <a:pt x="106044" y="43180"/>
                </a:lnTo>
                <a:lnTo>
                  <a:pt x="105714" y="43180"/>
                </a:lnTo>
                <a:lnTo>
                  <a:pt x="133934" y="36829"/>
                </a:lnTo>
                <a:lnTo>
                  <a:pt x="133781" y="36829"/>
                </a:lnTo>
                <a:lnTo>
                  <a:pt x="163131" y="31750"/>
                </a:lnTo>
                <a:lnTo>
                  <a:pt x="162217" y="31750"/>
                </a:lnTo>
                <a:lnTo>
                  <a:pt x="190296" y="29210"/>
                </a:lnTo>
                <a:lnTo>
                  <a:pt x="214744" y="26669"/>
                </a:lnTo>
                <a:lnTo>
                  <a:pt x="257606" y="26669"/>
                </a:lnTo>
                <a:lnTo>
                  <a:pt x="252056" y="25400"/>
                </a:lnTo>
                <a:lnTo>
                  <a:pt x="253034" y="25400"/>
                </a:lnTo>
                <a:lnTo>
                  <a:pt x="244322" y="24129"/>
                </a:lnTo>
                <a:lnTo>
                  <a:pt x="229831" y="22860"/>
                </a:lnTo>
                <a:lnTo>
                  <a:pt x="230263" y="22860"/>
                </a:lnTo>
                <a:lnTo>
                  <a:pt x="211988" y="21589"/>
                </a:lnTo>
                <a:lnTo>
                  <a:pt x="212178" y="21589"/>
                </a:lnTo>
                <a:lnTo>
                  <a:pt x="187413" y="20319"/>
                </a:lnTo>
                <a:lnTo>
                  <a:pt x="272561" y="20319"/>
                </a:lnTo>
                <a:lnTo>
                  <a:pt x="272498" y="19050"/>
                </a:lnTo>
                <a:lnTo>
                  <a:pt x="271670" y="13013"/>
                </a:lnTo>
                <a:lnTo>
                  <a:pt x="267258" y="8889"/>
                </a:lnTo>
                <a:lnTo>
                  <a:pt x="263512" y="8889"/>
                </a:lnTo>
                <a:lnTo>
                  <a:pt x="262293" y="7619"/>
                </a:lnTo>
                <a:close/>
              </a:path>
              <a:path w="386079" h="369570">
                <a:moveTo>
                  <a:pt x="22392" y="69640"/>
                </a:moveTo>
                <a:lnTo>
                  <a:pt x="20777" y="72389"/>
                </a:lnTo>
                <a:lnTo>
                  <a:pt x="22560" y="70499"/>
                </a:lnTo>
                <a:lnTo>
                  <a:pt x="22392" y="69640"/>
                </a:lnTo>
                <a:close/>
              </a:path>
              <a:path w="386079" h="369570">
                <a:moveTo>
                  <a:pt x="22560" y="70499"/>
                </a:moveTo>
                <a:lnTo>
                  <a:pt x="20777" y="72389"/>
                </a:lnTo>
                <a:lnTo>
                  <a:pt x="95205" y="72389"/>
                </a:lnTo>
                <a:lnTo>
                  <a:pt x="87080" y="71119"/>
                </a:lnTo>
                <a:lnTo>
                  <a:pt x="22682" y="71119"/>
                </a:lnTo>
                <a:lnTo>
                  <a:pt x="22560" y="70499"/>
                </a:lnTo>
                <a:close/>
              </a:path>
              <a:path w="386079" h="369570">
                <a:moveTo>
                  <a:pt x="22985" y="70048"/>
                </a:moveTo>
                <a:lnTo>
                  <a:pt x="22560" y="70499"/>
                </a:lnTo>
                <a:lnTo>
                  <a:pt x="22682" y="71119"/>
                </a:lnTo>
                <a:lnTo>
                  <a:pt x="22985" y="70048"/>
                </a:lnTo>
                <a:close/>
              </a:path>
              <a:path w="386079" h="369570">
                <a:moveTo>
                  <a:pt x="34838" y="63707"/>
                </a:moveTo>
                <a:lnTo>
                  <a:pt x="23735" y="69253"/>
                </a:lnTo>
                <a:lnTo>
                  <a:pt x="22985" y="70048"/>
                </a:lnTo>
                <a:lnTo>
                  <a:pt x="22682" y="71119"/>
                </a:lnTo>
                <a:lnTo>
                  <a:pt x="87080" y="71119"/>
                </a:lnTo>
                <a:lnTo>
                  <a:pt x="78955" y="69850"/>
                </a:lnTo>
                <a:lnTo>
                  <a:pt x="58432" y="67309"/>
                </a:lnTo>
                <a:lnTo>
                  <a:pt x="40170" y="64769"/>
                </a:lnTo>
                <a:lnTo>
                  <a:pt x="40970" y="64769"/>
                </a:lnTo>
                <a:lnTo>
                  <a:pt x="34838" y="63707"/>
                </a:lnTo>
                <a:close/>
              </a:path>
              <a:path w="386079" h="369570">
                <a:moveTo>
                  <a:pt x="23124" y="69559"/>
                </a:moveTo>
                <a:lnTo>
                  <a:pt x="22542" y="69850"/>
                </a:lnTo>
                <a:lnTo>
                  <a:pt x="22560" y="70499"/>
                </a:lnTo>
                <a:lnTo>
                  <a:pt x="22985" y="70048"/>
                </a:lnTo>
                <a:lnTo>
                  <a:pt x="23124" y="69559"/>
                </a:lnTo>
                <a:close/>
              </a:path>
              <a:path w="386079" h="369570">
                <a:moveTo>
                  <a:pt x="23735" y="69253"/>
                </a:moveTo>
                <a:lnTo>
                  <a:pt x="23124" y="69559"/>
                </a:lnTo>
                <a:lnTo>
                  <a:pt x="22985" y="70048"/>
                </a:lnTo>
                <a:lnTo>
                  <a:pt x="23735" y="69253"/>
                </a:lnTo>
                <a:close/>
              </a:path>
              <a:path w="386079" h="369570">
                <a:moveTo>
                  <a:pt x="23761" y="67309"/>
                </a:moveTo>
                <a:lnTo>
                  <a:pt x="22523" y="69418"/>
                </a:lnTo>
                <a:lnTo>
                  <a:pt x="22433" y="69850"/>
                </a:lnTo>
                <a:lnTo>
                  <a:pt x="23164" y="69418"/>
                </a:lnTo>
                <a:lnTo>
                  <a:pt x="23761" y="67309"/>
                </a:lnTo>
                <a:close/>
              </a:path>
              <a:path w="386079" h="369570">
                <a:moveTo>
                  <a:pt x="23164" y="69418"/>
                </a:moveTo>
                <a:lnTo>
                  <a:pt x="22542" y="69850"/>
                </a:lnTo>
                <a:lnTo>
                  <a:pt x="23124" y="69559"/>
                </a:lnTo>
                <a:lnTo>
                  <a:pt x="23164" y="69418"/>
                </a:lnTo>
                <a:close/>
              </a:path>
              <a:path w="386079" h="369570">
                <a:moveTo>
                  <a:pt x="20713" y="61054"/>
                </a:moveTo>
                <a:lnTo>
                  <a:pt x="22392" y="69640"/>
                </a:lnTo>
                <a:lnTo>
                  <a:pt x="23761" y="67309"/>
                </a:lnTo>
                <a:lnTo>
                  <a:pt x="27626" y="67309"/>
                </a:lnTo>
                <a:lnTo>
                  <a:pt x="34838" y="63707"/>
                </a:lnTo>
                <a:lnTo>
                  <a:pt x="26314" y="62230"/>
                </a:lnTo>
                <a:lnTo>
                  <a:pt x="22694" y="62230"/>
                </a:lnTo>
                <a:lnTo>
                  <a:pt x="20713" y="61054"/>
                </a:lnTo>
                <a:close/>
              </a:path>
              <a:path w="386079" h="369570">
                <a:moveTo>
                  <a:pt x="24371" y="68580"/>
                </a:moveTo>
                <a:lnTo>
                  <a:pt x="23164" y="69418"/>
                </a:lnTo>
                <a:lnTo>
                  <a:pt x="23124" y="69559"/>
                </a:lnTo>
                <a:lnTo>
                  <a:pt x="23735" y="69253"/>
                </a:lnTo>
                <a:lnTo>
                  <a:pt x="24371" y="68580"/>
                </a:lnTo>
                <a:close/>
              </a:path>
              <a:path w="386079" h="369570">
                <a:moveTo>
                  <a:pt x="27626" y="67309"/>
                </a:moveTo>
                <a:lnTo>
                  <a:pt x="23761" y="67309"/>
                </a:lnTo>
                <a:lnTo>
                  <a:pt x="23164" y="69418"/>
                </a:lnTo>
                <a:lnTo>
                  <a:pt x="24371" y="68580"/>
                </a:lnTo>
                <a:lnTo>
                  <a:pt x="25084" y="68580"/>
                </a:lnTo>
                <a:lnTo>
                  <a:pt x="27626" y="67309"/>
                </a:lnTo>
                <a:close/>
              </a:path>
              <a:path w="386079" h="369570">
                <a:moveTo>
                  <a:pt x="25084" y="68580"/>
                </a:moveTo>
                <a:lnTo>
                  <a:pt x="24371" y="68580"/>
                </a:lnTo>
                <a:lnTo>
                  <a:pt x="23735" y="69253"/>
                </a:lnTo>
                <a:lnTo>
                  <a:pt x="25084" y="68580"/>
                </a:lnTo>
                <a:close/>
              </a:path>
              <a:path w="386079" h="369570">
                <a:moveTo>
                  <a:pt x="37795" y="62230"/>
                </a:moveTo>
                <a:lnTo>
                  <a:pt x="26314" y="62230"/>
                </a:lnTo>
                <a:lnTo>
                  <a:pt x="34838" y="63707"/>
                </a:lnTo>
                <a:lnTo>
                  <a:pt x="37795" y="62230"/>
                </a:lnTo>
                <a:close/>
              </a:path>
              <a:path w="386079" h="369570">
                <a:moveTo>
                  <a:pt x="49104" y="59689"/>
                </a:moveTo>
                <a:lnTo>
                  <a:pt x="20446" y="59689"/>
                </a:lnTo>
                <a:lnTo>
                  <a:pt x="21199" y="60540"/>
                </a:lnTo>
                <a:lnTo>
                  <a:pt x="26733" y="62230"/>
                </a:lnTo>
                <a:lnTo>
                  <a:pt x="37795" y="62230"/>
                </a:lnTo>
                <a:lnTo>
                  <a:pt x="36588" y="63500"/>
                </a:lnTo>
                <a:lnTo>
                  <a:pt x="49104" y="59689"/>
                </a:lnTo>
                <a:close/>
              </a:path>
              <a:path w="386079" h="369570">
                <a:moveTo>
                  <a:pt x="20576" y="60349"/>
                </a:moveTo>
                <a:lnTo>
                  <a:pt x="20713" y="61054"/>
                </a:lnTo>
                <a:lnTo>
                  <a:pt x="22694" y="62230"/>
                </a:lnTo>
                <a:lnTo>
                  <a:pt x="21199" y="60540"/>
                </a:lnTo>
                <a:lnTo>
                  <a:pt x="20576" y="60349"/>
                </a:lnTo>
                <a:close/>
              </a:path>
              <a:path w="386079" h="369570">
                <a:moveTo>
                  <a:pt x="21199" y="60540"/>
                </a:moveTo>
                <a:lnTo>
                  <a:pt x="22694" y="62230"/>
                </a:lnTo>
                <a:lnTo>
                  <a:pt x="26733" y="62230"/>
                </a:lnTo>
                <a:lnTo>
                  <a:pt x="21199" y="60540"/>
                </a:lnTo>
                <a:close/>
              </a:path>
              <a:path w="386079" h="369570">
                <a:moveTo>
                  <a:pt x="18414" y="59689"/>
                </a:moveTo>
                <a:lnTo>
                  <a:pt x="20713" y="61054"/>
                </a:lnTo>
                <a:lnTo>
                  <a:pt x="20576" y="60349"/>
                </a:lnTo>
                <a:lnTo>
                  <a:pt x="18414" y="59689"/>
                </a:lnTo>
                <a:close/>
              </a:path>
              <a:path w="386079" h="369570">
                <a:moveTo>
                  <a:pt x="20446" y="59689"/>
                </a:moveTo>
                <a:lnTo>
                  <a:pt x="20576" y="60349"/>
                </a:lnTo>
                <a:lnTo>
                  <a:pt x="21199" y="60540"/>
                </a:lnTo>
                <a:lnTo>
                  <a:pt x="20446" y="59689"/>
                </a:lnTo>
                <a:close/>
              </a:path>
              <a:path w="386079" h="369570">
                <a:moveTo>
                  <a:pt x="20446" y="59689"/>
                </a:moveTo>
                <a:lnTo>
                  <a:pt x="18414" y="59689"/>
                </a:lnTo>
                <a:lnTo>
                  <a:pt x="20576" y="60349"/>
                </a:lnTo>
                <a:lnTo>
                  <a:pt x="20446" y="59689"/>
                </a:lnTo>
                <a:close/>
              </a:path>
              <a:path w="386079" h="369570">
                <a:moveTo>
                  <a:pt x="85135" y="48259"/>
                </a:moveTo>
                <a:lnTo>
                  <a:pt x="80695" y="48259"/>
                </a:lnTo>
                <a:lnTo>
                  <a:pt x="79908" y="49530"/>
                </a:lnTo>
                <a:lnTo>
                  <a:pt x="85135" y="48259"/>
                </a:lnTo>
                <a:close/>
              </a:path>
              <a:path w="386079" h="369570">
                <a:moveTo>
                  <a:pt x="13741" y="0"/>
                </a:moveTo>
                <a:lnTo>
                  <a:pt x="7442" y="0"/>
                </a:lnTo>
                <a:lnTo>
                  <a:pt x="1077" y="7602"/>
                </a:lnTo>
                <a:lnTo>
                  <a:pt x="1104" y="13969"/>
                </a:lnTo>
                <a:lnTo>
                  <a:pt x="1932" y="15768"/>
                </a:lnTo>
                <a:lnTo>
                  <a:pt x="5198" y="19295"/>
                </a:lnTo>
                <a:lnTo>
                  <a:pt x="12941" y="26669"/>
                </a:lnTo>
                <a:lnTo>
                  <a:pt x="13474" y="26669"/>
                </a:lnTo>
                <a:lnTo>
                  <a:pt x="29959" y="39369"/>
                </a:lnTo>
                <a:lnTo>
                  <a:pt x="36106" y="39369"/>
                </a:lnTo>
                <a:lnTo>
                  <a:pt x="42748" y="30479"/>
                </a:lnTo>
                <a:lnTo>
                  <a:pt x="42125" y="24129"/>
                </a:lnTo>
                <a:lnTo>
                  <a:pt x="38061" y="21589"/>
                </a:lnTo>
                <a:lnTo>
                  <a:pt x="25145" y="21589"/>
                </a:lnTo>
                <a:lnTo>
                  <a:pt x="8534" y="20319"/>
                </a:lnTo>
                <a:lnTo>
                  <a:pt x="36560" y="20319"/>
                </a:lnTo>
                <a:lnTo>
                  <a:pt x="26047" y="11429"/>
                </a:lnTo>
                <a:lnTo>
                  <a:pt x="26403" y="11429"/>
                </a:lnTo>
                <a:lnTo>
                  <a:pt x="13741" y="0"/>
                </a:lnTo>
                <a:close/>
              </a:path>
              <a:path w="386079" h="369570">
                <a:moveTo>
                  <a:pt x="256146" y="24129"/>
                </a:moveTo>
                <a:lnTo>
                  <a:pt x="261200" y="27939"/>
                </a:lnTo>
                <a:lnTo>
                  <a:pt x="267119" y="27939"/>
                </a:lnTo>
                <a:lnTo>
                  <a:pt x="268026" y="26669"/>
                </a:lnTo>
                <a:lnTo>
                  <a:pt x="261175" y="26669"/>
                </a:lnTo>
                <a:lnTo>
                  <a:pt x="256146" y="24129"/>
                </a:lnTo>
                <a:close/>
              </a:path>
              <a:path w="386079" h="369570">
                <a:moveTo>
                  <a:pt x="272561" y="20319"/>
                </a:moveTo>
                <a:lnTo>
                  <a:pt x="187413" y="20319"/>
                </a:lnTo>
                <a:lnTo>
                  <a:pt x="212178" y="21589"/>
                </a:lnTo>
                <a:lnTo>
                  <a:pt x="211988" y="21589"/>
                </a:lnTo>
                <a:lnTo>
                  <a:pt x="230263" y="22860"/>
                </a:lnTo>
                <a:lnTo>
                  <a:pt x="229831" y="22860"/>
                </a:lnTo>
                <a:lnTo>
                  <a:pt x="244322" y="24129"/>
                </a:lnTo>
                <a:lnTo>
                  <a:pt x="253034" y="25400"/>
                </a:lnTo>
                <a:lnTo>
                  <a:pt x="252056" y="25400"/>
                </a:lnTo>
                <a:lnTo>
                  <a:pt x="257606" y="26669"/>
                </a:lnTo>
                <a:lnTo>
                  <a:pt x="259516" y="26669"/>
                </a:lnTo>
                <a:lnTo>
                  <a:pt x="256146" y="24129"/>
                </a:lnTo>
                <a:lnTo>
                  <a:pt x="269840" y="24129"/>
                </a:lnTo>
                <a:lnTo>
                  <a:pt x="272561" y="20319"/>
                </a:lnTo>
                <a:close/>
              </a:path>
              <a:path w="386079" h="369570">
                <a:moveTo>
                  <a:pt x="269840" y="24129"/>
                </a:moveTo>
                <a:lnTo>
                  <a:pt x="256146" y="24129"/>
                </a:lnTo>
                <a:lnTo>
                  <a:pt x="261175" y="26669"/>
                </a:lnTo>
                <a:lnTo>
                  <a:pt x="268026" y="26669"/>
                </a:lnTo>
                <a:lnTo>
                  <a:pt x="269840" y="24129"/>
                </a:lnTo>
                <a:close/>
              </a:path>
              <a:path w="386079" h="369570">
                <a:moveTo>
                  <a:pt x="272654" y="20190"/>
                </a:moveTo>
                <a:lnTo>
                  <a:pt x="268026" y="26669"/>
                </a:lnTo>
                <a:lnTo>
                  <a:pt x="269227" y="26669"/>
                </a:lnTo>
                <a:lnTo>
                  <a:pt x="272846" y="21589"/>
                </a:lnTo>
                <a:lnTo>
                  <a:pt x="272654" y="20190"/>
                </a:lnTo>
                <a:close/>
              </a:path>
              <a:path w="386079" h="369570">
                <a:moveTo>
                  <a:pt x="36560" y="20319"/>
                </a:moveTo>
                <a:lnTo>
                  <a:pt x="8534" y="20319"/>
                </a:lnTo>
                <a:lnTo>
                  <a:pt x="25145" y="21589"/>
                </a:lnTo>
                <a:lnTo>
                  <a:pt x="38061" y="21589"/>
                </a:lnTo>
                <a:lnTo>
                  <a:pt x="36560" y="20319"/>
                </a:lnTo>
                <a:close/>
              </a:path>
              <a:path w="386079" h="369570">
                <a:moveTo>
                  <a:pt x="159207" y="1269"/>
                </a:moveTo>
                <a:lnTo>
                  <a:pt x="15148" y="1269"/>
                </a:lnTo>
                <a:lnTo>
                  <a:pt x="26403" y="11429"/>
                </a:lnTo>
                <a:lnTo>
                  <a:pt x="26047" y="11429"/>
                </a:lnTo>
                <a:lnTo>
                  <a:pt x="38061" y="21589"/>
                </a:lnTo>
                <a:lnTo>
                  <a:pt x="42494" y="21589"/>
                </a:lnTo>
                <a:lnTo>
                  <a:pt x="95084" y="20319"/>
                </a:lnTo>
                <a:lnTo>
                  <a:pt x="118709" y="20319"/>
                </a:lnTo>
                <a:lnTo>
                  <a:pt x="130124" y="17779"/>
                </a:lnTo>
                <a:lnTo>
                  <a:pt x="159613" y="12700"/>
                </a:lnTo>
                <a:lnTo>
                  <a:pt x="160527" y="12700"/>
                </a:lnTo>
                <a:lnTo>
                  <a:pt x="188683" y="10160"/>
                </a:lnTo>
                <a:lnTo>
                  <a:pt x="213194" y="7619"/>
                </a:lnTo>
                <a:lnTo>
                  <a:pt x="254317" y="7619"/>
                </a:lnTo>
                <a:lnTo>
                  <a:pt x="245617" y="6350"/>
                </a:lnTo>
                <a:lnTo>
                  <a:pt x="246062" y="6350"/>
                </a:lnTo>
                <a:lnTo>
                  <a:pt x="231508" y="5079"/>
                </a:lnTo>
                <a:lnTo>
                  <a:pt x="213017" y="3810"/>
                </a:lnTo>
                <a:lnTo>
                  <a:pt x="159207" y="1269"/>
                </a:lnTo>
                <a:close/>
              </a:path>
              <a:path w="386079" h="369570">
                <a:moveTo>
                  <a:pt x="5198" y="19295"/>
                </a:moveTo>
                <a:lnTo>
                  <a:pt x="6146" y="20319"/>
                </a:lnTo>
                <a:lnTo>
                  <a:pt x="5198" y="19295"/>
                </a:lnTo>
                <a:close/>
              </a:path>
              <a:path w="386079" h="369570">
                <a:moveTo>
                  <a:pt x="271670" y="13013"/>
                </a:moveTo>
                <a:lnTo>
                  <a:pt x="272654" y="20190"/>
                </a:lnTo>
                <a:lnTo>
                  <a:pt x="273469" y="19050"/>
                </a:lnTo>
                <a:lnTo>
                  <a:pt x="272694" y="13969"/>
                </a:lnTo>
                <a:lnTo>
                  <a:pt x="271670" y="13013"/>
                </a:lnTo>
                <a:close/>
              </a:path>
              <a:path w="386079" h="369570">
                <a:moveTo>
                  <a:pt x="1932" y="15768"/>
                </a:moveTo>
                <a:lnTo>
                  <a:pt x="2273" y="16510"/>
                </a:lnTo>
                <a:lnTo>
                  <a:pt x="5198" y="19295"/>
                </a:lnTo>
                <a:lnTo>
                  <a:pt x="1932" y="15768"/>
                </a:lnTo>
                <a:close/>
              </a:path>
              <a:path w="386079" h="369570">
                <a:moveTo>
                  <a:pt x="1077" y="7602"/>
                </a:moveTo>
                <a:lnTo>
                  <a:pt x="0" y="8889"/>
                </a:lnTo>
                <a:lnTo>
                  <a:pt x="266" y="13969"/>
                </a:lnTo>
                <a:lnTo>
                  <a:pt x="1932" y="15768"/>
                </a:lnTo>
                <a:lnTo>
                  <a:pt x="1104" y="13969"/>
                </a:lnTo>
                <a:lnTo>
                  <a:pt x="1077" y="7602"/>
                </a:lnTo>
                <a:close/>
              </a:path>
              <a:path w="386079" h="369570">
                <a:moveTo>
                  <a:pt x="263321" y="7619"/>
                </a:moveTo>
                <a:lnTo>
                  <a:pt x="262293" y="7619"/>
                </a:lnTo>
                <a:lnTo>
                  <a:pt x="263512" y="8889"/>
                </a:lnTo>
                <a:lnTo>
                  <a:pt x="267258" y="8889"/>
                </a:lnTo>
                <a:lnTo>
                  <a:pt x="271670" y="13013"/>
                </a:lnTo>
                <a:lnTo>
                  <a:pt x="271627" y="12700"/>
                </a:lnTo>
                <a:lnTo>
                  <a:pt x="268516" y="8889"/>
                </a:lnTo>
                <a:lnTo>
                  <a:pt x="263321" y="7619"/>
                </a:lnTo>
                <a:close/>
              </a:path>
              <a:path w="386079" h="369570">
                <a:moveTo>
                  <a:pt x="6379" y="1269"/>
                </a:moveTo>
                <a:lnTo>
                  <a:pt x="5511" y="1269"/>
                </a:lnTo>
                <a:lnTo>
                  <a:pt x="1066" y="5079"/>
                </a:lnTo>
                <a:lnTo>
                  <a:pt x="1077" y="7602"/>
                </a:lnTo>
                <a:lnTo>
                  <a:pt x="6379" y="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35813" y="4028998"/>
            <a:ext cx="607027" cy="1796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3231" y="3275736"/>
            <a:ext cx="311335" cy="19574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16559" y="3385299"/>
            <a:ext cx="1063254" cy="5757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6114" y="3519360"/>
            <a:ext cx="316077" cy="23624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05917" y="3522129"/>
            <a:ext cx="191985" cy="2432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10946" y="3383750"/>
            <a:ext cx="330580" cy="4470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16419" y="3526510"/>
            <a:ext cx="431169" cy="18288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55622" y="3285794"/>
            <a:ext cx="487449" cy="56522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50932" y="3342525"/>
            <a:ext cx="231457" cy="24789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212540" y="3473043"/>
            <a:ext cx="123189" cy="25400"/>
          </a:xfrm>
          <a:custGeom>
            <a:avLst/>
            <a:gdLst/>
            <a:ahLst/>
            <a:cxnLst/>
            <a:rect l="l" t="t" r="r" b="b"/>
            <a:pathLst>
              <a:path w="123190" h="25400">
                <a:moveTo>
                  <a:pt x="96050" y="0"/>
                </a:moveTo>
                <a:lnTo>
                  <a:pt x="95326" y="12"/>
                </a:lnTo>
                <a:lnTo>
                  <a:pt x="76708" y="1320"/>
                </a:lnTo>
                <a:lnTo>
                  <a:pt x="3517" y="8102"/>
                </a:lnTo>
                <a:lnTo>
                  <a:pt x="0" y="12331"/>
                </a:lnTo>
                <a:lnTo>
                  <a:pt x="889" y="21882"/>
                </a:lnTo>
                <a:lnTo>
                  <a:pt x="5118" y="25387"/>
                </a:lnTo>
                <a:lnTo>
                  <a:pt x="10160" y="24917"/>
                </a:lnTo>
                <a:lnTo>
                  <a:pt x="78271" y="16433"/>
                </a:lnTo>
                <a:lnTo>
                  <a:pt x="96262" y="14452"/>
                </a:lnTo>
                <a:lnTo>
                  <a:pt x="96050" y="14452"/>
                </a:lnTo>
                <a:lnTo>
                  <a:pt x="96608" y="14414"/>
                </a:lnTo>
                <a:lnTo>
                  <a:pt x="97338" y="14414"/>
                </a:lnTo>
                <a:lnTo>
                  <a:pt x="108077" y="14096"/>
                </a:lnTo>
                <a:lnTo>
                  <a:pt x="120040" y="13576"/>
                </a:lnTo>
                <a:lnTo>
                  <a:pt x="122821" y="10540"/>
                </a:lnTo>
                <a:lnTo>
                  <a:pt x="122516" y="3581"/>
                </a:lnTo>
                <a:lnTo>
                  <a:pt x="119824" y="876"/>
                </a:lnTo>
                <a:lnTo>
                  <a:pt x="108165" y="368"/>
                </a:lnTo>
                <a:lnTo>
                  <a:pt x="96050" y="0"/>
                </a:lnTo>
                <a:close/>
              </a:path>
              <a:path w="123190" h="25400">
                <a:moveTo>
                  <a:pt x="97338" y="14414"/>
                </a:moveTo>
                <a:lnTo>
                  <a:pt x="96608" y="14414"/>
                </a:lnTo>
                <a:lnTo>
                  <a:pt x="96340" y="14444"/>
                </a:lnTo>
                <a:lnTo>
                  <a:pt x="97338" y="14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12870" y="3544023"/>
            <a:ext cx="153670" cy="37465"/>
          </a:xfrm>
          <a:custGeom>
            <a:avLst/>
            <a:gdLst/>
            <a:ahLst/>
            <a:cxnLst/>
            <a:rect l="l" t="t" r="r" b="b"/>
            <a:pathLst>
              <a:path w="153670" h="37464">
                <a:moveTo>
                  <a:pt x="6889" y="31042"/>
                </a:moveTo>
                <a:lnTo>
                  <a:pt x="9410" y="32664"/>
                </a:lnTo>
                <a:lnTo>
                  <a:pt x="10769" y="33362"/>
                </a:lnTo>
                <a:lnTo>
                  <a:pt x="20066" y="37185"/>
                </a:lnTo>
                <a:lnTo>
                  <a:pt x="24104" y="35509"/>
                </a:lnTo>
                <a:lnTo>
                  <a:pt x="25732" y="31534"/>
                </a:lnTo>
                <a:lnTo>
                  <a:pt x="8572" y="31534"/>
                </a:lnTo>
                <a:lnTo>
                  <a:pt x="6889" y="31042"/>
                </a:lnTo>
                <a:close/>
              </a:path>
              <a:path w="153670" h="37464">
                <a:moveTo>
                  <a:pt x="12883" y="13580"/>
                </a:moveTo>
                <a:lnTo>
                  <a:pt x="5606" y="13868"/>
                </a:lnTo>
                <a:lnTo>
                  <a:pt x="934" y="19456"/>
                </a:lnTo>
                <a:lnTo>
                  <a:pt x="1181" y="25704"/>
                </a:lnTo>
                <a:lnTo>
                  <a:pt x="2261" y="27600"/>
                </a:lnTo>
                <a:lnTo>
                  <a:pt x="4673" y="29616"/>
                </a:lnTo>
                <a:lnTo>
                  <a:pt x="6889" y="31042"/>
                </a:lnTo>
                <a:lnTo>
                  <a:pt x="8572" y="31534"/>
                </a:lnTo>
                <a:lnTo>
                  <a:pt x="26439" y="29099"/>
                </a:lnTo>
                <a:lnTo>
                  <a:pt x="26111" y="26911"/>
                </a:lnTo>
                <a:lnTo>
                  <a:pt x="20497" y="20142"/>
                </a:lnTo>
                <a:lnTo>
                  <a:pt x="19418" y="19062"/>
                </a:lnTo>
                <a:lnTo>
                  <a:pt x="12883" y="13580"/>
                </a:lnTo>
                <a:close/>
              </a:path>
              <a:path w="153670" h="37464">
                <a:moveTo>
                  <a:pt x="26439" y="29099"/>
                </a:moveTo>
                <a:lnTo>
                  <a:pt x="8572" y="31534"/>
                </a:lnTo>
                <a:lnTo>
                  <a:pt x="25732" y="31534"/>
                </a:lnTo>
                <a:lnTo>
                  <a:pt x="26517" y="29616"/>
                </a:lnTo>
                <a:lnTo>
                  <a:pt x="26439" y="29099"/>
                </a:lnTo>
                <a:close/>
              </a:path>
              <a:path w="153670" h="37464">
                <a:moveTo>
                  <a:pt x="4658" y="29606"/>
                </a:moveTo>
                <a:lnTo>
                  <a:pt x="6096" y="30810"/>
                </a:lnTo>
                <a:lnTo>
                  <a:pt x="6889" y="31042"/>
                </a:lnTo>
                <a:lnTo>
                  <a:pt x="4658" y="29606"/>
                </a:lnTo>
                <a:close/>
              </a:path>
              <a:path w="153670" h="37464">
                <a:moveTo>
                  <a:pt x="2261" y="27600"/>
                </a:moveTo>
                <a:lnTo>
                  <a:pt x="2679" y="28333"/>
                </a:lnTo>
                <a:lnTo>
                  <a:pt x="4658" y="29606"/>
                </a:lnTo>
                <a:lnTo>
                  <a:pt x="2261" y="27600"/>
                </a:lnTo>
                <a:close/>
              </a:path>
              <a:path w="153670" h="37464">
                <a:moveTo>
                  <a:pt x="31893" y="12827"/>
                </a:moveTo>
                <a:lnTo>
                  <a:pt x="12883" y="13580"/>
                </a:lnTo>
                <a:lnTo>
                  <a:pt x="19418" y="19062"/>
                </a:lnTo>
                <a:lnTo>
                  <a:pt x="20497" y="20142"/>
                </a:lnTo>
                <a:lnTo>
                  <a:pt x="26111" y="26911"/>
                </a:lnTo>
                <a:lnTo>
                  <a:pt x="26439" y="29099"/>
                </a:lnTo>
                <a:lnTo>
                  <a:pt x="33832" y="28092"/>
                </a:lnTo>
                <a:lnTo>
                  <a:pt x="54678" y="24536"/>
                </a:lnTo>
                <a:lnTo>
                  <a:pt x="73689" y="21945"/>
                </a:lnTo>
                <a:lnTo>
                  <a:pt x="93891" y="19850"/>
                </a:lnTo>
                <a:lnTo>
                  <a:pt x="122435" y="15989"/>
                </a:lnTo>
                <a:lnTo>
                  <a:pt x="137617" y="14262"/>
                </a:lnTo>
                <a:lnTo>
                  <a:pt x="151066" y="12903"/>
                </a:lnTo>
                <a:lnTo>
                  <a:pt x="31673" y="12852"/>
                </a:lnTo>
                <a:lnTo>
                  <a:pt x="31893" y="12827"/>
                </a:lnTo>
                <a:close/>
              </a:path>
              <a:path w="153670" h="37464">
                <a:moveTo>
                  <a:pt x="934" y="19456"/>
                </a:moveTo>
                <a:lnTo>
                  <a:pt x="0" y="20574"/>
                </a:lnTo>
                <a:lnTo>
                  <a:pt x="482" y="26111"/>
                </a:lnTo>
                <a:lnTo>
                  <a:pt x="2261" y="27600"/>
                </a:lnTo>
                <a:lnTo>
                  <a:pt x="1181" y="25704"/>
                </a:lnTo>
                <a:lnTo>
                  <a:pt x="934" y="19456"/>
                </a:lnTo>
                <a:close/>
              </a:path>
              <a:path w="153670" h="37464">
                <a:moveTo>
                  <a:pt x="5606" y="13868"/>
                </a:moveTo>
                <a:lnTo>
                  <a:pt x="4648" y="13906"/>
                </a:lnTo>
                <a:lnTo>
                  <a:pt x="876" y="17995"/>
                </a:lnTo>
                <a:lnTo>
                  <a:pt x="934" y="19456"/>
                </a:lnTo>
                <a:lnTo>
                  <a:pt x="5606" y="13868"/>
                </a:lnTo>
                <a:close/>
              </a:path>
              <a:path w="153670" h="37464">
                <a:moveTo>
                  <a:pt x="11772" y="12649"/>
                </a:moveTo>
                <a:lnTo>
                  <a:pt x="6223" y="13131"/>
                </a:lnTo>
                <a:lnTo>
                  <a:pt x="5606" y="13868"/>
                </a:lnTo>
                <a:lnTo>
                  <a:pt x="12883" y="13580"/>
                </a:lnTo>
                <a:lnTo>
                  <a:pt x="11772" y="12649"/>
                </a:lnTo>
                <a:close/>
              </a:path>
              <a:path w="153670" h="37464">
                <a:moveTo>
                  <a:pt x="151139" y="12814"/>
                </a:moveTo>
                <a:lnTo>
                  <a:pt x="32232" y="12814"/>
                </a:lnTo>
                <a:lnTo>
                  <a:pt x="31673" y="12852"/>
                </a:lnTo>
                <a:lnTo>
                  <a:pt x="151107" y="12852"/>
                </a:lnTo>
                <a:close/>
              </a:path>
              <a:path w="153670" h="37464">
                <a:moveTo>
                  <a:pt x="153586" y="9016"/>
                </a:moveTo>
                <a:lnTo>
                  <a:pt x="72517" y="9016"/>
                </a:lnTo>
                <a:lnTo>
                  <a:pt x="52908" y="10464"/>
                </a:lnTo>
                <a:lnTo>
                  <a:pt x="31893" y="12827"/>
                </a:lnTo>
                <a:lnTo>
                  <a:pt x="32232" y="12814"/>
                </a:lnTo>
                <a:lnTo>
                  <a:pt x="151139" y="12814"/>
                </a:lnTo>
                <a:lnTo>
                  <a:pt x="153657" y="9728"/>
                </a:lnTo>
                <a:lnTo>
                  <a:pt x="153586" y="9016"/>
                </a:lnTo>
                <a:close/>
              </a:path>
              <a:path w="153670" h="37464">
                <a:moveTo>
                  <a:pt x="153381" y="6959"/>
                </a:moveTo>
                <a:lnTo>
                  <a:pt x="92300" y="6966"/>
                </a:lnTo>
                <a:lnTo>
                  <a:pt x="72326" y="9029"/>
                </a:lnTo>
                <a:lnTo>
                  <a:pt x="72517" y="9016"/>
                </a:lnTo>
                <a:lnTo>
                  <a:pt x="153586" y="9016"/>
                </a:lnTo>
                <a:lnTo>
                  <a:pt x="153381" y="6959"/>
                </a:lnTo>
                <a:close/>
              </a:path>
              <a:path w="153670" h="37464">
                <a:moveTo>
                  <a:pt x="149758" y="0"/>
                </a:moveTo>
                <a:lnTo>
                  <a:pt x="136232" y="1358"/>
                </a:lnTo>
                <a:lnTo>
                  <a:pt x="120789" y="3111"/>
                </a:lnTo>
                <a:lnTo>
                  <a:pt x="92289" y="6966"/>
                </a:lnTo>
                <a:lnTo>
                  <a:pt x="153381" y="6959"/>
                </a:lnTo>
                <a:lnTo>
                  <a:pt x="152946" y="2590"/>
                </a:lnTo>
                <a:lnTo>
                  <a:pt x="1497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39463" y="3258781"/>
            <a:ext cx="432142" cy="3301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63858" y="4563795"/>
            <a:ext cx="690460" cy="25394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01220" y="4549203"/>
            <a:ext cx="230682" cy="25053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00921" y="4578159"/>
            <a:ext cx="285985" cy="244652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510528" y="4372609"/>
            <a:ext cx="1628775" cy="367030"/>
            <a:chOff x="6510528" y="4372609"/>
            <a:chExt cx="1628775" cy="367030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0528" y="4415307"/>
              <a:ext cx="252577" cy="28666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720967" y="4572393"/>
              <a:ext cx="21590" cy="141605"/>
            </a:xfrm>
            <a:custGeom>
              <a:avLst/>
              <a:gdLst/>
              <a:ahLst/>
              <a:cxnLst/>
              <a:rect l="l" t="t" r="r" b="b"/>
              <a:pathLst>
                <a:path w="21590" h="141604">
                  <a:moveTo>
                    <a:pt x="13639" y="115773"/>
                  </a:moveTo>
                  <a:lnTo>
                    <a:pt x="6578" y="115773"/>
                  </a:lnTo>
                  <a:lnTo>
                    <a:pt x="3721" y="118630"/>
                  </a:lnTo>
                  <a:lnTo>
                    <a:pt x="3721" y="137515"/>
                  </a:lnTo>
                  <a:lnTo>
                    <a:pt x="3955" y="137749"/>
                  </a:lnTo>
                  <a:lnTo>
                    <a:pt x="9855" y="141274"/>
                  </a:lnTo>
                  <a:lnTo>
                    <a:pt x="13427" y="140373"/>
                  </a:lnTo>
                  <a:lnTo>
                    <a:pt x="11264" y="140373"/>
                  </a:lnTo>
                  <a:lnTo>
                    <a:pt x="12395" y="140055"/>
                  </a:lnTo>
                  <a:lnTo>
                    <a:pt x="14763" y="138639"/>
                  </a:lnTo>
                  <a:lnTo>
                    <a:pt x="16179" y="136270"/>
                  </a:lnTo>
                  <a:lnTo>
                    <a:pt x="16386" y="135534"/>
                  </a:lnTo>
                  <a:lnTo>
                    <a:pt x="16497" y="118630"/>
                  </a:lnTo>
                  <a:lnTo>
                    <a:pt x="13639" y="115773"/>
                  </a:lnTo>
                  <a:close/>
                </a:path>
                <a:path w="21590" h="141604">
                  <a:moveTo>
                    <a:pt x="3955" y="137749"/>
                  </a:moveTo>
                  <a:lnTo>
                    <a:pt x="6578" y="140373"/>
                  </a:lnTo>
                  <a:lnTo>
                    <a:pt x="8346" y="140373"/>
                  </a:lnTo>
                  <a:lnTo>
                    <a:pt x="3955" y="137749"/>
                  </a:lnTo>
                  <a:close/>
                </a:path>
                <a:path w="21590" h="141604">
                  <a:moveTo>
                    <a:pt x="14763" y="138639"/>
                  </a:moveTo>
                  <a:lnTo>
                    <a:pt x="12395" y="140055"/>
                  </a:lnTo>
                  <a:lnTo>
                    <a:pt x="11264" y="140373"/>
                  </a:lnTo>
                  <a:lnTo>
                    <a:pt x="13427" y="140373"/>
                  </a:lnTo>
                  <a:lnTo>
                    <a:pt x="13779" y="140284"/>
                  </a:lnTo>
                  <a:lnTo>
                    <a:pt x="14763" y="138639"/>
                  </a:lnTo>
                  <a:close/>
                </a:path>
                <a:path w="21590" h="141604">
                  <a:moveTo>
                    <a:pt x="19710" y="115773"/>
                  </a:moveTo>
                  <a:lnTo>
                    <a:pt x="13639" y="115773"/>
                  </a:lnTo>
                  <a:lnTo>
                    <a:pt x="16497" y="118630"/>
                  </a:lnTo>
                  <a:lnTo>
                    <a:pt x="16386" y="135534"/>
                  </a:lnTo>
                  <a:lnTo>
                    <a:pt x="16179" y="136270"/>
                  </a:lnTo>
                  <a:lnTo>
                    <a:pt x="14763" y="138639"/>
                  </a:lnTo>
                  <a:lnTo>
                    <a:pt x="16408" y="137655"/>
                  </a:lnTo>
                  <a:lnTo>
                    <a:pt x="17843" y="135534"/>
                  </a:lnTo>
                  <a:lnTo>
                    <a:pt x="18884" y="128714"/>
                  </a:lnTo>
                  <a:lnTo>
                    <a:pt x="18961" y="128054"/>
                  </a:lnTo>
                  <a:lnTo>
                    <a:pt x="19550" y="120256"/>
                  </a:lnTo>
                  <a:lnTo>
                    <a:pt x="19710" y="115773"/>
                  </a:lnTo>
                  <a:close/>
                </a:path>
                <a:path w="21590" h="141604">
                  <a:moveTo>
                    <a:pt x="5791" y="0"/>
                  </a:moveTo>
                  <a:lnTo>
                    <a:pt x="1181" y="4406"/>
                  </a:lnTo>
                  <a:lnTo>
                    <a:pt x="473" y="35763"/>
                  </a:lnTo>
                  <a:lnTo>
                    <a:pt x="0" y="59880"/>
                  </a:lnTo>
                  <a:lnTo>
                    <a:pt x="63" y="94399"/>
                  </a:lnTo>
                  <a:lnTo>
                    <a:pt x="2362" y="135534"/>
                  </a:lnTo>
                  <a:lnTo>
                    <a:pt x="3955" y="137749"/>
                  </a:lnTo>
                  <a:lnTo>
                    <a:pt x="3721" y="137515"/>
                  </a:lnTo>
                  <a:lnTo>
                    <a:pt x="3721" y="118630"/>
                  </a:lnTo>
                  <a:lnTo>
                    <a:pt x="6578" y="115773"/>
                  </a:lnTo>
                  <a:lnTo>
                    <a:pt x="19710" y="115773"/>
                  </a:lnTo>
                  <a:lnTo>
                    <a:pt x="19938" y="108457"/>
                  </a:lnTo>
                  <a:lnTo>
                    <a:pt x="20154" y="94399"/>
                  </a:lnTo>
                  <a:lnTo>
                    <a:pt x="20208" y="59880"/>
                  </a:lnTo>
                  <a:lnTo>
                    <a:pt x="20660" y="35306"/>
                  </a:lnTo>
                  <a:lnTo>
                    <a:pt x="21335" y="4851"/>
                  </a:lnTo>
                  <a:lnTo>
                    <a:pt x="16929" y="241"/>
                  </a:lnTo>
                  <a:lnTo>
                    <a:pt x="5791" y="0"/>
                  </a:lnTo>
                  <a:close/>
                </a:path>
                <a:path w="21590" h="141604">
                  <a:moveTo>
                    <a:pt x="20208" y="59880"/>
                  </a:moveTo>
                  <a:lnTo>
                    <a:pt x="20205" y="60058"/>
                  </a:lnTo>
                  <a:lnTo>
                    <a:pt x="20208" y="59880"/>
                  </a:lnTo>
                  <a:close/>
                </a:path>
                <a:path w="21590" h="141604">
                  <a:moveTo>
                    <a:pt x="20651" y="35712"/>
                  </a:moveTo>
                  <a:close/>
                </a:path>
              </a:pathLst>
            </a:custGeom>
            <a:solidFill>
              <a:srgbClr val="1C35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95490" y="4372609"/>
              <a:ext cx="1343405" cy="366572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516125" y="4054932"/>
            <a:ext cx="3268979" cy="1702435"/>
            <a:chOff x="1516125" y="4054932"/>
            <a:chExt cx="3268979" cy="1702435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61947" y="4570361"/>
              <a:ext cx="1924773" cy="44434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6125" y="4430865"/>
              <a:ext cx="295211" cy="10439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52841" y="4412653"/>
              <a:ext cx="731756" cy="92033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24226" y="4054932"/>
              <a:ext cx="344714" cy="1702155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235581" y="4485398"/>
            <a:ext cx="208219" cy="24662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575357" y="4386973"/>
            <a:ext cx="276910" cy="34907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936080" y="4342447"/>
            <a:ext cx="1508666" cy="29737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298901" y="5093423"/>
            <a:ext cx="301430" cy="242404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765901" y="5245468"/>
            <a:ext cx="64769" cy="19685"/>
          </a:xfrm>
          <a:custGeom>
            <a:avLst/>
            <a:gdLst/>
            <a:ahLst/>
            <a:cxnLst/>
            <a:rect l="l" t="t" r="r" b="b"/>
            <a:pathLst>
              <a:path w="64770" h="19685">
                <a:moveTo>
                  <a:pt x="4940" y="0"/>
                </a:moveTo>
                <a:lnTo>
                  <a:pt x="495" y="4051"/>
                </a:lnTo>
                <a:lnTo>
                  <a:pt x="0" y="14528"/>
                </a:lnTo>
                <a:lnTo>
                  <a:pt x="4051" y="18973"/>
                </a:lnTo>
                <a:lnTo>
                  <a:pt x="9613" y="19227"/>
                </a:lnTo>
                <a:lnTo>
                  <a:pt x="10248" y="19215"/>
                </a:lnTo>
                <a:lnTo>
                  <a:pt x="44361" y="17348"/>
                </a:lnTo>
                <a:lnTo>
                  <a:pt x="52603" y="16433"/>
                </a:lnTo>
                <a:lnTo>
                  <a:pt x="62433" y="15138"/>
                </a:lnTo>
                <a:lnTo>
                  <a:pt x="64744" y="12115"/>
                </a:lnTo>
                <a:lnTo>
                  <a:pt x="63957" y="6121"/>
                </a:lnTo>
                <a:lnTo>
                  <a:pt x="4940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07188" y="5236857"/>
            <a:ext cx="78740" cy="29209"/>
          </a:xfrm>
          <a:custGeom>
            <a:avLst/>
            <a:gdLst/>
            <a:ahLst/>
            <a:cxnLst/>
            <a:rect l="l" t="t" r="r" b="b"/>
            <a:pathLst>
              <a:path w="78739" h="29210">
                <a:moveTo>
                  <a:pt x="55143" y="0"/>
                </a:moveTo>
                <a:lnTo>
                  <a:pt x="53124" y="101"/>
                </a:lnTo>
                <a:lnTo>
                  <a:pt x="31432" y="4064"/>
                </a:lnTo>
                <a:lnTo>
                  <a:pt x="3238" y="10223"/>
                </a:lnTo>
                <a:lnTo>
                  <a:pt x="0" y="15265"/>
                </a:lnTo>
                <a:lnTo>
                  <a:pt x="2235" y="25488"/>
                </a:lnTo>
                <a:lnTo>
                  <a:pt x="7277" y="28714"/>
                </a:lnTo>
                <a:lnTo>
                  <a:pt x="12560" y="27571"/>
                </a:lnTo>
                <a:lnTo>
                  <a:pt x="35432" y="21234"/>
                </a:lnTo>
                <a:lnTo>
                  <a:pt x="55645" y="16281"/>
                </a:lnTo>
                <a:lnTo>
                  <a:pt x="55143" y="16281"/>
                </a:lnTo>
                <a:lnTo>
                  <a:pt x="56527" y="16065"/>
                </a:lnTo>
                <a:lnTo>
                  <a:pt x="58314" y="16065"/>
                </a:lnTo>
                <a:lnTo>
                  <a:pt x="64655" y="15633"/>
                </a:lnTo>
                <a:lnTo>
                  <a:pt x="75730" y="14617"/>
                </a:lnTo>
                <a:lnTo>
                  <a:pt x="78511" y="11290"/>
                </a:lnTo>
                <a:lnTo>
                  <a:pt x="77863" y="4216"/>
                </a:lnTo>
                <a:lnTo>
                  <a:pt x="75247" y="1600"/>
                </a:lnTo>
                <a:lnTo>
                  <a:pt x="64655" y="647"/>
                </a:lnTo>
                <a:lnTo>
                  <a:pt x="55143" y="0"/>
                </a:lnTo>
                <a:close/>
              </a:path>
              <a:path w="78739" h="29210">
                <a:moveTo>
                  <a:pt x="56527" y="16065"/>
                </a:moveTo>
                <a:lnTo>
                  <a:pt x="55143" y="16281"/>
                </a:lnTo>
                <a:lnTo>
                  <a:pt x="55839" y="16234"/>
                </a:lnTo>
                <a:lnTo>
                  <a:pt x="56527" y="16065"/>
                </a:lnTo>
                <a:close/>
              </a:path>
              <a:path w="78739" h="29210">
                <a:moveTo>
                  <a:pt x="55839" y="16234"/>
                </a:moveTo>
                <a:lnTo>
                  <a:pt x="55143" y="16281"/>
                </a:lnTo>
                <a:lnTo>
                  <a:pt x="55645" y="16281"/>
                </a:lnTo>
                <a:lnTo>
                  <a:pt x="55839" y="16234"/>
                </a:lnTo>
                <a:close/>
              </a:path>
              <a:path w="78739" h="29210">
                <a:moveTo>
                  <a:pt x="58314" y="16065"/>
                </a:moveTo>
                <a:lnTo>
                  <a:pt x="56527" y="16065"/>
                </a:lnTo>
                <a:lnTo>
                  <a:pt x="55839" y="16234"/>
                </a:lnTo>
                <a:lnTo>
                  <a:pt x="58314" y="16065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534746" y="5109527"/>
            <a:ext cx="189369" cy="24908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010984" y="5072024"/>
            <a:ext cx="596569" cy="19041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700924" y="4884330"/>
            <a:ext cx="948740" cy="36795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917419" y="4995836"/>
            <a:ext cx="229768" cy="21342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328087" y="4845443"/>
            <a:ext cx="2130093" cy="3191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511813" y="4771390"/>
            <a:ext cx="410400" cy="29718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549944" y="5385333"/>
            <a:ext cx="225971" cy="252265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8918816" y="5581396"/>
            <a:ext cx="111125" cy="20320"/>
          </a:xfrm>
          <a:custGeom>
            <a:avLst/>
            <a:gdLst/>
            <a:ahLst/>
            <a:cxnLst/>
            <a:rect l="l" t="t" r="r" b="b"/>
            <a:pathLst>
              <a:path w="111125" h="20320">
                <a:moveTo>
                  <a:pt x="4533" y="12"/>
                </a:moveTo>
                <a:lnTo>
                  <a:pt x="25" y="4495"/>
                </a:lnTo>
                <a:lnTo>
                  <a:pt x="0" y="15589"/>
                </a:lnTo>
                <a:lnTo>
                  <a:pt x="4483" y="20095"/>
                </a:lnTo>
                <a:lnTo>
                  <a:pt x="10363" y="20104"/>
                </a:lnTo>
                <a:lnTo>
                  <a:pt x="58483" y="18616"/>
                </a:lnTo>
                <a:lnTo>
                  <a:pt x="106883" y="17103"/>
                </a:lnTo>
                <a:lnTo>
                  <a:pt x="110528" y="13200"/>
                </a:lnTo>
                <a:lnTo>
                  <a:pt x="110210" y="4114"/>
                </a:lnTo>
                <a:lnTo>
                  <a:pt x="106654" y="558"/>
                </a:lnTo>
                <a:lnTo>
                  <a:pt x="94739" y="152"/>
                </a:lnTo>
                <a:lnTo>
                  <a:pt x="58153" y="152"/>
                </a:lnTo>
                <a:lnTo>
                  <a:pt x="4533" y="12"/>
                </a:lnTo>
                <a:close/>
              </a:path>
              <a:path w="111125" h="20320">
                <a:moveTo>
                  <a:pt x="58175" y="152"/>
                </a:moveTo>
                <a:close/>
              </a:path>
              <a:path w="111125" h="20320">
                <a:moveTo>
                  <a:pt x="90271" y="0"/>
                </a:moveTo>
                <a:lnTo>
                  <a:pt x="58175" y="152"/>
                </a:lnTo>
                <a:lnTo>
                  <a:pt x="94739" y="152"/>
                </a:lnTo>
                <a:lnTo>
                  <a:pt x="90271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337726" y="5590485"/>
            <a:ext cx="173990" cy="41275"/>
          </a:xfrm>
          <a:custGeom>
            <a:avLst/>
            <a:gdLst/>
            <a:ahLst/>
            <a:cxnLst/>
            <a:rect l="l" t="t" r="r" b="b"/>
            <a:pathLst>
              <a:path w="173990" h="41275">
                <a:moveTo>
                  <a:pt x="173515" y="37919"/>
                </a:moveTo>
                <a:lnTo>
                  <a:pt x="137604" y="37919"/>
                </a:lnTo>
                <a:lnTo>
                  <a:pt x="154101" y="39911"/>
                </a:lnTo>
                <a:lnTo>
                  <a:pt x="170611" y="40858"/>
                </a:lnTo>
                <a:lnTo>
                  <a:pt x="173494" y="38286"/>
                </a:lnTo>
                <a:lnTo>
                  <a:pt x="173515" y="37919"/>
                </a:lnTo>
                <a:close/>
              </a:path>
              <a:path w="173990" h="41275">
                <a:moveTo>
                  <a:pt x="173602" y="31339"/>
                </a:moveTo>
                <a:lnTo>
                  <a:pt x="84302" y="31339"/>
                </a:lnTo>
                <a:lnTo>
                  <a:pt x="84467" y="31363"/>
                </a:lnTo>
                <a:lnTo>
                  <a:pt x="106667" y="34720"/>
                </a:lnTo>
                <a:lnTo>
                  <a:pt x="137706" y="37932"/>
                </a:lnTo>
                <a:lnTo>
                  <a:pt x="173515" y="37919"/>
                </a:lnTo>
                <a:lnTo>
                  <a:pt x="173875" y="31658"/>
                </a:lnTo>
                <a:lnTo>
                  <a:pt x="173602" y="31339"/>
                </a:lnTo>
                <a:close/>
              </a:path>
              <a:path w="173990" h="41275">
                <a:moveTo>
                  <a:pt x="84434" y="31359"/>
                </a:moveTo>
                <a:close/>
              </a:path>
              <a:path w="173990" h="41275">
                <a:moveTo>
                  <a:pt x="8127" y="0"/>
                </a:moveTo>
                <a:lnTo>
                  <a:pt x="2476" y="3646"/>
                </a:lnTo>
                <a:lnTo>
                  <a:pt x="0" y="15123"/>
                </a:lnTo>
                <a:lnTo>
                  <a:pt x="3644" y="20778"/>
                </a:lnTo>
                <a:lnTo>
                  <a:pt x="9690" y="22085"/>
                </a:lnTo>
                <a:lnTo>
                  <a:pt x="10337" y="22178"/>
                </a:lnTo>
                <a:lnTo>
                  <a:pt x="60998" y="28393"/>
                </a:lnTo>
                <a:lnTo>
                  <a:pt x="84434" y="31359"/>
                </a:lnTo>
                <a:lnTo>
                  <a:pt x="84302" y="31339"/>
                </a:lnTo>
                <a:lnTo>
                  <a:pt x="173602" y="31339"/>
                </a:lnTo>
                <a:lnTo>
                  <a:pt x="171450" y="28829"/>
                </a:lnTo>
                <a:lnTo>
                  <a:pt x="155486" y="27260"/>
                </a:lnTo>
                <a:lnTo>
                  <a:pt x="139192" y="24758"/>
                </a:lnTo>
                <a:lnTo>
                  <a:pt x="108203" y="21021"/>
                </a:lnTo>
                <a:lnTo>
                  <a:pt x="86613" y="17214"/>
                </a:lnTo>
                <a:lnTo>
                  <a:pt x="63766" y="12014"/>
                </a:lnTo>
                <a:lnTo>
                  <a:pt x="8127" y="0"/>
                </a:lnTo>
                <a:close/>
              </a:path>
              <a:path w="173990" h="41275">
                <a:moveTo>
                  <a:pt x="60959" y="28389"/>
                </a:moveTo>
                <a:close/>
              </a:path>
              <a:path w="173990" h="41275">
                <a:moveTo>
                  <a:pt x="155678" y="27279"/>
                </a:moveTo>
                <a:lnTo>
                  <a:pt x="155828" y="27302"/>
                </a:lnTo>
                <a:lnTo>
                  <a:pt x="155678" y="27279"/>
                </a:lnTo>
                <a:close/>
              </a:path>
              <a:path w="173990" h="41275">
                <a:moveTo>
                  <a:pt x="155554" y="27260"/>
                </a:moveTo>
                <a:close/>
              </a:path>
              <a:path w="173990" h="41275">
                <a:moveTo>
                  <a:pt x="108387" y="21043"/>
                </a:moveTo>
                <a:lnTo>
                  <a:pt x="108572" y="21075"/>
                </a:lnTo>
                <a:lnTo>
                  <a:pt x="108387" y="21043"/>
                </a:lnTo>
                <a:close/>
              </a:path>
              <a:path w="173990" h="41275">
                <a:moveTo>
                  <a:pt x="108261" y="21021"/>
                </a:moveTo>
                <a:close/>
              </a:path>
              <a:path w="173990" h="41275">
                <a:moveTo>
                  <a:pt x="86771" y="17242"/>
                </a:moveTo>
                <a:lnTo>
                  <a:pt x="86956" y="17284"/>
                </a:lnTo>
                <a:lnTo>
                  <a:pt x="86771" y="17242"/>
                </a:lnTo>
                <a:close/>
              </a:path>
              <a:path w="173990" h="41275">
                <a:moveTo>
                  <a:pt x="86649" y="17214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916782" y="5601823"/>
            <a:ext cx="166370" cy="22225"/>
          </a:xfrm>
          <a:custGeom>
            <a:avLst/>
            <a:gdLst/>
            <a:ahLst/>
            <a:cxnLst/>
            <a:rect l="l" t="t" r="r" b="b"/>
            <a:pathLst>
              <a:path w="166370" h="22225">
                <a:moveTo>
                  <a:pt x="109351" y="21344"/>
                </a:moveTo>
                <a:lnTo>
                  <a:pt x="82803" y="21344"/>
                </a:lnTo>
                <a:lnTo>
                  <a:pt x="103949" y="21672"/>
                </a:lnTo>
                <a:lnTo>
                  <a:pt x="104457" y="21659"/>
                </a:lnTo>
                <a:lnTo>
                  <a:pt x="109351" y="21344"/>
                </a:lnTo>
                <a:close/>
              </a:path>
              <a:path w="166370" h="22225">
                <a:moveTo>
                  <a:pt x="6108" y="0"/>
                </a:moveTo>
                <a:lnTo>
                  <a:pt x="1104" y="4108"/>
                </a:lnTo>
                <a:lnTo>
                  <a:pt x="0" y="15349"/>
                </a:lnTo>
                <a:lnTo>
                  <a:pt x="4114" y="20354"/>
                </a:lnTo>
                <a:lnTo>
                  <a:pt x="10045" y="20937"/>
                </a:lnTo>
                <a:lnTo>
                  <a:pt x="10680" y="20954"/>
                </a:lnTo>
                <a:lnTo>
                  <a:pt x="60325" y="21195"/>
                </a:lnTo>
                <a:lnTo>
                  <a:pt x="82867" y="21346"/>
                </a:lnTo>
                <a:lnTo>
                  <a:pt x="109351" y="21344"/>
                </a:lnTo>
                <a:lnTo>
                  <a:pt x="133976" y="19759"/>
                </a:lnTo>
                <a:lnTo>
                  <a:pt x="149047" y="18977"/>
                </a:lnTo>
                <a:lnTo>
                  <a:pt x="149656" y="18911"/>
                </a:lnTo>
                <a:lnTo>
                  <a:pt x="163995" y="16553"/>
                </a:lnTo>
                <a:lnTo>
                  <a:pt x="165887" y="13920"/>
                </a:lnTo>
                <a:lnTo>
                  <a:pt x="165082" y="8992"/>
                </a:lnTo>
                <a:lnTo>
                  <a:pt x="103809" y="8987"/>
                </a:lnTo>
                <a:lnTo>
                  <a:pt x="104102" y="8977"/>
                </a:lnTo>
                <a:lnTo>
                  <a:pt x="83364" y="7848"/>
                </a:lnTo>
                <a:lnTo>
                  <a:pt x="61137" y="5411"/>
                </a:lnTo>
                <a:lnTo>
                  <a:pt x="6108" y="0"/>
                </a:lnTo>
                <a:close/>
              </a:path>
              <a:path w="166370" h="22225">
                <a:moveTo>
                  <a:pt x="104102" y="8977"/>
                </a:moveTo>
                <a:lnTo>
                  <a:pt x="103809" y="8987"/>
                </a:lnTo>
                <a:lnTo>
                  <a:pt x="104393" y="8992"/>
                </a:lnTo>
                <a:lnTo>
                  <a:pt x="104102" y="8977"/>
                </a:lnTo>
                <a:close/>
              </a:path>
              <a:path w="166370" h="22225">
                <a:moveTo>
                  <a:pt x="133438" y="7899"/>
                </a:moveTo>
                <a:lnTo>
                  <a:pt x="104102" y="8977"/>
                </a:lnTo>
                <a:lnTo>
                  <a:pt x="104393" y="8992"/>
                </a:lnTo>
                <a:lnTo>
                  <a:pt x="165082" y="8992"/>
                </a:lnTo>
                <a:lnTo>
                  <a:pt x="164998" y="8478"/>
                </a:lnTo>
                <a:lnTo>
                  <a:pt x="164321" y="7955"/>
                </a:lnTo>
                <a:lnTo>
                  <a:pt x="148247" y="7955"/>
                </a:lnTo>
                <a:lnTo>
                  <a:pt x="148510" y="7930"/>
                </a:lnTo>
                <a:lnTo>
                  <a:pt x="133438" y="7899"/>
                </a:lnTo>
                <a:close/>
              </a:path>
              <a:path w="166370" h="22225">
                <a:moveTo>
                  <a:pt x="148510" y="7930"/>
                </a:moveTo>
                <a:lnTo>
                  <a:pt x="148247" y="7955"/>
                </a:lnTo>
                <a:lnTo>
                  <a:pt x="148767" y="7931"/>
                </a:lnTo>
                <a:lnTo>
                  <a:pt x="148510" y="7930"/>
                </a:lnTo>
                <a:close/>
              </a:path>
              <a:path w="166370" h="22225">
                <a:moveTo>
                  <a:pt x="162585" y="6614"/>
                </a:moveTo>
                <a:lnTo>
                  <a:pt x="148510" y="7930"/>
                </a:lnTo>
                <a:lnTo>
                  <a:pt x="148767" y="7931"/>
                </a:lnTo>
                <a:lnTo>
                  <a:pt x="148247" y="7955"/>
                </a:lnTo>
                <a:lnTo>
                  <a:pt x="164321" y="7955"/>
                </a:lnTo>
                <a:lnTo>
                  <a:pt x="162585" y="6614"/>
                </a:lnTo>
                <a:close/>
              </a:path>
              <a:path w="166370" h="22225">
                <a:moveTo>
                  <a:pt x="83452" y="7858"/>
                </a:moveTo>
                <a:lnTo>
                  <a:pt x="83642" y="7879"/>
                </a:lnTo>
                <a:lnTo>
                  <a:pt x="83836" y="7879"/>
                </a:lnTo>
                <a:lnTo>
                  <a:pt x="83452" y="7858"/>
                </a:lnTo>
                <a:close/>
              </a:path>
              <a:path w="166370" h="22225">
                <a:moveTo>
                  <a:pt x="83364" y="7848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412793" y="5583034"/>
            <a:ext cx="131445" cy="20955"/>
          </a:xfrm>
          <a:custGeom>
            <a:avLst/>
            <a:gdLst/>
            <a:ahLst/>
            <a:cxnLst/>
            <a:rect l="l" t="t" r="r" b="b"/>
            <a:pathLst>
              <a:path w="131445" h="20954">
                <a:moveTo>
                  <a:pt x="129971" y="19188"/>
                </a:moveTo>
                <a:lnTo>
                  <a:pt x="70739" y="19188"/>
                </a:lnTo>
                <a:lnTo>
                  <a:pt x="94627" y="20203"/>
                </a:lnTo>
                <a:lnTo>
                  <a:pt x="114109" y="20723"/>
                </a:lnTo>
                <a:lnTo>
                  <a:pt x="114566" y="20717"/>
                </a:lnTo>
                <a:lnTo>
                  <a:pt x="129362" y="19871"/>
                </a:lnTo>
                <a:lnTo>
                  <a:pt x="129971" y="19188"/>
                </a:lnTo>
                <a:close/>
              </a:path>
              <a:path w="131445" h="20954">
                <a:moveTo>
                  <a:pt x="4737" y="0"/>
                </a:moveTo>
                <a:lnTo>
                  <a:pt x="736" y="3403"/>
                </a:lnTo>
                <a:lnTo>
                  <a:pt x="0" y="12537"/>
                </a:lnTo>
                <a:lnTo>
                  <a:pt x="3403" y="16537"/>
                </a:lnTo>
                <a:lnTo>
                  <a:pt x="8343" y="16929"/>
                </a:lnTo>
                <a:lnTo>
                  <a:pt x="70789" y="19190"/>
                </a:lnTo>
                <a:lnTo>
                  <a:pt x="129971" y="19188"/>
                </a:lnTo>
                <a:lnTo>
                  <a:pt x="131394" y="17593"/>
                </a:lnTo>
                <a:lnTo>
                  <a:pt x="131102" y="12485"/>
                </a:lnTo>
                <a:lnTo>
                  <a:pt x="129159" y="10532"/>
                </a:lnTo>
                <a:lnTo>
                  <a:pt x="114627" y="9700"/>
                </a:lnTo>
                <a:lnTo>
                  <a:pt x="95402" y="7811"/>
                </a:lnTo>
                <a:lnTo>
                  <a:pt x="71589" y="5405"/>
                </a:lnTo>
                <a:lnTo>
                  <a:pt x="4737" y="0"/>
                </a:lnTo>
                <a:close/>
              </a:path>
              <a:path w="131445" h="20954">
                <a:moveTo>
                  <a:pt x="114710" y="9708"/>
                </a:moveTo>
                <a:lnTo>
                  <a:pt x="114856" y="9716"/>
                </a:lnTo>
                <a:lnTo>
                  <a:pt x="114710" y="9708"/>
                </a:lnTo>
                <a:close/>
              </a:path>
              <a:path w="131445" h="20954">
                <a:moveTo>
                  <a:pt x="114627" y="9700"/>
                </a:moveTo>
                <a:close/>
              </a:path>
              <a:path w="131445" h="20954">
                <a:moveTo>
                  <a:pt x="95411" y="7812"/>
                </a:moveTo>
                <a:close/>
              </a:path>
              <a:path w="131445" h="20954">
                <a:moveTo>
                  <a:pt x="95402" y="7811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48302" y="5300865"/>
            <a:ext cx="227329" cy="599440"/>
          </a:xfrm>
          <a:custGeom>
            <a:avLst/>
            <a:gdLst/>
            <a:ahLst/>
            <a:cxnLst/>
            <a:rect l="l" t="t" r="r" b="b"/>
            <a:pathLst>
              <a:path w="227329" h="599439">
                <a:moveTo>
                  <a:pt x="12509" y="33108"/>
                </a:moveTo>
                <a:lnTo>
                  <a:pt x="12407" y="25920"/>
                </a:lnTo>
                <a:lnTo>
                  <a:pt x="11099" y="30480"/>
                </a:lnTo>
                <a:lnTo>
                  <a:pt x="12509" y="33108"/>
                </a:lnTo>
                <a:close/>
              </a:path>
              <a:path w="227329" h="599439">
                <a:moveTo>
                  <a:pt x="184035" y="15240"/>
                </a:moveTo>
                <a:lnTo>
                  <a:pt x="182486" y="11125"/>
                </a:lnTo>
                <a:lnTo>
                  <a:pt x="182486" y="6350"/>
                </a:lnTo>
                <a:lnTo>
                  <a:pt x="179628" y="3568"/>
                </a:lnTo>
                <a:lnTo>
                  <a:pt x="179247" y="2540"/>
                </a:lnTo>
                <a:lnTo>
                  <a:pt x="178155" y="2133"/>
                </a:lnTo>
                <a:lnTo>
                  <a:pt x="177279" y="1270"/>
                </a:lnTo>
                <a:lnTo>
                  <a:pt x="175856" y="1270"/>
                </a:lnTo>
                <a:lnTo>
                  <a:pt x="172478" y="0"/>
                </a:lnTo>
                <a:lnTo>
                  <a:pt x="169049" y="1270"/>
                </a:lnTo>
                <a:lnTo>
                  <a:pt x="165569" y="2540"/>
                </a:lnTo>
                <a:lnTo>
                  <a:pt x="164731" y="2540"/>
                </a:lnTo>
                <a:lnTo>
                  <a:pt x="159753" y="3810"/>
                </a:lnTo>
                <a:lnTo>
                  <a:pt x="160680" y="3810"/>
                </a:lnTo>
                <a:lnTo>
                  <a:pt x="152641" y="5080"/>
                </a:lnTo>
                <a:lnTo>
                  <a:pt x="152946" y="5080"/>
                </a:lnTo>
                <a:lnTo>
                  <a:pt x="142862" y="6350"/>
                </a:lnTo>
                <a:lnTo>
                  <a:pt x="143154" y="6350"/>
                </a:lnTo>
                <a:lnTo>
                  <a:pt x="130238" y="7620"/>
                </a:lnTo>
                <a:lnTo>
                  <a:pt x="115849" y="8890"/>
                </a:lnTo>
                <a:lnTo>
                  <a:pt x="99796" y="8890"/>
                </a:lnTo>
                <a:lnTo>
                  <a:pt x="82537" y="10160"/>
                </a:lnTo>
                <a:lnTo>
                  <a:pt x="66217" y="12700"/>
                </a:lnTo>
                <a:lnTo>
                  <a:pt x="66382" y="12700"/>
                </a:lnTo>
                <a:lnTo>
                  <a:pt x="51422" y="13970"/>
                </a:lnTo>
                <a:lnTo>
                  <a:pt x="50838" y="13970"/>
                </a:lnTo>
                <a:lnTo>
                  <a:pt x="38938" y="15240"/>
                </a:lnTo>
                <a:lnTo>
                  <a:pt x="30403" y="15240"/>
                </a:lnTo>
                <a:lnTo>
                  <a:pt x="26365" y="16243"/>
                </a:lnTo>
                <a:lnTo>
                  <a:pt x="21158" y="15240"/>
                </a:lnTo>
                <a:lnTo>
                  <a:pt x="17957" y="16510"/>
                </a:lnTo>
                <a:lnTo>
                  <a:pt x="17411" y="16510"/>
                </a:lnTo>
                <a:lnTo>
                  <a:pt x="17043" y="16865"/>
                </a:lnTo>
                <a:lnTo>
                  <a:pt x="14770" y="17780"/>
                </a:lnTo>
                <a:lnTo>
                  <a:pt x="14198" y="19723"/>
                </a:lnTo>
                <a:lnTo>
                  <a:pt x="12357" y="21590"/>
                </a:lnTo>
                <a:lnTo>
                  <a:pt x="12407" y="25920"/>
                </a:lnTo>
                <a:lnTo>
                  <a:pt x="12560" y="25400"/>
                </a:lnTo>
                <a:lnTo>
                  <a:pt x="12509" y="33108"/>
                </a:lnTo>
                <a:lnTo>
                  <a:pt x="12534" y="34290"/>
                </a:lnTo>
                <a:lnTo>
                  <a:pt x="13830" y="35560"/>
                </a:lnTo>
                <a:lnTo>
                  <a:pt x="14516" y="36830"/>
                </a:lnTo>
                <a:lnTo>
                  <a:pt x="15468" y="37172"/>
                </a:lnTo>
                <a:lnTo>
                  <a:pt x="17716" y="39370"/>
                </a:lnTo>
                <a:lnTo>
                  <a:pt x="21577" y="39370"/>
                </a:lnTo>
                <a:lnTo>
                  <a:pt x="25641" y="39370"/>
                </a:lnTo>
                <a:lnTo>
                  <a:pt x="26162" y="39370"/>
                </a:lnTo>
                <a:lnTo>
                  <a:pt x="26352" y="39370"/>
                </a:lnTo>
                <a:lnTo>
                  <a:pt x="27787" y="39370"/>
                </a:lnTo>
                <a:lnTo>
                  <a:pt x="31165" y="38430"/>
                </a:lnTo>
                <a:lnTo>
                  <a:pt x="95402" y="59690"/>
                </a:lnTo>
                <a:lnTo>
                  <a:pt x="100711" y="57150"/>
                </a:lnTo>
                <a:lnTo>
                  <a:pt x="103911" y="48260"/>
                </a:lnTo>
                <a:lnTo>
                  <a:pt x="101561" y="43180"/>
                </a:lnTo>
                <a:lnTo>
                  <a:pt x="96964" y="40640"/>
                </a:lnTo>
                <a:lnTo>
                  <a:pt x="79425" y="33858"/>
                </a:lnTo>
                <a:lnTo>
                  <a:pt x="84797" y="33020"/>
                </a:lnTo>
                <a:lnTo>
                  <a:pt x="101333" y="33020"/>
                </a:lnTo>
                <a:lnTo>
                  <a:pt x="117652" y="31750"/>
                </a:lnTo>
                <a:lnTo>
                  <a:pt x="145122" y="29210"/>
                </a:lnTo>
                <a:lnTo>
                  <a:pt x="154978" y="28041"/>
                </a:lnTo>
                <a:lnTo>
                  <a:pt x="153212" y="35560"/>
                </a:lnTo>
                <a:lnTo>
                  <a:pt x="149491" y="53340"/>
                </a:lnTo>
                <a:lnTo>
                  <a:pt x="149364" y="53340"/>
                </a:lnTo>
                <a:lnTo>
                  <a:pt x="146177" y="76200"/>
                </a:lnTo>
                <a:lnTo>
                  <a:pt x="144119" y="102870"/>
                </a:lnTo>
                <a:lnTo>
                  <a:pt x="142989" y="132080"/>
                </a:lnTo>
                <a:lnTo>
                  <a:pt x="143243" y="163830"/>
                </a:lnTo>
                <a:lnTo>
                  <a:pt x="143217" y="195580"/>
                </a:lnTo>
                <a:lnTo>
                  <a:pt x="143789" y="229870"/>
                </a:lnTo>
                <a:lnTo>
                  <a:pt x="145656" y="262890"/>
                </a:lnTo>
                <a:lnTo>
                  <a:pt x="147751" y="295910"/>
                </a:lnTo>
                <a:lnTo>
                  <a:pt x="150812" y="326390"/>
                </a:lnTo>
                <a:lnTo>
                  <a:pt x="150774" y="325120"/>
                </a:lnTo>
                <a:lnTo>
                  <a:pt x="152095" y="344170"/>
                </a:lnTo>
                <a:lnTo>
                  <a:pt x="153263" y="363220"/>
                </a:lnTo>
                <a:lnTo>
                  <a:pt x="155206" y="389890"/>
                </a:lnTo>
                <a:lnTo>
                  <a:pt x="156425" y="421640"/>
                </a:lnTo>
                <a:lnTo>
                  <a:pt x="156946" y="439420"/>
                </a:lnTo>
                <a:lnTo>
                  <a:pt x="156984" y="473710"/>
                </a:lnTo>
                <a:lnTo>
                  <a:pt x="156730" y="487680"/>
                </a:lnTo>
                <a:lnTo>
                  <a:pt x="156730" y="498373"/>
                </a:lnTo>
                <a:lnTo>
                  <a:pt x="152285" y="511810"/>
                </a:lnTo>
                <a:lnTo>
                  <a:pt x="152450" y="511810"/>
                </a:lnTo>
                <a:lnTo>
                  <a:pt x="148805" y="521004"/>
                </a:lnTo>
                <a:lnTo>
                  <a:pt x="141605" y="531152"/>
                </a:lnTo>
                <a:lnTo>
                  <a:pt x="135001" y="537210"/>
                </a:lnTo>
                <a:lnTo>
                  <a:pt x="135978" y="537210"/>
                </a:lnTo>
                <a:lnTo>
                  <a:pt x="128219" y="543560"/>
                </a:lnTo>
                <a:lnTo>
                  <a:pt x="120738" y="549910"/>
                </a:lnTo>
                <a:lnTo>
                  <a:pt x="121208" y="549910"/>
                </a:lnTo>
                <a:lnTo>
                  <a:pt x="111417" y="557530"/>
                </a:lnTo>
                <a:lnTo>
                  <a:pt x="97282" y="568960"/>
                </a:lnTo>
                <a:lnTo>
                  <a:pt x="97688" y="567690"/>
                </a:lnTo>
                <a:lnTo>
                  <a:pt x="95961" y="569137"/>
                </a:lnTo>
                <a:lnTo>
                  <a:pt x="95961" y="570230"/>
                </a:lnTo>
                <a:lnTo>
                  <a:pt x="95402" y="570611"/>
                </a:lnTo>
                <a:lnTo>
                  <a:pt x="95275" y="570661"/>
                </a:lnTo>
                <a:lnTo>
                  <a:pt x="95961" y="570230"/>
                </a:lnTo>
                <a:lnTo>
                  <a:pt x="95961" y="569137"/>
                </a:lnTo>
                <a:lnTo>
                  <a:pt x="94653" y="570230"/>
                </a:lnTo>
                <a:lnTo>
                  <a:pt x="94030" y="571106"/>
                </a:lnTo>
                <a:lnTo>
                  <a:pt x="92913" y="571500"/>
                </a:lnTo>
                <a:lnTo>
                  <a:pt x="67881" y="571500"/>
                </a:lnTo>
                <a:lnTo>
                  <a:pt x="55867" y="572566"/>
                </a:lnTo>
                <a:lnTo>
                  <a:pt x="55473" y="571500"/>
                </a:lnTo>
                <a:lnTo>
                  <a:pt x="51269" y="570230"/>
                </a:lnTo>
                <a:lnTo>
                  <a:pt x="41948" y="573811"/>
                </a:lnTo>
                <a:lnTo>
                  <a:pt x="38836" y="574090"/>
                </a:lnTo>
                <a:lnTo>
                  <a:pt x="38519" y="574128"/>
                </a:lnTo>
                <a:lnTo>
                  <a:pt x="25844" y="575310"/>
                </a:lnTo>
                <a:lnTo>
                  <a:pt x="15773" y="577850"/>
                </a:lnTo>
                <a:lnTo>
                  <a:pt x="14338" y="577850"/>
                </a:lnTo>
                <a:lnTo>
                  <a:pt x="11417" y="578510"/>
                </a:lnTo>
                <a:lnTo>
                  <a:pt x="8547" y="577850"/>
                </a:lnTo>
                <a:lnTo>
                  <a:pt x="3009" y="580390"/>
                </a:lnTo>
                <a:lnTo>
                  <a:pt x="2895" y="580783"/>
                </a:lnTo>
                <a:lnTo>
                  <a:pt x="0" y="586740"/>
                </a:lnTo>
                <a:lnTo>
                  <a:pt x="711" y="589140"/>
                </a:lnTo>
                <a:lnTo>
                  <a:pt x="12" y="591820"/>
                </a:lnTo>
                <a:lnTo>
                  <a:pt x="2933" y="596607"/>
                </a:lnTo>
                <a:lnTo>
                  <a:pt x="3022" y="596900"/>
                </a:lnTo>
                <a:lnTo>
                  <a:pt x="8559" y="599440"/>
                </a:lnTo>
                <a:lnTo>
                  <a:pt x="9601" y="599224"/>
                </a:lnTo>
                <a:lnTo>
                  <a:pt x="9715" y="599440"/>
                </a:lnTo>
                <a:lnTo>
                  <a:pt x="18237" y="599440"/>
                </a:lnTo>
                <a:lnTo>
                  <a:pt x="28384" y="598170"/>
                </a:lnTo>
                <a:lnTo>
                  <a:pt x="41465" y="598170"/>
                </a:lnTo>
                <a:lnTo>
                  <a:pt x="69799" y="595630"/>
                </a:lnTo>
                <a:lnTo>
                  <a:pt x="69507" y="595630"/>
                </a:lnTo>
                <a:lnTo>
                  <a:pt x="89979" y="594360"/>
                </a:lnTo>
                <a:lnTo>
                  <a:pt x="99695" y="594360"/>
                </a:lnTo>
                <a:lnTo>
                  <a:pt x="101981" y="593090"/>
                </a:lnTo>
                <a:lnTo>
                  <a:pt x="103771" y="593090"/>
                </a:lnTo>
                <a:lnTo>
                  <a:pt x="107607" y="590550"/>
                </a:lnTo>
                <a:lnTo>
                  <a:pt x="109410" y="589280"/>
                </a:lnTo>
                <a:lnTo>
                  <a:pt x="108673" y="589280"/>
                </a:lnTo>
                <a:lnTo>
                  <a:pt x="112102" y="586740"/>
                </a:lnTo>
                <a:lnTo>
                  <a:pt x="126238" y="575310"/>
                </a:lnTo>
                <a:lnTo>
                  <a:pt x="129374" y="572770"/>
                </a:lnTo>
                <a:lnTo>
                  <a:pt x="130987" y="571500"/>
                </a:lnTo>
                <a:lnTo>
                  <a:pt x="132600" y="570230"/>
                </a:lnTo>
                <a:lnTo>
                  <a:pt x="134213" y="568960"/>
                </a:lnTo>
                <a:lnTo>
                  <a:pt x="135839" y="567690"/>
                </a:lnTo>
                <a:lnTo>
                  <a:pt x="136296" y="567690"/>
                </a:lnTo>
                <a:lnTo>
                  <a:pt x="143776" y="561340"/>
                </a:lnTo>
                <a:lnTo>
                  <a:pt x="143535" y="561340"/>
                </a:lnTo>
                <a:lnTo>
                  <a:pt x="150990" y="554990"/>
                </a:lnTo>
                <a:lnTo>
                  <a:pt x="151942" y="553720"/>
                </a:lnTo>
                <a:lnTo>
                  <a:pt x="158864" y="546100"/>
                </a:lnTo>
                <a:lnTo>
                  <a:pt x="168859" y="533400"/>
                </a:lnTo>
                <a:lnTo>
                  <a:pt x="169595" y="532130"/>
                </a:lnTo>
                <a:lnTo>
                  <a:pt x="170345" y="530860"/>
                </a:lnTo>
                <a:lnTo>
                  <a:pt x="173469" y="521970"/>
                </a:lnTo>
                <a:lnTo>
                  <a:pt x="174371" y="519430"/>
                </a:lnTo>
                <a:lnTo>
                  <a:pt x="179476" y="504190"/>
                </a:lnTo>
                <a:lnTo>
                  <a:pt x="180047" y="500380"/>
                </a:lnTo>
                <a:lnTo>
                  <a:pt x="180047" y="496570"/>
                </a:lnTo>
                <a:lnTo>
                  <a:pt x="180047" y="487680"/>
                </a:lnTo>
                <a:lnTo>
                  <a:pt x="179793" y="473710"/>
                </a:lnTo>
                <a:lnTo>
                  <a:pt x="179781" y="439420"/>
                </a:lnTo>
                <a:lnTo>
                  <a:pt x="179209" y="420370"/>
                </a:lnTo>
                <a:lnTo>
                  <a:pt x="177952" y="388620"/>
                </a:lnTo>
                <a:lnTo>
                  <a:pt x="176009" y="361950"/>
                </a:lnTo>
                <a:lnTo>
                  <a:pt x="174840" y="342900"/>
                </a:lnTo>
                <a:lnTo>
                  <a:pt x="173583" y="325120"/>
                </a:lnTo>
                <a:lnTo>
                  <a:pt x="173494" y="323850"/>
                </a:lnTo>
                <a:lnTo>
                  <a:pt x="170434" y="293370"/>
                </a:lnTo>
                <a:lnTo>
                  <a:pt x="168389" y="261620"/>
                </a:lnTo>
                <a:lnTo>
                  <a:pt x="166725" y="229870"/>
                </a:lnTo>
                <a:lnTo>
                  <a:pt x="166662" y="228600"/>
                </a:lnTo>
                <a:lnTo>
                  <a:pt x="166674" y="229870"/>
                </a:lnTo>
                <a:lnTo>
                  <a:pt x="166128" y="195580"/>
                </a:lnTo>
                <a:lnTo>
                  <a:pt x="166116" y="163830"/>
                </a:lnTo>
                <a:lnTo>
                  <a:pt x="166357" y="132080"/>
                </a:lnTo>
                <a:lnTo>
                  <a:pt x="167462" y="104140"/>
                </a:lnTo>
                <a:lnTo>
                  <a:pt x="169367" y="78740"/>
                </a:lnTo>
                <a:lnTo>
                  <a:pt x="172466" y="57150"/>
                </a:lnTo>
                <a:lnTo>
                  <a:pt x="172351" y="58420"/>
                </a:lnTo>
                <a:lnTo>
                  <a:pt x="172593" y="57150"/>
                </a:lnTo>
                <a:lnTo>
                  <a:pt x="176085" y="39370"/>
                </a:lnTo>
                <a:lnTo>
                  <a:pt x="175996" y="40640"/>
                </a:lnTo>
                <a:lnTo>
                  <a:pt x="176301" y="39370"/>
                </a:lnTo>
                <a:lnTo>
                  <a:pt x="179120" y="28041"/>
                </a:lnTo>
                <a:lnTo>
                  <a:pt x="180657" y="21755"/>
                </a:lnTo>
                <a:lnTo>
                  <a:pt x="181140" y="21590"/>
                </a:lnTo>
                <a:lnTo>
                  <a:pt x="184035" y="15240"/>
                </a:lnTo>
                <a:close/>
              </a:path>
              <a:path w="227329" h="599439">
                <a:moveTo>
                  <a:pt x="227203" y="275818"/>
                </a:moveTo>
                <a:lnTo>
                  <a:pt x="223799" y="272415"/>
                </a:lnTo>
                <a:lnTo>
                  <a:pt x="215417" y="272415"/>
                </a:lnTo>
                <a:lnTo>
                  <a:pt x="212013" y="275818"/>
                </a:lnTo>
                <a:lnTo>
                  <a:pt x="212013" y="284200"/>
                </a:lnTo>
                <a:lnTo>
                  <a:pt x="215417" y="287604"/>
                </a:lnTo>
                <a:lnTo>
                  <a:pt x="223799" y="287604"/>
                </a:lnTo>
                <a:lnTo>
                  <a:pt x="227203" y="284200"/>
                </a:lnTo>
                <a:lnTo>
                  <a:pt x="227203" y="280009"/>
                </a:lnTo>
                <a:lnTo>
                  <a:pt x="227203" y="27581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78521" y="4171302"/>
            <a:ext cx="329234" cy="19362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1115929" y="5289397"/>
            <a:ext cx="365926" cy="404002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3540" y="650798"/>
            <a:ext cx="4528820" cy="2456180"/>
            <a:chOff x="2823540" y="650798"/>
            <a:chExt cx="4528820" cy="2456180"/>
          </a:xfrm>
        </p:grpSpPr>
        <p:sp>
          <p:nvSpPr>
            <p:cNvPr id="4" name="object 4"/>
            <p:cNvSpPr/>
            <p:nvPr/>
          </p:nvSpPr>
          <p:spPr>
            <a:xfrm>
              <a:off x="3427260" y="1087158"/>
              <a:ext cx="59055" cy="2019300"/>
            </a:xfrm>
            <a:custGeom>
              <a:avLst/>
              <a:gdLst/>
              <a:ahLst/>
              <a:cxnLst/>
              <a:rect l="l" t="t" r="r" b="b"/>
              <a:pathLst>
                <a:path w="59054" h="2019300">
                  <a:moveTo>
                    <a:pt x="35445" y="2006600"/>
                  </a:moveTo>
                  <a:lnTo>
                    <a:pt x="12280" y="2006600"/>
                  </a:lnTo>
                  <a:lnTo>
                    <a:pt x="14909" y="2019300"/>
                  </a:lnTo>
                  <a:lnTo>
                    <a:pt x="35318" y="2019300"/>
                  </a:lnTo>
                  <a:lnTo>
                    <a:pt x="35445" y="2006600"/>
                  </a:lnTo>
                  <a:close/>
                </a:path>
                <a:path w="59054" h="2019300">
                  <a:moveTo>
                    <a:pt x="15646" y="1993900"/>
                  </a:moveTo>
                  <a:lnTo>
                    <a:pt x="7759" y="1993900"/>
                  </a:lnTo>
                  <a:lnTo>
                    <a:pt x="12039" y="2006600"/>
                  </a:lnTo>
                  <a:lnTo>
                    <a:pt x="15519" y="2006600"/>
                  </a:lnTo>
                  <a:lnTo>
                    <a:pt x="15646" y="1993900"/>
                  </a:lnTo>
                  <a:close/>
                </a:path>
                <a:path w="59054" h="2019300">
                  <a:moveTo>
                    <a:pt x="23533" y="1981200"/>
                  </a:moveTo>
                  <a:lnTo>
                    <a:pt x="16205" y="1981200"/>
                  </a:lnTo>
                  <a:lnTo>
                    <a:pt x="16205" y="1993900"/>
                  </a:lnTo>
                  <a:lnTo>
                    <a:pt x="15646" y="1993900"/>
                  </a:lnTo>
                  <a:lnTo>
                    <a:pt x="15519" y="2006600"/>
                  </a:lnTo>
                  <a:lnTo>
                    <a:pt x="30581" y="2006600"/>
                  </a:lnTo>
                  <a:lnTo>
                    <a:pt x="26162" y="1993900"/>
                  </a:lnTo>
                  <a:lnTo>
                    <a:pt x="23533" y="1981200"/>
                  </a:lnTo>
                  <a:close/>
                </a:path>
                <a:path w="59054" h="2019300">
                  <a:moveTo>
                    <a:pt x="37198" y="1981200"/>
                  </a:moveTo>
                  <a:lnTo>
                    <a:pt x="23533" y="1981200"/>
                  </a:lnTo>
                  <a:lnTo>
                    <a:pt x="26162" y="1993900"/>
                  </a:lnTo>
                  <a:lnTo>
                    <a:pt x="30581" y="2006600"/>
                  </a:lnTo>
                  <a:lnTo>
                    <a:pt x="36537" y="2006600"/>
                  </a:lnTo>
                  <a:lnTo>
                    <a:pt x="36677" y="1993900"/>
                  </a:lnTo>
                  <a:lnTo>
                    <a:pt x="37211" y="1993900"/>
                  </a:lnTo>
                  <a:lnTo>
                    <a:pt x="37198" y="1981200"/>
                  </a:lnTo>
                  <a:close/>
                </a:path>
                <a:path w="59054" h="2019300">
                  <a:moveTo>
                    <a:pt x="18580" y="1955800"/>
                  </a:moveTo>
                  <a:lnTo>
                    <a:pt x="3149" y="1955800"/>
                  </a:lnTo>
                  <a:lnTo>
                    <a:pt x="0" y="1968500"/>
                  </a:lnTo>
                  <a:lnTo>
                    <a:pt x="5105" y="1981200"/>
                  </a:lnTo>
                  <a:lnTo>
                    <a:pt x="7899" y="1993900"/>
                  </a:lnTo>
                  <a:lnTo>
                    <a:pt x="16205" y="1993900"/>
                  </a:lnTo>
                  <a:lnTo>
                    <a:pt x="16205" y="1981200"/>
                  </a:lnTo>
                  <a:lnTo>
                    <a:pt x="16827" y="1981200"/>
                  </a:lnTo>
                  <a:lnTo>
                    <a:pt x="17576" y="1968500"/>
                  </a:lnTo>
                  <a:lnTo>
                    <a:pt x="18724" y="1956516"/>
                  </a:lnTo>
                  <a:lnTo>
                    <a:pt x="18580" y="1955800"/>
                  </a:lnTo>
                  <a:close/>
                </a:path>
                <a:path w="59054" h="2019300">
                  <a:moveTo>
                    <a:pt x="18724" y="1956516"/>
                  </a:moveTo>
                  <a:lnTo>
                    <a:pt x="17525" y="1968500"/>
                  </a:lnTo>
                  <a:lnTo>
                    <a:pt x="16827" y="1981200"/>
                  </a:lnTo>
                  <a:lnTo>
                    <a:pt x="23698" y="1981200"/>
                  </a:lnTo>
                  <a:lnTo>
                    <a:pt x="18724" y="1956516"/>
                  </a:lnTo>
                  <a:close/>
                </a:path>
                <a:path w="59054" h="2019300">
                  <a:moveTo>
                    <a:pt x="39636" y="1955800"/>
                  </a:moveTo>
                  <a:lnTo>
                    <a:pt x="18796" y="1955800"/>
                  </a:lnTo>
                  <a:lnTo>
                    <a:pt x="18724" y="1956516"/>
                  </a:lnTo>
                  <a:lnTo>
                    <a:pt x="23698" y="1981200"/>
                  </a:lnTo>
                  <a:lnTo>
                    <a:pt x="37668" y="1981200"/>
                  </a:lnTo>
                  <a:lnTo>
                    <a:pt x="38353" y="1968500"/>
                  </a:lnTo>
                  <a:lnTo>
                    <a:pt x="39090" y="1968500"/>
                  </a:lnTo>
                  <a:lnTo>
                    <a:pt x="39636" y="1955800"/>
                  </a:lnTo>
                  <a:close/>
                </a:path>
                <a:path w="59054" h="2019300">
                  <a:moveTo>
                    <a:pt x="39509" y="1752600"/>
                  </a:moveTo>
                  <a:lnTo>
                    <a:pt x="18910" y="1752600"/>
                  </a:lnTo>
                  <a:lnTo>
                    <a:pt x="18888" y="1803400"/>
                  </a:lnTo>
                  <a:lnTo>
                    <a:pt x="18770" y="1955800"/>
                  </a:lnTo>
                  <a:lnTo>
                    <a:pt x="39674" y="1955800"/>
                  </a:lnTo>
                  <a:lnTo>
                    <a:pt x="39570" y="1879600"/>
                  </a:lnTo>
                  <a:lnTo>
                    <a:pt x="39497" y="1765300"/>
                  </a:lnTo>
                  <a:lnTo>
                    <a:pt x="39509" y="1752600"/>
                  </a:lnTo>
                  <a:close/>
                </a:path>
                <a:path w="59054" h="2019300">
                  <a:moveTo>
                    <a:pt x="39518" y="1764780"/>
                  </a:moveTo>
                  <a:lnTo>
                    <a:pt x="39497" y="1765300"/>
                  </a:lnTo>
                  <a:lnTo>
                    <a:pt x="39518" y="1764780"/>
                  </a:lnTo>
                  <a:close/>
                </a:path>
                <a:path w="59054" h="2019300">
                  <a:moveTo>
                    <a:pt x="40716" y="1727200"/>
                  </a:moveTo>
                  <a:lnTo>
                    <a:pt x="20192" y="1727200"/>
                  </a:lnTo>
                  <a:lnTo>
                    <a:pt x="19634" y="1739900"/>
                  </a:lnTo>
                  <a:lnTo>
                    <a:pt x="19481" y="1752600"/>
                  </a:lnTo>
                  <a:lnTo>
                    <a:pt x="39509" y="1752600"/>
                  </a:lnTo>
                  <a:lnTo>
                    <a:pt x="39518" y="1764780"/>
                  </a:lnTo>
                  <a:lnTo>
                    <a:pt x="40030" y="1752600"/>
                  </a:lnTo>
                  <a:lnTo>
                    <a:pt x="40157" y="1739900"/>
                  </a:lnTo>
                  <a:lnTo>
                    <a:pt x="40716" y="1727200"/>
                  </a:lnTo>
                  <a:close/>
                </a:path>
                <a:path w="59054" h="2019300">
                  <a:moveTo>
                    <a:pt x="41262" y="1676400"/>
                  </a:moveTo>
                  <a:lnTo>
                    <a:pt x="20764" y="1676400"/>
                  </a:lnTo>
                  <a:lnTo>
                    <a:pt x="20192" y="1689100"/>
                  </a:lnTo>
                  <a:lnTo>
                    <a:pt x="20180" y="1727200"/>
                  </a:lnTo>
                  <a:lnTo>
                    <a:pt x="40703" y="1727200"/>
                  </a:lnTo>
                  <a:lnTo>
                    <a:pt x="40690" y="1689100"/>
                  </a:lnTo>
                  <a:lnTo>
                    <a:pt x="41262" y="1676400"/>
                  </a:lnTo>
                  <a:close/>
                </a:path>
                <a:path w="59054" h="2019300">
                  <a:moveTo>
                    <a:pt x="41732" y="1308100"/>
                  </a:moveTo>
                  <a:lnTo>
                    <a:pt x="21716" y="1308100"/>
                  </a:lnTo>
                  <a:lnTo>
                    <a:pt x="21577" y="1460500"/>
                  </a:lnTo>
                  <a:lnTo>
                    <a:pt x="21475" y="1651000"/>
                  </a:lnTo>
                  <a:lnTo>
                    <a:pt x="20891" y="1676400"/>
                  </a:lnTo>
                  <a:lnTo>
                    <a:pt x="41401" y="1676400"/>
                  </a:lnTo>
                  <a:lnTo>
                    <a:pt x="41973" y="1651000"/>
                  </a:lnTo>
                  <a:lnTo>
                    <a:pt x="41871" y="1549400"/>
                  </a:lnTo>
                  <a:lnTo>
                    <a:pt x="41732" y="1308100"/>
                  </a:lnTo>
                  <a:close/>
                </a:path>
                <a:path w="59054" h="2019300">
                  <a:moveTo>
                    <a:pt x="42417" y="1295400"/>
                  </a:moveTo>
                  <a:lnTo>
                    <a:pt x="22390" y="1295400"/>
                  </a:lnTo>
                  <a:lnTo>
                    <a:pt x="22250" y="1308100"/>
                  </a:lnTo>
                  <a:lnTo>
                    <a:pt x="42265" y="1308100"/>
                  </a:lnTo>
                  <a:lnTo>
                    <a:pt x="42417" y="1295400"/>
                  </a:lnTo>
                  <a:close/>
                </a:path>
                <a:path w="59054" h="2019300">
                  <a:moveTo>
                    <a:pt x="43434" y="1282700"/>
                  </a:moveTo>
                  <a:lnTo>
                    <a:pt x="23558" y="1282700"/>
                  </a:lnTo>
                  <a:lnTo>
                    <a:pt x="22453" y="1295400"/>
                  </a:lnTo>
                  <a:lnTo>
                    <a:pt x="42354" y="1295400"/>
                  </a:lnTo>
                  <a:lnTo>
                    <a:pt x="43434" y="1282700"/>
                  </a:lnTo>
                  <a:close/>
                </a:path>
                <a:path w="59054" h="2019300">
                  <a:moveTo>
                    <a:pt x="44132" y="1244600"/>
                  </a:moveTo>
                  <a:lnTo>
                    <a:pt x="24218" y="1244600"/>
                  </a:lnTo>
                  <a:lnTo>
                    <a:pt x="24218" y="1257300"/>
                  </a:lnTo>
                  <a:lnTo>
                    <a:pt x="23647" y="1270000"/>
                  </a:lnTo>
                  <a:lnTo>
                    <a:pt x="23495" y="1282700"/>
                  </a:lnTo>
                  <a:lnTo>
                    <a:pt x="43497" y="1282700"/>
                  </a:lnTo>
                  <a:lnTo>
                    <a:pt x="43599" y="1270000"/>
                  </a:lnTo>
                  <a:lnTo>
                    <a:pt x="44132" y="1257300"/>
                  </a:lnTo>
                  <a:lnTo>
                    <a:pt x="44132" y="1244600"/>
                  </a:lnTo>
                  <a:close/>
                </a:path>
                <a:path w="59054" h="2019300">
                  <a:moveTo>
                    <a:pt x="45910" y="1168400"/>
                  </a:moveTo>
                  <a:lnTo>
                    <a:pt x="26111" y="1168400"/>
                  </a:lnTo>
                  <a:lnTo>
                    <a:pt x="25552" y="1181100"/>
                  </a:lnTo>
                  <a:lnTo>
                    <a:pt x="25526" y="1206500"/>
                  </a:lnTo>
                  <a:lnTo>
                    <a:pt x="24955" y="1219200"/>
                  </a:lnTo>
                  <a:lnTo>
                    <a:pt x="24815" y="1231900"/>
                  </a:lnTo>
                  <a:lnTo>
                    <a:pt x="24231" y="1244600"/>
                  </a:lnTo>
                  <a:lnTo>
                    <a:pt x="44119" y="1244600"/>
                  </a:lnTo>
                  <a:lnTo>
                    <a:pt x="44678" y="1231900"/>
                  </a:lnTo>
                  <a:lnTo>
                    <a:pt x="44818" y="1219200"/>
                  </a:lnTo>
                  <a:lnTo>
                    <a:pt x="45389" y="1206500"/>
                  </a:lnTo>
                  <a:lnTo>
                    <a:pt x="45351" y="1181100"/>
                  </a:lnTo>
                  <a:lnTo>
                    <a:pt x="45910" y="1168400"/>
                  </a:lnTo>
                  <a:close/>
                </a:path>
                <a:path w="59054" h="2019300">
                  <a:moveTo>
                    <a:pt x="46570" y="1155700"/>
                  </a:moveTo>
                  <a:lnTo>
                    <a:pt x="26797" y="1155700"/>
                  </a:lnTo>
                  <a:lnTo>
                    <a:pt x="26238" y="1168400"/>
                  </a:lnTo>
                  <a:lnTo>
                    <a:pt x="46024" y="1168400"/>
                  </a:lnTo>
                  <a:lnTo>
                    <a:pt x="46570" y="1155700"/>
                  </a:lnTo>
                  <a:close/>
                </a:path>
                <a:path w="59054" h="2019300">
                  <a:moveTo>
                    <a:pt x="47790" y="1104900"/>
                  </a:moveTo>
                  <a:lnTo>
                    <a:pt x="28041" y="1104900"/>
                  </a:lnTo>
                  <a:lnTo>
                    <a:pt x="27495" y="1117600"/>
                  </a:lnTo>
                  <a:lnTo>
                    <a:pt x="27343" y="1130300"/>
                  </a:lnTo>
                  <a:lnTo>
                    <a:pt x="26784" y="1143000"/>
                  </a:lnTo>
                  <a:lnTo>
                    <a:pt x="26784" y="1155700"/>
                  </a:lnTo>
                  <a:lnTo>
                    <a:pt x="46583" y="1155700"/>
                  </a:lnTo>
                  <a:lnTo>
                    <a:pt x="46570" y="1143000"/>
                  </a:lnTo>
                  <a:lnTo>
                    <a:pt x="47116" y="1130300"/>
                  </a:lnTo>
                  <a:lnTo>
                    <a:pt x="47256" y="1117600"/>
                  </a:lnTo>
                  <a:lnTo>
                    <a:pt x="47790" y="1104900"/>
                  </a:lnTo>
                  <a:close/>
                </a:path>
                <a:path w="59054" h="2019300">
                  <a:moveTo>
                    <a:pt x="48463" y="889000"/>
                  </a:moveTo>
                  <a:lnTo>
                    <a:pt x="28790" y="889000"/>
                  </a:lnTo>
                  <a:lnTo>
                    <a:pt x="28638" y="901700"/>
                  </a:lnTo>
                  <a:lnTo>
                    <a:pt x="28066" y="914400"/>
                  </a:lnTo>
                  <a:lnTo>
                    <a:pt x="28028" y="1104900"/>
                  </a:lnTo>
                  <a:lnTo>
                    <a:pt x="47802" y="1104900"/>
                  </a:lnTo>
                  <a:lnTo>
                    <a:pt x="47751" y="914400"/>
                  </a:lnTo>
                  <a:lnTo>
                    <a:pt x="48336" y="901700"/>
                  </a:lnTo>
                  <a:lnTo>
                    <a:pt x="48463" y="889000"/>
                  </a:lnTo>
                  <a:close/>
                </a:path>
                <a:path w="59054" h="2019300">
                  <a:moveTo>
                    <a:pt x="49529" y="876300"/>
                  </a:moveTo>
                  <a:lnTo>
                    <a:pt x="29946" y="876300"/>
                  </a:lnTo>
                  <a:lnTo>
                    <a:pt x="28828" y="889000"/>
                  </a:lnTo>
                  <a:lnTo>
                    <a:pt x="48412" y="889000"/>
                  </a:lnTo>
                  <a:lnTo>
                    <a:pt x="49529" y="876300"/>
                  </a:lnTo>
                  <a:close/>
                </a:path>
                <a:path w="59054" h="2019300">
                  <a:moveTo>
                    <a:pt x="52171" y="774700"/>
                  </a:moveTo>
                  <a:lnTo>
                    <a:pt x="32550" y="774700"/>
                  </a:lnTo>
                  <a:lnTo>
                    <a:pt x="32410" y="787400"/>
                  </a:lnTo>
                  <a:lnTo>
                    <a:pt x="31292" y="800100"/>
                  </a:lnTo>
                  <a:lnTo>
                    <a:pt x="31153" y="812800"/>
                  </a:lnTo>
                  <a:lnTo>
                    <a:pt x="30594" y="825500"/>
                  </a:lnTo>
                  <a:lnTo>
                    <a:pt x="30594" y="850900"/>
                  </a:lnTo>
                  <a:lnTo>
                    <a:pt x="30048" y="863600"/>
                  </a:lnTo>
                  <a:lnTo>
                    <a:pt x="29895" y="876300"/>
                  </a:lnTo>
                  <a:lnTo>
                    <a:pt x="49568" y="876300"/>
                  </a:lnTo>
                  <a:lnTo>
                    <a:pt x="49695" y="863600"/>
                  </a:lnTo>
                  <a:lnTo>
                    <a:pt x="50253" y="850900"/>
                  </a:lnTo>
                  <a:lnTo>
                    <a:pt x="50228" y="825500"/>
                  </a:lnTo>
                  <a:lnTo>
                    <a:pt x="50787" y="812800"/>
                  </a:lnTo>
                  <a:lnTo>
                    <a:pt x="50901" y="800100"/>
                  </a:lnTo>
                  <a:lnTo>
                    <a:pt x="52031" y="787400"/>
                  </a:lnTo>
                  <a:lnTo>
                    <a:pt x="52171" y="774700"/>
                  </a:lnTo>
                  <a:close/>
                </a:path>
                <a:path w="59054" h="2019300">
                  <a:moveTo>
                    <a:pt x="54622" y="711200"/>
                  </a:moveTo>
                  <a:lnTo>
                    <a:pt x="35051" y="711200"/>
                  </a:lnTo>
                  <a:lnTo>
                    <a:pt x="34912" y="723900"/>
                  </a:lnTo>
                  <a:lnTo>
                    <a:pt x="33820" y="749300"/>
                  </a:lnTo>
                  <a:lnTo>
                    <a:pt x="33680" y="762000"/>
                  </a:lnTo>
                  <a:lnTo>
                    <a:pt x="32575" y="774700"/>
                  </a:lnTo>
                  <a:lnTo>
                    <a:pt x="52146" y="774700"/>
                  </a:lnTo>
                  <a:lnTo>
                    <a:pt x="53276" y="762000"/>
                  </a:lnTo>
                  <a:lnTo>
                    <a:pt x="53390" y="749300"/>
                  </a:lnTo>
                  <a:lnTo>
                    <a:pt x="54495" y="723900"/>
                  </a:lnTo>
                  <a:lnTo>
                    <a:pt x="54622" y="711200"/>
                  </a:lnTo>
                  <a:close/>
                </a:path>
                <a:path w="59054" h="2019300">
                  <a:moveTo>
                    <a:pt x="55702" y="698500"/>
                  </a:moveTo>
                  <a:lnTo>
                    <a:pt x="36207" y="698500"/>
                  </a:lnTo>
                  <a:lnTo>
                    <a:pt x="35090" y="711200"/>
                  </a:lnTo>
                  <a:lnTo>
                    <a:pt x="54584" y="711200"/>
                  </a:lnTo>
                  <a:lnTo>
                    <a:pt x="55702" y="698500"/>
                  </a:lnTo>
                  <a:close/>
                </a:path>
                <a:path w="59054" h="2019300">
                  <a:moveTo>
                    <a:pt x="57086" y="647700"/>
                  </a:moveTo>
                  <a:lnTo>
                    <a:pt x="37604" y="647700"/>
                  </a:lnTo>
                  <a:lnTo>
                    <a:pt x="37452" y="660400"/>
                  </a:lnTo>
                  <a:lnTo>
                    <a:pt x="36334" y="685800"/>
                  </a:lnTo>
                  <a:lnTo>
                    <a:pt x="36169" y="698500"/>
                  </a:lnTo>
                  <a:lnTo>
                    <a:pt x="55740" y="698500"/>
                  </a:lnTo>
                  <a:lnTo>
                    <a:pt x="55854" y="685800"/>
                  </a:lnTo>
                  <a:lnTo>
                    <a:pt x="56959" y="660400"/>
                  </a:lnTo>
                  <a:lnTo>
                    <a:pt x="57086" y="647700"/>
                  </a:lnTo>
                  <a:close/>
                </a:path>
                <a:path w="59054" h="2019300">
                  <a:moveTo>
                    <a:pt x="58165" y="609600"/>
                  </a:moveTo>
                  <a:lnTo>
                    <a:pt x="38735" y="609600"/>
                  </a:lnTo>
                  <a:lnTo>
                    <a:pt x="38163" y="622300"/>
                  </a:lnTo>
                  <a:lnTo>
                    <a:pt x="38150" y="647700"/>
                  </a:lnTo>
                  <a:lnTo>
                    <a:pt x="57632" y="647700"/>
                  </a:lnTo>
                  <a:lnTo>
                    <a:pt x="57607" y="622300"/>
                  </a:lnTo>
                  <a:lnTo>
                    <a:pt x="58165" y="609600"/>
                  </a:lnTo>
                  <a:close/>
                </a:path>
                <a:path w="59054" h="2019300">
                  <a:moveTo>
                    <a:pt x="58826" y="596900"/>
                  </a:moveTo>
                  <a:lnTo>
                    <a:pt x="39433" y="596900"/>
                  </a:lnTo>
                  <a:lnTo>
                    <a:pt x="38862" y="609600"/>
                  </a:lnTo>
                  <a:lnTo>
                    <a:pt x="58280" y="609600"/>
                  </a:lnTo>
                  <a:lnTo>
                    <a:pt x="58826" y="596900"/>
                  </a:lnTo>
                  <a:close/>
                </a:path>
                <a:path w="59054" h="2019300">
                  <a:moveTo>
                    <a:pt x="55117" y="292100"/>
                  </a:moveTo>
                  <a:lnTo>
                    <a:pt x="36791" y="292100"/>
                  </a:lnTo>
                  <a:lnTo>
                    <a:pt x="38150" y="317500"/>
                  </a:lnTo>
                  <a:lnTo>
                    <a:pt x="38671" y="330200"/>
                  </a:lnTo>
                  <a:lnTo>
                    <a:pt x="39166" y="330200"/>
                  </a:lnTo>
                  <a:lnTo>
                    <a:pt x="39281" y="342900"/>
                  </a:lnTo>
                  <a:lnTo>
                    <a:pt x="39801" y="355600"/>
                  </a:lnTo>
                  <a:lnTo>
                    <a:pt x="39497" y="508000"/>
                  </a:lnTo>
                  <a:lnTo>
                    <a:pt x="39420" y="596900"/>
                  </a:lnTo>
                  <a:lnTo>
                    <a:pt x="58839" y="596900"/>
                  </a:lnTo>
                  <a:lnTo>
                    <a:pt x="58661" y="457200"/>
                  </a:lnTo>
                  <a:lnTo>
                    <a:pt x="58445" y="355600"/>
                  </a:lnTo>
                  <a:lnTo>
                    <a:pt x="57873" y="342900"/>
                  </a:lnTo>
                  <a:lnTo>
                    <a:pt x="57696" y="330200"/>
                  </a:lnTo>
                  <a:lnTo>
                    <a:pt x="57111" y="317500"/>
                  </a:lnTo>
                  <a:lnTo>
                    <a:pt x="56540" y="317500"/>
                  </a:lnTo>
                  <a:lnTo>
                    <a:pt x="55117" y="292100"/>
                  </a:lnTo>
                  <a:close/>
                </a:path>
                <a:path w="59054" h="2019300">
                  <a:moveTo>
                    <a:pt x="52285" y="127000"/>
                  </a:moveTo>
                  <a:lnTo>
                    <a:pt x="34671" y="127000"/>
                  </a:lnTo>
                  <a:lnTo>
                    <a:pt x="34810" y="139700"/>
                  </a:lnTo>
                  <a:lnTo>
                    <a:pt x="35852" y="152400"/>
                  </a:lnTo>
                  <a:lnTo>
                    <a:pt x="35940" y="165100"/>
                  </a:lnTo>
                  <a:lnTo>
                    <a:pt x="36461" y="177800"/>
                  </a:lnTo>
                  <a:lnTo>
                    <a:pt x="36398" y="190500"/>
                  </a:lnTo>
                  <a:lnTo>
                    <a:pt x="36296" y="241300"/>
                  </a:lnTo>
                  <a:lnTo>
                    <a:pt x="36233" y="292100"/>
                  </a:lnTo>
                  <a:lnTo>
                    <a:pt x="54559" y="292100"/>
                  </a:lnTo>
                  <a:lnTo>
                    <a:pt x="54368" y="190500"/>
                  </a:lnTo>
                  <a:lnTo>
                    <a:pt x="54317" y="177800"/>
                  </a:lnTo>
                  <a:lnTo>
                    <a:pt x="53733" y="165100"/>
                  </a:lnTo>
                  <a:lnTo>
                    <a:pt x="53555" y="152400"/>
                  </a:lnTo>
                  <a:lnTo>
                    <a:pt x="52984" y="139700"/>
                  </a:lnTo>
                  <a:lnTo>
                    <a:pt x="52425" y="139700"/>
                  </a:lnTo>
                  <a:lnTo>
                    <a:pt x="52285" y="127000"/>
                  </a:lnTo>
                  <a:close/>
                </a:path>
                <a:path w="59054" h="2019300">
                  <a:moveTo>
                    <a:pt x="51104" y="114300"/>
                  </a:moveTo>
                  <a:lnTo>
                    <a:pt x="33616" y="114300"/>
                  </a:lnTo>
                  <a:lnTo>
                    <a:pt x="34709" y="127000"/>
                  </a:lnTo>
                  <a:lnTo>
                    <a:pt x="52235" y="127000"/>
                  </a:lnTo>
                  <a:lnTo>
                    <a:pt x="51104" y="114300"/>
                  </a:lnTo>
                  <a:close/>
                </a:path>
                <a:path w="59054" h="2019300">
                  <a:moveTo>
                    <a:pt x="50965" y="101600"/>
                  </a:moveTo>
                  <a:lnTo>
                    <a:pt x="33464" y="101600"/>
                  </a:lnTo>
                  <a:lnTo>
                    <a:pt x="33578" y="114300"/>
                  </a:lnTo>
                  <a:lnTo>
                    <a:pt x="51142" y="114300"/>
                  </a:lnTo>
                  <a:lnTo>
                    <a:pt x="50965" y="101600"/>
                  </a:lnTo>
                  <a:close/>
                </a:path>
                <a:path w="59054" h="2019300">
                  <a:moveTo>
                    <a:pt x="47751" y="63500"/>
                  </a:moveTo>
                  <a:lnTo>
                    <a:pt x="29362" y="63500"/>
                  </a:lnTo>
                  <a:lnTo>
                    <a:pt x="31813" y="76200"/>
                  </a:lnTo>
                  <a:lnTo>
                    <a:pt x="32423" y="88900"/>
                  </a:lnTo>
                  <a:lnTo>
                    <a:pt x="33502" y="101600"/>
                  </a:lnTo>
                  <a:lnTo>
                    <a:pt x="50926" y="101600"/>
                  </a:lnTo>
                  <a:lnTo>
                    <a:pt x="49784" y="88900"/>
                  </a:lnTo>
                  <a:lnTo>
                    <a:pt x="49034" y="76200"/>
                  </a:lnTo>
                  <a:lnTo>
                    <a:pt x="47751" y="63500"/>
                  </a:lnTo>
                  <a:close/>
                </a:path>
                <a:path w="59054" h="2019300">
                  <a:moveTo>
                    <a:pt x="43916" y="38100"/>
                  </a:moveTo>
                  <a:lnTo>
                    <a:pt x="26949" y="38100"/>
                  </a:lnTo>
                  <a:lnTo>
                    <a:pt x="28168" y="50800"/>
                  </a:lnTo>
                  <a:lnTo>
                    <a:pt x="29375" y="63500"/>
                  </a:lnTo>
                  <a:lnTo>
                    <a:pt x="46494" y="63500"/>
                  </a:lnTo>
                  <a:lnTo>
                    <a:pt x="43916" y="38100"/>
                  </a:lnTo>
                  <a:close/>
                </a:path>
                <a:path w="59054" h="2019300">
                  <a:moveTo>
                    <a:pt x="32321" y="0"/>
                  </a:moveTo>
                  <a:lnTo>
                    <a:pt x="18846" y="0"/>
                  </a:lnTo>
                  <a:lnTo>
                    <a:pt x="16497" y="12700"/>
                  </a:lnTo>
                  <a:lnTo>
                    <a:pt x="17907" y="12700"/>
                  </a:lnTo>
                  <a:lnTo>
                    <a:pt x="22948" y="25400"/>
                  </a:lnTo>
                  <a:lnTo>
                    <a:pt x="27216" y="50800"/>
                  </a:lnTo>
                  <a:lnTo>
                    <a:pt x="26949" y="38100"/>
                  </a:lnTo>
                  <a:lnTo>
                    <a:pt x="43637" y="38100"/>
                  </a:lnTo>
                  <a:lnTo>
                    <a:pt x="39128" y="25400"/>
                  </a:lnTo>
                  <a:lnTo>
                    <a:pt x="323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0544" y="1009345"/>
              <a:ext cx="244287" cy="2019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3423" y="957986"/>
              <a:ext cx="383664" cy="305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419" y="1724621"/>
              <a:ext cx="443534" cy="3515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3540" y="650798"/>
              <a:ext cx="4100880" cy="226800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0641" y="3601199"/>
            <a:ext cx="436151" cy="30920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830484" y="3724770"/>
            <a:ext cx="220979" cy="28575"/>
          </a:xfrm>
          <a:custGeom>
            <a:avLst/>
            <a:gdLst/>
            <a:ahLst/>
            <a:cxnLst/>
            <a:rect l="l" t="t" r="r" b="b"/>
            <a:pathLst>
              <a:path w="220979" h="28575">
                <a:moveTo>
                  <a:pt x="60592" y="0"/>
                </a:moveTo>
                <a:lnTo>
                  <a:pt x="59233" y="50"/>
                </a:lnTo>
                <a:lnTo>
                  <a:pt x="33655" y="2819"/>
                </a:lnTo>
                <a:lnTo>
                  <a:pt x="3887" y="7467"/>
                </a:lnTo>
                <a:lnTo>
                  <a:pt x="0" y="12776"/>
                </a:lnTo>
                <a:lnTo>
                  <a:pt x="62" y="13462"/>
                </a:lnTo>
                <a:lnTo>
                  <a:pt x="1753" y="24282"/>
                </a:lnTo>
                <a:lnTo>
                  <a:pt x="7112" y="28193"/>
                </a:lnTo>
                <a:lnTo>
                  <a:pt x="36682" y="23469"/>
                </a:lnTo>
                <a:lnTo>
                  <a:pt x="61016" y="20167"/>
                </a:lnTo>
                <a:lnTo>
                  <a:pt x="60592" y="20167"/>
                </a:lnTo>
                <a:lnTo>
                  <a:pt x="61672" y="20078"/>
                </a:lnTo>
                <a:lnTo>
                  <a:pt x="63827" y="20078"/>
                </a:lnTo>
                <a:lnTo>
                  <a:pt x="86932" y="19443"/>
                </a:lnTo>
                <a:lnTo>
                  <a:pt x="113856" y="18161"/>
                </a:lnTo>
                <a:lnTo>
                  <a:pt x="114415" y="18110"/>
                </a:lnTo>
                <a:lnTo>
                  <a:pt x="143422" y="14693"/>
                </a:lnTo>
                <a:lnTo>
                  <a:pt x="143193" y="14693"/>
                </a:lnTo>
                <a:lnTo>
                  <a:pt x="143637" y="14668"/>
                </a:lnTo>
                <a:lnTo>
                  <a:pt x="144406" y="14668"/>
                </a:lnTo>
                <a:lnTo>
                  <a:pt x="194844" y="13462"/>
                </a:lnTo>
                <a:lnTo>
                  <a:pt x="208090" y="12776"/>
                </a:lnTo>
                <a:lnTo>
                  <a:pt x="218872" y="12065"/>
                </a:lnTo>
                <a:lnTo>
                  <a:pt x="220701" y="9982"/>
                </a:lnTo>
                <a:lnTo>
                  <a:pt x="220404" y="5499"/>
                </a:lnTo>
                <a:lnTo>
                  <a:pt x="143637" y="5499"/>
                </a:lnTo>
                <a:lnTo>
                  <a:pt x="143028" y="5461"/>
                </a:lnTo>
                <a:lnTo>
                  <a:pt x="143281" y="5457"/>
                </a:lnTo>
                <a:lnTo>
                  <a:pt x="114415" y="2044"/>
                </a:lnTo>
                <a:lnTo>
                  <a:pt x="86932" y="711"/>
                </a:lnTo>
                <a:lnTo>
                  <a:pt x="60592" y="0"/>
                </a:lnTo>
                <a:close/>
              </a:path>
              <a:path w="220979" h="28575">
                <a:moveTo>
                  <a:pt x="61672" y="20078"/>
                </a:moveTo>
                <a:lnTo>
                  <a:pt x="60592" y="20167"/>
                </a:lnTo>
                <a:lnTo>
                  <a:pt x="61124" y="20152"/>
                </a:lnTo>
                <a:lnTo>
                  <a:pt x="61672" y="20078"/>
                </a:lnTo>
                <a:close/>
              </a:path>
              <a:path w="220979" h="28575">
                <a:moveTo>
                  <a:pt x="63827" y="20078"/>
                </a:moveTo>
                <a:lnTo>
                  <a:pt x="61672" y="20078"/>
                </a:lnTo>
                <a:lnTo>
                  <a:pt x="61124" y="20152"/>
                </a:lnTo>
                <a:lnTo>
                  <a:pt x="63827" y="20078"/>
                </a:lnTo>
                <a:close/>
              </a:path>
              <a:path w="220979" h="28575">
                <a:moveTo>
                  <a:pt x="144406" y="14668"/>
                </a:moveTo>
                <a:lnTo>
                  <a:pt x="143637" y="14668"/>
                </a:lnTo>
                <a:lnTo>
                  <a:pt x="143471" y="14688"/>
                </a:lnTo>
                <a:lnTo>
                  <a:pt x="144406" y="14668"/>
                </a:lnTo>
                <a:close/>
              </a:path>
              <a:path w="220979" h="28575">
                <a:moveTo>
                  <a:pt x="143281" y="5457"/>
                </a:moveTo>
                <a:lnTo>
                  <a:pt x="143028" y="5461"/>
                </a:lnTo>
                <a:lnTo>
                  <a:pt x="143637" y="5499"/>
                </a:lnTo>
                <a:lnTo>
                  <a:pt x="143281" y="5457"/>
                </a:lnTo>
                <a:close/>
              </a:path>
              <a:path w="220979" h="28575">
                <a:moveTo>
                  <a:pt x="218339" y="3378"/>
                </a:moveTo>
                <a:lnTo>
                  <a:pt x="207633" y="3937"/>
                </a:lnTo>
                <a:lnTo>
                  <a:pt x="194539" y="4483"/>
                </a:lnTo>
                <a:lnTo>
                  <a:pt x="169685" y="5041"/>
                </a:lnTo>
                <a:lnTo>
                  <a:pt x="143281" y="5457"/>
                </a:lnTo>
                <a:lnTo>
                  <a:pt x="143637" y="5499"/>
                </a:lnTo>
                <a:lnTo>
                  <a:pt x="220404" y="5499"/>
                </a:lnTo>
                <a:lnTo>
                  <a:pt x="220384" y="5194"/>
                </a:lnTo>
                <a:lnTo>
                  <a:pt x="218339" y="3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7596" y="3804805"/>
            <a:ext cx="167640" cy="29845"/>
          </a:xfrm>
          <a:custGeom>
            <a:avLst/>
            <a:gdLst/>
            <a:ahLst/>
            <a:cxnLst/>
            <a:rect l="l" t="t" r="r" b="b"/>
            <a:pathLst>
              <a:path w="167639" h="29845">
                <a:moveTo>
                  <a:pt x="9870" y="24356"/>
                </a:moveTo>
                <a:lnTo>
                  <a:pt x="13423" y="29121"/>
                </a:lnTo>
                <a:lnTo>
                  <a:pt x="18453" y="29844"/>
                </a:lnTo>
                <a:lnTo>
                  <a:pt x="22881" y="26538"/>
                </a:lnTo>
                <a:lnTo>
                  <a:pt x="16229" y="24988"/>
                </a:lnTo>
                <a:lnTo>
                  <a:pt x="9870" y="24356"/>
                </a:lnTo>
                <a:close/>
              </a:path>
              <a:path w="167639" h="29845">
                <a:moveTo>
                  <a:pt x="22683" y="5467"/>
                </a:moveTo>
                <a:lnTo>
                  <a:pt x="23767" y="6244"/>
                </a:lnTo>
                <a:lnTo>
                  <a:pt x="25082" y="12623"/>
                </a:lnTo>
                <a:lnTo>
                  <a:pt x="24229" y="13918"/>
                </a:lnTo>
                <a:lnTo>
                  <a:pt x="25565" y="22478"/>
                </a:lnTo>
                <a:lnTo>
                  <a:pt x="24371" y="25425"/>
                </a:lnTo>
                <a:lnTo>
                  <a:pt x="22881" y="26538"/>
                </a:lnTo>
                <a:lnTo>
                  <a:pt x="25082" y="27050"/>
                </a:lnTo>
                <a:lnTo>
                  <a:pt x="27686" y="27305"/>
                </a:lnTo>
                <a:lnTo>
                  <a:pt x="47180" y="26669"/>
                </a:lnTo>
                <a:lnTo>
                  <a:pt x="74820" y="24637"/>
                </a:lnTo>
                <a:lnTo>
                  <a:pt x="102552" y="23469"/>
                </a:lnTo>
                <a:lnTo>
                  <a:pt x="132448" y="21716"/>
                </a:lnTo>
                <a:lnTo>
                  <a:pt x="132613" y="21716"/>
                </a:lnTo>
                <a:lnTo>
                  <a:pt x="148755" y="20421"/>
                </a:lnTo>
                <a:lnTo>
                  <a:pt x="164083" y="19024"/>
                </a:lnTo>
                <a:lnTo>
                  <a:pt x="167220" y="15265"/>
                </a:lnTo>
                <a:lnTo>
                  <a:pt x="166647" y="8966"/>
                </a:lnTo>
                <a:lnTo>
                  <a:pt x="74104" y="8966"/>
                </a:lnTo>
                <a:lnTo>
                  <a:pt x="74401" y="8954"/>
                </a:lnTo>
                <a:lnTo>
                  <a:pt x="39941" y="7683"/>
                </a:lnTo>
                <a:lnTo>
                  <a:pt x="30187" y="7683"/>
                </a:lnTo>
                <a:lnTo>
                  <a:pt x="27686" y="7277"/>
                </a:lnTo>
                <a:lnTo>
                  <a:pt x="28811" y="7277"/>
                </a:lnTo>
                <a:lnTo>
                  <a:pt x="22683" y="5467"/>
                </a:lnTo>
                <a:close/>
              </a:path>
              <a:path w="167639" h="29845">
                <a:moveTo>
                  <a:pt x="16229" y="24988"/>
                </a:moveTo>
                <a:lnTo>
                  <a:pt x="22881" y="26538"/>
                </a:lnTo>
                <a:lnTo>
                  <a:pt x="24371" y="25425"/>
                </a:lnTo>
                <a:lnTo>
                  <a:pt x="24520" y="25057"/>
                </a:lnTo>
                <a:lnTo>
                  <a:pt x="16916" y="25057"/>
                </a:lnTo>
                <a:lnTo>
                  <a:pt x="16229" y="24988"/>
                </a:lnTo>
                <a:close/>
              </a:path>
              <a:path w="167639" h="29845">
                <a:moveTo>
                  <a:pt x="15595" y="24841"/>
                </a:moveTo>
                <a:lnTo>
                  <a:pt x="16229" y="24988"/>
                </a:lnTo>
                <a:lnTo>
                  <a:pt x="16916" y="25057"/>
                </a:lnTo>
                <a:lnTo>
                  <a:pt x="15595" y="24841"/>
                </a:lnTo>
                <a:close/>
              </a:path>
              <a:path w="167639" h="29845">
                <a:moveTo>
                  <a:pt x="24608" y="24841"/>
                </a:moveTo>
                <a:lnTo>
                  <a:pt x="15595" y="24841"/>
                </a:lnTo>
                <a:lnTo>
                  <a:pt x="16916" y="25057"/>
                </a:lnTo>
                <a:lnTo>
                  <a:pt x="24520" y="25057"/>
                </a:lnTo>
                <a:lnTo>
                  <a:pt x="24608" y="24841"/>
                </a:lnTo>
                <a:close/>
              </a:path>
              <a:path w="167639" h="29845">
                <a:moveTo>
                  <a:pt x="24229" y="13918"/>
                </a:moveTo>
                <a:lnTo>
                  <a:pt x="18211" y="23050"/>
                </a:lnTo>
                <a:lnTo>
                  <a:pt x="14503" y="24815"/>
                </a:lnTo>
                <a:lnTo>
                  <a:pt x="16229" y="24988"/>
                </a:lnTo>
                <a:lnTo>
                  <a:pt x="15595" y="24841"/>
                </a:lnTo>
                <a:lnTo>
                  <a:pt x="24608" y="24841"/>
                </a:lnTo>
                <a:lnTo>
                  <a:pt x="25565" y="22478"/>
                </a:lnTo>
                <a:lnTo>
                  <a:pt x="24229" y="13918"/>
                </a:lnTo>
                <a:close/>
              </a:path>
              <a:path w="167639" h="29845">
                <a:moveTo>
                  <a:pt x="9869" y="24355"/>
                </a:moveTo>
                <a:lnTo>
                  <a:pt x="14487" y="24815"/>
                </a:lnTo>
                <a:lnTo>
                  <a:pt x="9869" y="24355"/>
                </a:lnTo>
                <a:close/>
              </a:path>
              <a:path w="167639" h="29845">
                <a:moveTo>
                  <a:pt x="7073" y="3378"/>
                </a:moveTo>
                <a:lnTo>
                  <a:pt x="6042" y="4222"/>
                </a:lnTo>
                <a:lnTo>
                  <a:pt x="2463" y="9588"/>
                </a:lnTo>
                <a:lnTo>
                  <a:pt x="2539" y="14198"/>
                </a:lnTo>
                <a:lnTo>
                  <a:pt x="7607" y="21323"/>
                </a:lnTo>
                <a:lnTo>
                  <a:pt x="9884" y="24356"/>
                </a:lnTo>
                <a:lnTo>
                  <a:pt x="14503" y="24815"/>
                </a:lnTo>
                <a:lnTo>
                  <a:pt x="18211" y="23050"/>
                </a:lnTo>
                <a:lnTo>
                  <a:pt x="24229" y="13918"/>
                </a:lnTo>
                <a:lnTo>
                  <a:pt x="22696" y="5537"/>
                </a:lnTo>
                <a:lnTo>
                  <a:pt x="22515" y="5418"/>
                </a:lnTo>
                <a:lnTo>
                  <a:pt x="20853" y="4927"/>
                </a:lnTo>
                <a:lnTo>
                  <a:pt x="18961" y="4559"/>
                </a:lnTo>
                <a:lnTo>
                  <a:pt x="7073" y="3378"/>
                </a:lnTo>
                <a:close/>
              </a:path>
              <a:path w="167639" h="29845">
                <a:moveTo>
                  <a:pt x="4669" y="6244"/>
                </a:moveTo>
                <a:lnTo>
                  <a:pt x="1725" y="10578"/>
                </a:lnTo>
                <a:lnTo>
                  <a:pt x="969" y="18155"/>
                </a:lnTo>
                <a:lnTo>
                  <a:pt x="1160" y="19149"/>
                </a:lnTo>
                <a:lnTo>
                  <a:pt x="1757" y="19876"/>
                </a:lnTo>
                <a:lnTo>
                  <a:pt x="7353" y="23672"/>
                </a:lnTo>
                <a:lnTo>
                  <a:pt x="9005" y="24269"/>
                </a:lnTo>
                <a:lnTo>
                  <a:pt x="9869" y="24355"/>
                </a:lnTo>
                <a:lnTo>
                  <a:pt x="7607" y="21323"/>
                </a:lnTo>
                <a:lnTo>
                  <a:pt x="2539" y="14198"/>
                </a:lnTo>
                <a:lnTo>
                  <a:pt x="2463" y="9588"/>
                </a:lnTo>
                <a:lnTo>
                  <a:pt x="4669" y="6244"/>
                </a:lnTo>
                <a:close/>
              </a:path>
              <a:path w="167639" h="29845">
                <a:moveTo>
                  <a:pt x="1757" y="19876"/>
                </a:moveTo>
                <a:lnTo>
                  <a:pt x="5041" y="23875"/>
                </a:lnTo>
                <a:lnTo>
                  <a:pt x="8986" y="24267"/>
                </a:lnTo>
                <a:lnTo>
                  <a:pt x="7353" y="23672"/>
                </a:lnTo>
                <a:lnTo>
                  <a:pt x="1757" y="19876"/>
                </a:lnTo>
                <a:close/>
              </a:path>
              <a:path w="167639" h="29845">
                <a:moveTo>
                  <a:pt x="1160" y="19149"/>
                </a:moveTo>
                <a:lnTo>
                  <a:pt x="1269" y="19545"/>
                </a:lnTo>
                <a:lnTo>
                  <a:pt x="1757" y="19876"/>
                </a:lnTo>
                <a:lnTo>
                  <a:pt x="1160" y="19149"/>
                </a:lnTo>
                <a:close/>
              </a:path>
              <a:path w="167639" h="29845">
                <a:moveTo>
                  <a:pt x="969" y="18155"/>
                </a:moveTo>
                <a:lnTo>
                  <a:pt x="901" y="18834"/>
                </a:lnTo>
                <a:lnTo>
                  <a:pt x="1160" y="19149"/>
                </a:lnTo>
                <a:lnTo>
                  <a:pt x="969" y="18155"/>
                </a:lnTo>
                <a:close/>
              </a:path>
              <a:path w="167639" h="29845">
                <a:moveTo>
                  <a:pt x="1725" y="10578"/>
                </a:moveTo>
                <a:lnTo>
                  <a:pt x="0" y="13119"/>
                </a:lnTo>
                <a:lnTo>
                  <a:pt x="969" y="18155"/>
                </a:lnTo>
                <a:lnTo>
                  <a:pt x="1725" y="10578"/>
                </a:lnTo>
                <a:close/>
              </a:path>
              <a:path w="167639" h="29845">
                <a:moveTo>
                  <a:pt x="22696" y="5537"/>
                </a:moveTo>
                <a:lnTo>
                  <a:pt x="24229" y="13918"/>
                </a:lnTo>
                <a:lnTo>
                  <a:pt x="25082" y="12623"/>
                </a:lnTo>
                <a:lnTo>
                  <a:pt x="23767" y="6244"/>
                </a:lnTo>
                <a:lnTo>
                  <a:pt x="22696" y="5537"/>
                </a:lnTo>
                <a:close/>
              </a:path>
              <a:path w="167639" h="29845">
                <a:moveTo>
                  <a:pt x="5955" y="4293"/>
                </a:moveTo>
                <a:lnTo>
                  <a:pt x="2031" y="7505"/>
                </a:lnTo>
                <a:lnTo>
                  <a:pt x="1725" y="10578"/>
                </a:lnTo>
                <a:lnTo>
                  <a:pt x="5955" y="4293"/>
                </a:lnTo>
                <a:close/>
              </a:path>
              <a:path w="167639" h="29845">
                <a:moveTo>
                  <a:pt x="74401" y="8954"/>
                </a:moveTo>
                <a:lnTo>
                  <a:pt x="74104" y="8966"/>
                </a:lnTo>
                <a:lnTo>
                  <a:pt x="74714" y="8966"/>
                </a:lnTo>
                <a:lnTo>
                  <a:pt x="74401" y="8954"/>
                </a:lnTo>
                <a:close/>
              </a:path>
              <a:path w="167639" h="29845">
                <a:moveTo>
                  <a:pt x="101777" y="7861"/>
                </a:moveTo>
                <a:lnTo>
                  <a:pt x="74401" y="8954"/>
                </a:lnTo>
                <a:lnTo>
                  <a:pt x="74714" y="8966"/>
                </a:lnTo>
                <a:lnTo>
                  <a:pt x="166647" y="8966"/>
                </a:lnTo>
                <a:lnTo>
                  <a:pt x="166547" y="7874"/>
                </a:lnTo>
                <a:lnTo>
                  <a:pt x="101650" y="7874"/>
                </a:lnTo>
                <a:lnTo>
                  <a:pt x="101777" y="7861"/>
                </a:lnTo>
                <a:close/>
              </a:path>
              <a:path w="167639" h="29845">
                <a:moveTo>
                  <a:pt x="162699" y="3632"/>
                </a:moveTo>
                <a:lnTo>
                  <a:pt x="147383" y="4952"/>
                </a:lnTo>
                <a:lnTo>
                  <a:pt x="131406" y="6172"/>
                </a:lnTo>
                <a:lnTo>
                  <a:pt x="131559" y="6172"/>
                </a:lnTo>
                <a:lnTo>
                  <a:pt x="101650" y="7874"/>
                </a:lnTo>
                <a:lnTo>
                  <a:pt x="166547" y="7874"/>
                </a:lnTo>
                <a:lnTo>
                  <a:pt x="166446" y="6756"/>
                </a:lnTo>
                <a:lnTo>
                  <a:pt x="162699" y="3632"/>
                </a:lnTo>
                <a:close/>
              </a:path>
              <a:path w="167639" h="29845">
                <a:moveTo>
                  <a:pt x="27686" y="7277"/>
                </a:moveTo>
                <a:lnTo>
                  <a:pt x="30187" y="7683"/>
                </a:lnTo>
                <a:lnTo>
                  <a:pt x="28953" y="7319"/>
                </a:lnTo>
                <a:lnTo>
                  <a:pt x="27686" y="7277"/>
                </a:lnTo>
                <a:close/>
              </a:path>
              <a:path w="167639" h="29845">
                <a:moveTo>
                  <a:pt x="28953" y="7319"/>
                </a:moveTo>
                <a:lnTo>
                  <a:pt x="30187" y="7683"/>
                </a:lnTo>
                <a:lnTo>
                  <a:pt x="39941" y="7683"/>
                </a:lnTo>
                <a:lnTo>
                  <a:pt x="28953" y="7319"/>
                </a:lnTo>
                <a:close/>
              </a:path>
              <a:path w="167639" h="29845">
                <a:moveTo>
                  <a:pt x="28811" y="7277"/>
                </a:moveTo>
                <a:lnTo>
                  <a:pt x="27686" y="7277"/>
                </a:lnTo>
                <a:lnTo>
                  <a:pt x="28953" y="7319"/>
                </a:lnTo>
                <a:lnTo>
                  <a:pt x="28811" y="7277"/>
                </a:lnTo>
                <a:close/>
              </a:path>
              <a:path w="167639" h="29845">
                <a:moveTo>
                  <a:pt x="6042" y="4222"/>
                </a:moveTo>
                <a:lnTo>
                  <a:pt x="4669" y="6244"/>
                </a:lnTo>
                <a:lnTo>
                  <a:pt x="6042" y="4222"/>
                </a:lnTo>
                <a:close/>
              </a:path>
              <a:path w="167639" h="29845">
                <a:moveTo>
                  <a:pt x="22515" y="5418"/>
                </a:moveTo>
                <a:lnTo>
                  <a:pt x="22696" y="5537"/>
                </a:lnTo>
                <a:lnTo>
                  <a:pt x="22515" y="5418"/>
                </a:lnTo>
                <a:close/>
              </a:path>
              <a:path w="167639" h="29845">
                <a:moveTo>
                  <a:pt x="17119" y="584"/>
                </a:moveTo>
                <a:lnTo>
                  <a:pt x="15604" y="860"/>
                </a:lnTo>
                <a:lnTo>
                  <a:pt x="22515" y="5418"/>
                </a:lnTo>
                <a:lnTo>
                  <a:pt x="22683" y="5467"/>
                </a:lnTo>
                <a:lnTo>
                  <a:pt x="22466" y="4279"/>
                </a:lnTo>
                <a:lnTo>
                  <a:pt x="17119" y="584"/>
                </a:lnTo>
                <a:close/>
              </a:path>
              <a:path w="167639" h="29845">
                <a:moveTo>
                  <a:pt x="19422" y="3378"/>
                </a:moveTo>
                <a:lnTo>
                  <a:pt x="7073" y="3378"/>
                </a:lnTo>
                <a:lnTo>
                  <a:pt x="18961" y="4559"/>
                </a:lnTo>
                <a:lnTo>
                  <a:pt x="20939" y="4952"/>
                </a:lnTo>
                <a:lnTo>
                  <a:pt x="22515" y="5418"/>
                </a:lnTo>
                <a:lnTo>
                  <a:pt x="19422" y="3378"/>
                </a:lnTo>
                <a:close/>
              </a:path>
              <a:path w="167639" h="29845">
                <a:moveTo>
                  <a:pt x="14300" y="0"/>
                </a:moveTo>
                <a:lnTo>
                  <a:pt x="7924" y="1308"/>
                </a:lnTo>
                <a:lnTo>
                  <a:pt x="5955" y="4293"/>
                </a:lnTo>
                <a:lnTo>
                  <a:pt x="6426" y="3657"/>
                </a:lnTo>
                <a:lnTo>
                  <a:pt x="8826" y="2095"/>
                </a:lnTo>
                <a:lnTo>
                  <a:pt x="15604" y="860"/>
                </a:lnTo>
                <a:lnTo>
                  <a:pt x="14300" y="0"/>
                </a:lnTo>
                <a:close/>
              </a:path>
              <a:path w="167639" h="29845">
                <a:moveTo>
                  <a:pt x="15604" y="860"/>
                </a:moveTo>
                <a:lnTo>
                  <a:pt x="8826" y="2095"/>
                </a:lnTo>
                <a:lnTo>
                  <a:pt x="6426" y="3657"/>
                </a:lnTo>
                <a:lnTo>
                  <a:pt x="6042" y="4222"/>
                </a:lnTo>
                <a:lnTo>
                  <a:pt x="7073" y="3378"/>
                </a:lnTo>
                <a:lnTo>
                  <a:pt x="19422" y="3378"/>
                </a:lnTo>
                <a:lnTo>
                  <a:pt x="15604" y="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6417" y="3566414"/>
            <a:ext cx="386080" cy="369570"/>
          </a:xfrm>
          <a:custGeom>
            <a:avLst/>
            <a:gdLst/>
            <a:ahLst/>
            <a:cxnLst/>
            <a:rect l="l" t="t" r="r" b="b"/>
            <a:pathLst>
              <a:path w="386079" h="369570">
                <a:moveTo>
                  <a:pt x="229665" y="149844"/>
                </a:moveTo>
                <a:lnTo>
                  <a:pt x="217817" y="162559"/>
                </a:lnTo>
                <a:lnTo>
                  <a:pt x="218046" y="162559"/>
                </a:lnTo>
                <a:lnTo>
                  <a:pt x="201726" y="177800"/>
                </a:lnTo>
                <a:lnTo>
                  <a:pt x="202145" y="177800"/>
                </a:lnTo>
                <a:lnTo>
                  <a:pt x="181952" y="194309"/>
                </a:lnTo>
                <a:lnTo>
                  <a:pt x="151714" y="222250"/>
                </a:lnTo>
                <a:lnTo>
                  <a:pt x="129082" y="243839"/>
                </a:lnTo>
                <a:lnTo>
                  <a:pt x="114680" y="257809"/>
                </a:lnTo>
                <a:lnTo>
                  <a:pt x="101472" y="271780"/>
                </a:lnTo>
                <a:lnTo>
                  <a:pt x="101028" y="273050"/>
                </a:lnTo>
                <a:lnTo>
                  <a:pt x="87172" y="289559"/>
                </a:lnTo>
                <a:lnTo>
                  <a:pt x="86740" y="289559"/>
                </a:lnTo>
                <a:lnTo>
                  <a:pt x="76212" y="304800"/>
                </a:lnTo>
                <a:lnTo>
                  <a:pt x="75615" y="306069"/>
                </a:lnTo>
                <a:lnTo>
                  <a:pt x="69380" y="317500"/>
                </a:lnTo>
                <a:lnTo>
                  <a:pt x="68745" y="318769"/>
                </a:lnTo>
                <a:lnTo>
                  <a:pt x="65684" y="328930"/>
                </a:lnTo>
                <a:lnTo>
                  <a:pt x="65354" y="330200"/>
                </a:lnTo>
                <a:lnTo>
                  <a:pt x="63766" y="340359"/>
                </a:lnTo>
                <a:lnTo>
                  <a:pt x="64439" y="342900"/>
                </a:lnTo>
                <a:lnTo>
                  <a:pt x="70446" y="350519"/>
                </a:lnTo>
                <a:lnTo>
                  <a:pt x="73469" y="353059"/>
                </a:lnTo>
                <a:lnTo>
                  <a:pt x="82867" y="358139"/>
                </a:lnTo>
                <a:lnTo>
                  <a:pt x="85140" y="359409"/>
                </a:lnTo>
                <a:lnTo>
                  <a:pt x="102158" y="363219"/>
                </a:lnTo>
                <a:lnTo>
                  <a:pt x="102971" y="363219"/>
                </a:lnTo>
                <a:lnTo>
                  <a:pt x="126098" y="365759"/>
                </a:lnTo>
                <a:lnTo>
                  <a:pt x="126822" y="367030"/>
                </a:lnTo>
                <a:lnTo>
                  <a:pt x="147459" y="368300"/>
                </a:lnTo>
                <a:lnTo>
                  <a:pt x="168846" y="368300"/>
                </a:lnTo>
                <a:lnTo>
                  <a:pt x="202590" y="369569"/>
                </a:lnTo>
                <a:lnTo>
                  <a:pt x="382003" y="369569"/>
                </a:lnTo>
                <a:lnTo>
                  <a:pt x="385737" y="365759"/>
                </a:lnTo>
                <a:lnTo>
                  <a:pt x="385737" y="355600"/>
                </a:lnTo>
                <a:lnTo>
                  <a:pt x="382003" y="353059"/>
                </a:lnTo>
                <a:lnTo>
                  <a:pt x="363588" y="353059"/>
                </a:lnTo>
                <a:lnTo>
                  <a:pt x="353072" y="351789"/>
                </a:lnTo>
                <a:lnTo>
                  <a:pt x="225526" y="351789"/>
                </a:lnTo>
                <a:lnTo>
                  <a:pt x="203060" y="350519"/>
                </a:lnTo>
                <a:lnTo>
                  <a:pt x="203212" y="350519"/>
                </a:lnTo>
                <a:lnTo>
                  <a:pt x="169570" y="349250"/>
                </a:lnTo>
                <a:lnTo>
                  <a:pt x="148488" y="349250"/>
                </a:lnTo>
                <a:lnTo>
                  <a:pt x="128092" y="347980"/>
                </a:lnTo>
                <a:lnTo>
                  <a:pt x="128816" y="347980"/>
                </a:lnTo>
                <a:lnTo>
                  <a:pt x="105702" y="344169"/>
                </a:lnTo>
                <a:lnTo>
                  <a:pt x="106502" y="344169"/>
                </a:lnTo>
                <a:lnTo>
                  <a:pt x="95156" y="341630"/>
                </a:lnTo>
                <a:lnTo>
                  <a:pt x="91732" y="341630"/>
                </a:lnTo>
                <a:lnTo>
                  <a:pt x="89376" y="340359"/>
                </a:lnTo>
                <a:lnTo>
                  <a:pt x="82791" y="340359"/>
                </a:lnTo>
                <a:lnTo>
                  <a:pt x="80822" y="332739"/>
                </a:lnTo>
                <a:lnTo>
                  <a:pt x="83932" y="332739"/>
                </a:lnTo>
                <a:lnTo>
                  <a:pt x="86082" y="326389"/>
                </a:lnTo>
                <a:lnTo>
                  <a:pt x="85864" y="326389"/>
                </a:lnTo>
                <a:lnTo>
                  <a:pt x="86512" y="325119"/>
                </a:lnTo>
                <a:lnTo>
                  <a:pt x="92100" y="314959"/>
                </a:lnTo>
                <a:lnTo>
                  <a:pt x="92390" y="314959"/>
                </a:lnTo>
                <a:lnTo>
                  <a:pt x="102006" y="300989"/>
                </a:lnTo>
                <a:lnTo>
                  <a:pt x="101574" y="300989"/>
                </a:lnTo>
                <a:lnTo>
                  <a:pt x="115404" y="284480"/>
                </a:lnTo>
                <a:lnTo>
                  <a:pt x="114947" y="284480"/>
                </a:lnTo>
                <a:lnTo>
                  <a:pt x="128155" y="270509"/>
                </a:lnTo>
                <a:lnTo>
                  <a:pt x="127965" y="270509"/>
                </a:lnTo>
                <a:lnTo>
                  <a:pt x="142163" y="256539"/>
                </a:lnTo>
                <a:lnTo>
                  <a:pt x="143303" y="256539"/>
                </a:lnTo>
                <a:lnTo>
                  <a:pt x="179552" y="222250"/>
                </a:lnTo>
                <a:lnTo>
                  <a:pt x="194487" y="208280"/>
                </a:lnTo>
                <a:lnTo>
                  <a:pt x="194233" y="208280"/>
                </a:lnTo>
                <a:lnTo>
                  <a:pt x="214160" y="191769"/>
                </a:lnTo>
                <a:lnTo>
                  <a:pt x="214591" y="191769"/>
                </a:lnTo>
                <a:lnTo>
                  <a:pt x="231127" y="175259"/>
                </a:lnTo>
                <a:lnTo>
                  <a:pt x="244144" y="161289"/>
                </a:lnTo>
                <a:lnTo>
                  <a:pt x="245998" y="158750"/>
                </a:lnTo>
                <a:lnTo>
                  <a:pt x="249243" y="151130"/>
                </a:lnTo>
                <a:lnTo>
                  <a:pt x="229057" y="151130"/>
                </a:lnTo>
                <a:lnTo>
                  <a:pt x="229665" y="149844"/>
                </a:lnTo>
                <a:close/>
              </a:path>
              <a:path w="386079" h="369570">
                <a:moveTo>
                  <a:pt x="89484" y="340359"/>
                </a:moveTo>
                <a:lnTo>
                  <a:pt x="91732" y="341630"/>
                </a:lnTo>
                <a:lnTo>
                  <a:pt x="95156" y="341630"/>
                </a:lnTo>
                <a:lnTo>
                  <a:pt x="89484" y="340359"/>
                </a:lnTo>
                <a:close/>
              </a:path>
              <a:path w="386079" h="369570">
                <a:moveTo>
                  <a:pt x="80822" y="332739"/>
                </a:moveTo>
                <a:lnTo>
                  <a:pt x="82791" y="340359"/>
                </a:lnTo>
                <a:lnTo>
                  <a:pt x="83212" y="337318"/>
                </a:lnTo>
                <a:lnTo>
                  <a:pt x="82308" y="336550"/>
                </a:lnTo>
                <a:lnTo>
                  <a:pt x="83318" y="336550"/>
                </a:lnTo>
                <a:lnTo>
                  <a:pt x="83349" y="336328"/>
                </a:lnTo>
                <a:lnTo>
                  <a:pt x="80822" y="332739"/>
                </a:lnTo>
                <a:close/>
              </a:path>
              <a:path w="386079" h="369570">
                <a:moveTo>
                  <a:pt x="83212" y="337318"/>
                </a:moveTo>
                <a:lnTo>
                  <a:pt x="82791" y="340359"/>
                </a:lnTo>
                <a:lnTo>
                  <a:pt x="89376" y="340359"/>
                </a:lnTo>
                <a:lnTo>
                  <a:pt x="87020" y="339089"/>
                </a:lnTo>
                <a:lnTo>
                  <a:pt x="85293" y="339089"/>
                </a:lnTo>
                <a:lnTo>
                  <a:pt x="83212" y="337318"/>
                </a:lnTo>
                <a:close/>
              </a:path>
              <a:path w="386079" h="369570">
                <a:moveTo>
                  <a:pt x="83248" y="337056"/>
                </a:moveTo>
                <a:lnTo>
                  <a:pt x="83212" y="337318"/>
                </a:lnTo>
                <a:lnTo>
                  <a:pt x="85293" y="339089"/>
                </a:lnTo>
                <a:lnTo>
                  <a:pt x="84236" y="337589"/>
                </a:lnTo>
                <a:lnTo>
                  <a:pt x="83248" y="337056"/>
                </a:lnTo>
                <a:close/>
              </a:path>
              <a:path w="386079" h="369570">
                <a:moveTo>
                  <a:pt x="84236" y="337589"/>
                </a:moveTo>
                <a:lnTo>
                  <a:pt x="85293" y="339089"/>
                </a:lnTo>
                <a:lnTo>
                  <a:pt x="87020" y="339089"/>
                </a:lnTo>
                <a:lnTo>
                  <a:pt x="84236" y="337589"/>
                </a:lnTo>
                <a:close/>
              </a:path>
              <a:path w="386079" h="369570">
                <a:moveTo>
                  <a:pt x="83349" y="336328"/>
                </a:moveTo>
                <a:lnTo>
                  <a:pt x="83248" y="337056"/>
                </a:lnTo>
                <a:lnTo>
                  <a:pt x="84236" y="337589"/>
                </a:lnTo>
                <a:lnTo>
                  <a:pt x="83349" y="336328"/>
                </a:lnTo>
                <a:close/>
              </a:path>
              <a:path w="386079" h="369570">
                <a:moveTo>
                  <a:pt x="82308" y="336550"/>
                </a:moveTo>
                <a:lnTo>
                  <a:pt x="83212" y="337318"/>
                </a:lnTo>
                <a:lnTo>
                  <a:pt x="83248" y="337056"/>
                </a:lnTo>
                <a:lnTo>
                  <a:pt x="82308" y="336550"/>
                </a:lnTo>
                <a:close/>
              </a:path>
              <a:path w="386079" h="369570">
                <a:moveTo>
                  <a:pt x="83318" y="336550"/>
                </a:moveTo>
                <a:lnTo>
                  <a:pt x="82308" y="336550"/>
                </a:lnTo>
                <a:lnTo>
                  <a:pt x="83248" y="337056"/>
                </a:lnTo>
                <a:lnTo>
                  <a:pt x="83318" y="336550"/>
                </a:lnTo>
                <a:close/>
              </a:path>
              <a:path w="386079" h="369570">
                <a:moveTo>
                  <a:pt x="83845" y="332739"/>
                </a:moveTo>
                <a:lnTo>
                  <a:pt x="80822" y="332739"/>
                </a:lnTo>
                <a:lnTo>
                  <a:pt x="83349" y="336328"/>
                </a:lnTo>
                <a:lnTo>
                  <a:pt x="83669" y="334009"/>
                </a:lnTo>
                <a:lnTo>
                  <a:pt x="83502" y="334009"/>
                </a:lnTo>
                <a:lnTo>
                  <a:pt x="83845" y="332739"/>
                </a:lnTo>
                <a:close/>
              </a:path>
              <a:path w="386079" h="369570">
                <a:moveTo>
                  <a:pt x="83845" y="332739"/>
                </a:moveTo>
                <a:lnTo>
                  <a:pt x="83502" y="334009"/>
                </a:lnTo>
                <a:lnTo>
                  <a:pt x="83785" y="333174"/>
                </a:lnTo>
                <a:lnTo>
                  <a:pt x="83845" y="332739"/>
                </a:lnTo>
                <a:close/>
              </a:path>
              <a:path w="386079" h="369570">
                <a:moveTo>
                  <a:pt x="83785" y="333174"/>
                </a:moveTo>
                <a:lnTo>
                  <a:pt x="83502" y="334009"/>
                </a:lnTo>
                <a:lnTo>
                  <a:pt x="83669" y="334009"/>
                </a:lnTo>
                <a:lnTo>
                  <a:pt x="83785" y="333174"/>
                </a:lnTo>
                <a:close/>
              </a:path>
              <a:path w="386079" h="369570">
                <a:moveTo>
                  <a:pt x="83932" y="332739"/>
                </a:moveTo>
                <a:lnTo>
                  <a:pt x="83785" y="333174"/>
                </a:lnTo>
                <a:lnTo>
                  <a:pt x="83932" y="332739"/>
                </a:lnTo>
                <a:close/>
              </a:path>
              <a:path w="386079" h="369570">
                <a:moveTo>
                  <a:pt x="86512" y="325119"/>
                </a:moveTo>
                <a:lnTo>
                  <a:pt x="85864" y="326389"/>
                </a:lnTo>
                <a:lnTo>
                  <a:pt x="86438" y="325338"/>
                </a:lnTo>
                <a:lnTo>
                  <a:pt x="86512" y="325119"/>
                </a:lnTo>
                <a:close/>
              </a:path>
              <a:path w="386079" h="369570">
                <a:moveTo>
                  <a:pt x="86438" y="325338"/>
                </a:moveTo>
                <a:lnTo>
                  <a:pt x="85864" y="326389"/>
                </a:lnTo>
                <a:lnTo>
                  <a:pt x="86082" y="326389"/>
                </a:lnTo>
                <a:lnTo>
                  <a:pt x="86438" y="325338"/>
                </a:lnTo>
                <a:close/>
              </a:path>
              <a:path w="386079" h="369570">
                <a:moveTo>
                  <a:pt x="86557" y="325119"/>
                </a:moveTo>
                <a:lnTo>
                  <a:pt x="86438" y="325338"/>
                </a:lnTo>
                <a:lnTo>
                  <a:pt x="86557" y="325119"/>
                </a:lnTo>
                <a:close/>
              </a:path>
              <a:path w="386079" h="369570">
                <a:moveTo>
                  <a:pt x="92390" y="314959"/>
                </a:moveTo>
                <a:lnTo>
                  <a:pt x="92100" y="314959"/>
                </a:lnTo>
                <a:lnTo>
                  <a:pt x="91516" y="316230"/>
                </a:lnTo>
                <a:lnTo>
                  <a:pt x="92390" y="314959"/>
                </a:lnTo>
                <a:close/>
              </a:path>
              <a:path w="386079" h="369570">
                <a:moveTo>
                  <a:pt x="143303" y="256539"/>
                </a:moveTo>
                <a:lnTo>
                  <a:pt x="142163" y="256539"/>
                </a:lnTo>
                <a:lnTo>
                  <a:pt x="141960" y="257809"/>
                </a:lnTo>
                <a:lnTo>
                  <a:pt x="143303" y="256539"/>
                </a:lnTo>
                <a:close/>
              </a:path>
              <a:path w="386079" h="369570">
                <a:moveTo>
                  <a:pt x="230835" y="148589"/>
                </a:moveTo>
                <a:lnTo>
                  <a:pt x="229665" y="149844"/>
                </a:lnTo>
                <a:lnTo>
                  <a:pt x="229057" y="151130"/>
                </a:lnTo>
                <a:lnTo>
                  <a:pt x="230835" y="148589"/>
                </a:lnTo>
                <a:close/>
              </a:path>
              <a:path w="386079" h="369570">
                <a:moveTo>
                  <a:pt x="250325" y="148589"/>
                </a:moveTo>
                <a:lnTo>
                  <a:pt x="230835" y="148589"/>
                </a:lnTo>
                <a:lnTo>
                  <a:pt x="229057" y="151130"/>
                </a:lnTo>
                <a:lnTo>
                  <a:pt x="249243" y="151130"/>
                </a:lnTo>
                <a:lnTo>
                  <a:pt x="250325" y="148589"/>
                </a:lnTo>
                <a:close/>
              </a:path>
              <a:path w="386079" h="369570">
                <a:moveTo>
                  <a:pt x="238290" y="129910"/>
                </a:moveTo>
                <a:lnTo>
                  <a:pt x="235508" y="137159"/>
                </a:lnTo>
                <a:lnTo>
                  <a:pt x="235673" y="137159"/>
                </a:lnTo>
                <a:lnTo>
                  <a:pt x="229665" y="149844"/>
                </a:lnTo>
                <a:lnTo>
                  <a:pt x="230835" y="148589"/>
                </a:lnTo>
                <a:lnTo>
                  <a:pt x="250325" y="148589"/>
                </a:lnTo>
                <a:lnTo>
                  <a:pt x="252488" y="143509"/>
                </a:lnTo>
                <a:lnTo>
                  <a:pt x="256362" y="134619"/>
                </a:lnTo>
                <a:lnTo>
                  <a:pt x="256473" y="133350"/>
                </a:lnTo>
                <a:lnTo>
                  <a:pt x="238963" y="133350"/>
                </a:lnTo>
                <a:lnTo>
                  <a:pt x="238290" y="129910"/>
                </a:lnTo>
                <a:close/>
              </a:path>
              <a:path w="386079" h="369570">
                <a:moveTo>
                  <a:pt x="239407" y="127000"/>
                </a:moveTo>
                <a:lnTo>
                  <a:pt x="238290" y="129910"/>
                </a:lnTo>
                <a:lnTo>
                  <a:pt x="238963" y="133350"/>
                </a:lnTo>
                <a:lnTo>
                  <a:pt x="239407" y="127000"/>
                </a:lnTo>
                <a:close/>
              </a:path>
              <a:path w="386079" h="369570">
                <a:moveTo>
                  <a:pt x="256309" y="127000"/>
                </a:moveTo>
                <a:lnTo>
                  <a:pt x="239407" y="127000"/>
                </a:lnTo>
                <a:lnTo>
                  <a:pt x="238963" y="133350"/>
                </a:lnTo>
                <a:lnTo>
                  <a:pt x="256473" y="133350"/>
                </a:lnTo>
                <a:lnTo>
                  <a:pt x="256806" y="129539"/>
                </a:lnTo>
                <a:lnTo>
                  <a:pt x="256309" y="127000"/>
                </a:lnTo>
                <a:close/>
              </a:path>
              <a:path w="386079" h="369570">
                <a:moveTo>
                  <a:pt x="237129" y="123972"/>
                </a:moveTo>
                <a:lnTo>
                  <a:pt x="238290" y="129910"/>
                </a:lnTo>
                <a:lnTo>
                  <a:pt x="239407" y="127000"/>
                </a:lnTo>
                <a:lnTo>
                  <a:pt x="256309" y="127000"/>
                </a:lnTo>
                <a:lnTo>
                  <a:pt x="256061" y="125730"/>
                </a:lnTo>
                <a:lnTo>
                  <a:pt x="238658" y="125730"/>
                </a:lnTo>
                <a:lnTo>
                  <a:pt x="237129" y="123972"/>
                </a:lnTo>
                <a:close/>
              </a:path>
              <a:path w="386079" h="369570">
                <a:moveTo>
                  <a:pt x="236727" y="121919"/>
                </a:moveTo>
                <a:lnTo>
                  <a:pt x="237129" y="123972"/>
                </a:lnTo>
                <a:lnTo>
                  <a:pt x="238658" y="125730"/>
                </a:lnTo>
                <a:lnTo>
                  <a:pt x="236727" y="121919"/>
                </a:lnTo>
                <a:close/>
              </a:path>
              <a:path w="386079" h="369570">
                <a:moveTo>
                  <a:pt x="254819" y="119380"/>
                </a:moveTo>
                <a:lnTo>
                  <a:pt x="233133" y="119380"/>
                </a:lnTo>
                <a:lnTo>
                  <a:pt x="236156" y="121919"/>
                </a:lnTo>
                <a:lnTo>
                  <a:pt x="236727" y="121919"/>
                </a:lnTo>
                <a:lnTo>
                  <a:pt x="238658" y="125730"/>
                </a:lnTo>
                <a:lnTo>
                  <a:pt x="256061" y="125730"/>
                </a:lnTo>
                <a:lnTo>
                  <a:pt x="254819" y="119380"/>
                </a:lnTo>
                <a:close/>
              </a:path>
              <a:path w="386079" h="369570">
                <a:moveTo>
                  <a:pt x="234626" y="121095"/>
                </a:moveTo>
                <a:lnTo>
                  <a:pt x="237129" y="123972"/>
                </a:lnTo>
                <a:lnTo>
                  <a:pt x="236727" y="121919"/>
                </a:lnTo>
                <a:lnTo>
                  <a:pt x="236156" y="121919"/>
                </a:lnTo>
                <a:lnTo>
                  <a:pt x="234626" y="121095"/>
                </a:lnTo>
                <a:close/>
              </a:path>
              <a:path w="386079" h="369570">
                <a:moveTo>
                  <a:pt x="233133" y="119380"/>
                </a:moveTo>
                <a:lnTo>
                  <a:pt x="234626" y="121095"/>
                </a:lnTo>
                <a:lnTo>
                  <a:pt x="236156" y="121919"/>
                </a:lnTo>
                <a:lnTo>
                  <a:pt x="233133" y="119380"/>
                </a:lnTo>
                <a:close/>
              </a:path>
              <a:path w="386079" h="369570">
                <a:moveTo>
                  <a:pt x="253276" y="115569"/>
                </a:moveTo>
                <a:lnTo>
                  <a:pt x="224370" y="115569"/>
                </a:lnTo>
                <a:lnTo>
                  <a:pt x="234626" y="121095"/>
                </a:lnTo>
                <a:lnTo>
                  <a:pt x="233133" y="119380"/>
                </a:lnTo>
                <a:lnTo>
                  <a:pt x="254819" y="119380"/>
                </a:lnTo>
                <a:lnTo>
                  <a:pt x="254571" y="118109"/>
                </a:lnTo>
                <a:lnTo>
                  <a:pt x="253276" y="115569"/>
                </a:lnTo>
                <a:close/>
              </a:path>
              <a:path w="386079" h="369570">
                <a:moveTo>
                  <a:pt x="262293" y="7619"/>
                </a:moveTo>
                <a:lnTo>
                  <a:pt x="213194" y="7619"/>
                </a:lnTo>
                <a:lnTo>
                  <a:pt x="188683" y="10160"/>
                </a:lnTo>
                <a:lnTo>
                  <a:pt x="160527" y="12700"/>
                </a:lnTo>
                <a:lnTo>
                  <a:pt x="159613" y="12700"/>
                </a:lnTo>
                <a:lnTo>
                  <a:pt x="130124" y="17779"/>
                </a:lnTo>
                <a:lnTo>
                  <a:pt x="101587" y="24129"/>
                </a:lnTo>
                <a:lnTo>
                  <a:pt x="75412" y="30479"/>
                </a:lnTo>
                <a:lnTo>
                  <a:pt x="74599" y="30479"/>
                </a:lnTo>
                <a:lnTo>
                  <a:pt x="47180" y="39369"/>
                </a:lnTo>
                <a:lnTo>
                  <a:pt x="30632" y="44450"/>
                </a:lnTo>
                <a:lnTo>
                  <a:pt x="29362" y="45719"/>
                </a:lnTo>
                <a:lnTo>
                  <a:pt x="14173" y="53339"/>
                </a:lnTo>
                <a:lnTo>
                  <a:pt x="12395" y="53339"/>
                </a:lnTo>
                <a:lnTo>
                  <a:pt x="8801" y="57150"/>
                </a:lnTo>
                <a:lnTo>
                  <a:pt x="5867" y="60959"/>
                </a:lnTo>
                <a:lnTo>
                  <a:pt x="3340" y="67309"/>
                </a:lnTo>
                <a:lnTo>
                  <a:pt x="4102" y="71119"/>
                </a:lnTo>
                <a:lnTo>
                  <a:pt x="8877" y="76200"/>
                </a:lnTo>
                <a:lnTo>
                  <a:pt x="13373" y="78739"/>
                </a:lnTo>
                <a:lnTo>
                  <a:pt x="22123" y="81280"/>
                </a:lnTo>
                <a:lnTo>
                  <a:pt x="36779" y="83819"/>
                </a:lnTo>
                <a:lnTo>
                  <a:pt x="37566" y="83819"/>
                </a:lnTo>
                <a:lnTo>
                  <a:pt x="56057" y="86359"/>
                </a:lnTo>
                <a:lnTo>
                  <a:pt x="76326" y="88900"/>
                </a:lnTo>
                <a:lnTo>
                  <a:pt x="76085" y="88900"/>
                </a:lnTo>
                <a:lnTo>
                  <a:pt x="131787" y="97789"/>
                </a:lnTo>
                <a:lnTo>
                  <a:pt x="154520" y="100330"/>
                </a:lnTo>
                <a:lnTo>
                  <a:pt x="154254" y="100330"/>
                </a:lnTo>
                <a:lnTo>
                  <a:pt x="183756" y="105409"/>
                </a:lnTo>
                <a:lnTo>
                  <a:pt x="183311" y="105409"/>
                </a:lnTo>
                <a:lnTo>
                  <a:pt x="208241" y="110489"/>
                </a:lnTo>
                <a:lnTo>
                  <a:pt x="207302" y="110489"/>
                </a:lnTo>
                <a:lnTo>
                  <a:pt x="225463" y="116839"/>
                </a:lnTo>
                <a:lnTo>
                  <a:pt x="224370" y="115569"/>
                </a:lnTo>
                <a:lnTo>
                  <a:pt x="253276" y="115569"/>
                </a:lnTo>
                <a:lnTo>
                  <a:pt x="252628" y="114300"/>
                </a:lnTo>
                <a:lnTo>
                  <a:pt x="247078" y="107950"/>
                </a:lnTo>
                <a:lnTo>
                  <a:pt x="244106" y="105409"/>
                </a:lnTo>
                <a:lnTo>
                  <a:pt x="232346" y="100330"/>
                </a:lnTo>
                <a:lnTo>
                  <a:pt x="231292" y="99059"/>
                </a:lnTo>
                <a:lnTo>
                  <a:pt x="213182" y="92709"/>
                </a:lnTo>
                <a:lnTo>
                  <a:pt x="212255" y="92709"/>
                </a:lnTo>
                <a:lnTo>
                  <a:pt x="186931" y="87630"/>
                </a:lnTo>
                <a:lnTo>
                  <a:pt x="157213" y="81280"/>
                </a:lnTo>
                <a:lnTo>
                  <a:pt x="134467" y="78739"/>
                </a:lnTo>
                <a:lnTo>
                  <a:pt x="111366" y="74930"/>
                </a:lnTo>
                <a:lnTo>
                  <a:pt x="95205" y="72389"/>
                </a:lnTo>
                <a:lnTo>
                  <a:pt x="20777" y="72389"/>
                </a:lnTo>
                <a:lnTo>
                  <a:pt x="22269" y="69850"/>
                </a:lnTo>
                <a:lnTo>
                  <a:pt x="22317" y="69253"/>
                </a:lnTo>
                <a:lnTo>
                  <a:pt x="20713" y="61054"/>
                </a:lnTo>
                <a:lnTo>
                  <a:pt x="18414" y="59689"/>
                </a:lnTo>
                <a:lnTo>
                  <a:pt x="49104" y="59689"/>
                </a:lnTo>
                <a:lnTo>
                  <a:pt x="53276" y="58419"/>
                </a:lnTo>
                <a:lnTo>
                  <a:pt x="80695" y="48259"/>
                </a:lnTo>
                <a:lnTo>
                  <a:pt x="85135" y="48259"/>
                </a:lnTo>
                <a:lnTo>
                  <a:pt x="106044" y="43180"/>
                </a:lnTo>
                <a:lnTo>
                  <a:pt x="105714" y="43180"/>
                </a:lnTo>
                <a:lnTo>
                  <a:pt x="133934" y="36829"/>
                </a:lnTo>
                <a:lnTo>
                  <a:pt x="133781" y="36829"/>
                </a:lnTo>
                <a:lnTo>
                  <a:pt x="163131" y="31750"/>
                </a:lnTo>
                <a:lnTo>
                  <a:pt x="162217" y="31750"/>
                </a:lnTo>
                <a:lnTo>
                  <a:pt x="190296" y="29210"/>
                </a:lnTo>
                <a:lnTo>
                  <a:pt x="214744" y="26669"/>
                </a:lnTo>
                <a:lnTo>
                  <a:pt x="257606" y="26669"/>
                </a:lnTo>
                <a:lnTo>
                  <a:pt x="252056" y="25400"/>
                </a:lnTo>
                <a:lnTo>
                  <a:pt x="253034" y="25400"/>
                </a:lnTo>
                <a:lnTo>
                  <a:pt x="244322" y="24129"/>
                </a:lnTo>
                <a:lnTo>
                  <a:pt x="229831" y="22860"/>
                </a:lnTo>
                <a:lnTo>
                  <a:pt x="230263" y="22860"/>
                </a:lnTo>
                <a:lnTo>
                  <a:pt x="211988" y="21589"/>
                </a:lnTo>
                <a:lnTo>
                  <a:pt x="212178" y="21589"/>
                </a:lnTo>
                <a:lnTo>
                  <a:pt x="187413" y="20319"/>
                </a:lnTo>
                <a:lnTo>
                  <a:pt x="272561" y="20319"/>
                </a:lnTo>
                <a:lnTo>
                  <a:pt x="272498" y="19050"/>
                </a:lnTo>
                <a:lnTo>
                  <a:pt x="271670" y="13013"/>
                </a:lnTo>
                <a:lnTo>
                  <a:pt x="267258" y="8889"/>
                </a:lnTo>
                <a:lnTo>
                  <a:pt x="263512" y="8889"/>
                </a:lnTo>
                <a:lnTo>
                  <a:pt x="262293" y="7619"/>
                </a:lnTo>
                <a:close/>
              </a:path>
              <a:path w="386079" h="369570">
                <a:moveTo>
                  <a:pt x="22392" y="69640"/>
                </a:moveTo>
                <a:lnTo>
                  <a:pt x="20777" y="72389"/>
                </a:lnTo>
                <a:lnTo>
                  <a:pt x="22560" y="70499"/>
                </a:lnTo>
                <a:lnTo>
                  <a:pt x="22392" y="69640"/>
                </a:lnTo>
                <a:close/>
              </a:path>
              <a:path w="386079" h="369570">
                <a:moveTo>
                  <a:pt x="22560" y="70499"/>
                </a:moveTo>
                <a:lnTo>
                  <a:pt x="20777" y="72389"/>
                </a:lnTo>
                <a:lnTo>
                  <a:pt x="95205" y="72389"/>
                </a:lnTo>
                <a:lnTo>
                  <a:pt x="87080" y="71119"/>
                </a:lnTo>
                <a:lnTo>
                  <a:pt x="22682" y="71119"/>
                </a:lnTo>
                <a:lnTo>
                  <a:pt x="22560" y="70499"/>
                </a:lnTo>
                <a:close/>
              </a:path>
              <a:path w="386079" h="369570">
                <a:moveTo>
                  <a:pt x="22985" y="70048"/>
                </a:moveTo>
                <a:lnTo>
                  <a:pt x="22560" y="70499"/>
                </a:lnTo>
                <a:lnTo>
                  <a:pt x="22682" y="71119"/>
                </a:lnTo>
                <a:lnTo>
                  <a:pt x="22985" y="70048"/>
                </a:lnTo>
                <a:close/>
              </a:path>
              <a:path w="386079" h="369570">
                <a:moveTo>
                  <a:pt x="34838" y="63707"/>
                </a:moveTo>
                <a:lnTo>
                  <a:pt x="23735" y="69253"/>
                </a:lnTo>
                <a:lnTo>
                  <a:pt x="22985" y="70048"/>
                </a:lnTo>
                <a:lnTo>
                  <a:pt x="22682" y="71119"/>
                </a:lnTo>
                <a:lnTo>
                  <a:pt x="87080" y="71119"/>
                </a:lnTo>
                <a:lnTo>
                  <a:pt x="78955" y="69850"/>
                </a:lnTo>
                <a:lnTo>
                  <a:pt x="58432" y="67309"/>
                </a:lnTo>
                <a:lnTo>
                  <a:pt x="40170" y="64769"/>
                </a:lnTo>
                <a:lnTo>
                  <a:pt x="40970" y="64769"/>
                </a:lnTo>
                <a:lnTo>
                  <a:pt x="34838" y="63707"/>
                </a:lnTo>
                <a:close/>
              </a:path>
              <a:path w="386079" h="369570">
                <a:moveTo>
                  <a:pt x="23124" y="69559"/>
                </a:moveTo>
                <a:lnTo>
                  <a:pt x="22542" y="69850"/>
                </a:lnTo>
                <a:lnTo>
                  <a:pt x="22560" y="70499"/>
                </a:lnTo>
                <a:lnTo>
                  <a:pt x="22985" y="70048"/>
                </a:lnTo>
                <a:lnTo>
                  <a:pt x="23124" y="69559"/>
                </a:lnTo>
                <a:close/>
              </a:path>
              <a:path w="386079" h="369570">
                <a:moveTo>
                  <a:pt x="23735" y="69253"/>
                </a:moveTo>
                <a:lnTo>
                  <a:pt x="23124" y="69559"/>
                </a:lnTo>
                <a:lnTo>
                  <a:pt x="22985" y="70048"/>
                </a:lnTo>
                <a:lnTo>
                  <a:pt x="23735" y="69253"/>
                </a:lnTo>
                <a:close/>
              </a:path>
              <a:path w="386079" h="369570">
                <a:moveTo>
                  <a:pt x="23761" y="67309"/>
                </a:moveTo>
                <a:lnTo>
                  <a:pt x="22523" y="69418"/>
                </a:lnTo>
                <a:lnTo>
                  <a:pt x="22433" y="69850"/>
                </a:lnTo>
                <a:lnTo>
                  <a:pt x="23164" y="69418"/>
                </a:lnTo>
                <a:lnTo>
                  <a:pt x="23761" y="67309"/>
                </a:lnTo>
                <a:close/>
              </a:path>
              <a:path w="386079" h="369570">
                <a:moveTo>
                  <a:pt x="23164" y="69418"/>
                </a:moveTo>
                <a:lnTo>
                  <a:pt x="22542" y="69850"/>
                </a:lnTo>
                <a:lnTo>
                  <a:pt x="23124" y="69559"/>
                </a:lnTo>
                <a:lnTo>
                  <a:pt x="23164" y="69418"/>
                </a:lnTo>
                <a:close/>
              </a:path>
              <a:path w="386079" h="369570">
                <a:moveTo>
                  <a:pt x="20713" y="61054"/>
                </a:moveTo>
                <a:lnTo>
                  <a:pt x="22392" y="69640"/>
                </a:lnTo>
                <a:lnTo>
                  <a:pt x="23761" y="67309"/>
                </a:lnTo>
                <a:lnTo>
                  <a:pt x="27626" y="67309"/>
                </a:lnTo>
                <a:lnTo>
                  <a:pt x="34838" y="63707"/>
                </a:lnTo>
                <a:lnTo>
                  <a:pt x="26314" y="62230"/>
                </a:lnTo>
                <a:lnTo>
                  <a:pt x="22694" y="62230"/>
                </a:lnTo>
                <a:lnTo>
                  <a:pt x="20713" y="61054"/>
                </a:lnTo>
                <a:close/>
              </a:path>
              <a:path w="386079" h="369570">
                <a:moveTo>
                  <a:pt x="24371" y="68580"/>
                </a:moveTo>
                <a:lnTo>
                  <a:pt x="23164" y="69418"/>
                </a:lnTo>
                <a:lnTo>
                  <a:pt x="23124" y="69559"/>
                </a:lnTo>
                <a:lnTo>
                  <a:pt x="23735" y="69253"/>
                </a:lnTo>
                <a:lnTo>
                  <a:pt x="24371" y="68580"/>
                </a:lnTo>
                <a:close/>
              </a:path>
              <a:path w="386079" h="369570">
                <a:moveTo>
                  <a:pt x="27626" y="67309"/>
                </a:moveTo>
                <a:lnTo>
                  <a:pt x="23761" y="67309"/>
                </a:lnTo>
                <a:lnTo>
                  <a:pt x="23164" y="69418"/>
                </a:lnTo>
                <a:lnTo>
                  <a:pt x="24371" y="68580"/>
                </a:lnTo>
                <a:lnTo>
                  <a:pt x="25084" y="68580"/>
                </a:lnTo>
                <a:lnTo>
                  <a:pt x="27626" y="67309"/>
                </a:lnTo>
                <a:close/>
              </a:path>
              <a:path w="386079" h="369570">
                <a:moveTo>
                  <a:pt x="25084" y="68580"/>
                </a:moveTo>
                <a:lnTo>
                  <a:pt x="24371" y="68580"/>
                </a:lnTo>
                <a:lnTo>
                  <a:pt x="23735" y="69253"/>
                </a:lnTo>
                <a:lnTo>
                  <a:pt x="25084" y="68580"/>
                </a:lnTo>
                <a:close/>
              </a:path>
              <a:path w="386079" h="369570">
                <a:moveTo>
                  <a:pt x="37795" y="62230"/>
                </a:moveTo>
                <a:lnTo>
                  <a:pt x="26314" y="62230"/>
                </a:lnTo>
                <a:lnTo>
                  <a:pt x="34838" y="63707"/>
                </a:lnTo>
                <a:lnTo>
                  <a:pt x="37795" y="62230"/>
                </a:lnTo>
                <a:close/>
              </a:path>
              <a:path w="386079" h="369570">
                <a:moveTo>
                  <a:pt x="49104" y="59689"/>
                </a:moveTo>
                <a:lnTo>
                  <a:pt x="20446" y="59689"/>
                </a:lnTo>
                <a:lnTo>
                  <a:pt x="21199" y="60540"/>
                </a:lnTo>
                <a:lnTo>
                  <a:pt x="26733" y="62230"/>
                </a:lnTo>
                <a:lnTo>
                  <a:pt x="37795" y="62230"/>
                </a:lnTo>
                <a:lnTo>
                  <a:pt x="36588" y="63500"/>
                </a:lnTo>
                <a:lnTo>
                  <a:pt x="49104" y="59689"/>
                </a:lnTo>
                <a:close/>
              </a:path>
              <a:path w="386079" h="369570">
                <a:moveTo>
                  <a:pt x="20576" y="60349"/>
                </a:moveTo>
                <a:lnTo>
                  <a:pt x="20713" y="61054"/>
                </a:lnTo>
                <a:lnTo>
                  <a:pt x="22694" y="62230"/>
                </a:lnTo>
                <a:lnTo>
                  <a:pt x="21199" y="60540"/>
                </a:lnTo>
                <a:lnTo>
                  <a:pt x="20576" y="60349"/>
                </a:lnTo>
                <a:close/>
              </a:path>
              <a:path w="386079" h="369570">
                <a:moveTo>
                  <a:pt x="21199" y="60540"/>
                </a:moveTo>
                <a:lnTo>
                  <a:pt x="22694" y="62230"/>
                </a:lnTo>
                <a:lnTo>
                  <a:pt x="26733" y="62230"/>
                </a:lnTo>
                <a:lnTo>
                  <a:pt x="21199" y="60540"/>
                </a:lnTo>
                <a:close/>
              </a:path>
              <a:path w="386079" h="369570">
                <a:moveTo>
                  <a:pt x="18414" y="59689"/>
                </a:moveTo>
                <a:lnTo>
                  <a:pt x="20713" y="61054"/>
                </a:lnTo>
                <a:lnTo>
                  <a:pt x="20576" y="60349"/>
                </a:lnTo>
                <a:lnTo>
                  <a:pt x="18414" y="59689"/>
                </a:lnTo>
                <a:close/>
              </a:path>
              <a:path w="386079" h="369570">
                <a:moveTo>
                  <a:pt x="20446" y="59689"/>
                </a:moveTo>
                <a:lnTo>
                  <a:pt x="20576" y="60349"/>
                </a:lnTo>
                <a:lnTo>
                  <a:pt x="21199" y="60540"/>
                </a:lnTo>
                <a:lnTo>
                  <a:pt x="20446" y="59689"/>
                </a:lnTo>
                <a:close/>
              </a:path>
              <a:path w="386079" h="369570">
                <a:moveTo>
                  <a:pt x="20446" y="59689"/>
                </a:moveTo>
                <a:lnTo>
                  <a:pt x="18414" y="59689"/>
                </a:lnTo>
                <a:lnTo>
                  <a:pt x="20576" y="60349"/>
                </a:lnTo>
                <a:lnTo>
                  <a:pt x="20446" y="59689"/>
                </a:lnTo>
                <a:close/>
              </a:path>
              <a:path w="386079" h="369570">
                <a:moveTo>
                  <a:pt x="85135" y="48259"/>
                </a:moveTo>
                <a:lnTo>
                  <a:pt x="80695" y="48259"/>
                </a:lnTo>
                <a:lnTo>
                  <a:pt x="79908" y="49530"/>
                </a:lnTo>
                <a:lnTo>
                  <a:pt x="85135" y="48259"/>
                </a:lnTo>
                <a:close/>
              </a:path>
              <a:path w="386079" h="369570">
                <a:moveTo>
                  <a:pt x="13741" y="0"/>
                </a:moveTo>
                <a:lnTo>
                  <a:pt x="7442" y="0"/>
                </a:lnTo>
                <a:lnTo>
                  <a:pt x="1077" y="7602"/>
                </a:lnTo>
                <a:lnTo>
                  <a:pt x="1104" y="13969"/>
                </a:lnTo>
                <a:lnTo>
                  <a:pt x="1932" y="15768"/>
                </a:lnTo>
                <a:lnTo>
                  <a:pt x="5198" y="19295"/>
                </a:lnTo>
                <a:lnTo>
                  <a:pt x="12941" y="26669"/>
                </a:lnTo>
                <a:lnTo>
                  <a:pt x="13474" y="26669"/>
                </a:lnTo>
                <a:lnTo>
                  <a:pt x="29959" y="39369"/>
                </a:lnTo>
                <a:lnTo>
                  <a:pt x="36106" y="39369"/>
                </a:lnTo>
                <a:lnTo>
                  <a:pt x="42748" y="30479"/>
                </a:lnTo>
                <a:lnTo>
                  <a:pt x="42125" y="24129"/>
                </a:lnTo>
                <a:lnTo>
                  <a:pt x="38061" y="21589"/>
                </a:lnTo>
                <a:lnTo>
                  <a:pt x="25145" y="21589"/>
                </a:lnTo>
                <a:lnTo>
                  <a:pt x="8534" y="20319"/>
                </a:lnTo>
                <a:lnTo>
                  <a:pt x="36560" y="20319"/>
                </a:lnTo>
                <a:lnTo>
                  <a:pt x="26047" y="11429"/>
                </a:lnTo>
                <a:lnTo>
                  <a:pt x="26403" y="11429"/>
                </a:lnTo>
                <a:lnTo>
                  <a:pt x="13741" y="0"/>
                </a:lnTo>
                <a:close/>
              </a:path>
              <a:path w="386079" h="369570">
                <a:moveTo>
                  <a:pt x="256146" y="24129"/>
                </a:moveTo>
                <a:lnTo>
                  <a:pt x="261200" y="27939"/>
                </a:lnTo>
                <a:lnTo>
                  <a:pt x="267119" y="27939"/>
                </a:lnTo>
                <a:lnTo>
                  <a:pt x="268026" y="26669"/>
                </a:lnTo>
                <a:lnTo>
                  <a:pt x="261175" y="26669"/>
                </a:lnTo>
                <a:lnTo>
                  <a:pt x="256146" y="24129"/>
                </a:lnTo>
                <a:close/>
              </a:path>
              <a:path w="386079" h="369570">
                <a:moveTo>
                  <a:pt x="272561" y="20319"/>
                </a:moveTo>
                <a:lnTo>
                  <a:pt x="187413" y="20319"/>
                </a:lnTo>
                <a:lnTo>
                  <a:pt x="212178" y="21589"/>
                </a:lnTo>
                <a:lnTo>
                  <a:pt x="211988" y="21589"/>
                </a:lnTo>
                <a:lnTo>
                  <a:pt x="230263" y="22860"/>
                </a:lnTo>
                <a:lnTo>
                  <a:pt x="229831" y="22860"/>
                </a:lnTo>
                <a:lnTo>
                  <a:pt x="244322" y="24129"/>
                </a:lnTo>
                <a:lnTo>
                  <a:pt x="253034" y="25400"/>
                </a:lnTo>
                <a:lnTo>
                  <a:pt x="252056" y="25400"/>
                </a:lnTo>
                <a:lnTo>
                  <a:pt x="257606" y="26669"/>
                </a:lnTo>
                <a:lnTo>
                  <a:pt x="259516" y="26669"/>
                </a:lnTo>
                <a:lnTo>
                  <a:pt x="256146" y="24129"/>
                </a:lnTo>
                <a:lnTo>
                  <a:pt x="269840" y="24129"/>
                </a:lnTo>
                <a:lnTo>
                  <a:pt x="272561" y="20319"/>
                </a:lnTo>
                <a:close/>
              </a:path>
              <a:path w="386079" h="369570">
                <a:moveTo>
                  <a:pt x="269840" y="24129"/>
                </a:moveTo>
                <a:lnTo>
                  <a:pt x="256146" y="24129"/>
                </a:lnTo>
                <a:lnTo>
                  <a:pt x="261175" y="26669"/>
                </a:lnTo>
                <a:lnTo>
                  <a:pt x="268026" y="26669"/>
                </a:lnTo>
                <a:lnTo>
                  <a:pt x="269840" y="24129"/>
                </a:lnTo>
                <a:close/>
              </a:path>
              <a:path w="386079" h="369570">
                <a:moveTo>
                  <a:pt x="272654" y="20190"/>
                </a:moveTo>
                <a:lnTo>
                  <a:pt x="268026" y="26669"/>
                </a:lnTo>
                <a:lnTo>
                  <a:pt x="269227" y="26669"/>
                </a:lnTo>
                <a:lnTo>
                  <a:pt x="272846" y="21589"/>
                </a:lnTo>
                <a:lnTo>
                  <a:pt x="272654" y="20190"/>
                </a:lnTo>
                <a:close/>
              </a:path>
              <a:path w="386079" h="369570">
                <a:moveTo>
                  <a:pt x="36560" y="20319"/>
                </a:moveTo>
                <a:lnTo>
                  <a:pt x="8534" y="20319"/>
                </a:lnTo>
                <a:lnTo>
                  <a:pt x="25145" y="21589"/>
                </a:lnTo>
                <a:lnTo>
                  <a:pt x="38061" y="21589"/>
                </a:lnTo>
                <a:lnTo>
                  <a:pt x="36560" y="20319"/>
                </a:lnTo>
                <a:close/>
              </a:path>
              <a:path w="386079" h="369570">
                <a:moveTo>
                  <a:pt x="159207" y="1269"/>
                </a:moveTo>
                <a:lnTo>
                  <a:pt x="15148" y="1269"/>
                </a:lnTo>
                <a:lnTo>
                  <a:pt x="26403" y="11429"/>
                </a:lnTo>
                <a:lnTo>
                  <a:pt x="26047" y="11429"/>
                </a:lnTo>
                <a:lnTo>
                  <a:pt x="38061" y="21589"/>
                </a:lnTo>
                <a:lnTo>
                  <a:pt x="42494" y="21589"/>
                </a:lnTo>
                <a:lnTo>
                  <a:pt x="95084" y="20319"/>
                </a:lnTo>
                <a:lnTo>
                  <a:pt x="118709" y="20319"/>
                </a:lnTo>
                <a:lnTo>
                  <a:pt x="130124" y="17779"/>
                </a:lnTo>
                <a:lnTo>
                  <a:pt x="159613" y="12700"/>
                </a:lnTo>
                <a:lnTo>
                  <a:pt x="160527" y="12700"/>
                </a:lnTo>
                <a:lnTo>
                  <a:pt x="188683" y="10160"/>
                </a:lnTo>
                <a:lnTo>
                  <a:pt x="213194" y="7619"/>
                </a:lnTo>
                <a:lnTo>
                  <a:pt x="254317" y="7619"/>
                </a:lnTo>
                <a:lnTo>
                  <a:pt x="245617" y="6350"/>
                </a:lnTo>
                <a:lnTo>
                  <a:pt x="246062" y="6350"/>
                </a:lnTo>
                <a:lnTo>
                  <a:pt x="231508" y="5079"/>
                </a:lnTo>
                <a:lnTo>
                  <a:pt x="213017" y="3810"/>
                </a:lnTo>
                <a:lnTo>
                  <a:pt x="159207" y="1269"/>
                </a:lnTo>
                <a:close/>
              </a:path>
              <a:path w="386079" h="369570">
                <a:moveTo>
                  <a:pt x="5198" y="19295"/>
                </a:moveTo>
                <a:lnTo>
                  <a:pt x="6146" y="20319"/>
                </a:lnTo>
                <a:lnTo>
                  <a:pt x="5198" y="19295"/>
                </a:lnTo>
                <a:close/>
              </a:path>
              <a:path w="386079" h="369570">
                <a:moveTo>
                  <a:pt x="271670" y="13013"/>
                </a:moveTo>
                <a:lnTo>
                  <a:pt x="272654" y="20190"/>
                </a:lnTo>
                <a:lnTo>
                  <a:pt x="273469" y="19050"/>
                </a:lnTo>
                <a:lnTo>
                  <a:pt x="272694" y="13969"/>
                </a:lnTo>
                <a:lnTo>
                  <a:pt x="271670" y="13013"/>
                </a:lnTo>
                <a:close/>
              </a:path>
              <a:path w="386079" h="369570">
                <a:moveTo>
                  <a:pt x="1932" y="15768"/>
                </a:moveTo>
                <a:lnTo>
                  <a:pt x="2273" y="16510"/>
                </a:lnTo>
                <a:lnTo>
                  <a:pt x="5198" y="19295"/>
                </a:lnTo>
                <a:lnTo>
                  <a:pt x="1932" y="15768"/>
                </a:lnTo>
                <a:close/>
              </a:path>
              <a:path w="386079" h="369570">
                <a:moveTo>
                  <a:pt x="1077" y="7602"/>
                </a:moveTo>
                <a:lnTo>
                  <a:pt x="0" y="8889"/>
                </a:lnTo>
                <a:lnTo>
                  <a:pt x="266" y="13969"/>
                </a:lnTo>
                <a:lnTo>
                  <a:pt x="1932" y="15768"/>
                </a:lnTo>
                <a:lnTo>
                  <a:pt x="1104" y="13969"/>
                </a:lnTo>
                <a:lnTo>
                  <a:pt x="1077" y="7602"/>
                </a:lnTo>
                <a:close/>
              </a:path>
              <a:path w="386079" h="369570">
                <a:moveTo>
                  <a:pt x="263321" y="7619"/>
                </a:moveTo>
                <a:lnTo>
                  <a:pt x="262293" y="7619"/>
                </a:lnTo>
                <a:lnTo>
                  <a:pt x="263512" y="8889"/>
                </a:lnTo>
                <a:lnTo>
                  <a:pt x="267258" y="8889"/>
                </a:lnTo>
                <a:lnTo>
                  <a:pt x="271670" y="13013"/>
                </a:lnTo>
                <a:lnTo>
                  <a:pt x="271627" y="12700"/>
                </a:lnTo>
                <a:lnTo>
                  <a:pt x="268516" y="8889"/>
                </a:lnTo>
                <a:lnTo>
                  <a:pt x="263321" y="7619"/>
                </a:lnTo>
                <a:close/>
              </a:path>
              <a:path w="386079" h="369570">
                <a:moveTo>
                  <a:pt x="6379" y="1269"/>
                </a:moveTo>
                <a:lnTo>
                  <a:pt x="5511" y="1269"/>
                </a:lnTo>
                <a:lnTo>
                  <a:pt x="1066" y="5079"/>
                </a:lnTo>
                <a:lnTo>
                  <a:pt x="1077" y="7602"/>
                </a:lnTo>
                <a:lnTo>
                  <a:pt x="6379" y="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35813" y="4028998"/>
            <a:ext cx="607027" cy="1796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3231" y="3275736"/>
            <a:ext cx="311335" cy="19574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16559" y="3385299"/>
            <a:ext cx="1063254" cy="5757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6114" y="3519360"/>
            <a:ext cx="316077" cy="23624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05917" y="3522129"/>
            <a:ext cx="191985" cy="2432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10946" y="3383750"/>
            <a:ext cx="330580" cy="4470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16419" y="3526510"/>
            <a:ext cx="431169" cy="18288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55622" y="3285794"/>
            <a:ext cx="487449" cy="56522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50932" y="3342525"/>
            <a:ext cx="231457" cy="24789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212540" y="3473043"/>
            <a:ext cx="123189" cy="25400"/>
          </a:xfrm>
          <a:custGeom>
            <a:avLst/>
            <a:gdLst/>
            <a:ahLst/>
            <a:cxnLst/>
            <a:rect l="l" t="t" r="r" b="b"/>
            <a:pathLst>
              <a:path w="123190" h="25400">
                <a:moveTo>
                  <a:pt x="96050" y="0"/>
                </a:moveTo>
                <a:lnTo>
                  <a:pt x="95326" y="12"/>
                </a:lnTo>
                <a:lnTo>
                  <a:pt x="76708" y="1320"/>
                </a:lnTo>
                <a:lnTo>
                  <a:pt x="3517" y="8102"/>
                </a:lnTo>
                <a:lnTo>
                  <a:pt x="0" y="12331"/>
                </a:lnTo>
                <a:lnTo>
                  <a:pt x="889" y="21882"/>
                </a:lnTo>
                <a:lnTo>
                  <a:pt x="5118" y="25387"/>
                </a:lnTo>
                <a:lnTo>
                  <a:pt x="10160" y="24917"/>
                </a:lnTo>
                <a:lnTo>
                  <a:pt x="78271" y="16433"/>
                </a:lnTo>
                <a:lnTo>
                  <a:pt x="96262" y="14452"/>
                </a:lnTo>
                <a:lnTo>
                  <a:pt x="96050" y="14452"/>
                </a:lnTo>
                <a:lnTo>
                  <a:pt x="96608" y="14414"/>
                </a:lnTo>
                <a:lnTo>
                  <a:pt x="97338" y="14414"/>
                </a:lnTo>
                <a:lnTo>
                  <a:pt x="108077" y="14096"/>
                </a:lnTo>
                <a:lnTo>
                  <a:pt x="120040" y="13576"/>
                </a:lnTo>
                <a:lnTo>
                  <a:pt x="122821" y="10540"/>
                </a:lnTo>
                <a:lnTo>
                  <a:pt x="122516" y="3581"/>
                </a:lnTo>
                <a:lnTo>
                  <a:pt x="119824" y="876"/>
                </a:lnTo>
                <a:lnTo>
                  <a:pt x="108165" y="368"/>
                </a:lnTo>
                <a:lnTo>
                  <a:pt x="96050" y="0"/>
                </a:lnTo>
                <a:close/>
              </a:path>
              <a:path w="123190" h="25400">
                <a:moveTo>
                  <a:pt x="97338" y="14414"/>
                </a:moveTo>
                <a:lnTo>
                  <a:pt x="96608" y="14414"/>
                </a:lnTo>
                <a:lnTo>
                  <a:pt x="96340" y="14444"/>
                </a:lnTo>
                <a:lnTo>
                  <a:pt x="97338" y="14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12870" y="3544023"/>
            <a:ext cx="153670" cy="37465"/>
          </a:xfrm>
          <a:custGeom>
            <a:avLst/>
            <a:gdLst/>
            <a:ahLst/>
            <a:cxnLst/>
            <a:rect l="l" t="t" r="r" b="b"/>
            <a:pathLst>
              <a:path w="153670" h="37464">
                <a:moveTo>
                  <a:pt x="6889" y="31042"/>
                </a:moveTo>
                <a:lnTo>
                  <a:pt x="9410" y="32664"/>
                </a:lnTo>
                <a:lnTo>
                  <a:pt x="10769" y="33362"/>
                </a:lnTo>
                <a:lnTo>
                  <a:pt x="20066" y="37185"/>
                </a:lnTo>
                <a:lnTo>
                  <a:pt x="24104" y="35509"/>
                </a:lnTo>
                <a:lnTo>
                  <a:pt x="25732" y="31534"/>
                </a:lnTo>
                <a:lnTo>
                  <a:pt x="8572" y="31534"/>
                </a:lnTo>
                <a:lnTo>
                  <a:pt x="6889" y="31042"/>
                </a:lnTo>
                <a:close/>
              </a:path>
              <a:path w="153670" h="37464">
                <a:moveTo>
                  <a:pt x="12883" y="13580"/>
                </a:moveTo>
                <a:lnTo>
                  <a:pt x="5606" y="13868"/>
                </a:lnTo>
                <a:lnTo>
                  <a:pt x="934" y="19456"/>
                </a:lnTo>
                <a:lnTo>
                  <a:pt x="1181" y="25704"/>
                </a:lnTo>
                <a:lnTo>
                  <a:pt x="2261" y="27600"/>
                </a:lnTo>
                <a:lnTo>
                  <a:pt x="4673" y="29616"/>
                </a:lnTo>
                <a:lnTo>
                  <a:pt x="6889" y="31042"/>
                </a:lnTo>
                <a:lnTo>
                  <a:pt x="8572" y="31534"/>
                </a:lnTo>
                <a:lnTo>
                  <a:pt x="26439" y="29099"/>
                </a:lnTo>
                <a:lnTo>
                  <a:pt x="26111" y="26911"/>
                </a:lnTo>
                <a:lnTo>
                  <a:pt x="20497" y="20142"/>
                </a:lnTo>
                <a:lnTo>
                  <a:pt x="19418" y="19062"/>
                </a:lnTo>
                <a:lnTo>
                  <a:pt x="12883" y="13580"/>
                </a:lnTo>
                <a:close/>
              </a:path>
              <a:path w="153670" h="37464">
                <a:moveTo>
                  <a:pt x="26439" y="29099"/>
                </a:moveTo>
                <a:lnTo>
                  <a:pt x="8572" y="31534"/>
                </a:lnTo>
                <a:lnTo>
                  <a:pt x="25732" y="31534"/>
                </a:lnTo>
                <a:lnTo>
                  <a:pt x="26517" y="29616"/>
                </a:lnTo>
                <a:lnTo>
                  <a:pt x="26439" y="29099"/>
                </a:lnTo>
                <a:close/>
              </a:path>
              <a:path w="153670" h="37464">
                <a:moveTo>
                  <a:pt x="4658" y="29606"/>
                </a:moveTo>
                <a:lnTo>
                  <a:pt x="6096" y="30810"/>
                </a:lnTo>
                <a:lnTo>
                  <a:pt x="6889" y="31042"/>
                </a:lnTo>
                <a:lnTo>
                  <a:pt x="4658" y="29606"/>
                </a:lnTo>
                <a:close/>
              </a:path>
              <a:path w="153670" h="37464">
                <a:moveTo>
                  <a:pt x="2261" y="27600"/>
                </a:moveTo>
                <a:lnTo>
                  <a:pt x="2679" y="28333"/>
                </a:lnTo>
                <a:lnTo>
                  <a:pt x="4658" y="29606"/>
                </a:lnTo>
                <a:lnTo>
                  <a:pt x="2261" y="27600"/>
                </a:lnTo>
                <a:close/>
              </a:path>
              <a:path w="153670" h="37464">
                <a:moveTo>
                  <a:pt x="31893" y="12827"/>
                </a:moveTo>
                <a:lnTo>
                  <a:pt x="12883" y="13580"/>
                </a:lnTo>
                <a:lnTo>
                  <a:pt x="19418" y="19062"/>
                </a:lnTo>
                <a:lnTo>
                  <a:pt x="20497" y="20142"/>
                </a:lnTo>
                <a:lnTo>
                  <a:pt x="26111" y="26911"/>
                </a:lnTo>
                <a:lnTo>
                  <a:pt x="26439" y="29099"/>
                </a:lnTo>
                <a:lnTo>
                  <a:pt x="33832" y="28092"/>
                </a:lnTo>
                <a:lnTo>
                  <a:pt x="54678" y="24536"/>
                </a:lnTo>
                <a:lnTo>
                  <a:pt x="73689" y="21945"/>
                </a:lnTo>
                <a:lnTo>
                  <a:pt x="93891" y="19850"/>
                </a:lnTo>
                <a:lnTo>
                  <a:pt x="122435" y="15989"/>
                </a:lnTo>
                <a:lnTo>
                  <a:pt x="137617" y="14262"/>
                </a:lnTo>
                <a:lnTo>
                  <a:pt x="151066" y="12903"/>
                </a:lnTo>
                <a:lnTo>
                  <a:pt x="31673" y="12852"/>
                </a:lnTo>
                <a:lnTo>
                  <a:pt x="31893" y="12827"/>
                </a:lnTo>
                <a:close/>
              </a:path>
              <a:path w="153670" h="37464">
                <a:moveTo>
                  <a:pt x="934" y="19456"/>
                </a:moveTo>
                <a:lnTo>
                  <a:pt x="0" y="20574"/>
                </a:lnTo>
                <a:lnTo>
                  <a:pt x="482" y="26111"/>
                </a:lnTo>
                <a:lnTo>
                  <a:pt x="2261" y="27600"/>
                </a:lnTo>
                <a:lnTo>
                  <a:pt x="1181" y="25704"/>
                </a:lnTo>
                <a:lnTo>
                  <a:pt x="934" y="19456"/>
                </a:lnTo>
                <a:close/>
              </a:path>
              <a:path w="153670" h="37464">
                <a:moveTo>
                  <a:pt x="5606" y="13868"/>
                </a:moveTo>
                <a:lnTo>
                  <a:pt x="4648" y="13906"/>
                </a:lnTo>
                <a:lnTo>
                  <a:pt x="876" y="17995"/>
                </a:lnTo>
                <a:lnTo>
                  <a:pt x="934" y="19456"/>
                </a:lnTo>
                <a:lnTo>
                  <a:pt x="5606" y="13868"/>
                </a:lnTo>
                <a:close/>
              </a:path>
              <a:path w="153670" h="37464">
                <a:moveTo>
                  <a:pt x="11772" y="12649"/>
                </a:moveTo>
                <a:lnTo>
                  <a:pt x="6223" y="13131"/>
                </a:lnTo>
                <a:lnTo>
                  <a:pt x="5606" y="13868"/>
                </a:lnTo>
                <a:lnTo>
                  <a:pt x="12883" y="13580"/>
                </a:lnTo>
                <a:lnTo>
                  <a:pt x="11772" y="12649"/>
                </a:lnTo>
                <a:close/>
              </a:path>
              <a:path w="153670" h="37464">
                <a:moveTo>
                  <a:pt x="151139" y="12814"/>
                </a:moveTo>
                <a:lnTo>
                  <a:pt x="32232" y="12814"/>
                </a:lnTo>
                <a:lnTo>
                  <a:pt x="31673" y="12852"/>
                </a:lnTo>
                <a:lnTo>
                  <a:pt x="151107" y="12852"/>
                </a:lnTo>
                <a:close/>
              </a:path>
              <a:path w="153670" h="37464">
                <a:moveTo>
                  <a:pt x="153586" y="9016"/>
                </a:moveTo>
                <a:lnTo>
                  <a:pt x="72517" y="9016"/>
                </a:lnTo>
                <a:lnTo>
                  <a:pt x="52908" y="10464"/>
                </a:lnTo>
                <a:lnTo>
                  <a:pt x="31893" y="12827"/>
                </a:lnTo>
                <a:lnTo>
                  <a:pt x="32232" y="12814"/>
                </a:lnTo>
                <a:lnTo>
                  <a:pt x="151139" y="12814"/>
                </a:lnTo>
                <a:lnTo>
                  <a:pt x="153657" y="9728"/>
                </a:lnTo>
                <a:lnTo>
                  <a:pt x="153586" y="9016"/>
                </a:lnTo>
                <a:close/>
              </a:path>
              <a:path w="153670" h="37464">
                <a:moveTo>
                  <a:pt x="153381" y="6959"/>
                </a:moveTo>
                <a:lnTo>
                  <a:pt x="92300" y="6966"/>
                </a:lnTo>
                <a:lnTo>
                  <a:pt x="72326" y="9029"/>
                </a:lnTo>
                <a:lnTo>
                  <a:pt x="72517" y="9016"/>
                </a:lnTo>
                <a:lnTo>
                  <a:pt x="153586" y="9016"/>
                </a:lnTo>
                <a:lnTo>
                  <a:pt x="153381" y="6959"/>
                </a:lnTo>
                <a:close/>
              </a:path>
              <a:path w="153670" h="37464">
                <a:moveTo>
                  <a:pt x="149758" y="0"/>
                </a:moveTo>
                <a:lnTo>
                  <a:pt x="136232" y="1358"/>
                </a:lnTo>
                <a:lnTo>
                  <a:pt x="120789" y="3111"/>
                </a:lnTo>
                <a:lnTo>
                  <a:pt x="92289" y="6966"/>
                </a:lnTo>
                <a:lnTo>
                  <a:pt x="153381" y="6959"/>
                </a:lnTo>
                <a:lnTo>
                  <a:pt x="152946" y="2590"/>
                </a:lnTo>
                <a:lnTo>
                  <a:pt x="1497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39463" y="3258781"/>
            <a:ext cx="432142" cy="3301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2253" y="4817770"/>
            <a:ext cx="442022" cy="20527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340942" y="4871440"/>
            <a:ext cx="149225" cy="77470"/>
          </a:xfrm>
          <a:custGeom>
            <a:avLst/>
            <a:gdLst/>
            <a:ahLst/>
            <a:cxnLst/>
            <a:rect l="l" t="t" r="r" b="b"/>
            <a:pathLst>
              <a:path w="149225" h="77470">
                <a:moveTo>
                  <a:pt x="94716" y="3175"/>
                </a:moveTo>
                <a:lnTo>
                  <a:pt x="91554" y="0"/>
                </a:lnTo>
                <a:lnTo>
                  <a:pt x="50977" y="0"/>
                </a:lnTo>
                <a:lnTo>
                  <a:pt x="49606" y="139"/>
                </a:lnTo>
                <a:lnTo>
                  <a:pt x="29654" y="4076"/>
                </a:lnTo>
                <a:lnTo>
                  <a:pt x="29933" y="4038"/>
                </a:lnTo>
                <a:lnTo>
                  <a:pt x="29451" y="4114"/>
                </a:lnTo>
                <a:lnTo>
                  <a:pt x="29654" y="4076"/>
                </a:lnTo>
                <a:lnTo>
                  <a:pt x="29324" y="4114"/>
                </a:lnTo>
                <a:lnTo>
                  <a:pt x="3619" y="7391"/>
                </a:lnTo>
                <a:lnTo>
                  <a:pt x="0" y="12077"/>
                </a:lnTo>
                <a:lnTo>
                  <a:pt x="1295" y="22339"/>
                </a:lnTo>
                <a:lnTo>
                  <a:pt x="5994" y="25958"/>
                </a:lnTo>
                <a:lnTo>
                  <a:pt x="11772" y="25222"/>
                </a:lnTo>
                <a:lnTo>
                  <a:pt x="12433" y="25069"/>
                </a:lnTo>
                <a:lnTo>
                  <a:pt x="32423" y="17983"/>
                </a:lnTo>
                <a:lnTo>
                  <a:pt x="32727" y="17881"/>
                </a:lnTo>
                <a:lnTo>
                  <a:pt x="33540" y="17716"/>
                </a:lnTo>
                <a:lnTo>
                  <a:pt x="51638" y="14147"/>
                </a:lnTo>
                <a:lnTo>
                  <a:pt x="91554" y="14147"/>
                </a:lnTo>
                <a:lnTo>
                  <a:pt x="91681" y="14008"/>
                </a:lnTo>
                <a:lnTo>
                  <a:pt x="94716" y="10972"/>
                </a:lnTo>
                <a:lnTo>
                  <a:pt x="94716" y="4038"/>
                </a:lnTo>
                <a:lnTo>
                  <a:pt x="94716" y="3175"/>
                </a:lnTo>
                <a:close/>
              </a:path>
              <a:path w="149225" h="77470">
                <a:moveTo>
                  <a:pt x="146939" y="52743"/>
                </a:moveTo>
                <a:lnTo>
                  <a:pt x="144170" y="50698"/>
                </a:lnTo>
                <a:lnTo>
                  <a:pt x="130581" y="52743"/>
                </a:lnTo>
                <a:lnTo>
                  <a:pt x="146939" y="52743"/>
                </a:lnTo>
                <a:close/>
              </a:path>
              <a:path w="149225" h="77470">
                <a:moveTo>
                  <a:pt x="149110" y="61468"/>
                </a:moveTo>
                <a:lnTo>
                  <a:pt x="148590" y="58077"/>
                </a:lnTo>
                <a:lnTo>
                  <a:pt x="148412" y="56832"/>
                </a:lnTo>
                <a:lnTo>
                  <a:pt x="147904" y="53454"/>
                </a:lnTo>
                <a:lnTo>
                  <a:pt x="147002" y="52793"/>
                </a:lnTo>
                <a:lnTo>
                  <a:pt x="130479" y="52755"/>
                </a:lnTo>
                <a:lnTo>
                  <a:pt x="130200" y="52793"/>
                </a:lnTo>
                <a:lnTo>
                  <a:pt x="90068" y="56832"/>
                </a:lnTo>
                <a:lnTo>
                  <a:pt x="89839" y="56845"/>
                </a:lnTo>
                <a:lnTo>
                  <a:pt x="66852" y="58077"/>
                </a:lnTo>
                <a:lnTo>
                  <a:pt x="66662" y="58077"/>
                </a:lnTo>
                <a:lnTo>
                  <a:pt x="42989" y="57429"/>
                </a:lnTo>
                <a:lnTo>
                  <a:pt x="42824" y="57429"/>
                </a:lnTo>
                <a:lnTo>
                  <a:pt x="42684" y="57429"/>
                </a:lnTo>
                <a:lnTo>
                  <a:pt x="42519" y="57416"/>
                </a:lnTo>
                <a:lnTo>
                  <a:pt x="32181" y="56794"/>
                </a:lnTo>
                <a:lnTo>
                  <a:pt x="24828" y="56476"/>
                </a:lnTo>
                <a:lnTo>
                  <a:pt x="21031" y="55118"/>
                </a:lnTo>
                <a:lnTo>
                  <a:pt x="18757" y="56210"/>
                </a:lnTo>
                <a:lnTo>
                  <a:pt x="17818" y="56159"/>
                </a:lnTo>
                <a:lnTo>
                  <a:pt x="16687" y="57200"/>
                </a:lnTo>
                <a:lnTo>
                  <a:pt x="15316" y="57848"/>
                </a:lnTo>
                <a:lnTo>
                  <a:pt x="14998" y="58750"/>
                </a:lnTo>
                <a:lnTo>
                  <a:pt x="13144" y="60439"/>
                </a:lnTo>
                <a:lnTo>
                  <a:pt x="12954" y="64477"/>
                </a:lnTo>
                <a:lnTo>
                  <a:pt x="11620" y="68262"/>
                </a:lnTo>
                <a:lnTo>
                  <a:pt x="12687" y="70535"/>
                </a:lnTo>
                <a:lnTo>
                  <a:pt x="12674" y="71005"/>
                </a:lnTo>
                <a:lnTo>
                  <a:pt x="13271" y="71755"/>
                </a:lnTo>
                <a:lnTo>
                  <a:pt x="14338" y="73977"/>
                </a:lnTo>
                <a:lnTo>
                  <a:pt x="15379" y="74358"/>
                </a:lnTo>
                <a:lnTo>
                  <a:pt x="16256" y="75425"/>
                </a:lnTo>
                <a:lnTo>
                  <a:pt x="20383" y="76123"/>
                </a:lnTo>
                <a:lnTo>
                  <a:pt x="20764" y="76250"/>
                </a:lnTo>
                <a:lnTo>
                  <a:pt x="22047" y="76441"/>
                </a:lnTo>
                <a:lnTo>
                  <a:pt x="22250" y="76441"/>
                </a:lnTo>
                <a:lnTo>
                  <a:pt x="24892" y="76873"/>
                </a:lnTo>
                <a:lnTo>
                  <a:pt x="27343" y="76962"/>
                </a:lnTo>
                <a:lnTo>
                  <a:pt x="36169" y="76174"/>
                </a:lnTo>
                <a:lnTo>
                  <a:pt x="36537" y="75730"/>
                </a:lnTo>
                <a:lnTo>
                  <a:pt x="43230" y="75323"/>
                </a:lnTo>
                <a:lnTo>
                  <a:pt x="67589" y="72732"/>
                </a:lnTo>
                <a:lnTo>
                  <a:pt x="91198" y="71462"/>
                </a:lnTo>
                <a:lnTo>
                  <a:pt x="117906" y="68732"/>
                </a:lnTo>
                <a:lnTo>
                  <a:pt x="132003" y="67360"/>
                </a:lnTo>
                <a:lnTo>
                  <a:pt x="146354" y="65201"/>
                </a:lnTo>
                <a:lnTo>
                  <a:pt x="149110" y="6146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37321" y="4540415"/>
            <a:ext cx="34290" cy="228600"/>
          </a:xfrm>
          <a:custGeom>
            <a:avLst/>
            <a:gdLst/>
            <a:ahLst/>
            <a:cxnLst/>
            <a:rect l="l" t="t" r="r" b="b"/>
            <a:pathLst>
              <a:path w="34289" h="228600">
                <a:moveTo>
                  <a:pt x="21464" y="216166"/>
                </a:moveTo>
                <a:lnTo>
                  <a:pt x="125" y="216166"/>
                </a:lnTo>
                <a:lnTo>
                  <a:pt x="0" y="223100"/>
                </a:lnTo>
                <a:lnTo>
                  <a:pt x="4699" y="227964"/>
                </a:lnTo>
                <a:lnTo>
                  <a:pt x="16510" y="228168"/>
                </a:lnTo>
                <a:lnTo>
                  <a:pt x="21374" y="223469"/>
                </a:lnTo>
                <a:lnTo>
                  <a:pt x="21464" y="216166"/>
                </a:lnTo>
                <a:close/>
              </a:path>
              <a:path w="34289" h="228600">
                <a:moveTo>
                  <a:pt x="127" y="216065"/>
                </a:moveTo>
                <a:close/>
              </a:path>
              <a:path w="34289" h="228600">
                <a:moveTo>
                  <a:pt x="21993" y="207340"/>
                </a:moveTo>
                <a:lnTo>
                  <a:pt x="774" y="207340"/>
                </a:lnTo>
                <a:lnTo>
                  <a:pt x="711" y="208343"/>
                </a:lnTo>
                <a:lnTo>
                  <a:pt x="620" y="208711"/>
                </a:lnTo>
                <a:lnTo>
                  <a:pt x="215" y="212318"/>
                </a:lnTo>
                <a:lnTo>
                  <a:pt x="127" y="216166"/>
                </a:lnTo>
                <a:lnTo>
                  <a:pt x="21463" y="216166"/>
                </a:lnTo>
                <a:lnTo>
                  <a:pt x="21386" y="214642"/>
                </a:lnTo>
                <a:lnTo>
                  <a:pt x="21907" y="209651"/>
                </a:lnTo>
                <a:lnTo>
                  <a:pt x="21993" y="207340"/>
                </a:lnTo>
                <a:close/>
              </a:path>
              <a:path w="34289" h="228600">
                <a:moveTo>
                  <a:pt x="21443" y="214096"/>
                </a:moveTo>
                <a:lnTo>
                  <a:pt x="21386" y="214642"/>
                </a:lnTo>
                <a:lnTo>
                  <a:pt x="21443" y="214096"/>
                </a:lnTo>
                <a:close/>
              </a:path>
              <a:path w="34289" h="228600">
                <a:moveTo>
                  <a:pt x="21512" y="213436"/>
                </a:moveTo>
                <a:lnTo>
                  <a:pt x="21443" y="214096"/>
                </a:lnTo>
                <a:lnTo>
                  <a:pt x="21512" y="213436"/>
                </a:lnTo>
                <a:close/>
              </a:path>
              <a:path w="34289" h="228600">
                <a:moveTo>
                  <a:pt x="720" y="207823"/>
                </a:moveTo>
                <a:lnTo>
                  <a:pt x="662" y="208343"/>
                </a:lnTo>
                <a:lnTo>
                  <a:pt x="720" y="207823"/>
                </a:lnTo>
                <a:close/>
              </a:path>
              <a:path w="34289" h="228600">
                <a:moveTo>
                  <a:pt x="23213" y="187972"/>
                </a:moveTo>
                <a:lnTo>
                  <a:pt x="2019" y="187972"/>
                </a:lnTo>
                <a:lnTo>
                  <a:pt x="1968" y="188887"/>
                </a:lnTo>
                <a:lnTo>
                  <a:pt x="901" y="199682"/>
                </a:lnTo>
                <a:lnTo>
                  <a:pt x="844" y="200875"/>
                </a:lnTo>
                <a:lnTo>
                  <a:pt x="720" y="207823"/>
                </a:lnTo>
                <a:lnTo>
                  <a:pt x="774" y="207340"/>
                </a:lnTo>
                <a:lnTo>
                  <a:pt x="21993" y="207340"/>
                </a:lnTo>
                <a:lnTo>
                  <a:pt x="22059" y="201688"/>
                </a:lnTo>
                <a:lnTo>
                  <a:pt x="23164" y="189991"/>
                </a:lnTo>
                <a:lnTo>
                  <a:pt x="23213" y="187972"/>
                </a:lnTo>
                <a:close/>
              </a:path>
              <a:path w="34289" h="228600">
                <a:moveTo>
                  <a:pt x="22089" y="201370"/>
                </a:moveTo>
                <a:lnTo>
                  <a:pt x="22059" y="201688"/>
                </a:lnTo>
                <a:lnTo>
                  <a:pt x="22089" y="201370"/>
                </a:lnTo>
                <a:close/>
              </a:path>
              <a:path w="34289" h="228600">
                <a:moveTo>
                  <a:pt x="22136" y="200875"/>
                </a:moveTo>
                <a:lnTo>
                  <a:pt x="22089" y="201370"/>
                </a:lnTo>
                <a:lnTo>
                  <a:pt x="22136" y="200875"/>
                </a:lnTo>
                <a:close/>
              </a:path>
              <a:path w="34289" h="228600">
                <a:moveTo>
                  <a:pt x="1972" y="188462"/>
                </a:moveTo>
                <a:lnTo>
                  <a:pt x="1932" y="188887"/>
                </a:lnTo>
                <a:lnTo>
                  <a:pt x="1972" y="188462"/>
                </a:lnTo>
                <a:close/>
              </a:path>
              <a:path w="34289" h="228600">
                <a:moveTo>
                  <a:pt x="32631" y="64642"/>
                </a:moveTo>
                <a:lnTo>
                  <a:pt x="11468" y="64642"/>
                </a:lnTo>
                <a:lnTo>
                  <a:pt x="11417" y="65455"/>
                </a:lnTo>
                <a:lnTo>
                  <a:pt x="11312" y="66090"/>
                </a:lnTo>
                <a:lnTo>
                  <a:pt x="8736" y="90081"/>
                </a:lnTo>
                <a:lnTo>
                  <a:pt x="6451" y="112217"/>
                </a:lnTo>
                <a:lnTo>
                  <a:pt x="4495" y="135039"/>
                </a:lnTo>
                <a:lnTo>
                  <a:pt x="3251" y="155714"/>
                </a:lnTo>
                <a:lnTo>
                  <a:pt x="2108" y="174193"/>
                </a:lnTo>
                <a:lnTo>
                  <a:pt x="1972" y="188462"/>
                </a:lnTo>
                <a:lnTo>
                  <a:pt x="2019" y="187972"/>
                </a:lnTo>
                <a:lnTo>
                  <a:pt x="23213" y="187972"/>
                </a:lnTo>
                <a:lnTo>
                  <a:pt x="23329" y="174955"/>
                </a:lnTo>
                <a:lnTo>
                  <a:pt x="25676" y="136575"/>
                </a:lnTo>
                <a:lnTo>
                  <a:pt x="27568" y="114211"/>
                </a:lnTo>
                <a:lnTo>
                  <a:pt x="30052" y="90042"/>
                </a:lnTo>
                <a:lnTo>
                  <a:pt x="32524" y="66903"/>
                </a:lnTo>
                <a:lnTo>
                  <a:pt x="32631" y="64642"/>
                </a:lnTo>
                <a:close/>
              </a:path>
              <a:path w="34289" h="228600">
                <a:moveTo>
                  <a:pt x="23364" y="174396"/>
                </a:moveTo>
                <a:lnTo>
                  <a:pt x="23338" y="174812"/>
                </a:lnTo>
                <a:lnTo>
                  <a:pt x="23364" y="174396"/>
                </a:lnTo>
                <a:close/>
              </a:path>
              <a:path w="34289" h="228600">
                <a:moveTo>
                  <a:pt x="3251" y="155689"/>
                </a:moveTo>
                <a:close/>
              </a:path>
              <a:path w="34289" h="228600">
                <a:moveTo>
                  <a:pt x="11432" y="64975"/>
                </a:moveTo>
                <a:lnTo>
                  <a:pt x="11380" y="65455"/>
                </a:lnTo>
                <a:lnTo>
                  <a:pt x="11432" y="64975"/>
                </a:lnTo>
                <a:close/>
              </a:path>
              <a:path w="34289" h="228600">
                <a:moveTo>
                  <a:pt x="17665" y="0"/>
                </a:moveTo>
                <a:lnTo>
                  <a:pt x="12954" y="4559"/>
                </a:lnTo>
                <a:lnTo>
                  <a:pt x="12260" y="38328"/>
                </a:lnTo>
                <a:lnTo>
                  <a:pt x="11432" y="64975"/>
                </a:lnTo>
                <a:lnTo>
                  <a:pt x="11468" y="64642"/>
                </a:lnTo>
                <a:lnTo>
                  <a:pt x="32631" y="64642"/>
                </a:lnTo>
                <a:lnTo>
                  <a:pt x="33420" y="37680"/>
                </a:lnTo>
                <a:lnTo>
                  <a:pt x="33769" y="4851"/>
                </a:lnTo>
                <a:lnTo>
                  <a:pt x="29146" y="126"/>
                </a:lnTo>
                <a:lnTo>
                  <a:pt x="17665" y="0"/>
                </a:lnTo>
                <a:close/>
              </a:path>
              <a:path w="34289" h="228600">
                <a:moveTo>
                  <a:pt x="12280" y="37680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3140" y="4843005"/>
            <a:ext cx="290195" cy="24130"/>
          </a:xfrm>
          <a:custGeom>
            <a:avLst/>
            <a:gdLst/>
            <a:ahLst/>
            <a:cxnLst/>
            <a:rect l="l" t="t" r="r" b="b"/>
            <a:pathLst>
              <a:path w="290194" h="24129">
                <a:moveTo>
                  <a:pt x="225109" y="23177"/>
                </a:moveTo>
                <a:lnTo>
                  <a:pt x="71069" y="23177"/>
                </a:lnTo>
                <a:lnTo>
                  <a:pt x="91401" y="23685"/>
                </a:lnTo>
                <a:lnTo>
                  <a:pt x="135623" y="23685"/>
                </a:lnTo>
                <a:lnTo>
                  <a:pt x="225109" y="23177"/>
                </a:lnTo>
                <a:close/>
              </a:path>
              <a:path w="290194" h="24129">
                <a:moveTo>
                  <a:pt x="31521" y="1498"/>
                </a:moveTo>
                <a:lnTo>
                  <a:pt x="4584" y="2362"/>
                </a:lnTo>
                <a:lnTo>
                  <a:pt x="0" y="7251"/>
                </a:lnTo>
                <a:lnTo>
                  <a:pt x="368" y="18897"/>
                </a:lnTo>
                <a:lnTo>
                  <a:pt x="5181" y="23456"/>
                </a:lnTo>
                <a:lnTo>
                  <a:pt x="31646" y="22975"/>
                </a:lnTo>
                <a:lnTo>
                  <a:pt x="249117" y="22974"/>
                </a:lnTo>
                <a:lnTo>
                  <a:pt x="263055" y="22440"/>
                </a:lnTo>
                <a:lnTo>
                  <a:pt x="273037" y="21729"/>
                </a:lnTo>
                <a:lnTo>
                  <a:pt x="273926" y="21628"/>
                </a:lnTo>
                <a:lnTo>
                  <a:pt x="278001" y="20968"/>
                </a:lnTo>
                <a:lnTo>
                  <a:pt x="276466" y="20955"/>
                </a:lnTo>
                <a:lnTo>
                  <a:pt x="273160" y="17602"/>
                </a:lnTo>
                <a:lnTo>
                  <a:pt x="263220" y="17602"/>
                </a:lnTo>
                <a:lnTo>
                  <a:pt x="260108" y="14490"/>
                </a:lnTo>
                <a:lnTo>
                  <a:pt x="260108" y="6845"/>
                </a:lnTo>
                <a:lnTo>
                  <a:pt x="263220" y="3733"/>
                </a:lnTo>
                <a:lnTo>
                  <a:pt x="273159" y="3733"/>
                </a:lnTo>
                <a:lnTo>
                  <a:pt x="273710" y="3175"/>
                </a:lnTo>
                <a:lnTo>
                  <a:pt x="274234" y="2819"/>
                </a:lnTo>
                <a:lnTo>
                  <a:pt x="247129" y="2819"/>
                </a:lnTo>
                <a:lnTo>
                  <a:pt x="91668" y="2171"/>
                </a:lnTo>
                <a:lnTo>
                  <a:pt x="71602" y="1676"/>
                </a:lnTo>
                <a:lnTo>
                  <a:pt x="31521" y="1498"/>
                </a:lnTo>
                <a:close/>
              </a:path>
              <a:path w="290194" h="24129">
                <a:moveTo>
                  <a:pt x="249117" y="22974"/>
                </a:moveTo>
                <a:lnTo>
                  <a:pt x="31646" y="22975"/>
                </a:lnTo>
                <a:lnTo>
                  <a:pt x="52044" y="23050"/>
                </a:lnTo>
                <a:lnTo>
                  <a:pt x="71259" y="23190"/>
                </a:lnTo>
                <a:lnTo>
                  <a:pt x="71069" y="23177"/>
                </a:lnTo>
                <a:lnTo>
                  <a:pt x="225109" y="23177"/>
                </a:lnTo>
                <a:lnTo>
                  <a:pt x="247789" y="23025"/>
                </a:lnTo>
                <a:lnTo>
                  <a:pt x="249117" y="22974"/>
                </a:lnTo>
                <a:close/>
              </a:path>
              <a:path w="290194" h="24129">
                <a:moveTo>
                  <a:pt x="284781" y="18674"/>
                </a:moveTo>
                <a:lnTo>
                  <a:pt x="281012" y="20218"/>
                </a:lnTo>
                <a:lnTo>
                  <a:pt x="278866" y="20828"/>
                </a:lnTo>
                <a:lnTo>
                  <a:pt x="278001" y="20968"/>
                </a:lnTo>
                <a:lnTo>
                  <a:pt x="282409" y="21005"/>
                </a:lnTo>
                <a:lnTo>
                  <a:pt x="284781" y="18674"/>
                </a:lnTo>
                <a:close/>
              </a:path>
              <a:path w="290194" h="24129">
                <a:moveTo>
                  <a:pt x="271119" y="15532"/>
                </a:moveTo>
                <a:lnTo>
                  <a:pt x="276466" y="20955"/>
                </a:lnTo>
                <a:lnTo>
                  <a:pt x="278001" y="20968"/>
                </a:lnTo>
                <a:lnTo>
                  <a:pt x="278866" y="20828"/>
                </a:lnTo>
                <a:lnTo>
                  <a:pt x="281012" y="20218"/>
                </a:lnTo>
                <a:lnTo>
                  <a:pt x="284781" y="18674"/>
                </a:lnTo>
                <a:lnTo>
                  <a:pt x="285872" y="17602"/>
                </a:lnTo>
                <a:lnTo>
                  <a:pt x="276059" y="17602"/>
                </a:lnTo>
                <a:lnTo>
                  <a:pt x="271119" y="15532"/>
                </a:lnTo>
                <a:close/>
              </a:path>
              <a:path w="290194" h="24129">
                <a:moveTo>
                  <a:pt x="289163" y="14368"/>
                </a:moveTo>
                <a:lnTo>
                  <a:pt x="284781" y="18674"/>
                </a:lnTo>
                <a:lnTo>
                  <a:pt x="287896" y="17399"/>
                </a:lnTo>
                <a:lnTo>
                  <a:pt x="289163" y="14368"/>
                </a:lnTo>
                <a:close/>
              </a:path>
              <a:path w="290194" h="24129">
                <a:moveTo>
                  <a:pt x="273159" y="3733"/>
                </a:moveTo>
                <a:lnTo>
                  <a:pt x="263220" y="3733"/>
                </a:lnTo>
                <a:lnTo>
                  <a:pt x="260108" y="6845"/>
                </a:lnTo>
                <a:lnTo>
                  <a:pt x="260108" y="14490"/>
                </a:lnTo>
                <a:lnTo>
                  <a:pt x="263220" y="17602"/>
                </a:lnTo>
                <a:lnTo>
                  <a:pt x="273160" y="17602"/>
                </a:lnTo>
                <a:lnTo>
                  <a:pt x="271119" y="15532"/>
                </a:lnTo>
                <a:lnTo>
                  <a:pt x="287979" y="15532"/>
                </a:lnTo>
                <a:lnTo>
                  <a:pt x="289163" y="14368"/>
                </a:lnTo>
                <a:lnTo>
                  <a:pt x="289822" y="12792"/>
                </a:lnTo>
                <a:lnTo>
                  <a:pt x="289837" y="11029"/>
                </a:lnTo>
                <a:lnTo>
                  <a:pt x="287687" y="5803"/>
                </a:lnTo>
                <a:lnTo>
                  <a:pt x="271119" y="5803"/>
                </a:lnTo>
                <a:lnTo>
                  <a:pt x="273159" y="3733"/>
                </a:lnTo>
                <a:close/>
              </a:path>
              <a:path w="290194" h="24129">
                <a:moveTo>
                  <a:pt x="287979" y="15532"/>
                </a:moveTo>
                <a:lnTo>
                  <a:pt x="271119" y="15532"/>
                </a:lnTo>
                <a:lnTo>
                  <a:pt x="276059" y="17602"/>
                </a:lnTo>
                <a:lnTo>
                  <a:pt x="285872" y="17602"/>
                </a:lnTo>
                <a:lnTo>
                  <a:pt x="287979" y="15532"/>
                </a:lnTo>
                <a:close/>
              </a:path>
              <a:path w="290194" h="24129">
                <a:moveTo>
                  <a:pt x="289822" y="12792"/>
                </a:moveTo>
                <a:lnTo>
                  <a:pt x="289163" y="14368"/>
                </a:lnTo>
                <a:lnTo>
                  <a:pt x="289813" y="13728"/>
                </a:lnTo>
                <a:lnTo>
                  <a:pt x="289822" y="12792"/>
                </a:lnTo>
                <a:close/>
              </a:path>
              <a:path w="290194" h="24129">
                <a:moveTo>
                  <a:pt x="289837" y="11029"/>
                </a:moveTo>
                <a:lnTo>
                  <a:pt x="289822" y="12792"/>
                </a:lnTo>
                <a:lnTo>
                  <a:pt x="290194" y="11899"/>
                </a:lnTo>
                <a:lnTo>
                  <a:pt x="289837" y="11029"/>
                </a:lnTo>
                <a:close/>
              </a:path>
              <a:path w="290194" h="24129">
                <a:moveTo>
                  <a:pt x="287520" y="5397"/>
                </a:moveTo>
                <a:lnTo>
                  <a:pt x="289837" y="11029"/>
                </a:lnTo>
                <a:lnTo>
                  <a:pt x="289864" y="7785"/>
                </a:lnTo>
                <a:lnTo>
                  <a:pt x="287520" y="5397"/>
                </a:lnTo>
                <a:close/>
              </a:path>
              <a:path w="290194" h="24129">
                <a:moveTo>
                  <a:pt x="281660" y="1117"/>
                </a:moveTo>
                <a:lnTo>
                  <a:pt x="277368" y="1389"/>
                </a:lnTo>
                <a:lnTo>
                  <a:pt x="274777" y="2451"/>
                </a:lnTo>
                <a:lnTo>
                  <a:pt x="273710" y="3175"/>
                </a:lnTo>
                <a:lnTo>
                  <a:pt x="271119" y="5803"/>
                </a:lnTo>
                <a:lnTo>
                  <a:pt x="276059" y="3733"/>
                </a:lnTo>
                <a:lnTo>
                  <a:pt x="285886" y="3733"/>
                </a:lnTo>
                <a:lnTo>
                  <a:pt x="284314" y="2133"/>
                </a:lnTo>
                <a:lnTo>
                  <a:pt x="281660" y="1117"/>
                </a:lnTo>
                <a:close/>
              </a:path>
              <a:path w="290194" h="24129">
                <a:moveTo>
                  <a:pt x="285886" y="3733"/>
                </a:moveTo>
                <a:lnTo>
                  <a:pt x="276059" y="3733"/>
                </a:lnTo>
                <a:lnTo>
                  <a:pt x="271119" y="5803"/>
                </a:lnTo>
                <a:lnTo>
                  <a:pt x="287687" y="5803"/>
                </a:lnTo>
                <a:lnTo>
                  <a:pt x="287520" y="5397"/>
                </a:lnTo>
                <a:lnTo>
                  <a:pt x="285886" y="3733"/>
                </a:lnTo>
                <a:close/>
              </a:path>
              <a:path w="290194" h="24129">
                <a:moveTo>
                  <a:pt x="283426" y="1117"/>
                </a:moveTo>
                <a:lnTo>
                  <a:pt x="281660" y="1117"/>
                </a:lnTo>
                <a:lnTo>
                  <a:pt x="284314" y="2133"/>
                </a:lnTo>
                <a:lnTo>
                  <a:pt x="287520" y="5397"/>
                </a:lnTo>
                <a:lnTo>
                  <a:pt x="286307" y="2451"/>
                </a:lnTo>
                <a:lnTo>
                  <a:pt x="286184" y="2273"/>
                </a:lnTo>
                <a:lnTo>
                  <a:pt x="283426" y="1117"/>
                </a:lnTo>
                <a:close/>
              </a:path>
              <a:path w="290194" h="24129">
                <a:moveTo>
                  <a:pt x="247190" y="2817"/>
                </a:moveTo>
                <a:lnTo>
                  <a:pt x="247472" y="2819"/>
                </a:lnTo>
                <a:lnTo>
                  <a:pt x="247190" y="2817"/>
                </a:lnTo>
                <a:close/>
              </a:path>
              <a:path w="290194" h="24129">
                <a:moveTo>
                  <a:pt x="261981" y="2402"/>
                </a:moveTo>
                <a:lnTo>
                  <a:pt x="247190" y="2817"/>
                </a:lnTo>
                <a:lnTo>
                  <a:pt x="274236" y="2817"/>
                </a:lnTo>
                <a:lnTo>
                  <a:pt x="274777" y="2451"/>
                </a:lnTo>
                <a:lnTo>
                  <a:pt x="261785" y="2412"/>
                </a:lnTo>
                <a:lnTo>
                  <a:pt x="261981" y="2402"/>
                </a:lnTo>
                <a:close/>
              </a:path>
              <a:path w="290194" h="24129">
                <a:moveTo>
                  <a:pt x="276202" y="1866"/>
                </a:moveTo>
                <a:lnTo>
                  <a:pt x="271780" y="1866"/>
                </a:lnTo>
                <a:lnTo>
                  <a:pt x="261981" y="2402"/>
                </a:lnTo>
                <a:lnTo>
                  <a:pt x="274901" y="2400"/>
                </a:lnTo>
                <a:lnTo>
                  <a:pt x="276202" y="1866"/>
                </a:lnTo>
                <a:close/>
              </a:path>
              <a:path w="290194" h="24129">
                <a:moveTo>
                  <a:pt x="277368" y="1389"/>
                </a:moveTo>
                <a:lnTo>
                  <a:pt x="276440" y="1447"/>
                </a:lnTo>
                <a:lnTo>
                  <a:pt x="271462" y="1879"/>
                </a:lnTo>
                <a:lnTo>
                  <a:pt x="271780" y="1866"/>
                </a:lnTo>
                <a:lnTo>
                  <a:pt x="276202" y="1866"/>
                </a:lnTo>
                <a:lnTo>
                  <a:pt x="277368" y="1389"/>
                </a:lnTo>
                <a:close/>
              </a:path>
              <a:path w="290194" h="24129">
                <a:moveTo>
                  <a:pt x="280758" y="0"/>
                </a:moveTo>
                <a:lnTo>
                  <a:pt x="277368" y="1389"/>
                </a:lnTo>
                <a:lnTo>
                  <a:pt x="281660" y="1117"/>
                </a:lnTo>
                <a:lnTo>
                  <a:pt x="283426" y="1117"/>
                </a:lnTo>
                <a:lnTo>
                  <a:pt x="280758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88617" y="4953292"/>
            <a:ext cx="226683" cy="19754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92972" y="5505729"/>
            <a:ext cx="1169670" cy="1188720"/>
            <a:chOff x="2292972" y="5505729"/>
            <a:chExt cx="1169670" cy="1188720"/>
          </a:xfrm>
        </p:grpSpPr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92972" y="5505729"/>
              <a:ext cx="101574" cy="1364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96655" y="5649943"/>
              <a:ext cx="610023" cy="10443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45619" y="5981126"/>
              <a:ext cx="416510" cy="173989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92147" y="4302391"/>
            <a:ext cx="575612" cy="113205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69761" y="4727968"/>
            <a:ext cx="112541" cy="14213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063430" y="4607102"/>
            <a:ext cx="240283" cy="300367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3389972" y="4459884"/>
            <a:ext cx="774700" cy="425450"/>
            <a:chOff x="3389972" y="4459884"/>
            <a:chExt cx="774700" cy="425450"/>
          </a:xfrm>
        </p:grpSpPr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89972" y="4718164"/>
              <a:ext cx="324879" cy="16694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55459" y="4459884"/>
              <a:ext cx="408756" cy="421639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06244" y="5867556"/>
            <a:ext cx="504052" cy="385079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412367" y="6085065"/>
            <a:ext cx="248920" cy="93980"/>
          </a:xfrm>
          <a:custGeom>
            <a:avLst/>
            <a:gdLst/>
            <a:ahLst/>
            <a:cxnLst/>
            <a:rect l="l" t="t" r="r" b="b"/>
            <a:pathLst>
              <a:path w="248919" h="93979">
                <a:moveTo>
                  <a:pt x="4470" y="64490"/>
                </a:moveTo>
                <a:lnTo>
                  <a:pt x="2425" y="66535"/>
                </a:lnTo>
                <a:lnTo>
                  <a:pt x="4470" y="64490"/>
                </a:lnTo>
                <a:close/>
              </a:path>
              <a:path w="248919" h="93979">
                <a:moveTo>
                  <a:pt x="10033" y="64427"/>
                </a:moveTo>
                <a:lnTo>
                  <a:pt x="4533" y="64427"/>
                </a:lnTo>
                <a:lnTo>
                  <a:pt x="10033" y="64427"/>
                </a:lnTo>
                <a:close/>
              </a:path>
              <a:path w="248919" h="93979">
                <a:moveTo>
                  <a:pt x="227825" y="18656"/>
                </a:moveTo>
                <a:lnTo>
                  <a:pt x="225729" y="20294"/>
                </a:lnTo>
                <a:lnTo>
                  <a:pt x="226301" y="20281"/>
                </a:lnTo>
                <a:lnTo>
                  <a:pt x="227825" y="18656"/>
                </a:lnTo>
                <a:close/>
              </a:path>
              <a:path w="248919" h="93979">
                <a:moveTo>
                  <a:pt x="230949" y="6629"/>
                </a:moveTo>
                <a:lnTo>
                  <a:pt x="230225" y="5702"/>
                </a:lnTo>
                <a:lnTo>
                  <a:pt x="230225" y="5867"/>
                </a:lnTo>
                <a:lnTo>
                  <a:pt x="230162" y="5626"/>
                </a:lnTo>
                <a:lnTo>
                  <a:pt x="230200" y="5118"/>
                </a:lnTo>
                <a:lnTo>
                  <a:pt x="228549" y="3556"/>
                </a:lnTo>
                <a:lnTo>
                  <a:pt x="227177" y="1790"/>
                </a:lnTo>
                <a:lnTo>
                  <a:pt x="226606" y="1714"/>
                </a:lnTo>
                <a:lnTo>
                  <a:pt x="225742" y="914"/>
                </a:lnTo>
                <a:lnTo>
                  <a:pt x="220522" y="1054"/>
                </a:lnTo>
                <a:lnTo>
                  <a:pt x="219151" y="1016"/>
                </a:lnTo>
                <a:lnTo>
                  <a:pt x="214299" y="939"/>
                </a:lnTo>
                <a:lnTo>
                  <a:pt x="198424" y="901"/>
                </a:lnTo>
                <a:lnTo>
                  <a:pt x="198424" y="5613"/>
                </a:lnTo>
                <a:lnTo>
                  <a:pt x="197815" y="5702"/>
                </a:lnTo>
                <a:lnTo>
                  <a:pt x="198424" y="5613"/>
                </a:lnTo>
                <a:lnTo>
                  <a:pt x="198424" y="901"/>
                </a:lnTo>
                <a:lnTo>
                  <a:pt x="189280" y="863"/>
                </a:lnTo>
                <a:lnTo>
                  <a:pt x="172161" y="800"/>
                </a:lnTo>
                <a:lnTo>
                  <a:pt x="172161" y="9105"/>
                </a:lnTo>
                <a:lnTo>
                  <a:pt x="171665" y="9182"/>
                </a:lnTo>
                <a:lnTo>
                  <a:pt x="171919" y="9131"/>
                </a:lnTo>
                <a:lnTo>
                  <a:pt x="172161" y="9105"/>
                </a:lnTo>
                <a:lnTo>
                  <a:pt x="172161" y="800"/>
                </a:lnTo>
                <a:lnTo>
                  <a:pt x="93014" y="495"/>
                </a:lnTo>
                <a:lnTo>
                  <a:pt x="69329" y="0"/>
                </a:lnTo>
                <a:lnTo>
                  <a:pt x="45046" y="444"/>
                </a:lnTo>
                <a:lnTo>
                  <a:pt x="17018" y="762"/>
                </a:lnTo>
                <a:lnTo>
                  <a:pt x="12738" y="5118"/>
                </a:lnTo>
                <a:lnTo>
                  <a:pt x="12623" y="15824"/>
                </a:lnTo>
                <a:lnTo>
                  <a:pt x="12712" y="16675"/>
                </a:lnTo>
                <a:lnTo>
                  <a:pt x="17208" y="21082"/>
                </a:lnTo>
                <a:lnTo>
                  <a:pt x="45415" y="20916"/>
                </a:lnTo>
                <a:lnTo>
                  <a:pt x="69113" y="20510"/>
                </a:lnTo>
                <a:lnTo>
                  <a:pt x="92925" y="21005"/>
                </a:lnTo>
                <a:lnTo>
                  <a:pt x="119113" y="21005"/>
                </a:lnTo>
                <a:lnTo>
                  <a:pt x="165417" y="20815"/>
                </a:lnTo>
                <a:lnTo>
                  <a:pt x="165900" y="21196"/>
                </a:lnTo>
                <a:lnTo>
                  <a:pt x="169456" y="20789"/>
                </a:lnTo>
                <a:lnTo>
                  <a:pt x="189331" y="20637"/>
                </a:lnTo>
                <a:lnTo>
                  <a:pt x="214299" y="20548"/>
                </a:lnTo>
                <a:lnTo>
                  <a:pt x="220218" y="20459"/>
                </a:lnTo>
                <a:lnTo>
                  <a:pt x="207937" y="18999"/>
                </a:lnTo>
                <a:lnTo>
                  <a:pt x="214223" y="19735"/>
                </a:lnTo>
                <a:lnTo>
                  <a:pt x="217906" y="20167"/>
                </a:lnTo>
                <a:lnTo>
                  <a:pt x="220218" y="20459"/>
                </a:lnTo>
                <a:lnTo>
                  <a:pt x="224802" y="21018"/>
                </a:lnTo>
                <a:lnTo>
                  <a:pt x="225729" y="20294"/>
                </a:lnTo>
                <a:lnTo>
                  <a:pt x="225894" y="20154"/>
                </a:lnTo>
                <a:lnTo>
                  <a:pt x="227825" y="18656"/>
                </a:lnTo>
                <a:lnTo>
                  <a:pt x="229641" y="17246"/>
                </a:lnTo>
                <a:lnTo>
                  <a:pt x="229704" y="16675"/>
                </a:lnTo>
                <a:lnTo>
                  <a:pt x="230505" y="15824"/>
                </a:lnTo>
                <a:lnTo>
                  <a:pt x="230378" y="11201"/>
                </a:lnTo>
                <a:lnTo>
                  <a:pt x="230949" y="6629"/>
                </a:lnTo>
                <a:close/>
              </a:path>
              <a:path w="248919" h="93979">
                <a:moveTo>
                  <a:pt x="247091" y="63525"/>
                </a:moveTo>
                <a:lnTo>
                  <a:pt x="245351" y="62179"/>
                </a:lnTo>
                <a:lnTo>
                  <a:pt x="234772" y="63525"/>
                </a:lnTo>
                <a:lnTo>
                  <a:pt x="247091" y="63525"/>
                </a:lnTo>
                <a:close/>
              </a:path>
              <a:path w="248919" h="93979">
                <a:moveTo>
                  <a:pt x="248094" y="64757"/>
                </a:moveTo>
                <a:lnTo>
                  <a:pt x="248031" y="64249"/>
                </a:lnTo>
                <a:lnTo>
                  <a:pt x="247091" y="63525"/>
                </a:lnTo>
                <a:lnTo>
                  <a:pt x="234683" y="63538"/>
                </a:lnTo>
                <a:lnTo>
                  <a:pt x="224142" y="64757"/>
                </a:lnTo>
                <a:lnTo>
                  <a:pt x="248094" y="64757"/>
                </a:lnTo>
                <a:close/>
              </a:path>
              <a:path w="248919" h="93979">
                <a:moveTo>
                  <a:pt x="248310" y="66484"/>
                </a:moveTo>
                <a:lnTo>
                  <a:pt x="248094" y="64757"/>
                </a:lnTo>
                <a:lnTo>
                  <a:pt x="223926" y="64782"/>
                </a:lnTo>
                <a:lnTo>
                  <a:pt x="202133" y="66484"/>
                </a:lnTo>
                <a:lnTo>
                  <a:pt x="248310" y="66484"/>
                </a:lnTo>
                <a:close/>
              </a:path>
              <a:path w="248919" h="93979">
                <a:moveTo>
                  <a:pt x="248767" y="70104"/>
                </a:moveTo>
                <a:lnTo>
                  <a:pt x="248513" y="68122"/>
                </a:lnTo>
                <a:lnTo>
                  <a:pt x="248310" y="66484"/>
                </a:lnTo>
                <a:lnTo>
                  <a:pt x="201980" y="66497"/>
                </a:lnTo>
                <a:lnTo>
                  <a:pt x="180505" y="68097"/>
                </a:lnTo>
                <a:lnTo>
                  <a:pt x="155549" y="66459"/>
                </a:lnTo>
                <a:lnTo>
                  <a:pt x="60413" y="64477"/>
                </a:lnTo>
                <a:lnTo>
                  <a:pt x="40487" y="64452"/>
                </a:lnTo>
                <a:lnTo>
                  <a:pt x="24295" y="64414"/>
                </a:lnTo>
                <a:lnTo>
                  <a:pt x="15709" y="64427"/>
                </a:lnTo>
                <a:lnTo>
                  <a:pt x="4470" y="64490"/>
                </a:lnTo>
                <a:lnTo>
                  <a:pt x="990" y="67995"/>
                </a:lnTo>
                <a:lnTo>
                  <a:pt x="2425" y="66535"/>
                </a:lnTo>
                <a:lnTo>
                  <a:pt x="88" y="68872"/>
                </a:lnTo>
                <a:lnTo>
                  <a:pt x="0" y="76060"/>
                </a:lnTo>
                <a:lnTo>
                  <a:pt x="50" y="80264"/>
                </a:lnTo>
                <a:lnTo>
                  <a:pt x="2679" y="82867"/>
                </a:lnTo>
                <a:lnTo>
                  <a:pt x="7073" y="91782"/>
                </a:lnTo>
                <a:lnTo>
                  <a:pt x="11823" y="93395"/>
                </a:lnTo>
                <a:lnTo>
                  <a:pt x="18351" y="90170"/>
                </a:lnTo>
                <a:lnTo>
                  <a:pt x="20040" y="87553"/>
                </a:lnTo>
                <a:lnTo>
                  <a:pt x="20142" y="84759"/>
                </a:lnTo>
                <a:lnTo>
                  <a:pt x="24244" y="84759"/>
                </a:lnTo>
                <a:lnTo>
                  <a:pt x="40513" y="84721"/>
                </a:lnTo>
                <a:lnTo>
                  <a:pt x="60553" y="84696"/>
                </a:lnTo>
                <a:lnTo>
                  <a:pt x="132283" y="83312"/>
                </a:lnTo>
                <a:lnTo>
                  <a:pt x="156222" y="81635"/>
                </a:lnTo>
                <a:lnTo>
                  <a:pt x="180975" y="78790"/>
                </a:lnTo>
                <a:lnTo>
                  <a:pt x="225171" y="75399"/>
                </a:lnTo>
                <a:lnTo>
                  <a:pt x="236016" y="74142"/>
                </a:lnTo>
                <a:lnTo>
                  <a:pt x="246684" y="72783"/>
                </a:lnTo>
                <a:lnTo>
                  <a:pt x="248767" y="70104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7885" y="5812091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5" h="316864">
                <a:moveTo>
                  <a:pt x="167614" y="57467"/>
                </a:moveTo>
                <a:lnTo>
                  <a:pt x="167563" y="57835"/>
                </a:lnTo>
                <a:lnTo>
                  <a:pt x="167614" y="57467"/>
                </a:lnTo>
                <a:close/>
              </a:path>
              <a:path w="235585" h="316864">
                <a:moveTo>
                  <a:pt x="190411" y="5054"/>
                </a:moveTo>
                <a:lnTo>
                  <a:pt x="185762" y="215"/>
                </a:lnTo>
                <a:lnTo>
                  <a:pt x="174078" y="0"/>
                </a:lnTo>
                <a:lnTo>
                  <a:pt x="169252" y="4597"/>
                </a:lnTo>
                <a:lnTo>
                  <a:pt x="168465" y="33769"/>
                </a:lnTo>
                <a:lnTo>
                  <a:pt x="167614" y="57467"/>
                </a:lnTo>
                <a:lnTo>
                  <a:pt x="167665" y="57035"/>
                </a:lnTo>
                <a:lnTo>
                  <a:pt x="167601" y="57835"/>
                </a:lnTo>
                <a:lnTo>
                  <a:pt x="167474" y="58610"/>
                </a:lnTo>
                <a:lnTo>
                  <a:pt x="164604" y="84061"/>
                </a:lnTo>
                <a:lnTo>
                  <a:pt x="161963" y="113080"/>
                </a:lnTo>
                <a:lnTo>
                  <a:pt x="158902" y="142252"/>
                </a:lnTo>
                <a:lnTo>
                  <a:pt x="156552" y="169303"/>
                </a:lnTo>
                <a:lnTo>
                  <a:pt x="155587" y="193497"/>
                </a:lnTo>
                <a:lnTo>
                  <a:pt x="155105" y="213207"/>
                </a:lnTo>
                <a:lnTo>
                  <a:pt x="155130" y="214261"/>
                </a:lnTo>
                <a:lnTo>
                  <a:pt x="156235" y="230670"/>
                </a:lnTo>
                <a:lnTo>
                  <a:pt x="157861" y="243916"/>
                </a:lnTo>
                <a:lnTo>
                  <a:pt x="158940" y="254355"/>
                </a:lnTo>
                <a:lnTo>
                  <a:pt x="170332" y="274523"/>
                </a:lnTo>
                <a:lnTo>
                  <a:pt x="174625" y="274281"/>
                </a:lnTo>
                <a:lnTo>
                  <a:pt x="179603" y="268693"/>
                </a:lnTo>
                <a:lnTo>
                  <a:pt x="179362" y="264414"/>
                </a:lnTo>
                <a:lnTo>
                  <a:pt x="177088" y="262394"/>
                </a:lnTo>
                <a:lnTo>
                  <a:pt x="175501" y="260985"/>
                </a:lnTo>
                <a:lnTo>
                  <a:pt x="175069" y="259930"/>
                </a:lnTo>
                <a:lnTo>
                  <a:pt x="174612" y="258826"/>
                </a:lnTo>
                <a:lnTo>
                  <a:pt x="174523" y="258610"/>
                </a:lnTo>
                <a:lnTo>
                  <a:pt x="174447" y="258406"/>
                </a:lnTo>
                <a:lnTo>
                  <a:pt x="172593" y="252958"/>
                </a:lnTo>
                <a:lnTo>
                  <a:pt x="172339" y="252222"/>
                </a:lnTo>
                <a:lnTo>
                  <a:pt x="172262" y="251472"/>
                </a:lnTo>
                <a:lnTo>
                  <a:pt x="171488" y="243916"/>
                </a:lnTo>
                <a:lnTo>
                  <a:pt x="171399" y="243116"/>
                </a:lnTo>
                <a:lnTo>
                  <a:pt x="171310" y="243916"/>
                </a:lnTo>
                <a:lnTo>
                  <a:pt x="171310" y="243789"/>
                </a:lnTo>
                <a:lnTo>
                  <a:pt x="171335" y="242392"/>
                </a:lnTo>
                <a:lnTo>
                  <a:pt x="171399" y="243116"/>
                </a:lnTo>
                <a:lnTo>
                  <a:pt x="171488" y="242392"/>
                </a:lnTo>
                <a:lnTo>
                  <a:pt x="172897" y="231140"/>
                </a:lnTo>
                <a:lnTo>
                  <a:pt x="174040" y="214261"/>
                </a:lnTo>
                <a:lnTo>
                  <a:pt x="175818" y="193497"/>
                </a:lnTo>
                <a:lnTo>
                  <a:pt x="177533" y="170764"/>
                </a:lnTo>
                <a:lnTo>
                  <a:pt x="180187" y="144246"/>
                </a:lnTo>
                <a:lnTo>
                  <a:pt x="183248" y="115011"/>
                </a:lnTo>
                <a:lnTo>
                  <a:pt x="185851" y="86461"/>
                </a:lnTo>
                <a:lnTo>
                  <a:pt x="188899" y="59423"/>
                </a:lnTo>
                <a:lnTo>
                  <a:pt x="189001" y="57035"/>
                </a:lnTo>
                <a:lnTo>
                  <a:pt x="189865" y="32994"/>
                </a:lnTo>
                <a:lnTo>
                  <a:pt x="190411" y="5054"/>
                </a:lnTo>
                <a:close/>
              </a:path>
              <a:path w="235585" h="316864">
                <a:moveTo>
                  <a:pt x="234975" y="294601"/>
                </a:moveTo>
                <a:lnTo>
                  <a:pt x="231952" y="291579"/>
                </a:lnTo>
                <a:lnTo>
                  <a:pt x="174866" y="291566"/>
                </a:lnTo>
                <a:lnTo>
                  <a:pt x="123812" y="288658"/>
                </a:lnTo>
                <a:lnTo>
                  <a:pt x="70421" y="287680"/>
                </a:lnTo>
                <a:lnTo>
                  <a:pt x="47307" y="287667"/>
                </a:lnTo>
                <a:lnTo>
                  <a:pt x="45694" y="287794"/>
                </a:lnTo>
                <a:lnTo>
                  <a:pt x="26517" y="290715"/>
                </a:lnTo>
                <a:lnTo>
                  <a:pt x="25755" y="290855"/>
                </a:lnTo>
                <a:lnTo>
                  <a:pt x="3556" y="295922"/>
                </a:lnTo>
                <a:lnTo>
                  <a:pt x="0" y="301586"/>
                </a:lnTo>
                <a:lnTo>
                  <a:pt x="2578" y="312889"/>
                </a:lnTo>
                <a:lnTo>
                  <a:pt x="8140" y="316445"/>
                </a:lnTo>
                <a:lnTo>
                  <a:pt x="29819" y="311823"/>
                </a:lnTo>
                <a:lnTo>
                  <a:pt x="30048" y="311772"/>
                </a:lnTo>
                <a:lnTo>
                  <a:pt x="30467" y="311708"/>
                </a:lnTo>
                <a:lnTo>
                  <a:pt x="48094" y="309029"/>
                </a:lnTo>
                <a:lnTo>
                  <a:pt x="48907" y="308902"/>
                </a:lnTo>
                <a:lnTo>
                  <a:pt x="48107" y="309029"/>
                </a:lnTo>
                <a:lnTo>
                  <a:pt x="70535" y="309016"/>
                </a:lnTo>
                <a:lnTo>
                  <a:pt x="80848" y="308902"/>
                </a:lnTo>
                <a:lnTo>
                  <a:pt x="96405" y="308737"/>
                </a:lnTo>
                <a:lnTo>
                  <a:pt x="124002" y="308038"/>
                </a:lnTo>
                <a:lnTo>
                  <a:pt x="149885" y="306857"/>
                </a:lnTo>
                <a:lnTo>
                  <a:pt x="174866" y="305130"/>
                </a:lnTo>
                <a:lnTo>
                  <a:pt x="231940" y="305130"/>
                </a:lnTo>
                <a:lnTo>
                  <a:pt x="234975" y="302094"/>
                </a:lnTo>
                <a:lnTo>
                  <a:pt x="234975" y="294601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913610" y="6211592"/>
            <a:ext cx="259410" cy="23353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589642" y="5946119"/>
            <a:ext cx="290042" cy="18399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929658" y="5777912"/>
            <a:ext cx="433312" cy="341630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4693361" y="4482859"/>
            <a:ext cx="86360" cy="2286000"/>
          </a:xfrm>
          <a:custGeom>
            <a:avLst/>
            <a:gdLst/>
            <a:ahLst/>
            <a:cxnLst/>
            <a:rect l="l" t="t" r="r" b="b"/>
            <a:pathLst>
              <a:path w="86360" h="2286000">
                <a:moveTo>
                  <a:pt x="62769" y="2280395"/>
                </a:moveTo>
                <a:lnTo>
                  <a:pt x="63004" y="2286000"/>
                </a:lnTo>
                <a:lnTo>
                  <a:pt x="64388" y="2286000"/>
                </a:lnTo>
                <a:lnTo>
                  <a:pt x="62769" y="2280395"/>
                </a:lnTo>
                <a:close/>
              </a:path>
              <a:path w="86360" h="2286000">
                <a:moveTo>
                  <a:pt x="64109" y="2273300"/>
                </a:moveTo>
                <a:lnTo>
                  <a:pt x="62471" y="2273300"/>
                </a:lnTo>
                <a:lnTo>
                  <a:pt x="62769" y="2280395"/>
                </a:lnTo>
                <a:lnTo>
                  <a:pt x="64388" y="2286000"/>
                </a:lnTo>
                <a:lnTo>
                  <a:pt x="65646" y="2286000"/>
                </a:lnTo>
                <a:lnTo>
                  <a:pt x="64109" y="2273300"/>
                </a:lnTo>
                <a:close/>
              </a:path>
              <a:path w="86360" h="2286000">
                <a:moveTo>
                  <a:pt x="86093" y="2273300"/>
                </a:moveTo>
                <a:lnTo>
                  <a:pt x="64109" y="2273300"/>
                </a:lnTo>
                <a:lnTo>
                  <a:pt x="65646" y="2286000"/>
                </a:lnTo>
                <a:lnTo>
                  <a:pt x="86144" y="2286000"/>
                </a:lnTo>
                <a:lnTo>
                  <a:pt x="86093" y="2273300"/>
                </a:lnTo>
                <a:close/>
              </a:path>
              <a:path w="86360" h="2286000">
                <a:moveTo>
                  <a:pt x="62471" y="2273300"/>
                </a:moveTo>
                <a:lnTo>
                  <a:pt x="60718" y="2273300"/>
                </a:lnTo>
                <a:lnTo>
                  <a:pt x="62769" y="2280395"/>
                </a:lnTo>
                <a:lnTo>
                  <a:pt x="62471" y="2273300"/>
                </a:lnTo>
                <a:close/>
              </a:path>
              <a:path w="86360" h="2286000">
                <a:moveTo>
                  <a:pt x="61988" y="2260600"/>
                </a:moveTo>
                <a:lnTo>
                  <a:pt x="47332" y="2260600"/>
                </a:lnTo>
                <a:lnTo>
                  <a:pt x="48475" y="2273300"/>
                </a:lnTo>
                <a:lnTo>
                  <a:pt x="62534" y="2273300"/>
                </a:lnTo>
                <a:lnTo>
                  <a:pt x="61988" y="2260600"/>
                </a:lnTo>
                <a:close/>
              </a:path>
              <a:path w="86360" h="2286000">
                <a:moveTo>
                  <a:pt x="76377" y="2260600"/>
                </a:moveTo>
                <a:lnTo>
                  <a:pt x="61988" y="2260600"/>
                </a:lnTo>
                <a:lnTo>
                  <a:pt x="62534" y="2273300"/>
                </a:lnTo>
                <a:lnTo>
                  <a:pt x="80441" y="2273300"/>
                </a:lnTo>
                <a:lnTo>
                  <a:pt x="76377" y="2260600"/>
                </a:lnTo>
                <a:close/>
              </a:path>
              <a:path w="86360" h="2286000">
                <a:moveTo>
                  <a:pt x="84328" y="2260600"/>
                </a:moveTo>
                <a:lnTo>
                  <a:pt x="76377" y="2260600"/>
                </a:lnTo>
                <a:lnTo>
                  <a:pt x="80441" y="2273300"/>
                </a:lnTo>
                <a:lnTo>
                  <a:pt x="84886" y="2273300"/>
                </a:lnTo>
                <a:lnTo>
                  <a:pt x="84328" y="2260600"/>
                </a:lnTo>
                <a:close/>
              </a:path>
              <a:path w="86360" h="2286000">
                <a:moveTo>
                  <a:pt x="58800" y="2247900"/>
                </a:moveTo>
                <a:lnTo>
                  <a:pt x="32867" y="2247900"/>
                </a:lnTo>
                <a:lnTo>
                  <a:pt x="41579" y="2260600"/>
                </a:lnTo>
                <a:lnTo>
                  <a:pt x="61950" y="2260600"/>
                </a:lnTo>
                <a:lnTo>
                  <a:pt x="60658" y="2250659"/>
                </a:lnTo>
                <a:lnTo>
                  <a:pt x="58800" y="2247900"/>
                </a:lnTo>
                <a:close/>
              </a:path>
              <a:path w="86360" h="2286000">
                <a:moveTo>
                  <a:pt x="60658" y="2250659"/>
                </a:moveTo>
                <a:lnTo>
                  <a:pt x="61950" y="2260600"/>
                </a:lnTo>
                <a:lnTo>
                  <a:pt x="61860" y="2252446"/>
                </a:lnTo>
                <a:lnTo>
                  <a:pt x="60658" y="2250659"/>
                </a:lnTo>
                <a:close/>
              </a:path>
              <a:path w="86360" h="2286000">
                <a:moveTo>
                  <a:pt x="61860" y="2252446"/>
                </a:moveTo>
                <a:lnTo>
                  <a:pt x="61950" y="2260600"/>
                </a:lnTo>
                <a:lnTo>
                  <a:pt x="67348" y="2260600"/>
                </a:lnTo>
                <a:lnTo>
                  <a:pt x="61860" y="2252446"/>
                </a:lnTo>
                <a:close/>
              </a:path>
              <a:path w="86360" h="2286000">
                <a:moveTo>
                  <a:pt x="84226" y="2247900"/>
                </a:moveTo>
                <a:lnTo>
                  <a:pt x="61810" y="2247900"/>
                </a:lnTo>
                <a:lnTo>
                  <a:pt x="61860" y="2252446"/>
                </a:lnTo>
                <a:lnTo>
                  <a:pt x="67348" y="2260600"/>
                </a:lnTo>
                <a:lnTo>
                  <a:pt x="84366" y="2260600"/>
                </a:lnTo>
                <a:lnTo>
                  <a:pt x="84226" y="2247900"/>
                </a:lnTo>
                <a:close/>
              </a:path>
              <a:path w="86360" h="2286000">
                <a:moveTo>
                  <a:pt x="61810" y="2247900"/>
                </a:moveTo>
                <a:lnTo>
                  <a:pt x="60299" y="2247900"/>
                </a:lnTo>
                <a:lnTo>
                  <a:pt x="60658" y="2250659"/>
                </a:lnTo>
                <a:lnTo>
                  <a:pt x="61860" y="2252446"/>
                </a:lnTo>
                <a:lnTo>
                  <a:pt x="61810" y="2247900"/>
                </a:lnTo>
                <a:close/>
              </a:path>
              <a:path w="86360" h="2286000">
                <a:moveTo>
                  <a:pt x="33947" y="2222500"/>
                </a:moveTo>
                <a:lnTo>
                  <a:pt x="17665" y="2222500"/>
                </a:lnTo>
                <a:lnTo>
                  <a:pt x="22669" y="2235200"/>
                </a:lnTo>
                <a:lnTo>
                  <a:pt x="31953" y="2247900"/>
                </a:lnTo>
                <a:lnTo>
                  <a:pt x="43230" y="2247900"/>
                </a:lnTo>
                <a:lnTo>
                  <a:pt x="33947" y="2222500"/>
                </a:lnTo>
                <a:close/>
              </a:path>
              <a:path w="86360" h="2286000">
                <a:moveTo>
                  <a:pt x="42316" y="2235200"/>
                </a:moveTo>
                <a:lnTo>
                  <a:pt x="43230" y="2247900"/>
                </a:lnTo>
                <a:lnTo>
                  <a:pt x="51028" y="2247900"/>
                </a:lnTo>
                <a:lnTo>
                  <a:pt x="42316" y="2235200"/>
                </a:lnTo>
                <a:close/>
              </a:path>
              <a:path w="86360" h="2286000">
                <a:moveTo>
                  <a:pt x="64096" y="1892300"/>
                </a:moveTo>
                <a:lnTo>
                  <a:pt x="42075" y="1892300"/>
                </a:lnTo>
                <a:lnTo>
                  <a:pt x="42214" y="1917700"/>
                </a:lnTo>
                <a:lnTo>
                  <a:pt x="42773" y="1943100"/>
                </a:lnTo>
                <a:lnTo>
                  <a:pt x="42659" y="2082800"/>
                </a:lnTo>
                <a:lnTo>
                  <a:pt x="43789" y="2108200"/>
                </a:lnTo>
                <a:lnTo>
                  <a:pt x="45148" y="2120900"/>
                </a:lnTo>
                <a:lnTo>
                  <a:pt x="47701" y="2146300"/>
                </a:lnTo>
                <a:lnTo>
                  <a:pt x="50736" y="2171700"/>
                </a:lnTo>
                <a:lnTo>
                  <a:pt x="53378" y="2197100"/>
                </a:lnTo>
                <a:lnTo>
                  <a:pt x="56413" y="2209800"/>
                </a:lnTo>
                <a:lnTo>
                  <a:pt x="58889" y="2235200"/>
                </a:lnTo>
                <a:lnTo>
                  <a:pt x="60223" y="2247900"/>
                </a:lnTo>
                <a:lnTo>
                  <a:pt x="82499" y="2247900"/>
                </a:lnTo>
                <a:lnTo>
                  <a:pt x="81114" y="2222500"/>
                </a:lnTo>
                <a:lnTo>
                  <a:pt x="78549" y="2209800"/>
                </a:lnTo>
                <a:lnTo>
                  <a:pt x="75501" y="2184400"/>
                </a:lnTo>
                <a:lnTo>
                  <a:pt x="72885" y="2171700"/>
                </a:lnTo>
                <a:lnTo>
                  <a:pt x="69824" y="2146300"/>
                </a:lnTo>
                <a:lnTo>
                  <a:pt x="67348" y="2120900"/>
                </a:lnTo>
                <a:lnTo>
                  <a:pt x="65989" y="2108200"/>
                </a:lnTo>
                <a:lnTo>
                  <a:pt x="64909" y="2082800"/>
                </a:lnTo>
                <a:lnTo>
                  <a:pt x="64808" y="1943100"/>
                </a:lnTo>
                <a:lnTo>
                  <a:pt x="64249" y="1917700"/>
                </a:lnTo>
                <a:lnTo>
                  <a:pt x="64096" y="1892300"/>
                </a:lnTo>
                <a:close/>
              </a:path>
              <a:path w="86360" h="2286000">
                <a:moveTo>
                  <a:pt x="82423" y="2235200"/>
                </a:moveTo>
                <a:lnTo>
                  <a:pt x="82499" y="2247900"/>
                </a:lnTo>
                <a:lnTo>
                  <a:pt x="84099" y="2247900"/>
                </a:lnTo>
                <a:lnTo>
                  <a:pt x="82423" y="2235200"/>
                </a:lnTo>
                <a:close/>
              </a:path>
              <a:path w="86360" h="2286000">
                <a:moveTo>
                  <a:pt x="23812" y="2197100"/>
                </a:moveTo>
                <a:lnTo>
                  <a:pt x="11785" y="2197100"/>
                </a:lnTo>
                <a:lnTo>
                  <a:pt x="12865" y="2209800"/>
                </a:lnTo>
                <a:lnTo>
                  <a:pt x="17310" y="2222500"/>
                </a:lnTo>
                <a:lnTo>
                  <a:pt x="33972" y="2222500"/>
                </a:lnTo>
                <a:lnTo>
                  <a:pt x="28994" y="2209800"/>
                </a:lnTo>
                <a:lnTo>
                  <a:pt x="29349" y="2209800"/>
                </a:lnTo>
                <a:lnTo>
                  <a:pt x="23812" y="2197100"/>
                </a:lnTo>
                <a:close/>
              </a:path>
              <a:path w="86360" h="2286000">
                <a:moveTo>
                  <a:pt x="62953" y="1879600"/>
                </a:moveTo>
                <a:lnTo>
                  <a:pt x="40995" y="1879600"/>
                </a:lnTo>
                <a:lnTo>
                  <a:pt x="42100" y="1892300"/>
                </a:lnTo>
                <a:lnTo>
                  <a:pt x="64071" y="1892300"/>
                </a:lnTo>
                <a:lnTo>
                  <a:pt x="62953" y="1879600"/>
                </a:lnTo>
                <a:close/>
              </a:path>
              <a:path w="86360" h="2286000">
                <a:moveTo>
                  <a:pt x="23812" y="50800"/>
                </a:moveTo>
                <a:lnTo>
                  <a:pt x="4051" y="50800"/>
                </a:lnTo>
                <a:lnTo>
                  <a:pt x="2006" y="76200"/>
                </a:lnTo>
                <a:lnTo>
                  <a:pt x="685" y="88900"/>
                </a:lnTo>
                <a:lnTo>
                  <a:pt x="88" y="114300"/>
                </a:lnTo>
                <a:lnTo>
                  <a:pt x="0" y="254000"/>
                </a:lnTo>
                <a:lnTo>
                  <a:pt x="1650" y="279400"/>
                </a:lnTo>
                <a:lnTo>
                  <a:pt x="3771" y="292100"/>
                </a:lnTo>
                <a:lnTo>
                  <a:pt x="6946" y="317500"/>
                </a:lnTo>
                <a:lnTo>
                  <a:pt x="9969" y="342900"/>
                </a:lnTo>
                <a:lnTo>
                  <a:pt x="12979" y="355600"/>
                </a:lnTo>
                <a:lnTo>
                  <a:pt x="15544" y="368300"/>
                </a:lnTo>
                <a:lnTo>
                  <a:pt x="17995" y="393700"/>
                </a:lnTo>
                <a:lnTo>
                  <a:pt x="20320" y="406400"/>
                </a:lnTo>
                <a:lnTo>
                  <a:pt x="21615" y="419100"/>
                </a:lnTo>
                <a:lnTo>
                  <a:pt x="23418" y="444500"/>
                </a:lnTo>
                <a:lnTo>
                  <a:pt x="24599" y="457200"/>
                </a:lnTo>
                <a:lnTo>
                  <a:pt x="25285" y="469900"/>
                </a:lnTo>
                <a:lnTo>
                  <a:pt x="25806" y="495300"/>
                </a:lnTo>
                <a:lnTo>
                  <a:pt x="25692" y="584200"/>
                </a:lnTo>
                <a:lnTo>
                  <a:pt x="26225" y="609600"/>
                </a:lnTo>
                <a:lnTo>
                  <a:pt x="26936" y="622300"/>
                </a:lnTo>
                <a:lnTo>
                  <a:pt x="28168" y="647700"/>
                </a:lnTo>
                <a:lnTo>
                  <a:pt x="29984" y="660400"/>
                </a:lnTo>
                <a:lnTo>
                  <a:pt x="31369" y="685800"/>
                </a:lnTo>
                <a:lnTo>
                  <a:pt x="33731" y="698500"/>
                </a:lnTo>
                <a:lnTo>
                  <a:pt x="36766" y="736600"/>
                </a:lnTo>
                <a:lnTo>
                  <a:pt x="39547" y="762000"/>
                </a:lnTo>
                <a:lnTo>
                  <a:pt x="42557" y="787400"/>
                </a:lnTo>
                <a:lnTo>
                  <a:pt x="43776" y="812800"/>
                </a:lnTo>
                <a:lnTo>
                  <a:pt x="44869" y="838200"/>
                </a:lnTo>
                <a:lnTo>
                  <a:pt x="44996" y="850900"/>
                </a:lnTo>
                <a:lnTo>
                  <a:pt x="45529" y="876300"/>
                </a:lnTo>
                <a:lnTo>
                  <a:pt x="45440" y="1003300"/>
                </a:lnTo>
                <a:lnTo>
                  <a:pt x="45351" y="1460500"/>
                </a:lnTo>
                <a:lnTo>
                  <a:pt x="44805" y="1485900"/>
                </a:lnTo>
                <a:lnTo>
                  <a:pt x="44119" y="1511300"/>
                </a:lnTo>
                <a:lnTo>
                  <a:pt x="42887" y="1536700"/>
                </a:lnTo>
                <a:lnTo>
                  <a:pt x="41630" y="1549400"/>
                </a:lnTo>
                <a:lnTo>
                  <a:pt x="40919" y="1574800"/>
                </a:lnTo>
                <a:lnTo>
                  <a:pt x="40373" y="1587500"/>
                </a:lnTo>
                <a:lnTo>
                  <a:pt x="40297" y="1841500"/>
                </a:lnTo>
                <a:lnTo>
                  <a:pt x="40843" y="1854200"/>
                </a:lnTo>
                <a:lnTo>
                  <a:pt x="40970" y="1879600"/>
                </a:lnTo>
                <a:lnTo>
                  <a:pt x="62979" y="1879600"/>
                </a:lnTo>
                <a:lnTo>
                  <a:pt x="62839" y="1854200"/>
                </a:lnTo>
                <a:lnTo>
                  <a:pt x="62280" y="1841500"/>
                </a:lnTo>
                <a:lnTo>
                  <a:pt x="62204" y="1587500"/>
                </a:lnTo>
                <a:lnTo>
                  <a:pt x="62750" y="1574800"/>
                </a:lnTo>
                <a:lnTo>
                  <a:pt x="63449" y="1549400"/>
                </a:lnTo>
                <a:lnTo>
                  <a:pt x="64668" y="1536700"/>
                </a:lnTo>
                <a:lnTo>
                  <a:pt x="65925" y="1511300"/>
                </a:lnTo>
                <a:lnTo>
                  <a:pt x="66611" y="1485900"/>
                </a:lnTo>
                <a:lnTo>
                  <a:pt x="67170" y="1460500"/>
                </a:lnTo>
                <a:lnTo>
                  <a:pt x="67077" y="1003300"/>
                </a:lnTo>
                <a:lnTo>
                  <a:pt x="66979" y="876300"/>
                </a:lnTo>
                <a:lnTo>
                  <a:pt x="66433" y="850900"/>
                </a:lnTo>
                <a:lnTo>
                  <a:pt x="66281" y="838200"/>
                </a:lnTo>
                <a:lnTo>
                  <a:pt x="65176" y="812800"/>
                </a:lnTo>
                <a:lnTo>
                  <a:pt x="63931" y="787400"/>
                </a:lnTo>
                <a:lnTo>
                  <a:pt x="60845" y="762000"/>
                </a:lnTo>
                <a:lnTo>
                  <a:pt x="58064" y="736600"/>
                </a:lnTo>
                <a:lnTo>
                  <a:pt x="55029" y="698500"/>
                </a:lnTo>
                <a:lnTo>
                  <a:pt x="52666" y="685800"/>
                </a:lnTo>
                <a:lnTo>
                  <a:pt x="51308" y="660400"/>
                </a:lnTo>
                <a:lnTo>
                  <a:pt x="50399" y="647700"/>
                </a:lnTo>
                <a:lnTo>
                  <a:pt x="49504" y="647700"/>
                </a:lnTo>
                <a:lnTo>
                  <a:pt x="48260" y="622300"/>
                </a:lnTo>
                <a:lnTo>
                  <a:pt x="47548" y="609600"/>
                </a:lnTo>
                <a:lnTo>
                  <a:pt x="46989" y="584200"/>
                </a:lnTo>
                <a:lnTo>
                  <a:pt x="46888" y="495300"/>
                </a:lnTo>
                <a:lnTo>
                  <a:pt x="46316" y="469900"/>
                </a:lnTo>
                <a:lnTo>
                  <a:pt x="45593" y="457200"/>
                </a:lnTo>
                <a:lnTo>
                  <a:pt x="44297" y="431800"/>
                </a:lnTo>
                <a:lnTo>
                  <a:pt x="42481" y="419100"/>
                </a:lnTo>
                <a:lnTo>
                  <a:pt x="41021" y="406400"/>
                </a:lnTo>
                <a:lnTo>
                  <a:pt x="38608" y="381000"/>
                </a:lnTo>
                <a:lnTo>
                  <a:pt x="36080" y="368300"/>
                </a:lnTo>
                <a:lnTo>
                  <a:pt x="33400" y="355600"/>
                </a:lnTo>
                <a:lnTo>
                  <a:pt x="30327" y="330200"/>
                </a:lnTo>
                <a:lnTo>
                  <a:pt x="27292" y="317500"/>
                </a:lnTo>
                <a:lnTo>
                  <a:pt x="24079" y="292100"/>
                </a:lnTo>
                <a:lnTo>
                  <a:pt x="22047" y="266700"/>
                </a:lnTo>
                <a:lnTo>
                  <a:pt x="20383" y="241300"/>
                </a:lnTo>
                <a:lnTo>
                  <a:pt x="20294" y="114300"/>
                </a:lnTo>
                <a:lnTo>
                  <a:pt x="20789" y="88900"/>
                </a:lnTo>
                <a:lnTo>
                  <a:pt x="21983" y="76200"/>
                </a:lnTo>
                <a:lnTo>
                  <a:pt x="23812" y="50800"/>
                </a:lnTo>
                <a:close/>
              </a:path>
              <a:path w="86360" h="2286000">
                <a:moveTo>
                  <a:pt x="49491" y="635000"/>
                </a:moveTo>
                <a:lnTo>
                  <a:pt x="49504" y="647700"/>
                </a:lnTo>
                <a:lnTo>
                  <a:pt x="50399" y="647700"/>
                </a:lnTo>
                <a:lnTo>
                  <a:pt x="49491" y="635000"/>
                </a:lnTo>
                <a:close/>
              </a:path>
              <a:path w="86360" h="2286000">
                <a:moveTo>
                  <a:pt x="19354" y="0"/>
                </a:moveTo>
                <a:lnTo>
                  <a:pt x="4241" y="0"/>
                </a:lnTo>
                <a:lnTo>
                  <a:pt x="508" y="12700"/>
                </a:lnTo>
                <a:lnTo>
                  <a:pt x="965" y="12700"/>
                </a:lnTo>
                <a:lnTo>
                  <a:pt x="2870" y="38100"/>
                </a:lnTo>
                <a:lnTo>
                  <a:pt x="4000" y="50800"/>
                </a:lnTo>
                <a:lnTo>
                  <a:pt x="23850" y="50800"/>
                </a:lnTo>
                <a:lnTo>
                  <a:pt x="22491" y="38100"/>
                </a:lnTo>
                <a:lnTo>
                  <a:pt x="19354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121247" y="4526737"/>
            <a:ext cx="279580" cy="273710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5596077" y="4600321"/>
            <a:ext cx="159385" cy="36195"/>
          </a:xfrm>
          <a:custGeom>
            <a:avLst/>
            <a:gdLst/>
            <a:ahLst/>
            <a:cxnLst/>
            <a:rect l="l" t="t" r="r" b="b"/>
            <a:pathLst>
              <a:path w="159385" h="36195">
                <a:moveTo>
                  <a:pt x="76145" y="5213"/>
                </a:moveTo>
                <a:lnTo>
                  <a:pt x="28066" y="10007"/>
                </a:lnTo>
                <a:lnTo>
                  <a:pt x="0" y="20713"/>
                </a:lnTo>
                <a:lnTo>
                  <a:pt x="2374" y="32029"/>
                </a:lnTo>
                <a:lnTo>
                  <a:pt x="7937" y="35661"/>
                </a:lnTo>
                <a:lnTo>
                  <a:pt x="14173" y="34328"/>
                </a:lnTo>
                <a:lnTo>
                  <a:pt x="32621" y="29324"/>
                </a:lnTo>
                <a:lnTo>
                  <a:pt x="52272" y="24244"/>
                </a:lnTo>
                <a:lnTo>
                  <a:pt x="52095" y="24244"/>
                </a:lnTo>
                <a:lnTo>
                  <a:pt x="53009" y="24053"/>
                </a:lnTo>
                <a:lnTo>
                  <a:pt x="53348" y="24053"/>
                </a:lnTo>
                <a:lnTo>
                  <a:pt x="77331" y="20408"/>
                </a:lnTo>
                <a:lnTo>
                  <a:pt x="77749" y="20345"/>
                </a:lnTo>
                <a:lnTo>
                  <a:pt x="77989" y="20345"/>
                </a:lnTo>
                <a:lnTo>
                  <a:pt x="102865" y="18160"/>
                </a:lnTo>
                <a:lnTo>
                  <a:pt x="128968" y="16560"/>
                </a:lnTo>
                <a:lnTo>
                  <a:pt x="155816" y="15201"/>
                </a:lnTo>
                <a:lnTo>
                  <a:pt x="159029" y="11607"/>
                </a:lnTo>
                <a:lnTo>
                  <a:pt x="158672" y="5232"/>
                </a:lnTo>
                <a:lnTo>
                  <a:pt x="75933" y="5232"/>
                </a:lnTo>
                <a:lnTo>
                  <a:pt x="76145" y="5213"/>
                </a:lnTo>
                <a:close/>
              </a:path>
              <a:path w="159385" h="36195">
                <a:moveTo>
                  <a:pt x="53009" y="24053"/>
                </a:moveTo>
                <a:lnTo>
                  <a:pt x="52095" y="24244"/>
                </a:lnTo>
                <a:lnTo>
                  <a:pt x="52524" y="24179"/>
                </a:lnTo>
                <a:lnTo>
                  <a:pt x="53009" y="24053"/>
                </a:lnTo>
                <a:close/>
              </a:path>
              <a:path w="159385" h="36195">
                <a:moveTo>
                  <a:pt x="52524" y="24179"/>
                </a:moveTo>
                <a:lnTo>
                  <a:pt x="52095" y="24244"/>
                </a:lnTo>
                <a:lnTo>
                  <a:pt x="52272" y="24244"/>
                </a:lnTo>
                <a:lnTo>
                  <a:pt x="52524" y="24179"/>
                </a:lnTo>
                <a:close/>
              </a:path>
              <a:path w="159385" h="36195">
                <a:moveTo>
                  <a:pt x="53348" y="24053"/>
                </a:moveTo>
                <a:lnTo>
                  <a:pt x="53009" y="24053"/>
                </a:lnTo>
                <a:lnTo>
                  <a:pt x="52524" y="24179"/>
                </a:lnTo>
                <a:lnTo>
                  <a:pt x="53348" y="24053"/>
                </a:lnTo>
                <a:close/>
              </a:path>
              <a:path w="159385" h="36195">
                <a:moveTo>
                  <a:pt x="77989" y="20345"/>
                </a:moveTo>
                <a:lnTo>
                  <a:pt x="77749" y="20345"/>
                </a:lnTo>
                <a:lnTo>
                  <a:pt x="77420" y="20395"/>
                </a:lnTo>
                <a:lnTo>
                  <a:pt x="77989" y="20345"/>
                </a:lnTo>
                <a:close/>
              </a:path>
              <a:path w="159385" h="36195">
                <a:moveTo>
                  <a:pt x="158671" y="5206"/>
                </a:moveTo>
                <a:lnTo>
                  <a:pt x="76248" y="5213"/>
                </a:lnTo>
                <a:lnTo>
                  <a:pt x="75933" y="5232"/>
                </a:lnTo>
                <a:lnTo>
                  <a:pt x="158672" y="5232"/>
                </a:lnTo>
                <a:close/>
              </a:path>
              <a:path w="159385" h="36195">
                <a:moveTo>
                  <a:pt x="154965" y="0"/>
                </a:moveTo>
                <a:lnTo>
                  <a:pt x="141922" y="723"/>
                </a:lnTo>
                <a:lnTo>
                  <a:pt x="128155" y="1358"/>
                </a:lnTo>
                <a:lnTo>
                  <a:pt x="101688" y="2984"/>
                </a:lnTo>
                <a:lnTo>
                  <a:pt x="76145" y="5213"/>
                </a:lnTo>
                <a:lnTo>
                  <a:pt x="76365" y="5206"/>
                </a:lnTo>
                <a:lnTo>
                  <a:pt x="158671" y="5206"/>
                </a:lnTo>
                <a:lnTo>
                  <a:pt x="158559" y="3213"/>
                </a:lnTo>
                <a:lnTo>
                  <a:pt x="154965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97969" y="4686871"/>
            <a:ext cx="154305" cy="22860"/>
          </a:xfrm>
          <a:custGeom>
            <a:avLst/>
            <a:gdLst/>
            <a:ahLst/>
            <a:cxnLst/>
            <a:rect l="l" t="t" r="r" b="b"/>
            <a:pathLst>
              <a:path w="154304" h="22860">
                <a:moveTo>
                  <a:pt x="21063" y="2527"/>
                </a:moveTo>
                <a:lnTo>
                  <a:pt x="25349" y="3657"/>
                </a:lnTo>
                <a:lnTo>
                  <a:pt x="27800" y="6248"/>
                </a:lnTo>
                <a:lnTo>
                  <a:pt x="29438" y="14198"/>
                </a:lnTo>
                <a:lnTo>
                  <a:pt x="26403" y="18796"/>
                </a:lnTo>
                <a:lnTo>
                  <a:pt x="16941" y="20739"/>
                </a:lnTo>
                <a:lnTo>
                  <a:pt x="15430" y="20929"/>
                </a:lnTo>
                <a:lnTo>
                  <a:pt x="10693" y="21158"/>
                </a:lnTo>
                <a:lnTo>
                  <a:pt x="19799" y="22237"/>
                </a:lnTo>
                <a:lnTo>
                  <a:pt x="21234" y="22301"/>
                </a:lnTo>
                <a:lnTo>
                  <a:pt x="33667" y="21932"/>
                </a:lnTo>
                <a:lnTo>
                  <a:pt x="61518" y="21221"/>
                </a:lnTo>
                <a:lnTo>
                  <a:pt x="61340" y="21221"/>
                </a:lnTo>
                <a:lnTo>
                  <a:pt x="88938" y="21209"/>
                </a:lnTo>
                <a:lnTo>
                  <a:pt x="119187" y="19215"/>
                </a:lnTo>
                <a:lnTo>
                  <a:pt x="135343" y="18719"/>
                </a:lnTo>
                <a:lnTo>
                  <a:pt x="136296" y="18618"/>
                </a:lnTo>
                <a:lnTo>
                  <a:pt x="151663" y="15963"/>
                </a:lnTo>
                <a:lnTo>
                  <a:pt x="154165" y="12407"/>
                </a:lnTo>
                <a:lnTo>
                  <a:pt x="153329" y="7543"/>
                </a:lnTo>
                <a:lnTo>
                  <a:pt x="62255" y="7543"/>
                </a:lnTo>
                <a:lnTo>
                  <a:pt x="61340" y="7493"/>
                </a:lnTo>
                <a:lnTo>
                  <a:pt x="61874" y="7493"/>
                </a:lnTo>
                <a:lnTo>
                  <a:pt x="34607" y="3860"/>
                </a:lnTo>
                <a:lnTo>
                  <a:pt x="23097" y="2832"/>
                </a:lnTo>
                <a:lnTo>
                  <a:pt x="22620" y="2819"/>
                </a:lnTo>
                <a:lnTo>
                  <a:pt x="21818" y="2717"/>
                </a:lnTo>
                <a:lnTo>
                  <a:pt x="22098" y="2717"/>
                </a:lnTo>
                <a:lnTo>
                  <a:pt x="21063" y="2527"/>
                </a:lnTo>
                <a:close/>
              </a:path>
              <a:path w="154304" h="22860">
                <a:moveTo>
                  <a:pt x="10440" y="21141"/>
                </a:moveTo>
                <a:lnTo>
                  <a:pt x="10582" y="21158"/>
                </a:lnTo>
                <a:lnTo>
                  <a:pt x="10440" y="21141"/>
                </a:lnTo>
                <a:close/>
              </a:path>
              <a:path w="154304" h="22860">
                <a:moveTo>
                  <a:pt x="6774" y="364"/>
                </a:moveTo>
                <a:lnTo>
                  <a:pt x="4294" y="2075"/>
                </a:lnTo>
                <a:lnTo>
                  <a:pt x="1958" y="3976"/>
                </a:lnTo>
                <a:lnTo>
                  <a:pt x="928" y="9599"/>
                </a:lnTo>
                <a:lnTo>
                  <a:pt x="358" y="15188"/>
                </a:lnTo>
                <a:lnTo>
                  <a:pt x="1941" y="17483"/>
                </a:lnTo>
                <a:lnTo>
                  <a:pt x="3963" y="20010"/>
                </a:lnTo>
                <a:lnTo>
                  <a:pt x="9517" y="21033"/>
                </a:lnTo>
                <a:lnTo>
                  <a:pt x="10693" y="21158"/>
                </a:lnTo>
                <a:lnTo>
                  <a:pt x="15430" y="20929"/>
                </a:lnTo>
                <a:lnTo>
                  <a:pt x="16941" y="20739"/>
                </a:lnTo>
                <a:lnTo>
                  <a:pt x="26403" y="18796"/>
                </a:lnTo>
                <a:lnTo>
                  <a:pt x="29438" y="14198"/>
                </a:lnTo>
                <a:lnTo>
                  <a:pt x="27800" y="6248"/>
                </a:lnTo>
                <a:lnTo>
                  <a:pt x="25349" y="3657"/>
                </a:lnTo>
                <a:lnTo>
                  <a:pt x="21063" y="2527"/>
                </a:lnTo>
                <a:lnTo>
                  <a:pt x="12472" y="949"/>
                </a:lnTo>
                <a:lnTo>
                  <a:pt x="6774" y="364"/>
                </a:lnTo>
                <a:close/>
              </a:path>
              <a:path w="154304" h="22860">
                <a:moveTo>
                  <a:pt x="9517" y="21033"/>
                </a:moveTo>
                <a:lnTo>
                  <a:pt x="9918" y="21107"/>
                </a:lnTo>
                <a:lnTo>
                  <a:pt x="10440" y="21141"/>
                </a:lnTo>
                <a:lnTo>
                  <a:pt x="9517" y="21033"/>
                </a:lnTo>
                <a:close/>
              </a:path>
              <a:path w="154304" h="22860">
                <a:moveTo>
                  <a:pt x="3963" y="20010"/>
                </a:moveTo>
                <a:lnTo>
                  <a:pt x="4292" y="20421"/>
                </a:lnTo>
                <a:lnTo>
                  <a:pt x="9517" y="21033"/>
                </a:lnTo>
                <a:lnTo>
                  <a:pt x="3963" y="20010"/>
                </a:lnTo>
                <a:close/>
              </a:path>
              <a:path w="154304" h="22860">
                <a:moveTo>
                  <a:pt x="1941" y="17483"/>
                </a:moveTo>
                <a:lnTo>
                  <a:pt x="3644" y="19951"/>
                </a:lnTo>
                <a:lnTo>
                  <a:pt x="3963" y="20010"/>
                </a:lnTo>
                <a:lnTo>
                  <a:pt x="1941" y="17483"/>
                </a:lnTo>
                <a:close/>
              </a:path>
              <a:path w="154304" h="22860">
                <a:moveTo>
                  <a:pt x="358" y="15188"/>
                </a:moveTo>
                <a:lnTo>
                  <a:pt x="330" y="15468"/>
                </a:lnTo>
                <a:lnTo>
                  <a:pt x="1941" y="17483"/>
                </a:lnTo>
                <a:lnTo>
                  <a:pt x="358" y="15188"/>
                </a:lnTo>
                <a:close/>
              </a:path>
              <a:path w="154304" h="22860">
                <a:moveTo>
                  <a:pt x="928" y="9599"/>
                </a:moveTo>
                <a:lnTo>
                  <a:pt x="0" y="14668"/>
                </a:lnTo>
                <a:lnTo>
                  <a:pt x="358" y="15188"/>
                </a:lnTo>
                <a:lnTo>
                  <a:pt x="928" y="9599"/>
                </a:lnTo>
                <a:close/>
              </a:path>
              <a:path w="154304" h="22860">
                <a:moveTo>
                  <a:pt x="1958" y="3976"/>
                </a:moveTo>
                <a:lnTo>
                  <a:pt x="1460" y="4381"/>
                </a:lnTo>
                <a:lnTo>
                  <a:pt x="928" y="9599"/>
                </a:lnTo>
                <a:lnTo>
                  <a:pt x="1958" y="3976"/>
                </a:lnTo>
                <a:close/>
              </a:path>
              <a:path w="154304" h="22860">
                <a:moveTo>
                  <a:pt x="61874" y="7493"/>
                </a:moveTo>
                <a:lnTo>
                  <a:pt x="61340" y="7493"/>
                </a:lnTo>
                <a:lnTo>
                  <a:pt x="62255" y="7543"/>
                </a:lnTo>
                <a:lnTo>
                  <a:pt x="61874" y="7493"/>
                </a:lnTo>
                <a:close/>
              </a:path>
              <a:path w="154304" h="22860">
                <a:moveTo>
                  <a:pt x="88229" y="7493"/>
                </a:moveTo>
                <a:lnTo>
                  <a:pt x="61874" y="7493"/>
                </a:lnTo>
                <a:lnTo>
                  <a:pt x="62255" y="7543"/>
                </a:lnTo>
                <a:lnTo>
                  <a:pt x="153329" y="7543"/>
                </a:lnTo>
                <a:lnTo>
                  <a:pt x="88036" y="7505"/>
                </a:lnTo>
                <a:lnTo>
                  <a:pt x="88229" y="7493"/>
                </a:lnTo>
                <a:close/>
              </a:path>
              <a:path w="154304" h="22860">
                <a:moveTo>
                  <a:pt x="134463" y="4993"/>
                </a:moveTo>
                <a:lnTo>
                  <a:pt x="118478" y="5499"/>
                </a:lnTo>
                <a:lnTo>
                  <a:pt x="88036" y="7505"/>
                </a:lnTo>
                <a:lnTo>
                  <a:pt x="88480" y="7493"/>
                </a:lnTo>
                <a:lnTo>
                  <a:pt x="153321" y="7493"/>
                </a:lnTo>
                <a:lnTo>
                  <a:pt x="152906" y="5080"/>
                </a:lnTo>
                <a:lnTo>
                  <a:pt x="133959" y="5080"/>
                </a:lnTo>
                <a:lnTo>
                  <a:pt x="134463" y="4993"/>
                </a:lnTo>
                <a:close/>
              </a:path>
              <a:path w="154304" h="22860">
                <a:moveTo>
                  <a:pt x="153321" y="7493"/>
                </a:moveTo>
                <a:lnTo>
                  <a:pt x="88036" y="7505"/>
                </a:lnTo>
                <a:lnTo>
                  <a:pt x="153323" y="7505"/>
                </a:lnTo>
                <a:close/>
              </a:path>
              <a:path w="154304" h="22860">
                <a:moveTo>
                  <a:pt x="134924" y="4978"/>
                </a:moveTo>
                <a:lnTo>
                  <a:pt x="134463" y="4993"/>
                </a:lnTo>
                <a:lnTo>
                  <a:pt x="133959" y="5080"/>
                </a:lnTo>
                <a:lnTo>
                  <a:pt x="134924" y="4978"/>
                </a:lnTo>
                <a:close/>
              </a:path>
              <a:path w="154304" h="22860">
                <a:moveTo>
                  <a:pt x="152889" y="4978"/>
                </a:moveTo>
                <a:lnTo>
                  <a:pt x="134924" y="4978"/>
                </a:lnTo>
                <a:lnTo>
                  <a:pt x="133959" y="5080"/>
                </a:lnTo>
                <a:lnTo>
                  <a:pt x="152906" y="5080"/>
                </a:lnTo>
                <a:close/>
              </a:path>
              <a:path w="154304" h="22860">
                <a:moveTo>
                  <a:pt x="149326" y="2425"/>
                </a:moveTo>
                <a:lnTo>
                  <a:pt x="134463" y="4993"/>
                </a:lnTo>
                <a:lnTo>
                  <a:pt x="134924" y="4978"/>
                </a:lnTo>
                <a:lnTo>
                  <a:pt x="152889" y="4978"/>
                </a:lnTo>
                <a:lnTo>
                  <a:pt x="149326" y="2425"/>
                </a:lnTo>
                <a:close/>
              </a:path>
              <a:path w="154304" h="22860">
                <a:moveTo>
                  <a:pt x="4294" y="2075"/>
                </a:moveTo>
                <a:lnTo>
                  <a:pt x="2019" y="3644"/>
                </a:lnTo>
                <a:lnTo>
                  <a:pt x="1958" y="3976"/>
                </a:lnTo>
                <a:lnTo>
                  <a:pt x="4294" y="2075"/>
                </a:lnTo>
                <a:close/>
              </a:path>
              <a:path w="154304" h="22860">
                <a:moveTo>
                  <a:pt x="21818" y="2717"/>
                </a:moveTo>
                <a:lnTo>
                  <a:pt x="22720" y="2832"/>
                </a:lnTo>
                <a:lnTo>
                  <a:pt x="22362" y="2766"/>
                </a:lnTo>
                <a:lnTo>
                  <a:pt x="21818" y="2717"/>
                </a:lnTo>
                <a:close/>
              </a:path>
              <a:path w="154304" h="22860">
                <a:moveTo>
                  <a:pt x="22362" y="2766"/>
                </a:moveTo>
                <a:lnTo>
                  <a:pt x="22720" y="2832"/>
                </a:lnTo>
                <a:lnTo>
                  <a:pt x="23097" y="2832"/>
                </a:lnTo>
                <a:lnTo>
                  <a:pt x="22362" y="2766"/>
                </a:lnTo>
                <a:close/>
              </a:path>
              <a:path w="154304" h="22860">
                <a:moveTo>
                  <a:pt x="22098" y="2717"/>
                </a:moveTo>
                <a:lnTo>
                  <a:pt x="21818" y="2717"/>
                </a:lnTo>
                <a:lnTo>
                  <a:pt x="22362" y="2766"/>
                </a:lnTo>
                <a:lnTo>
                  <a:pt x="22098" y="2717"/>
                </a:lnTo>
                <a:close/>
              </a:path>
              <a:path w="154304" h="22860">
                <a:moveTo>
                  <a:pt x="12472" y="949"/>
                </a:moveTo>
                <a:lnTo>
                  <a:pt x="21063" y="2527"/>
                </a:lnTo>
                <a:lnTo>
                  <a:pt x="17475" y="1574"/>
                </a:lnTo>
                <a:lnTo>
                  <a:pt x="15963" y="1308"/>
                </a:lnTo>
                <a:lnTo>
                  <a:pt x="12472" y="949"/>
                </a:lnTo>
                <a:close/>
              </a:path>
              <a:path w="154304" h="22860">
                <a:moveTo>
                  <a:pt x="6438" y="330"/>
                </a:moveTo>
                <a:lnTo>
                  <a:pt x="4294" y="2075"/>
                </a:lnTo>
                <a:lnTo>
                  <a:pt x="6774" y="364"/>
                </a:lnTo>
                <a:lnTo>
                  <a:pt x="6438" y="330"/>
                </a:lnTo>
                <a:close/>
              </a:path>
              <a:path w="154304" h="22860">
                <a:moveTo>
                  <a:pt x="7302" y="0"/>
                </a:moveTo>
                <a:lnTo>
                  <a:pt x="6774" y="364"/>
                </a:lnTo>
                <a:lnTo>
                  <a:pt x="12472" y="949"/>
                </a:lnTo>
                <a:lnTo>
                  <a:pt x="7302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6056477" y="4310430"/>
            <a:ext cx="709295" cy="730885"/>
            <a:chOff x="6056477" y="4310430"/>
            <a:chExt cx="709295" cy="730885"/>
          </a:xfrm>
        </p:grpSpPr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56477" y="4310430"/>
              <a:ext cx="133972" cy="32715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31737" y="4334586"/>
              <a:ext cx="634009" cy="706488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5138165" y="5340324"/>
            <a:ext cx="4394200" cy="1402080"/>
            <a:chOff x="5138165" y="5340324"/>
            <a:chExt cx="4394200" cy="1402080"/>
          </a:xfrm>
        </p:grpSpPr>
        <p:sp>
          <p:nvSpPr>
            <p:cNvPr id="54" name="object 54"/>
            <p:cNvSpPr/>
            <p:nvPr/>
          </p:nvSpPr>
          <p:spPr>
            <a:xfrm>
              <a:off x="5722175" y="5538634"/>
              <a:ext cx="180340" cy="135890"/>
            </a:xfrm>
            <a:custGeom>
              <a:avLst/>
              <a:gdLst/>
              <a:ahLst/>
              <a:cxnLst/>
              <a:rect l="l" t="t" r="r" b="b"/>
              <a:pathLst>
                <a:path w="180339" h="135889">
                  <a:moveTo>
                    <a:pt x="160223" y="1473"/>
                  </a:moveTo>
                  <a:lnTo>
                    <a:pt x="158750" y="0"/>
                  </a:lnTo>
                  <a:lnTo>
                    <a:pt x="125285" y="0"/>
                  </a:lnTo>
                  <a:lnTo>
                    <a:pt x="124714" y="25"/>
                  </a:lnTo>
                  <a:lnTo>
                    <a:pt x="107264" y="1473"/>
                  </a:lnTo>
                  <a:lnTo>
                    <a:pt x="160223" y="1473"/>
                  </a:lnTo>
                  <a:close/>
                </a:path>
                <a:path w="180339" h="135889">
                  <a:moveTo>
                    <a:pt x="161861" y="3111"/>
                  </a:moveTo>
                  <a:lnTo>
                    <a:pt x="160248" y="1498"/>
                  </a:lnTo>
                  <a:lnTo>
                    <a:pt x="107200" y="1485"/>
                  </a:lnTo>
                  <a:lnTo>
                    <a:pt x="106832" y="1498"/>
                  </a:lnTo>
                  <a:lnTo>
                    <a:pt x="86906" y="1905"/>
                  </a:lnTo>
                  <a:lnTo>
                    <a:pt x="85890" y="1993"/>
                  </a:lnTo>
                  <a:lnTo>
                    <a:pt x="47815" y="7797"/>
                  </a:lnTo>
                  <a:lnTo>
                    <a:pt x="2578" y="24511"/>
                  </a:lnTo>
                  <a:lnTo>
                    <a:pt x="0" y="30518"/>
                  </a:lnTo>
                  <a:lnTo>
                    <a:pt x="4203" y="41122"/>
                  </a:lnTo>
                  <a:lnTo>
                    <a:pt x="10210" y="43713"/>
                  </a:lnTo>
                  <a:lnTo>
                    <a:pt x="15557" y="41579"/>
                  </a:lnTo>
                  <a:lnTo>
                    <a:pt x="33782" y="34201"/>
                  </a:lnTo>
                  <a:lnTo>
                    <a:pt x="51854" y="27406"/>
                  </a:lnTo>
                  <a:lnTo>
                    <a:pt x="52260" y="27254"/>
                  </a:lnTo>
                  <a:lnTo>
                    <a:pt x="53403" y="27000"/>
                  </a:lnTo>
                  <a:lnTo>
                    <a:pt x="70027" y="23342"/>
                  </a:lnTo>
                  <a:lnTo>
                    <a:pt x="88569" y="18592"/>
                  </a:lnTo>
                  <a:lnTo>
                    <a:pt x="88811" y="18529"/>
                  </a:lnTo>
                  <a:lnTo>
                    <a:pt x="89357" y="18440"/>
                  </a:lnTo>
                  <a:lnTo>
                    <a:pt x="108064" y="15379"/>
                  </a:lnTo>
                  <a:lnTo>
                    <a:pt x="108889" y="15303"/>
                  </a:lnTo>
                  <a:lnTo>
                    <a:pt x="125539" y="13919"/>
                  </a:lnTo>
                  <a:lnTo>
                    <a:pt x="158750" y="13919"/>
                  </a:lnTo>
                  <a:lnTo>
                    <a:pt x="161861" y="10807"/>
                  </a:lnTo>
                  <a:lnTo>
                    <a:pt x="161861" y="3111"/>
                  </a:lnTo>
                  <a:close/>
                </a:path>
                <a:path w="180339" h="135889">
                  <a:moveTo>
                    <a:pt x="178447" y="93218"/>
                  </a:moveTo>
                  <a:lnTo>
                    <a:pt x="175983" y="91313"/>
                  </a:lnTo>
                  <a:lnTo>
                    <a:pt x="161188" y="93218"/>
                  </a:lnTo>
                  <a:lnTo>
                    <a:pt x="178447" y="93218"/>
                  </a:lnTo>
                  <a:close/>
                </a:path>
                <a:path w="180339" h="135889">
                  <a:moveTo>
                    <a:pt x="179844" y="100203"/>
                  </a:moveTo>
                  <a:lnTo>
                    <a:pt x="179679" y="98958"/>
                  </a:lnTo>
                  <a:lnTo>
                    <a:pt x="178993" y="93637"/>
                  </a:lnTo>
                  <a:lnTo>
                    <a:pt x="178447" y="93218"/>
                  </a:lnTo>
                  <a:lnTo>
                    <a:pt x="161086" y="93230"/>
                  </a:lnTo>
                  <a:lnTo>
                    <a:pt x="144360" y="95097"/>
                  </a:lnTo>
                  <a:lnTo>
                    <a:pt x="112687" y="98958"/>
                  </a:lnTo>
                  <a:lnTo>
                    <a:pt x="83896" y="102412"/>
                  </a:lnTo>
                  <a:lnTo>
                    <a:pt x="54940" y="102958"/>
                  </a:lnTo>
                  <a:lnTo>
                    <a:pt x="32600" y="104381"/>
                  </a:lnTo>
                  <a:lnTo>
                    <a:pt x="20713" y="105727"/>
                  </a:lnTo>
                  <a:lnTo>
                    <a:pt x="21018" y="105714"/>
                  </a:lnTo>
                  <a:lnTo>
                    <a:pt x="20421" y="105765"/>
                  </a:lnTo>
                  <a:lnTo>
                    <a:pt x="20713" y="105727"/>
                  </a:lnTo>
                  <a:lnTo>
                    <a:pt x="17843" y="105892"/>
                  </a:lnTo>
                  <a:lnTo>
                    <a:pt x="11137" y="104813"/>
                  </a:lnTo>
                  <a:lnTo>
                    <a:pt x="8991" y="106400"/>
                  </a:lnTo>
                  <a:lnTo>
                    <a:pt x="6337" y="106553"/>
                  </a:lnTo>
                  <a:lnTo>
                    <a:pt x="1879" y="111556"/>
                  </a:lnTo>
                  <a:lnTo>
                    <a:pt x="1879" y="111709"/>
                  </a:lnTo>
                  <a:lnTo>
                    <a:pt x="812" y="118414"/>
                  </a:lnTo>
                  <a:lnTo>
                    <a:pt x="2705" y="120954"/>
                  </a:lnTo>
                  <a:lnTo>
                    <a:pt x="3784" y="123063"/>
                  </a:lnTo>
                  <a:lnTo>
                    <a:pt x="5067" y="124129"/>
                  </a:lnTo>
                  <a:lnTo>
                    <a:pt x="6426" y="125945"/>
                  </a:lnTo>
                  <a:lnTo>
                    <a:pt x="8394" y="126873"/>
                  </a:lnTo>
                  <a:lnTo>
                    <a:pt x="10668" y="128727"/>
                  </a:lnTo>
                  <a:lnTo>
                    <a:pt x="11938" y="129616"/>
                  </a:lnTo>
                  <a:lnTo>
                    <a:pt x="21869" y="135432"/>
                  </a:lnTo>
                  <a:lnTo>
                    <a:pt x="26644" y="134188"/>
                  </a:lnTo>
                  <a:lnTo>
                    <a:pt x="30175" y="128168"/>
                  </a:lnTo>
                  <a:lnTo>
                    <a:pt x="30187" y="127533"/>
                  </a:lnTo>
                  <a:lnTo>
                    <a:pt x="30226" y="125564"/>
                  </a:lnTo>
                  <a:lnTo>
                    <a:pt x="34785" y="124815"/>
                  </a:lnTo>
                  <a:lnTo>
                    <a:pt x="56921" y="121475"/>
                  </a:lnTo>
                  <a:lnTo>
                    <a:pt x="57823" y="121297"/>
                  </a:lnTo>
                  <a:lnTo>
                    <a:pt x="85242" y="114350"/>
                  </a:lnTo>
                  <a:lnTo>
                    <a:pt x="85420" y="114312"/>
                  </a:lnTo>
                  <a:lnTo>
                    <a:pt x="86207" y="114211"/>
                  </a:lnTo>
                  <a:lnTo>
                    <a:pt x="145757" y="107010"/>
                  </a:lnTo>
                  <a:lnTo>
                    <a:pt x="156946" y="105765"/>
                  </a:lnTo>
                  <a:lnTo>
                    <a:pt x="157403" y="105714"/>
                  </a:lnTo>
                  <a:lnTo>
                    <a:pt x="162610" y="105130"/>
                  </a:lnTo>
                  <a:lnTo>
                    <a:pt x="177520" y="103212"/>
                  </a:lnTo>
                  <a:lnTo>
                    <a:pt x="178104" y="102450"/>
                  </a:lnTo>
                  <a:lnTo>
                    <a:pt x="84124" y="102412"/>
                  </a:lnTo>
                  <a:lnTo>
                    <a:pt x="178142" y="102400"/>
                  </a:lnTo>
                  <a:lnTo>
                    <a:pt x="179844" y="100203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58712" y="5411076"/>
              <a:ext cx="259624" cy="2849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38165" y="5340324"/>
              <a:ext cx="4394047" cy="1401535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10489" y="4523168"/>
            <a:ext cx="203147" cy="63398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7036752" y="4654664"/>
            <a:ext cx="182245" cy="31750"/>
          </a:xfrm>
          <a:custGeom>
            <a:avLst/>
            <a:gdLst/>
            <a:ahLst/>
            <a:cxnLst/>
            <a:rect l="l" t="t" r="r" b="b"/>
            <a:pathLst>
              <a:path w="182245" h="31750">
                <a:moveTo>
                  <a:pt x="13440" y="5257"/>
                </a:moveTo>
                <a:lnTo>
                  <a:pt x="4495" y="5257"/>
                </a:lnTo>
                <a:lnTo>
                  <a:pt x="0" y="9753"/>
                </a:lnTo>
                <a:lnTo>
                  <a:pt x="0" y="16662"/>
                </a:lnTo>
                <a:lnTo>
                  <a:pt x="299" y="18097"/>
                </a:lnTo>
                <a:lnTo>
                  <a:pt x="2146" y="22351"/>
                </a:lnTo>
                <a:lnTo>
                  <a:pt x="5537" y="29641"/>
                </a:lnTo>
                <a:lnTo>
                  <a:pt x="10096" y="31305"/>
                </a:lnTo>
                <a:lnTo>
                  <a:pt x="16001" y="28549"/>
                </a:lnTo>
                <a:lnTo>
                  <a:pt x="17538" y="26720"/>
                </a:lnTo>
                <a:lnTo>
                  <a:pt x="17893" y="25349"/>
                </a:lnTo>
                <a:lnTo>
                  <a:pt x="10045" y="25349"/>
                </a:lnTo>
                <a:lnTo>
                  <a:pt x="19837" y="17551"/>
                </a:lnTo>
                <a:lnTo>
                  <a:pt x="74940" y="17551"/>
                </a:lnTo>
                <a:lnTo>
                  <a:pt x="87287" y="16471"/>
                </a:lnTo>
                <a:lnTo>
                  <a:pt x="109599" y="13296"/>
                </a:lnTo>
                <a:lnTo>
                  <a:pt x="109296" y="13296"/>
                </a:lnTo>
                <a:lnTo>
                  <a:pt x="109956" y="13246"/>
                </a:lnTo>
                <a:lnTo>
                  <a:pt x="179628" y="13246"/>
                </a:lnTo>
                <a:lnTo>
                  <a:pt x="181698" y="11175"/>
                </a:lnTo>
                <a:lnTo>
                  <a:pt x="181698" y="5956"/>
                </a:lnTo>
                <a:lnTo>
                  <a:pt x="181200" y="5460"/>
                </a:lnTo>
                <a:lnTo>
                  <a:pt x="12445" y="5460"/>
                </a:lnTo>
                <a:lnTo>
                  <a:pt x="13440" y="5257"/>
                </a:lnTo>
                <a:close/>
              </a:path>
              <a:path w="182245" h="31750">
                <a:moveTo>
                  <a:pt x="19837" y="17551"/>
                </a:moveTo>
                <a:lnTo>
                  <a:pt x="10045" y="25349"/>
                </a:lnTo>
                <a:lnTo>
                  <a:pt x="14477" y="25349"/>
                </a:lnTo>
                <a:lnTo>
                  <a:pt x="16535" y="25133"/>
                </a:lnTo>
                <a:lnTo>
                  <a:pt x="18030" y="24819"/>
                </a:lnTo>
                <a:lnTo>
                  <a:pt x="19138" y="20548"/>
                </a:lnTo>
                <a:lnTo>
                  <a:pt x="19837" y="17551"/>
                </a:lnTo>
                <a:close/>
              </a:path>
              <a:path w="182245" h="31750">
                <a:moveTo>
                  <a:pt x="18030" y="24819"/>
                </a:moveTo>
                <a:lnTo>
                  <a:pt x="16535" y="25133"/>
                </a:lnTo>
                <a:lnTo>
                  <a:pt x="14477" y="25349"/>
                </a:lnTo>
                <a:lnTo>
                  <a:pt x="17893" y="25349"/>
                </a:lnTo>
                <a:lnTo>
                  <a:pt x="18030" y="24819"/>
                </a:lnTo>
                <a:close/>
              </a:path>
              <a:path w="182245" h="31750">
                <a:moveTo>
                  <a:pt x="74940" y="17551"/>
                </a:moveTo>
                <a:lnTo>
                  <a:pt x="19837" y="17551"/>
                </a:lnTo>
                <a:lnTo>
                  <a:pt x="19138" y="20548"/>
                </a:lnTo>
                <a:lnTo>
                  <a:pt x="18030" y="24819"/>
                </a:lnTo>
                <a:lnTo>
                  <a:pt x="23010" y="23774"/>
                </a:lnTo>
                <a:lnTo>
                  <a:pt x="22809" y="23774"/>
                </a:lnTo>
                <a:lnTo>
                  <a:pt x="23736" y="23621"/>
                </a:lnTo>
                <a:lnTo>
                  <a:pt x="24136" y="23621"/>
                </a:lnTo>
                <a:lnTo>
                  <a:pt x="36410" y="22212"/>
                </a:lnTo>
                <a:lnTo>
                  <a:pt x="51536" y="19761"/>
                </a:lnTo>
                <a:lnTo>
                  <a:pt x="51396" y="19761"/>
                </a:lnTo>
                <a:lnTo>
                  <a:pt x="52006" y="19684"/>
                </a:lnTo>
                <a:lnTo>
                  <a:pt x="52186" y="19684"/>
                </a:lnTo>
                <a:lnTo>
                  <a:pt x="68770" y="18084"/>
                </a:lnTo>
                <a:lnTo>
                  <a:pt x="74940" y="17551"/>
                </a:lnTo>
                <a:close/>
              </a:path>
              <a:path w="182245" h="31750">
                <a:moveTo>
                  <a:pt x="23736" y="23621"/>
                </a:moveTo>
                <a:lnTo>
                  <a:pt x="22809" y="23774"/>
                </a:lnTo>
                <a:lnTo>
                  <a:pt x="23253" y="23723"/>
                </a:lnTo>
                <a:lnTo>
                  <a:pt x="23736" y="23621"/>
                </a:lnTo>
                <a:close/>
              </a:path>
              <a:path w="182245" h="31750">
                <a:moveTo>
                  <a:pt x="23253" y="23723"/>
                </a:moveTo>
                <a:lnTo>
                  <a:pt x="22809" y="23774"/>
                </a:lnTo>
                <a:lnTo>
                  <a:pt x="23010" y="23774"/>
                </a:lnTo>
                <a:lnTo>
                  <a:pt x="23253" y="23723"/>
                </a:lnTo>
                <a:close/>
              </a:path>
              <a:path w="182245" h="31750">
                <a:moveTo>
                  <a:pt x="24136" y="23621"/>
                </a:moveTo>
                <a:lnTo>
                  <a:pt x="23736" y="23621"/>
                </a:lnTo>
                <a:lnTo>
                  <a:pt x="23253" y="23723"/>
                </a:lnTo>
                <a:lnTo>
                  <a:pt x="24136" y="23621"/>
                </a:lnTo>
                <a:close/>
              </a:path>
              <a:path w="182245" h="31750">
                <a:moveTo>
                  <a:pt x="51741" y="19727"/>
                </a:moveTo>
                <a:lnTo>
                  <a:pt x="51396" y="19761"/>
                </a:lnTo>
                <a:lnTo>
                  <a:pt x="51536" y="19761"/>
                </a:lnTo>
                <a:lnTo>
                  <a:pt x="51741" y="19727"/>
                </a:lnTo>
                <a:close/>
              </a:path>
              <a:path w="182245" h="31750">
                <a:moveTo>
                  <a:pt x="52186" y="19684"/>
                </a:moveTo>
                <a:lnTo>
                  <a:pt x="52006" y="19684"/>
                </a:lnTo>
                <a:lnTo>
                  <a:pt x="51741" y="19727"/>
                </a:lnTo>
                <a:lnTo>
                  <a:pt x="52186" y="19684"/>
                </a:lnTo>
                <a:close/>
              </a:path>
              <a:path w="182245" h="31750">
                <a:moveTo>
                  <a:pt x="109956" y="13246"/>
                </a:moveTo>
                <a:lnTo>
                  <a:pt x="109296" y="13296"/>
                </a:lnTo>
                <a:lnTo>
                  <a:pt x="109599" y="13296"/>
                </a:lnTo>
                <a:lnTo>
                  <a:pt x="109956" y="13246"/>
                </a:lnTo>
                <a:close/>
              </a:path>
              <a:path w="182245" h="31750">
                <a:moveTo>
                  <a:pt x="179628" y="13246"/>
                </a:moveTo>
                <a:lnTo>
                  <a:pt x="109956" y="13246"/>
                </a:lnTo>
                <a:lnTo>
                  <a:pt x="109599" y="13296"/>
                </a:lnTo>
                <a:lnTo>
                  <a:pt x="179577" y="13296"/>
                </a:lnTo>
                <a:close/>
              </a:path>
              <a:path w="182245" h="31750">
                <a:moveTo>
                  <a:pt x="68211" y="0"/>
                </a:moveTo>
                <a:lnTo>
                  <a:pt x="67602" y="0"/>
                </a:lnTo>
                <a:lnTo>
                  <a:pt x="50152" y="571"/>
                </a:lnTo>
                <a:lnTo>
                  <a:pt x="49288" y="647"/>
                </a:lnTo>
                <a:lnTo>
                  <a:pt x="33604" y="2603"/>
                </a:lnTo>
                <a:lnTo>
                  <a:pt x="20726" y="3822"/>
                </a:lnTo>
                <a:lnTo>
                  <a:pt x="19659" y="3987"/>
                </a:lnTo>
                <a:lnTo>
                  <a:pt x="12445" y="5460"/>
                </a:lnTo>
                <a:lnTo>
                  <a:pt x="14477" y="5257"/>
                </a:lnTo>
                <a:lnTo>
                  <a:pt x="180996" y="5257"/>
                </a:lnTo>
                <a:lnTo>
                  <a:pt x="179629" y="3898"/>
                </a:lnTo>
                <a:lnTo>
                  <a:pt x="109956" y="3898"/>
                </a:lnTo>
                <a:lnTo>
                  <a:pt x="109296" y="3848"/>
                </a:lnTo>
                <a:lnTo>
                  <a:pt x="109600" y="3848"/>
                </a:lnTo>
                <a:lnTo>
                  <a:pt x="87718" y="723"/>
                </a:lnTo>
                <a:lnTo>
                  <a:pt x="86880" y="647"/>
                </a:lnTo>
                <a:lnTo>
                  <a:pt x="68211" y="0"/>
                </a:lnTo>
                <a:close/>
              </a:path>
              <a:path w="182245" h="31750">
                <a:moveTo>
                  <a:pt x="180996" y="5257"/>
                </a:moveTo>
                <a:lnTo>
                  <a:pt x="14477" y="5257"/>
                </a:lnTo>
                <a:lnTo>
                  <a:pt x="12445" y="5460"/>
                </a:lnTo>
                <a:lnTo>
                  <a:pt x="181200" y="5460"/>
                </a:lnTo>
                <a:lnTo>
                  <a:pt x="180996" y="5257"/>
                </a:lnTo>
                <a:close/>
              </a:path>
              <a:path w="182245" h="31750">
                <a:moveTo>
                  <a:pt x="109600" y="3848"/>
                </a:moveTo>
                <a:lnTo>
                  <a:pt x="109296" y="3848"/>
                </a:lnTo>
                <a:lnTo>
                  <a:pt x="109956" y="3898"/>
                </a:lnTo>
                <a:lnTo>
                  <a:pt x="109600" y="3848"/>
                </a:lnTo>
                <a:close/>
              </a:path>
              <a:path w="182245" h="31750">
                <a:moveTo>
                  <a:pt x="179577" y="3848"/>
                </a:moveTo>
                <a:lnTo>
                  <a:pt x="109600" y="3848"/>
                </a:lnTo>
                <a:lnTo>
                  <a:pt x="109956" y="3898"/>
                </a:lnTo>
                <a:lnTo>
                  <a:pt x="179629" y="3898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04341" y="4450334"/>
            <a:ext cx="40640" cy="259715"/>
          </a:xfrm>
          <a:custGeom>
            <a:avLst/>
            <a:gdLst/>
            <a:ahLst/>
            <a:cxnLst/>
            <a:rect l="l" t="t" r="r" b="b"/>
            <a:pathLst>
              <a:path w="40640" h="259714">
                <a:moveTo>
                  <a:pt x="22250" y="73469"/>
                </a:moveTo>
                <a:lnTo>
                  <a:pt x="177" y="73469"/>
                </a:lnTo>
                <a:lnTo>
                  <a:pt x="126" y="243116"/>
                </a:lnTo>
                <a:lnTo>
                  <a:pt x="101" y="246418"/>
                </a:lnTo>
                <a:lnTo>
                  <a:pt x="0" y="254114"/>
                </a:lnTo>
                <a:lnTo>
                  <a:pt x="4914" y="259168"/>
                </a:lnTo>
                <a:lnTo>
                  <a:pt x="17208" y="259334"/>
                </a:lnTo>
                <a:lnTo>
                  <a:pt x="22263" y="254419"/>
                </a:lnTo>
                <a:lnTo>
                  <a:pt x="22333" y="249059"/>
                </a:lnTo>
                <a:lnTo>
                  <a:pt x="19138" y="249059"/>
                </a:lnTo>
                <a:lnTo>
                  <a:pt x="19094" y="243873"/>
                </a:lnTo>
                <a:lnTo>
                  <a:pt x="16188" y="240207"/>
                </a:lnTo>
                <a:lnTo>
                  <a:pt x="7747" y="240207"/>
                </a:lnTo>
                <a:lnTo>
                  <a:pt x="18542" y="226275"/>
                </a:lnTo>
                <a:lnTo>
                  <a:pt x="22285" y="221920"/>
                </a:lnTo>
                <a:lnTo>
                  <a:pt x="22250" y="73469"/>
                </a:lnTo>
                <a:close/>
              </a:path>
              <a:path w="40640" h="259714">
                <a:moveTo>
                  <a:pt x="19094" y="243873"/>
                </a:moveTo>
                <a:lnTo>
                  <a:pt x="19138" y="249059"/>
                </a:lnTo>
                <a:lnTo>
                  <a:pt x="21148" y="246464"/>
                </a:lnTo>
                <a:lnTo>
                  <a:pt x="19094" y="243873"/>
                </a:lnTo>
                <a:close/>
              </a:path>
              <a:path w="40640" h="259714">
                <a:moveTo>
                  <a:pt x="21148" y="246464"/>
                </a:moveTo>
                <a:lnTo>
                  <a:pt x="19138" y="249059"/>
                </a:lnTo>
                <a:lnTo>
                  <a:pt x="22333" y="249059"/>
                </a:lnTo>
                <a:lnTo>
                  <a:pt x="22339" y="247967"/>
                </a:lnTo>
                <a:lnTo>
                  <a:pt x="21148" y="246464"/>
                </a:lnTo>
                <a:close/>
              </a:path>
              <a:path w="40640" h="259714">
                <a:moveTo>
                  <a:pt x="22186" y="245124"/>
                </a:moveTo>
                <a:lnTo>
                  <a:pt x="21148" y="246464"/>
                </a:lnTo>
                <a:lnTo>
                  <a:pt x="22339" y="247967"/>
                </a:lnTo>
                <a:lnTo>
                  <a:pt x="22319" y="245513"/>
                </a:lnTo>
                <a:lnTo>
                  <a:pt x="22186" y="245124"/>
                </a:lnTo>
                <a:close/>
              </a:path>
              <a:path w="40640" h="259714">
                <a:moveTo>
                  <a:pt x="22368" y="246354"/>
                </a:moveTo>
                <a:lnTo>
                  <a:pt x="22339" y="247967"/>
                </a:lnTo>
                <a:lnTo>
                  <a:pt x="22368" y="246354"/>
                </a:lnTo>
                <a:close/>
              </a:path>
              <a:path w="40640" h="259714">
                <a:moveTo>
                  <a:pt x="19062" y="240118"/>
                </a:moveTo>
                <a:lnTo>
                  <a:pt x="19094" y="243873"/>
                </a:lnTo>
                <a:lnTo>
                  <a:pt x="21148" y="246464"/>
                </a:lnTo>
                <a:lnTo>
                  <a:pt x="22186" y="245124"/>
                </a:lnTo>
                <a:lnTo>
                  <a:pt x="21513" y="243166"/>
                </a:lnTo>
                <a:lnTo>
                  <a:pt x="19062" y="240118"/>
                </a:lnTo>
                <a:close/>
              </a:path>
              <a:path w="40640" h="259714">
                <a:moveTo>
                  <a:pt x="101" y="246354"/>
                </a:moveTo>
                <a:close/>
              </a:path>
              <a:path w="40640" h="259714">
                <a:moveTo>
                  <a:pt x="22319" y="245513"/>
                </a:moveTo>
                <a:lnTo>
                  <a:pt x="22326" y="246354"/>
                </a:lnTo>
                <a:lnTo>
                  <a:pt x="22319" y="245513"/>
                </a:lnTo>
                <a:close/>
              </a:path>
              <a:path w="40640" h="259714">
                <a:moveTo>
                  <a:pt x="22315" y="244957"/>
                </a:moveTo>
                <a:lnTo>
                  <a:pt x="22186" y="245124"/>
                </a:lnTo>
                <a:lnTo>
                  <a:pt x="22319" y="245513"/>
                </a:lnTo>
                <a:lnTo>
                  <a:pt x="22315" y="244957"/>
                </a:lnTo>
                <a:close/>
              </a:path>
              <a:path w="40640" h="259714">
                <a:moveTo>
                  <a:pt x="22295" y="240118"/>
                </a:moveTo>
                <a:lnTo>
                  <a:pt x="19062" y="240118"/>
                </a:lnTo>
                <a:lnTo>
                  <a:pt x="21513" y="243166"/>
                </a:lnTo>
                <a:lnTo>
                  <a:pt x="22186" y="245124"/>
                </a:lnTo>
                <a:lnTo>
                  <a:pt x="22301" y="243116"/>
                </a:lnTo>
                <a:lnTo>
                  <a:pt x="22295" y="240118"/>
                </a:lnTo>
                <a:close/>
              </a:path>
              <a:path w="40640" h="259714">
                <a:moveTo>
                  <a:pt x="23790" y="243052"/>
                </a:moveTo>
                <a:lnTo>
                  <a:pt x="22301" y="243052"/>
                </a:lnTo>
                <a:lnTo>
                  <a:pt x="22315" y="244957"/>
                </a:lnTo>
                <a:lnTo>
                  <a:pt x="23790" y="243052"/>
                </a:lnTo>
                <a:close/>
              </a:path>
              <a:path w="40640" h="259714">
                <a:moveTo>
                  <a:pt x="22290" y="237312"/>
                </a:moveTo>
                <a:lnTo>
                  <a:pt x="13893" y="237312"/>
                </a:lnTo>
                <a:lnTo>
                  <a:pt x="15176" y="237642"/>
                </a:lnTo>
                <a:lnTo>
                  <a:pt x="14374" y="237919"/>
                </a:lnTo>
                <a:lnTo>
                  <a:pt x="19094" y="243873"/>
                </a:lnTo>
                <a:lnTo>
                  <a:pt x="19062" y="240118"/>
                </a:lnTo>
                <a:lnTo>
                  <a:pt x="22295" y="240118"/>
                </a:lnTo>
                <a:lnTo>
                  <a:pt x="22290" y="237312"/>
                </a:lnTo>
                <a:close/>
              </a:path>
              <a:path w="40640" h="259714">
                <a:moveTo>
                  <a:pt x="126" y="243052"/>
                </a:moveTo>
                <a:close/>
              </a:path>
              <a:path w="40640" h="259714">
                <a:moveTo>
                  <a:pt x="28864" y="236499"/>
                </a:moveTo>
                <a:lnTo>
                  <a:pt x="22288" y="236499"/>
                </a:lnTo>
                <a:lnTo>
                  <a:pt x="22301" y="243116"/>
                </a:lnTo>
                <a:lnTo>
                  <a:pt x="23790" y="243052"/>
                </a:lnTo>
                <a:lnTo>
                  <a:pt x="28864" y="236499"/>
                </a:lnTo>
                <a:close/>
              </a:path>
              <a:path w="40640" h="259714">
                <a:moveTo>
                  <a:pt x="22288" y="235216"/>
                </a:moveTo>
                <a:lnTo>
                  <a:pt x="11620" y="235216"/>
                </a:lnTo>
                <a:lnTo>
                  <a:pt x="7747" y="240207"/>
                </a:lnTo>
                <a:lnTo>
                  <a:pt x="14374" y="237919"/>
                </a:lnTo>
                <a:lnTo>
                  <a:pt x="13893" y="237312"/>
                </a:lnTo>
                <a:lnTo>
                  <a:pt x="22290" y="237312"/>
                </a:lnTo>
                <a:lnTo>
                  <a:pt x="22288" y="235216"/>
                </a:lnTo>
                <a:close/>
              </a:path>
              <a:path w="40640" h="259714">
                <a:moveTo>
                  <a:pt x="14374" y="237919"/>
                </a:moveTo>
                <a:lnTo>
                  <a:pt x="7747" y="240207"/>
                </a:lnTo>
                <a:lnTo>
                  <a:pt x="16188" y="240207"/>
                </a:lnTo>
                <a:lnTo>
                  <a:pt x="14374" y="237919"/>
                </a:lnTo>
                <a:close/>
              </a:path>
              <a:path w="40640" h="259714">
                <a:moveTo>
                  <a:pt x="13893" y="237312"/>
                </a:moveTo>
                <a:lnTo>
                  <a:pt x="14374" y="237919"/>
                </a:lnTo>
                <a:lnTo>
                  <a:pt x="15176" y="237642"/>
                </a:lnTo>
                <a:lnTo>
                  <a:pt x="13893" y="237312"/>
                </a:lnTo>
                <a:close/>
              </a:path>
              <a:path w="40640" h="259714">
                <a:moveTo>
                  <a:pt x="139" y="236499"/>
                </a:moveTo>
                <a:close/>
              </a:path>
              <a:path w="40640" h="259714">
                <a:moveTo>
                  <a:pt x="34569" y="213779"/>
                </a:moveTo>
                <a:lnTo>
                  <a:pt x="30010" y="213842"/>
                </a:lnTo>
                <a:lnTo>
                  <a:pt x="23355" y="220675"/>
                </a:lnTo>
                <a:lnTo>
                  <a:pt x="22285" y="221920"/>
                </a:lnTo>
                <a:lnTo>
                  <a:pt x="22288" y="236524"/>
                </a:lnTo>
                <a:lnTo>
                  <a:pt x="28864" y="236499"/>
                </a:lnTo>
                <a:lnTo>
                  <a:pt x="29720" y="235394"/>
                </a:lnTo>
                <a:lnTo>
                  <a:pt x="33725" y="230720"/>
                </a:lnTo>
                <a:lnTo>
                  <a:pt x="40347" y="223888"/>
                </a:lnTo>
                <a:lnTo>
                  <a:pt x="40271" y="219329"/>
                </a:lnTo>
                <a:lnTo>
                  <a:pt x="34569" y="213779"/>
                </a:lnTo>
                <a:close/>
              </a:path>
              <a:path w="40640" h="259714">
                <a:moveTo>
                  <a:pt x="29968" y="235102"/>
                </a:moveTo>
                <a:lnTo>
                  <a:pt x="29742" y="235365"/>
                </a:lnTo>
                <a:lnTo>
                  <a:pt x="29968" y="235102"/>
                </a:lnTo>
                <a:close/>
              </a:path>
              <a:path w="40640" h="259714">
                <a:moveTo>
                  <a:pt x="22285" y="221920"/>
                </a:moveTo>
                <a:lnTo>
                  <a:pt x="18542" y="226275"/>
                </a:lnTo>
                <a:lnTo>
                  <a:pt x="11607" y="235229"/>
                </a:lnTo>
                <a:lnTo>
                  <a:pt x="22288" y="235216"/>
                </a:lnTo>
                <a:lnTo>
                  <a:pt x="22285" y="221920"/>
                </a:lnTo>
                <a:close/>
              </a:path>
              <a:path w="40640" h="259714">
                <a:moveTo>
                  <a:pt x="33874" y="230547"/>
                </a:moveTo>
                <a:lnTo>
                  <a:pt x="33705" y="230720"/>
                </a:lnTo>
                <a:lnTo>
                  <a:pt x="33874" y="230547"/>
                </a:lnTo>
                <a:close/>
              </a:path>
              <a:path w="40640" h="259714">
                <a:moveTo>
                  <a:pt x="177" y="73456"/>
                </a:moveTo>
                <a:close/>
              </a:path>
              <a:path w="40640" h="259714">
                <a:moveTo>
                  <a:pt x="12039" y="50"/>
                </a:moveTo>
                <a:lnTo>
                  <a:pt x="6781" y="50"/>
                </a:lnTo>
                <a:lnTo>
                  <a:pt x="2438" y="3441"/>
                </a:lnTo>
                <a:lnTo>
                  <a:pt x="596" y="10782"/>
                </a:lnTo>
                <a:lnTo>
                  <a:pt x="302" y="13093"/>
                </a:lnTo>
                <a:lnTo>
                  <a:pt x="177" y="73469"/>
                </a:lnTo>
                <a:lnTo>
                  <a:pt x="22250" y="73469"/>
                </a:lnTo>
                <a:lnTo>
                  <a:pt x="22246" y="48323"/>
                </a:lnTo>
                <a:lnTo>
                  <a:pt x="16294" y="48323"/>
                </a:lnTo>
                <a:lnTo>
                  <a:pt x="4851" y="47853"/>
                </a:lnTo>
                <a:lnTo>
                  <a:pt x="342" y="42964"/>
                </a:lnTo>
                <a:lnTo>
                  <a:pt x="1122" y="23774"/>
                </a:lnTo>
                <a:lnTo>
                  <a:pt x="1229" y="21755"/>
                </a:lnTo>
                <a:lnTo>
                  <a:pt x="2654" y="4445"/>
                </a:lnTo>
                <a:lnTo>
                  <a:pt x="7302" y="127"/>
                </a:lnTo>
                <a:lnTo>
                  <a:pt x="13264" y="61"/>
                </a:lnTo>
                <a:lnTo>
                  <a:pt x="12039" y="50"/>
                </a:lnTo>
                <a:close/>
              </a:path>
              <a:path w="40640" h="259714">
                <a:moveTo>
                  <a:pt x="13264" y="61"/>
                </a:moveTo>
                <a:lnTo>
                  <a:pt x="342" y="42964"/>
                </a:lnTo>
                <a:lnTo>
                  <a:pt x="4851" y="47853"/>
                </a:lnTo>
                <a:lnTo>
                  <a:pt x="16294" y="48323"/>
                </a:lnTo>
                <a:lnTo>
                  <a:pt x="21120" y="44069"/>
                </a:lnTo>
                <a:lnTo>
                  <a:pt x="22217" y="30688"/>
                </a:lnTo>
                <a:lnTo>
                  <a:pt x="22202" y="21831"/>
                </a:lnTo>
                <a:lnTo>
                  <a:pt x="11785" y="21831"/>
                </a:lnTo>
                <a:lnTo>
                  <a:pt x="22453" y="13093"/>
                </a:lnTo>
                <a:lnTo>
                  <a:pt x="23757" y="13093"/>
                </a:lnTo>
                <a:lnTo>
                  <a:pt x="23919" y="11318"/>
                </a:lnTo>
                <a:lnTo>
                  <a:pt x="23855" y="5279"/>
                </a:lnTo>
                <a:lnTo>
                  <a:pt x="21777" y="2787"/>
                </a:lnTo>
                <a:lnTo>
                  <a:pt x="19557" y="619"/>
                </a:lnTo>
                <a:lnTo>
                  <a:pt x="13449" y="63"/>
                </a:lnTo>
                <a:lnTo>
                  <a:pt x="13264" y="61"/>
                </a:lnTo>
                <a:close/>
              </a:path>
              <a:path w="40640" h="259714">
                <a:moveTo>
                  <a:pt x="22217" y="30688"/>
                </a:moveTo>
                <a:lnTo>
                  <a:pt x="21120" y="44069"/>
                </a:lnTo>
                <a:lnTo>
                  <a:pt x="16294" y="48323"/>
                </a:lnTo>
                <a:lnTo>
                  <a:pt x="22246" y="48323"/>
                </a:lnTo>
                <a:lnTo>
                  <a:pt x="22217" y="30688"/>
                </a:lnTo>
                <a:close/>
              </a:path>
              <a:path w="40640" h="259714">
                <a:moveTo>
                  <a:pt x="23359" y="17458"/>
                </a:moveTo>
                <a:lnTo>
                  <a:pt x="22191" y="18650"/>
                </a:lnTo>
                <a:lnTo>
                  <a:pt x="22217" y="30688"/>
                </a:lnTo>
                <a:lnTo>
                  <a:pt x="22788" y="23774"/>
                </a:lnTo>
                <a:lnTo>
                  <a:pt x="23359" y="17458"/>
                </a:lnTo>
                <a:close/>
              </a:path>
              <a:path w="40640" h="259714">
                <a:moveTo>
                  <a:pt x="22453" y="13093"/>
                </a:moveTo>
                <a:lnTo>
                  <a:pt x="11785" y="21831"/>
                </a:lnTo>
                <a:lnTo>
                  <a:pt x="19151" y="21755"/>
                </a:lnTo>
                <a:lnTo>
                  <a:pt x="22191" y="18650"/>
                </a:lnTo>
                <a:lnTo>
                  <a:pt x="22174" y="15608"/>
                </a:lnTo>
                <a:lnTo>
                  <a:pt x="21945" y="15608"/>
                </a:lnTo>
                <a:lnTo>
                  <a:pt x="22161" y="13373"/>
                </a:lnTo>
                <a:lnTo>
                  <a:pt x="22397" y="13373"/>
                </a:lnTo>
                <a:lnTo>
                  <a:pt x="22453" y="13093"/>
                </a:lnTo>
                <a:close/>
              </a:path>
              <a:path w="40640" h="259714">
                <a:moveTo>
                  <a:pt x="22191" y="18650"/>
                </a:moveTo>
                <a:lnTo>
                  <a:pt x="19151" y="21755"/>
                </a:lnTo>
                <a:lnTo>
                  <a:pt x="11785" y="21831"/>
                </a:lnTo>
                <a:lnTo>
                  <a:pt x="22202" y="21831"/>
                </a:lnTo>
                <a:lnTo>
                  <a:pt x="22191" y="18650"/>
                </a:lnTo>
                <a:close/>
              </a:path>
              <a:path w="40640" h="259714">
                <a:moveTo>
                  <a:pt x="23757" y="13093"/>
                </a:moveTo>
                <a:lnTo>
                  <a:pt x="22453" y="13093"/>
                </a:lnTo>
                <a:lnTo>
                  <a:pt x="22168" y="14507"/>
                </a:lnTo>
                <a:lnTo>
                  <a:pt x="22191" y="18650"/>
                </a:lnTo>
                <a:lnTo>
                  <a:pt x="23359" y="17458"/>
                </a:lnTo>
                <a:lnTo>
                  <a:pt x="23757" y="13093"/>
                </a:lnTo>
                <a:close/>
              </a:path>
              <a:path w="40640" h="259714">
                <a:moveTo>
                  <a:pt x="23919" y="11318"/>
                </a:moveTo>
                <a:lnTo>
                  <a:pt x="23359" y="17458"/>
                </a:lnTo>
                <a:lnTo>
                  <a:pt x="23977" y="16827"/>
                </a:lnTo>
                <a:lnTo>
                  <a:pt x="23919" y="11318"/>
                </a:lnTo>
                <a:close/>
              </a:path>
              <a:path w="40640" h="259714">
                <a:moveTo>
                  <a:pt x="22161" y="13373"/>
                </a:moveTo>
                <a:lnTo>
                  <a:pt x="21945" y="15608"/>
                </a:lnTo>
                <a:lnTo>
                  <a:pt x="22168" y="14507"/>
                </a:lnTo>
                <a:lnTo>
                  <a:pt x="22161" y="13373"/>
                </a:lnTo>
                <a:close/>
              </a:path>
              <a:path w="40640" h="259714">
                <a:moveTo>
                  <a:pt x="22168" y="14507"/>
                </a:moveTo>
                <a:lnTo>
                  <a:pt x="21945" y="15608"/>
                </a:lnTo>
                <a:lnTo>
                  <a:pt x="22174" y="15608"/>
                </a:lnTo>
                <a:lnTo>
                  <a:pt x="22168" y="14507"/>
                </a:lnTo>
                <a:close/>
              </a:path>
              <a:path w="40640" h="259714">
                <a:moveTo>
                  <a:pt x="22397" y="13373"/>
                </a:moveTo>
                <a:lnTo>
                  <a:pt x="22161" y="13373"/>
                </a:lnTo>
                <a:lnTo>
                  <a:pt x="22168" y="14507"/>
                </a:lnTo>
                <a:lnTo>
                  <a:pt x="22397" y="13373"/>
                </a:lnTo>
                <a:close/>
              </a:path>
              <a:path w="40640" h="259714">
                <a:moveTo>
                  <a:pt x="23855" y="5279"/>
                </a:moveTo>
                <a:lnTo>
                  <a:pt x="23919" y="11318"/>
                </a:lnTo>
                <a:lnTo>
                  <a:pt x="24409" y="5943"/>
                </a:lnTo>
                <a:lnTo>
                  <a:pt x="23855" y="5279"/>
                </a:lnTo>
                <a:close/>
              </a:path>
              <a:path w="40640" h="259714">
                <a:moveTo>
                  <a:pt x="21777" y="2787"/>
                </a:moveTo>
                <a:lnTo>
                  <a:pt x="23855" y="5279"/>
                </a:lnTo>
                <a:lnTo>
                  <a:pt x="23850" y="4813"/>
                </a:lnTo>
                <a:lnTo>
                  <a:pt x="21777" y="2787"/>
                </a:lnTo>
                <a:close/>
              </a:path>
              <a:path w="40640" h="259714">
                <a:moveTo>
                  <a:pt x="19557" y="619"/>
                </a:moveTo>
                <a:lnTo>
                  <a:pt x="21777" y="2787"/>
                </a:lnTo>
                <a:lnTo>
                  <a:pt x="20002" y="660"/>
                </a:lnTo>
                <a:lnTo>
                  <a:pt x="19557" y="619"/>
                </a:lnTo>
                <a:close/>
              </a:path>
              <a:path w="40640" h="259714">
                <a:moveTo>
                  <a:pt x="18923" y="0"/>
                </a:moveTo>
                <a:lnTo>
                  <a:pt x="13264" y="61"/>
                </a:lnTo>
                <a:lnTo>
                  <a:pt x="13449" y="63"/>
                </a:lnTo>
                <a:lnTo>
                  <a:pt x="19557" y="619"/>
                </a:lnTo>
                <a:lnTo>
                  <a:pt x="18923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554900" y="4572152"/>
            <a:ext cx="46113" cy="6043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719047" y="4392028"/>
            <a:ext cx="1206715" cy="43686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dirty="0"/>
              <a:t>DC-AC</a:t>
            </a:r>
            <a:r>
              <a:rPr spc="-5" dirty="0"/>
              <a:t> </a:t>
            </a:r>
            <a:r>
              <a:rPr spc="-10" dirty="0"/>
              <a:t>Converter</a:t>
            </a:r>
          </a:p>
          <a:p>
            <a:pPr marL="38100">
              <a:lnSpc>
                <a:spcPts val="2265"/>
              </a:lnSpc>
            </a:pPr>
            <a:r>
              <a:rPr sz="2200" b="0" dirty="0">
                <a:latin typeface="Arial"/>
                <a:cs typeface="Arial"/>
              </a:rPr>
              <a:t>Single phase </a:t>
            </a:r>
            <a:r>
              <a:rPr sz="2200" b="0" spc="-10" dirty="0">
                <a:latin typeface="Arial"/>
                <a:cs typeface="Arial"/>
              </a:rPr>
              <a:t>DC-</a:t>
            </a:r>
            <a:r>
              <a:rPr sz="2200" b="0" dirty="0">
                <a:latin typeface="Arial"/>
                <a:cs typeface="Arial"/>
              </a:rPr>
              <a:t>AC </a:t>
            </a:r>
            <a:r>
              <a:rPr sz="2200" b="0" spc="-10" dirty="0">
                <a:latin typeface="Arial"/>
                <a:cs typeface="Arial"/>
              </a:rPr>
              <a:t>inverter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3540" y="650798"/>
            <a:ext cx="4528820" cy="2456180"/>
            <a:chOff x="2823540" y="650798"/>
            <a:chExt cx="4528820" cy="2456180"/>
          </a:xfrm>
        </p:grpSpPr>
        <p:sp>
          <p:nvSpPr>
            <p:cNvPr id="4" name="object 4"/>
            <p:cNvSpPr/>
            <p:nvPr/>
          </p:nvSpPr>
          <p:spPr>
            <a:xfrm>
              <a:off x="3427260" y="1087158"/>
              <a:ext cx="59055" cy="2019300"/>
            </a:xfrm>
            <a:custGeom>
              <a:avLst/>
              <a:gdLst/>
              <a:ahLst/>
              <a:cxnLst/>
              <a:rect l="l" t="t" r="r" b="b"/>
              <a:pathLst>
                <a:path w="59054" h="2019300">
                  <a:moveTo>
                    <a:pt x="35445" y="2006600"/>
                  </a:moveTo>
                  <a:lnTo>
                    <a:pt x="12280" y="2006600"/>
                  </a:lnTo>
                  <a:lnTo>
                    <a:pt x="14909" y="2019300"/>
                  </a:lnTo>
                  <a:lnTo>
                    <a:pt x="35318" y="2019300"/>
                  </a:lnTo>
                  <a:lnTo>
                    <a:pt x="35445" y="2006600"/>
                  </a:lnTo>
                  <a:close/>
                </a:path>
                <a:path w="59054" h="2019300">
                  <a:moveTo>
                    <a:pt x="15646" y="1993900"/>
                  </a:moveTo>
                  <a:lnTo>
                    <a:pt x="7759" y="1993900"/>
                  </a:lnTo>
                  <a:lnTo>
                    <a:pt x="12039" y="2006600"/>
                  </a:lnTo>
                  <a:lnTo>
                    <a:pt x="15519" y="2006600"/>
                  </a:lnTo>
                  <a:lnTo>
                    <a:pt x="15646" y="1993900"/>
                  </a:lnTo>
                  <a:close/>
                </a:path>
                <a:path w="59054" h="2019300">
                  <a:moveTo>
                    <a:pt x="23533" y="1981200"/>
                  </a:moveTo>
                  <a:lnTo>
                    <a:pt x="16205" y="1981200"/>
                  </a:lnTo>
                  <a:lnTo>
                    <a:pt x="16205" y="1993900"/>
                  </a:lnTo>
                  <a:lnTo>
                    <a:pt x="15646" y="1993900"/>
                  </a:lnTo>
                  <a:lnTo>
                    <a:pt x="15519" y="2006600"/>
                  </a:lnTo>
                  <a:lnTo>
                    <a:pt x="30581" y="2006600"/>
                  </a:lnTo>
                  <a:lnTo>
                    <a:pt x="26162" y="1993900"/>
                  </a:lnTo>
                  <a:lnTo>
                    <a:pt x="23533" y="1981200"/>
                  </a:lnTo>
                  <a:close/>
                </a:path>
                <a:path w="59054" h="2019300">
                  <a:moveTo>
                    <a:pt x="37198" y="1981200"/>
                  </a:moveTo>
                  <a:lnTo>
                    <a:pt x="23533" y="1981200"/>
                  </a:lnTo>
                  <a:lnTo>
                    <a:pt x="26162" y="1993900"/>
                  </a:lnTo>
                  <a:lnTo>
                    <a:pt x="30581" y="2006600"/>
                  </a:lnTo>
                  <a:lnTo>
                    <a:pt x="36537" y="2006600"/>
                  </a:lnTo>
                  <a:lnTo>
                    <a:pt x="36677" y="1993900"/>
                  </a:lnTo>
                  <a:lnTo>
                    <a:pt x="37211" y="1993900"/>
                  </a:lnTo>
                  <a:lnTo>
                    <a:pt x="37198" y="1981200"/>
                  </a:lnTo>
                  <a:close/>
                </a:path>
                <a:path w="59054" h="2019300">
                  <a:moveTo>
                    <a:pt x="18580" y="1955800"/>
                  </a:moveTo>
                  <a:lnTo>
                    <a:pt x="3149" y="1955800"/>
                  </a:lnTo>
                  <a:lnTo>
                    <a:pt x="0" y="1968500"/>
                  </a:lnTo>
                  <a:lnTo>
                    <a:pt x="5105" y="1981200"/>
                  </a:lnTo>
                  <a:lnTo>
                    <a:pt x="7899" y="1993900"/>
                  </a:lnTo>
                  <a:lnTo>
                    <a:pt x="16205" y="1993900"/>
                  </a:lnTo>
                  <a:lnTo>
                    <a:pt x="16205" y="1981200"/>
                  </a:lnTo>
                  <a:lnTo>
                    <a:pt x="16827" y="1981200"/>
                  </a:lnTo>
                  <a:lnTo>
                    <a:pt x="17576" y="1968500"/>
                  </a:lnTo>
                  <a:lnTo>
                    <a:pt x="18724" y="1956516"/>
                  </a:lnTo>
                  <a:lnTo>
                    <a:pt x="18580" y="1955800"/>
                  </a:lnTo>
                  <a:close/>
                </a:path>
                <a:path w="59054" h="2019300">
                  <a:moveTo>
                    <a:pt x="18724" y="1956516"/>
                  </a:moveTo>
                  <a:lnTo>
                    <a:pt x="17525" y="1968500"/>
                  </a:lnTo>
                  <a:lnTo>
                    <a:pt x="16827" y="1981200"/>
                  </a:lnTo>
                  <a:lnTo>
                    <a:pt x="23698" y="1981200"/>
                  </a:lnTo>
                  <a:lnTo>
                    <a:pt x="18724" y="1956516"/>
                  </a:lnTo>
                  <a:close/>
                </a:path>
                <a:path w="59054" h="2019300">
                  <a:moveTo>
                    <a:pt x="39636" y="1955800"/>
                  </a:moveTo>
                  <a:lnTo>
                    <a:pt x="18796" y="1955800"/>
                  </a:lnTo>
                  <a:lnTo>
                    <a:pt x="18724" y="1956516"/>
                  </a:lnTo>
                  <a:lnTo>
                    <a:pt x="23698" y="1981200"/>
                  </a:lnTo>
                  <a:lnTo>
                    <a:pt x="37668" y="1981200"/>
                  </a:lnTo>
                  <a:lnTo>
                    <a:pt x="38353" y="1968500"/>
                  </a:lnTo>
                  <a:lnTo>
                    <a:pt x="39090" y="1968500"/>
                  </a:lnTo>
                  <a:lnTo>
                    <a:pt x="39636" y="1955800"/>
                  </a:lnTo>
                  <a:close/>
                </a:path>
                <a:path w="59054" h="2019300">
                  <a:moveTo>
                    <a:pt x="39509" y="1752600"/>
                  </a:moveTo>
                  <a:lnTo>
                    <a:pt x="18910" y="1752600"/>
                  </a:lnTo>
                  <a:lnTo>
                    <a:pt x="18888" y="1803400"/>
                  </a:lnTo>
                  <a:lnTo>
                    <a:pt x="18770" y="1955800"/>
                  </a:lnTo>
                  <a:lnTo>
                    <a:pt x="39674" y="1955800"/>
                  </a:lnTo>
                  <a:lnTo>
                    <a:pt x="39570" y="1879600"/>
                  </a:lnTo>
                  <a:lnTo>
                    <a:pt x="39497" y="1765300"/>
                  </a:lnTo>
                  <a:lnTo>
                    <a:pt x="39509" y="1752600"/>
                  </a:lnTo>
                  <a:close/>
                </a:path>
                <a:path w="59054" h="2019300">
                  <a:moveTo>
                    <a:pt x="39518" y="1764780"/>
                  </a:moveTo>
                  <a:lnTo>
                    <a:pt x="39497" y="1765300"/>
                  </a:lnTo>
                  <a:lnTo>
                    <a:pt x="39518" y="1764780"/>
                  </a:lnTo>
                  <a:close/>
                </a:path>
                <a:path w="59054" h="2019300">
                  <a:moveTo>
                    <a:pt x="40716" y="1727200"/>
                  </a:moveTo>
                  <a:lnTo>
                    <a:pt x="20192" y="1727200"/>
                  </a:lnTo>
                  <a:lnTo>
                    <a:pt x="19634" y="1739900"/>
                  </a:lnTo>
                  <a:lnTo>
                    <a:pt x="19481" y="1752600"/>
                  </a:lnTo>
                  <a:lnTo>
                    <a:pt x="39509" y="1752600"/>
                  </a:lnTo>
                  <a:lnTo>
                    <a:pt x="39518" y="1764780"/>
                  </a:lnTo>
                  <a:lnTo>
                    <a:pt x="40030" y="1752600"/>
                  </a:lnTo>
                  <a:lnTo>
                    <a:pt x="40157" y="1739900"/>
                  </a:lnTo>
                  <a:lnTo>
                    <a:pt x="40716" y="1727200"/>
                  </a:lnTo>
                  <a:close/>
                </a:path>
                <a:path w="59054" h="2019300">
                  <a:moveTo>
                    <a:pt x="41262" y="1676400"/>
                  </a:moveTo>
                  <a:lnTo>
                    <a:pt x="20764" y="1676400"/>
                  </a:lnTo>
                  <a:lnTo>
                    <a:pt x="20192" y="1689100"/>
                  </a:lnTo>
                  <a:lnTo>
                    <a:pt x="20180" y="1727200"/>
                  </a:lnTo>
                  <a:lnTo>
                    <a:pt x="40703" y="1727200"/>
                  </a:lnTo>
                  <a:lnTo>
                    <a:pt x="40690" y="1689100"/>
                  </a:lnTo>
                  <a:lnTo>
                    <a:pt x="41262" y="1676400"/>
                  </a:lnTo>
                  <a:close/>
                </a:path>
                <a:path w="59054" h="2019300">
                  <a:moveTo>
                    <a:pt x="41732" y="1308100"/>
                  </a:moveTo>
                  <a:lnTo>
                    <a:pt x="21716" y="1308100"/>
                  </a:lnTo>
                  <a:lnTo>
                    <a:pt x="21577" y="1460500"/>
                  </a:lnTo>
                  <a:lnTo>
                    <a:pt x="21475" y="1651000"/>
                  </a:lnTo>
                  <a:lnTo>
                    <a:pt x="20891" y="1676400"/>
                  </a:lnTo>
                  <a:lnTo>
                    <a:pt x="41401" y="1676400"/>
                  </a:lnTo>
                  <a:lnTo>
                    <a:pt x="41973" y="1651000"/>
                  </a:lnTo>
                  <a:lnTo>
                    <a:pt x="41871" y="1549400"/>
                  </a:lnTo>
                  <a:lnTo>
                    <a:pt x="41732" y="1308100"/>
                  </a:lnTo>
                  <a:close/>
                </a:path>
                <a:path w="59054" h="2019300">
                  <a:moveTo>
                    <a:pt x="42417" y="1295400"/>
                  </a:moveTo>
                  <a:lnTo>
                    <a:pt x="22390" y="1295400"/>
                  </a:lnTo>
                  <a:lnTo>
                    <a:pt x="22250" y="1308100"/>
                  </a:lnTo>
                  <a:lnTo>
                    <a:pt x="42265" y="1308100"/>
                  </a:lnTo>
                  <a:lnTo>
                    <a:pt x="42417" y="1295400"/>
                  </a:lnTo>
                  <a:close/>
                </a:path>
                <a:path w="59054" h="2019300">
                  <a:moveTo>
                    <a:pt x="43434" y="1282700"/>
                  </a:moveTo>
                  <a:lnTo>
                    <a:pt x="23558" y="1282700"/>
                  </a:lnTo>
                  <a:lnTo>
                    <a:pt x="22453" y="1295400"/>
                  </a:lnTo>
                  <a:lnTo>
                    <a:pt x="42354" y="1295400"/>
                  </a:lnTo>
                  <a:lnTo>
                    <a:pt x="43434" y="1282700"/>
                  </a:lnTo>
                  <a:close/>
                </a:path>
                <a:path w="59054" h="2019300">
                  <a:moveTo>
                    <a:pt x="44132" y="1244600"/>
                  </a:moveTo>
                  <a:lnTo>
                    <a:pt x="24218" y="1244600"/>
                  </a:lnTo>
                  <a:lnTo>
                    <a:pt x="24218" y="1257300"/>
                  </a:lnTo>
                  <a:lnTo>
                    <a:pt x="23647" y="1270000"/>
                  </a:lnTo>
                  <a:lnTo>
                    <a:pt x="23495" y="1282700"/>
                  </a:lnTo>
                  <a:lnTo>
                    <a:pt x="43497" y="1282700"/>
                  </a:lnTo>
                  <a:lnTo>
                    <a:pt x="43599" y="1270000"/>
                  </a:lnTo>
                  <a:lnTo>
                    <a:pt x="44132" y="1257300"/>
                  </a:lnTo>
                  <a:lnTo>
                    <a:pt x="44132" y="1244600"/>
                  </a:lnTo>
                  <a:close/>
                </a:path>
                <a:path w="59054" h="2019300">
                  <a:moveTo>
                    <a:pt x="45910" y="1168400"/>
                  </a:moveTo>
                  <a:lnTo>
                    <a:pt x="26111" y="1168400"/>
                  </a:lnTo>
                  <a:lnTo>
                    <a:pt x="25552" y="1181100"/>
                  </a:lnTo>
                  <a:lnTo>
                    <a:pt x="25526" y="1206500"/>
                  </a:lnTo>
                  <a:lnTo>
                    <a:pt x="24955" y="1219200"/>
                  </a:lnTo>
                  <a:lnTo>
                    <a:pt x="24815" y="1231900"/>
                  </a:lnTo>
                  <a:lnTo>
                    <a:pt x="24231" y="1244600"/>
                  </a:lnTo>
                  <a:lnTo>
                    <a:pt x="44119" y="1244600"/>
                  </a:lnTo>
                  <a:lnTo>
                    <a:pt x="44678" y="1231900"/>
                  </a:lnTo>
                  <a:lnTo>
                    <a:pt x="44818" y="1219200"/>
                  </a:lnTo>
                  <a:lnTo>
                    <a:pt x="45389" y="1206500"/>
                  </a:lnTo>
                  <a:lnTo>
                    <a:pt x="45351" y="1181100"/>
                  </a:lnTo>
                  <a:lnTo>
                    <a:pt x="45910" y="1168400"/>
                  </a:lnTo>
                  <a:close/>
                </a:path>
                <a:path w="59054" h="2019300">
                  <a:moveTo>
                    <a:pt x="46570" y="1155700"/>
                  </a:moveTo>
                  <a:lnTo>
                    <a:pt x="26797" y="1155700"/>
                  </a:lnTo>
                  <a:lnTo>
                    <a:pt x="26238" y="1168400"/>
                  </a:lnTo>
                  <a:lnTo>
                    <a:pt x="46024" y="1168400"/>
                  </a:lnTo>
                  <a:lnTo>
                    <a:pt x="46570" y="1155700"/>
                  </a:lnTo>
                  <a:close/>
                </a:path>
                <a:path w="59054" h="2019300">
                  <a:moveTo>
                    <a:pt x="47790" y="1104900"/>
                  </a:moveTo>
                  <a:lnTo>
                    <a:pt x="28041" y="1104900"/>
                  </a:lnTo>
                  <a:lnTo>
                    <a:pt x="27495" y="1117600"/>
                  </a:lnTo>
                  <a:lnTo>
                    <a:pt x="27343" y="1130300"/>
                  </a:lnTo>
                  <a:lnTo>
                    <a:pt x="26784" y="1143000"/>
                  </a:lnTo>
                  <a:lnTo>
                    <a:pt x="26784" y="1155700"/>
                  </a:lnTo>
                  <a:lnTo>
                    <a:pt x="46583" y="1155700"/>
                  </a:lnTo>
                  <a:lnTo>
                    <a:pt x="46570" y="1143000"/>
                  </a:lnTo>
                  <a:lnTo>
                    <a:pt x="47116" y="1130300"/>
                  </a:lnTo>
                  <a:lnTo>
                    <a:pt x="47256" y="1117600"/>
                  </a:lnTo>
                  <a:lnTo>
                    <a:pt x="47790" y="1104900"/>
                  </a:lnTo>
                  <a:close/>
                </a:path>
                <a:path w="59054" h="2019300">
                  <a:moveTo>
                    <a:pt x="48463" y="889000"/>
                  </a:moveTo>
                  <a:lnTo>
                    <a:pt x="28790" y="889000"/>
                  </a:lnTo>
                  <a:lnTo>
                    <a:pt x="28638" y="901700"/>
                  </a:lnTo>
                  <a:lnTo>
                    <a:pt x="28066" y="914400"/>
                  </a:lnTo>
                  <a:lnTo>
                    <a:pt x="28028" y="1104900"/>
                  </a:lnTo>
                  <a:lnTo>
                    <a:pt x="47802" y="1104900"/>
                  </a:lnTo>
                  <a:lnTo>
                    <a:pt x="47751" y="914400"/>
                  </a:lnTo>
                  <a:lnTo>
                    <a:pt x="48336" y="901700"/>
                  </a:lnTo>
                  <a:lnTo>
                    <a:pt x="48463" y="889000"/>
                  </a:lnTo>
                  <a:close/>
                </a:path>
                <a:path w="59054" h="2019300">
                  <a:moveTo>
                    <a:pt x="49529" y="876300"/>
                  </a:moveTo>
                  <a:lnTo>
                    <a:pt x="29946" y="876300"/>
                  </a:lnTo>
                  <a:lnTo>
                    <a:pt x="28828" y="889000"/>
                  </a:lnTo>
                  <a:lnTo>
                    <a:pt x="48412" y="889000"/>
                  </a:lnTo>
                  <a:lnTo>
                    <a:pt x="49529" y="876300"/>
                  </a:lnTo>
                  <a:close/>
                </a:path>
                <a:path w="59054" h="2019300">
                  <a:moveTo>
                    <a:pt x="52171" y="774700"/>
                  </a:moveTo>
                  <a:lnTo>
                    <a:pt x="32550" y="774700"/>
                  </a:lnTo>
                  <a:lnTo>
                    <a:pt x="32410" y="787400"/>
                  </a:lnTo>
                  <a:lnTo>
                    <a:pt x="31292" y="800100"/>
                  </a:lnTo>
                  <a:lnTo>
                    <a:pt x="31153" y="812800"/>
                  </a:lnTo>
                  <a:lnTo>
                    <a:pt x="30594" y="825500"/>
                  </a:lnTo>
                  <a:lnTo>
                    <a:pt x="30594" y="850900"/>
                  </a:lnTo>
                  <a:lnTo>
                    <a:pt x="30048" y="863600"/>
                  </a:lnTo>
                  <a:lnTo>
                    <a:pt x="29895" y="876300"/>
                  </a:lnTo>
                  <a:lnTo>
                    <a:pt x="49568" y="876300"/>
                  </a:lnTo>
                  <a:lnTo>
                    <a:pt x="49695" y="863600"/>
                  </a:lnTo>
                  <a:lnTo>
                    <a:pt x="50253" y="850900"/>
                  </a:lnTo>
                  <a:lnTo>
                    <a:pt x="50228" y="825500"/>
                  </a:lnTo>
                  <a:lnTo>
                    <a:pt x="50787" y="812800"/>
                  </a:lnTo>
                  <a:lnTo>
                    <a:pt x="50901" y="800100"/>
                  </a:lnTo>
                  <a:lnTo>
                    <a:pt x="52031" y="787400"/>
                  </a:lnTo>
                  <a:lnTo>
                    <a:pt x="52171" y="774700"/>
                  </a:lnTo>
                  <a:close/>
                </a:path>
                <a:path w="59054" h="2019300">
                  <a:moveTo>
                    <a:pt x="54622" y="711200"/>
                  </a:moveTo>
                  <a:lnTo>
                    <a:pt x="35051" y="711200"/>
                  </a:lnTo>
                  <a:lnTo>
                    <a:pt x="34912" y="723900"/>
                  </a:lnTo>
                  <a:lnTo>
                    <a:pt x="33820" y="749300"/>
                  </a:lnTo>
                  <a:lnTo>
                    <a:pt x="33680" y="762000"/>
                  </a:lnTo>
                  <a:lnTo>
                    <a:pt x="32575" y="774700"/>
                  </a:lnTo>
                  <a:lnTo>
                    <a:pt x="52146" y="774700"/>
                  </a:lnTo>
                  <a:lnTo>
                    <a:pt x="53276" y="762000"/>
                  </a:lnTo>
                  <a:lnTo>
                    <a:pt x="53390" y="749300"/>
                  </a:lnTo>
                  <a:lnTo>
                    <a:pt x="54495" y="723900"/>
                  </a:lnTo>
                  <a:lnTo>
                    <a:pt x="54622" y="711200"/>
                  </a:lnTo>
                  <a:close/>
                </a:path>
                <a:path w="59054" h="2019300">
                  <a:moveTo>
                    <a:pt x="55702" y="698500"/>
                  </a:moveTo>
                  <a:lnTo>
                    <a:pt x="36207" y="698500"/>
                  </a:lnTo>
                  <a:lnTo>
                    <a:pt x="35090" y="711200"/>
                  </a:lnTo>
                  <a:lnTo>
                    <a:pt x="54584" y="711200"/>
                  </a:lnTo>
                  <a:lnTo>
                    <a:pt x="55702" y="698500"/>
                  </a:lnTo>
                  <a:close/>
                </a:path>
                <a:path w="59054" h="2019300">
                  <a:moveTo>
                    <a:pt x="57086" y="647700"/>
                  </a:moveTo>
                  <a:lnTo>
                    <a:pt x="37604" y="647700"/>
                  </a:lnTo>
                  <a:lnTo>
                    <a:pt x="37452" y="660400"/>
                  </a:lnTo>
                  <a:lnTo>
                    <a:pt x="36334" y="685800"/>
                  </a:lnTo>
                  <a:lnTo>
                    <a:pt x="36169" y="698500"/>
                  </a:lnTo>
                  <a:lnTo>
                    <a:pt x="55740" y="698500"/>
                  </a:lnTo>
                  <a:lnTo>
                    <a:pt x="55854" y="685800"/>
                  </a:lnTo>
                  <a:lnTo>
                    <a:pt x="56959" y="660400"/>
                  </a:lnTo>
                  <a:lnTo>
                    <a:pt x="57086" y="647700"/>
                  </a:lnTo>
                  <a:close/>
                </a:path>
                <a:path w="59054" h="2019300">
                  <a:moveTo>
                    <a:pt x="58165" y="609600"/>
                  </a:moveTo>
                  <a:lnTo>
                    <a:pt x="38735" y="609600"/>
                  </a:lnTo>
                  <a:lnTo>
                    <a:pt x="38163" y="622300"/>
                  </a:lnTo>
                  <a:lnTo>
                    <a:pt x="38150" y="647700"/>
                  </a:lnTo>
                  <a:lnTo>
                    <a:pt x="57632" y="647700"/>
                  </a:lnTo>
                  <a:lnTo>
                    <a:pt x="57607" y="622300"/>
                  </a:lnTo>
                  <a:lnTo>
                    <a:pt x="58165" y="609600"/>
                  </a:lnTo>
                  <a:close/>
                </a:path>
                <a:path w="59054" h="2019300">
                  <a:moveTo>
                    <a:pt x="58826" y="596900"/>
                  </a:moveTo>
                  <a:lnTo>
                    <a:pt x="39433" y="596900"/>
                  </a:lnTo>
                  <a:lnTo>
                    <a:pt x="38862" y="609600"/>
                  </a:lnTo>
                  <a:lnTo>
                    <a:pt x="58280" y="609600"/>
                  </a:lnTo>
                  <a:lnTo>
                    <a:pt x="58826" y="596900"/>
                  </a:lnTo>
                  <a:close/>
                </a:path>
                <a:path w="59054" h="2019300">
                  <a:moveTo>
                    <a:pt x="55117" y="292100"/>
                  </a:moveTo>
                  <a:lnTo>
                    <a:pt x="36791" y="292100"/>
                  </a:lnTo>
                  <a:lnTo>
                    <a:pt x="38150" y="317500"/>
                  </a:lnTo>
                  <a:lnTo>
                    <a:pt x="38671" y="330200"/>
                  </a:lnTo>
                  <a:lnTo>
                    <a:pt x="39166" y="330200"/>
                  </a:lnTo>
                  <a:lnTo>
                    <a:pt x="39281" y="342900"/>
                  </a:lnTo>
                  <a:lnTo>
                    <a:pt x="39801" y="355600"/>
                  </a:lnTo>
                  <a:lnTo>
                    <a:pt x="39497" y="508000"/>
                  </a:lnTo>
                  <a:lnTo>
                    <a:pt x="39420" y="596900"/>
                  </a:lnTo>
                  <a:lnTo>
                    <a:pt x="58839" y="596900"/>
                  </a:lnTo>
                  <a:lnTo>
                    <a:pt x="58661" y="457200"/>
                  </a:lnTo>
                  <a:lnTo>
                    <a:pt x="58445" y="355600"/>
                  </a:lnTo>
                  <a:lnTo>
                    <a:pt x="57873" y="342900"/>
                  </a:lnTo>
                  <a:lnTo>
                    <a:pt x="57696" y="330200"/>
                  </a:lnTo>
                  <a:lnTo>
                    <a:pt x="57111" y="317500"/>
                  </a:lnTo>
                  <a:lnTo>
                    <a:pt x="56540" y="317500"/>
                  </a:lnTo>
                  <a:lnTo>
                    <a:pt x="55117" y="292100"/>
                  </a:lnTo>
                  <a:close/>
                </a:path>
                <a:path w="59054" h="2019300">
                  <a:moveTo>
                    <a:pt x="52285" y="127000"/>
                  </a:moveTo>
                  <a:lnTo>
                    <a:pt x="34671" y="127000"/>
                  </a:lnTo>
                  <a:lnTo>
                    <a:pt x="34810" y="139700"/>
                  </a:lnTo>
                  <a:lnTo>
                    <a:pt x="35852" y="152400"/>
                  </a:lnTo>
                  <a:lnTo>
                    <a:pt x="35940" y="165100"/>
                  </a:lnTo>
                  <a:lnTo>
                    <a:pt x="36461" y="177800"/>
                  </a:lnTo>
                  <a:lnTo>
                    <a:pt x="36398" y="190500"/>
                  </a:lnTo>
                  <a:lnTo>
                    <a:pt x="36296" y="241300"/>
                  </a:lnTo>
                  <a:lnTo>
                    <a:pt x="36233" y="292100"/>
                  </a:lnTo>
                  <a:lnTo>
                    <a:pt x="54559" y="292100"/>
                  </a:lnTo>
                  <a:lnTo>
                    <a:pt x="54368" y="190500"/>
                  </a:lnTo>
                  <a:lnTo>
                    <a:pt x="54317" y="177800"/>
                  </a:lnTo>
                  <a:lnTo>
                    <a:pt x="53733" y="165100"/>
                  </a:lnTo>
                  <a:lnTo>
                    <a:pt x="53555" y="152400"/>
                  </a:lnTo>
                  <a:lnTo>
                    <a:pt x="52984" y="139700"/>
                  </a:lnTo>
                  <a:lnTo>
                    <a:pt x="52425" y="139700"/>
                  </a:lnTo>
                  <a:lnTo>
                    <a:pt x="52285" y="127000"/>
                  </a:lnTo>
                  <a:close/>
                </a:path>
                <a:path w="59054" h="2019300">
                  <a:moveTo>
                    <a:pt x="51104" y="114300"/>
                  </a:moveTo>
                  <a:lnTo>
                    <a:pt x="33616" y="114300"/>
                  </a:lnTo>
                  <a:lnTo>
                    <a:pt x="34709" y="127000"/>
                  </a:lnTo>
                  <a:lnTo>
                    <a:pt x="52235" y="127000"/>
                  </a:lnTo>
                  <a:lnTo>
                    <a:pt x="51104" y="114300"/>
                  </a:lnTo>
                  <a:close/>
                </a:path>
                <a:path w="59054" h="2019300">
                  <a:moveTo>
                    <a:pt x="50965" y="101600"/>
                  </a:moveTo>
                  <a:lnTo>
                    <a:pt x="33464" y="101600"/>
                  </a:lnTo>
                  <a:lnTo>
                    <a:pt x="33578" y="114300"/>
                  </a:lnTo>
                  <a:lnTo>
                    <a:pt x="51142" y="114300"/>
                  </a:lnTo>
                  <a:lnTo>
                    <a:pt x="50965" y="101600"/>
                  </a:lnTo>
                  <a:close/>
                </a:path>
                <a:path w="59054" h="2019300">
                  <a:moveTo>
                    <a:pt x="47751" y="63500"/>
                  </a:moveTo>
                  <a:lnTo>
                    <a:pt x="29362" y="63500"/>
                  </a:lnTo>
                  <a:lnTo>
                    <a:pt x="31813" y="76200"/>
                  </a:lnTo>
                  <a:lnTo>
                    <a:pt x="32423" y="88900"/>
                  </a:lnTo>
                  <a:lnTo>
                    <a:pt x="33502" y="101600"/>
                  </a:lnTo>
                  <a:lnTo>
                    <a:pt x="50926" y="101600"/>
                  </a:lnTo>
                  <a:lnTo>
                    <a:pt x="49784" y="88900"/>
                  </a:lnTo>
                  <a:lnTo>
                    <a:pt x="49034" y="76200"/>
                  </a:lnTo>
                  <a:lnTo>
                    <a:pt x="47751" y="63500"/>
                  </a:lnTo>
                  <a:close/>
                </a:path>
                <a:path w="59054" h="2019300">
                  <a:moveTo>
                    <a:pt x="43916" y="38100"/>
                  </a:moveTo>
                  <a:lnTo>
                    <a:pt x="26949" y="38100"/>
                  </a:lnTo>
                  <a:lnTo>
                    <a:pt x="28168" y="50800"/>
                  </a:lnTo>
                  <a:lnTo>
                    <a:pt x="29375" y="63500"/>
                  </a:lnTo>
                  <a:lnTo>
                    <a:pt x="46494" y="63500"/>
                  </a:lnTo>
                  <a:lnTo>
                    <a:pt x="43916" y="38100"/>
                  </a:lnTo>
                  <a:close/>
                </a:path>
                <a:path w="59054" h="2019300">
                  <a:moveTo>
                    <a:pt x="32321" y="0"/>
                  </a:moveTo>
                  <a:lnTo>
                    <a:pt x="18846" y="0"/>
                  </a:lnTo>
                  <a:lnTo>
                    <a:pt x="16497" y="12700"/>
                  </a:lnTo>
                  <a:lnTo>
                    <a:pt x="17907" y="12700"/>
                  </a:lnTo>
                  <a:lnTo>
                    <a:pt x="22948" y="25400"/>
                  </a:lnTo>
                  <a:lnTo>
                    <a:pt x="27216" y="50800"/>
                  </a:lnTo>
                  <a:lnTo>
                    <a:pt x="26949" y="38100"/>
                  </a:lnTo>
                  <a:lnTo>
                    <a:pt x="43637" y="38100"/>
                  </a:lnTo>
                  <a:lnTo>
                    <a:pt x="39128" y="25400"/>
                  </a:lnTo>
                  <a:lnTo>
                    <a:pt x="323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0544" y="1009345"/>
              <a:ext cx="244287" cy="2019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3423" y="957986"/>
              <a:ext cx="383664" cy="305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419" y="1724621"/>
              <a:ext cx="443534" cy="3515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3540" y="650798"/>
              <a:ext cx="4100880" cy="226800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0641" y="3601199"/>
            <a:ext cx="436151" cy="30920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830484" y="3724770"/>
            <a:ext cx="220979" cy="28575"/>
          </a:xfrm>
          <a:custGeom>
            <a:avLst/>
            <a:gdLst/>
            <a:ahLst/>
            <a:cxnLst/>
            <a:rect l="l" t="t" r="r" b="b"/>
            <a:pathLst>
              <a:path w="220979" h="28575">
                <a:moveTo>
                  <a:pt x="60592" y="0"/>
                </a:moveTo>
                <a:lnTo>
                  <a:pt x="59233" y="50"/>
                </a:lnTo>
                <a:lnTo>
                  <a:pt x="33655" y="2819"/>
                </a:lnTo>
                <a:lnTo>
                  <a:pt x="3887" y="7467"/>
                </a:lnTo>
                <a:lnTo>
                  <a:pt x="0" y="12776"/>
                </a:lnTo>
                <a:lnTo>
                  <a:pt x="62" y="13462"/>
                </a:lnTo>
                <a:lnTo>
                  <a:pt x="1753" y="24282"/>
                </a:lnTo>
                <a:lnTo>
                  <a:pt x="7112" y="28193"/>
                </a:lnTo>
                <a:lnTo>
                  <a:pt x="36682" y="23469"/>
                </a:lnTo>
                <a:lnTo>
                  <a:pt x="61016" y="20167"/>
                </a:lnTo>
                <a:lnTo>
                  <a:pt x="60592" y="20167"/>
                </a:lnTo>
                <a:lnTo>
                  <a:pt x="61672" y="20078"/>
                </a:lnTo>
                <a:lnTo>
                  <a:pt x="63827" y="20078"/>
                </a:lnTo>
                <a:lnTo>
                  <a:pt x="86932" y="19443"/>
                </a:lnTo>
                <a:lnTo>
                  <a:pt x="113856" y="18161"/>
                </a:lnTo>
                <a:lnTo>
                  <a:pt x="114415" y="18110"/>
                </a:lnTo>
                <a:lnTo>
                  <a:pt x="143422" y="14693"/>
                </a:lnTo>
                <a:lnTo>
                  <a:pt x="143193" y="14693"/>
                </a:lnTo>
                <a:lnTo>
                  <a:pt x="143637" y="14668"/>
                </a:lnTo>
                <a:lnTo>
                  <a:pt x="144406" y="14668"/>
                </a:lnTo>
                <a:lnTo>
                  <a:pt x="194844" y="13462"/>
                </a:lnTo>
                <a:lnTo>
                  <a:pt x="208090" y="12776"/>
                </a:lnTo>
                <a:lnTo>
                  <a:pt x="218872" y="12065"/>
                </a:lnTo>
                <a:lnTo>
                  <a:pt x="220701" y="9982"/>
                </a:lnTo>
                <a:lnTo>
                  <a:pt x="220404" y="5499"/>
                </a:lnTo>
                <a:lnTo>
                  <a:pt x="143637" y="5499"/>
                </a:lnTo>
                <a:lnTo>
                  <a:pt x="143028" y="5461"/>
                </a:lnTo>
                <a:lnTo>
                  <a:pt x="143281" y="5457"/>
                </a:lnTo>
                <a:lnTo>
                  <a:pt x="114415" y="2044"/>
                </a:lnTo>
                <a:lnTo>
                  <a:pt x="86932" y="711"/>
                </a:lnTo>
                <a:lnTo>
                  <a:pt x="60592" y="0"/>
                </a:lnTo>
                <a:close/>
              </a:path>
              <a:path w="220979" h="28575">
                <a:moveTo>
                  <a:pt x="61672" y="20078"/>
                </a:moveTo>
                <a:lnTo>
                  <a:pt x="60592" y="20167"/>
                </a:lnTo>
                <a:lnTo>
                  <a:pt x="61124" y="20152"/>
                </a:lnTo>
                <a:lnTo>
                  <a:pt x="61672" y="20078"/>
                </a:lnTo>
                <a:close/>
              </a:path>
              <a:path w="220979" h="28575">
                <a:moveTo>
                  <a:pt x="63827" y="20078"/>
                </a:moveTo>
                <a:lnTo>
                  <a:pt x="61672" y="20078"/>
                </a:lnTo>
                <a:lnTo>
                  <a:pt x="61124" y="20152"/>
                </a:lnTo>
                <a:lnTo>
                  <a:pt x="63827" y="20078"/>
                </a:lnTo>
                <a:close/>
              </a:path>
              <a:path w="220979" h="28575">
                <a:moveTo>
                  <a:pt x="144406" y="14668"/>
                </a:moveTo>
                <a:lnTo>
                  <a:pt x="143637" y="14668"/>
                </a:lnTo>
                <a:lnTo>
                  <a:pt x="143471" y="14688"/>
                </a:lnTo>
                <a:lnTo>
                  <a:pt x="144406" y="14668"/>
                </a:lnTo>
                <a:close/>
              </a:path>
              <a:path w="220979" h="28575">
                <a:moveTo>
                  <a:pt x="143281" y="5457"/>
                </a:moveTo>
                <a:lnTo>
                  <a:pt x="143028" y="5461"/>
                </a:lnTo>
                <a:lnTo>
                  <a:pt x="143637" y="5499"/>
                </a:lnTo>
                <a:lnTo>
                  <a:pt x="143281" y="5457"/>
                </a:lnTo>
                <a:close/>
              </a:path>
              <a:path w="220979" h="28575">
                <a:moveTo>
                  <a:pt x="218339" y="3378"/>
                </a:moveTo>
                <a:lnTo>
                  <a:pt x="207633" y="3937"/>
                </a:lnTo>
                <a:lnTo>
                  <a:pt x="194539" y="4483"/>
                </a:lnTo>
                <a:lnTo>
                  <a:pt x="169685" y="5041"/>
                </a:lnTo>
                <a:lnTo>
                  <a:pt x="143281" y="5457"/>
                </a:lnTo>
                <a:lnTo>
                  <a:pt x="143637" y="5499"/>
                </a:lnTo>
                <a:lnTo>
                  <a:pt x="220404" y="5499"/>
                </a:lnTo>
                <a:lnTo>
                  <a:pt x="220384" y="5194"/>
                </a:lnTo>
                <a:lnTo>
                  <a:pt x="218339" y="3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7596" y="3804805"/>
            <a:ext cx="167640" cy="29845"/>
          </a:xfrm>
          <a:custGeom>
            <a:avLst/>
            <a:gdLst/>
            <a:ahLst/>
            <a:cxnLst/>
            <a:rect l="l" t="t" r="r" b="b"/>
            <a:pathLst>
              <a:path w="167639" h="29845">
                <a:moveTo>
                  <a:pt x="9870" y="24356"/>
                </a:moveTo>
                <a:lnTo>
                  <a:pt x="13423" y="29121"/>
                </a:lnTo>
                <a:lnTo>
                  <a:pt x="18453" y="29844"/>
                </a:lnTo>
                <a:lnTo>
                  <a:pt x="22881" y="26538"/>
                </a:lnTo>
                <a:lnTo>
                  <a:pt x="16229" y="24988"/>
                </a:lnTo>
                <a:lnTo>
                  <a:pt x="9870" y="24356"/>
                </a:lnTo>
                <a:close/>
              </a:path>
              <a:path w="167639" h="29845">
                <a:moveTo>
                  <a:pt x="22683" y="5467"/>
                </a:moveTo>
                <a:lnTo>
                  <a:pt x="23767" y="6244"/>
                </a:lnTo>
                <a:lnTo>
                  <a:pt x="25082" y="12623"/>
                </a:lnTo>
                <a:lnTo>
                  <a:pt x="24229" y="13918"/>
                </a:lnTo>
                <a:lnTo>
                  <a:pt x="25565" y="22478"/>
                </a:lnTo>
                <a:lnTo>
                  <a:pt x="24371" y="25425"/>
                </a:lnTo>
                <a:lnTo>
                  <a:pt x="22881" y="26538"/>
                </a:lnTo>
                <a:lnTo>
                  <a:pt x="25082" y="27050"/>
                </a:lnTo>
                <a:lnTo>
                  <a:pt x="27686" y="27305"/>
                </a:lnTo>
                <a:lnTo>
                  <a:pt x="47180" y="26669"/>
                </a:lnTo>
                <a:lnTo>
                  <a:pt x="74820" y="24637"/>
                </a:lnTo>
                <a:lnTo>
                  <a:pt x="102552" y="23469"/>
                </a:lnTo>
                <a:lnTo>
                  <a:pt x="132448" y="21716"/>
                </a:lnTo>
                <a:lnTo>
                  <a:pt x="132613" y="21716"/>
                </a:lnTo>
                <a:lnTo>
                  <a:pt x="148755" y="20421"/>
                </a:lnTo>
                <a:lnTo>
                  <a:pt x="164083" y="19024"/>
                </a:lnTo>
                <a:lnTo>
                  <a:pt x="167220" y="15265"/>
                </a:lnTo>
                <a:lnTo>
                  <a:pt x="166647" y="8966"/>
                </a:lnTo>
                <a:lnTo>
                  <a:pt x="74104" y="8966"/>
                </a:lnTo>
                <a:lnTo>
                  <a:pt x="74401" y="8954"/>
                </a:lnTo>
                <a:lnTo>
                  <a:pt x="39941" y="7683"/>
                </a:lnTo>
                <a:lnTo>
                  <a:pt x="30187" y="7683"/>
                </a:lnTo>
                <a:lnTo>
                  <a:pt x="27686" y="7277"/>
                </a:lnTo>
                <a:lnTo>
                  <a:pt x="28811" y="7277"/>
                </a:lnTo>
                <a:lnTo>
                  <a:pt x="22683" y="5467"/>
                </a:lnTo>
                <a:close/>
              </a:path>
              <a:path w="167639" h="29845">
                <a:moveTo>
                  <a:pt x="16229" y="24988"/>
                </a:moveTo>
                <a:lnTo>
                  <a:pt x="22881" y="26538"/>
                </a:lnTo>
                <a:lnTo>
                  <a:pt x="24371" y="25425"/>
                </a:lnTo>
                <a:lnTo>
                  <a:pt x="24520" y="25057"/>
                </a:lnTo>
                <a:lnTo>
                  <a:pt x="16916" y="25057"/>
                </a:lnTo>
                <a:lnTo>
                  <a:pt x="16229" y="24988"/>
                </a:lnTo>
                <a:close/>
              </a:path>
              <a:path w="167639" h="29845">
                <a:moveTo>
                  <a:pt x="15595" y="24841"/>
                </a:moveTo>
                <a:lnTo>
                  <a:pt x="16229" y="24988"/>
                </a:lnTo>
                <a:lnTo>
                  <a:pt x="16916" y="25057"/>
                </a:lnTo>
                <a:lnTo>
                  <a:pt x="15595" y="24841"/>
                </a:lnTo>
                <a:close/>
              </a:path>
              <a:path w="167639" h="29845">
                <a:moveTo>
                  <a:pt x="24608" y="24841"/>
                </a:moveTo>
                <a:lnTo>
                  <a:pt x="15595" y="24841"/>
                </a:lnTo>
                <a:lnTo>
                  <a:pt x="16916" y="25057"/>
                </a:lnTo>
                <a:lnTo>
                  <a:pt x="24520" y="25057"/>
                </a:lnTo>
                <a:lnTo>
                  <a:pt x="24608" y="24841"/>
                </a:lnTo>
                <a:close/>
              </a:path>
              <a:path w="167639" h="29845">
                <a:moveTo>
                  <a:pt x="24229" y="13918"/>
                </a:moveTo>
                <a:lnTo>
                  <a:pt x="18211" y="23050"/>
                </a:lnTo>
                <a:lnTo>
                  <a:pt x="14503" y="24815"/>
                </a:lnTo>
                <a:lnTo>
                  <a:pt x="16229" y="24988"/>
                </a:lnTo>
                <a:lnTo>
                  <a:pt x="15595" y="24841"/>
                </a:lnTo>
                <a:lnTo>
                  <a:pt x="24608" y="24841"/>
                </a:lnTo>
                <a:lnTo>
                  <a:pt x="25565" y="22478"/>
                </a:lnTo>
                <a:lnTo>
                  <a:pt x="24229" y="13918"/>
                </a:lnTo>
                <a:close/>
              </a:path>
              <a:path w="167639" h="29845">
                <a:moveTo>
                  <a:pt x="9869" y="24355"/>
                </a:moveTo>
                <a:lnTo>
                  <a:pt x="14487" y="24815"/>
                </a:lnTo>
                <a:lnTo>
                  <a:pt x="9869" y="24355"/>
                </a:lnTo>
                <a:close/>
              </a:path>
              <a:path w="167639" h="29845">
                <a:moveTo>
                  <a:pt x="7073" y="3378"/>
                </a:moveTo>
                <a:lnTo>
                  <a:pt x="6042" y="4222"/>
                </a:lnTo>
                <a:lnTo>
                  <a:pt x="2463" y="9588"/>
                </a:lnTo>
                <a:lnTo>
                  <a:pt x="2539" y="14198"/>
                </a:lnTo>
                <a:lnTo>
                  <a:pt x="7607" y="21323"/>
                </a:lnTo>
                <a:lnTo>
                  <a:pt x="9884" y="24356"/>
                </a:lnTo>
                <a:lnTo>
                  <a:pt x="14503" y="24815"/>
                </a:lnTo>
                <a:lnTo>
                  <a:pt x="18211" y="23050"/>
                </a:lnTo>
                <a:lnTo>
                  <a:pt x="24229" y="13918"/>
                </a:lnTo>
                <a:lnTo>
                  <a:pt x="22696" y="5537"/>
                </a:lnTo>
                <a:lnTo>
                  <a:pt x="22515" y="5418"/>
                </a:lnTo>
                <a:lnTo>
                  <a:pt x="20853" y="4927"/>
                </a:lnTo>
                <a:lnTo>
                  <a:pt x="18961" y="4559"/>
                </a:lnTo>
                <a:lnTo>
                  <a:pt x="7073" y="3378"/>
                </a:lnTo>
                <a:close/>
              </a:path>
              <a:path w="167639" h="29845">
                <a:moveTo>
                  <a:pt x="4669" y="6244"/>
                </a:moveTo>
                <a:lnTo>
                  <a:pt x="1725" y="10578"/>
                </a:lnTo>
                <a:lnTo>
                  <a:pt x="969" y="18155"/>
                </a:lnTo>
                <a:lnTo>
                  <a:pt x="1160" y="19149"/>
                </a:lnTo>
                <a:lnTo>
                  <a:pt x="1757" y="19876"/>
                </a:lnTo>
                <a:lnTo>
                  <a:pt x="7353" y="23672"/>
                </a:lnTo>
                <a:lnTo>
                  <a:pt x="9005" y="24269"/>
                </a:lnTo>
                <a:lnTo>
                  <a:pt x="9869" y="24355"/>
                </a:lnTo>
                <a:lnTo>
                  <a:pt x="7607" y="21323"/>
                </a:lnTo>
                <a:lnTo>
                  <a:pt x="2539" y="14198"/>
                </a:lnTo>
                <a:lnTo>
                  <a:pt x="2463" y="9588"/>
                </a:lnTo>
                <a:lnTo>
                  <a:pt x="4669" y="6244"/>
                </a:lnTo>
                <a:close/>
              </a:path>
              <a:path w="167639" h="29845">
                <a:moveTo>
                  <a:pt x="1757" y="19876"/>
                </a:moveTo>
                <a:lnTo>
                  <a:pt x="5041" y="23875"/>
                </a:lnTo>
                <a:lnTo>
                  <a:pt x="8986" y="24267"/>
                </a:lnTo>
                <a:lnTo>
                  <a:pt x="7353" y="23672"/>
                </a:lnTo>
                <a:lnTo>
                  <a:pt x="1757" y="19876"/>
                </a:lnTo>
                <a:close/>
              </a:path>
              <a:path w="167639" h="29845">
                <a:moveTo>
                  <a:pt x="1160" y="19149"/>
                </a:moveTo>
                <a:lnTo>
                  <a:pt x="1269" y="19545"/>
                </a:lnTo>
                <a:lnTo>
                  <a:pt x="1757" y="19876"/>
                </a:lnTo>
                <a:lnTo>
                  <a:pt x="1160" y="19149"/>
                </a:lnTo>
                <a:close/>
              </a:path>
              <a:path w="167639" h="29845">
                <a:moveTo>
                  <a:pt x="969" y="18155"/>
                </a:moveTo>
                <a:lnTo>
                  <a:pt x="901" y="18834"/>
                </a:lnTo>
                <a:lnTo>
                  <a:pt x="1160" y="19149"/>
                </a:lnTo>
                <a:lnTo>
                  <a:pt x="969" y="18155"/>
                </a:lnTo>
                <a:close/>
              </a:path>
              <a:path w="167639" h="29845">
                <a:moveTo>
                  <a:pt x="1725" y="10578"/>
                </a:moveTo>
                <a:lnTo>
                  <a:pt x="0" y="13119"/>
                </a:lnTo>
                <a:lnTo>
                  <a:pt x="969" y="18155"/>
                </a:lnTo>
                <a:lnTo>
                  <a:pt x="1725" y="10578"/>
                </a:lnTo>
                <a:close/>
              </a:path>
              <a:path w="167639" h="29845">
                <a:moveTo>
                  <a:pt x="22696" y="5537"/>
                </a:moveTo>
                <a:lnTo>
                  <a:pt x="24229" y="13918"/>
                </a:lnTo>
                <a:lnTo>
                  <a:pt x="25082" y="12623"/>
                </a:lnTo>
                <a:lnTo>
                  <a:pt x="23767" y="6244"/>
                </a:lnTo>
                <a:lnTo>
                  <a:pt x="22696" y="5537"/>
                </a:lnTo>
                <a:close/>
              </a:path>
              <a:path w="167639" h="29845">
                <a:moveTo>
                  <a:pt x="5955" y="4293"/>
                </a:moveTo>
                <a:lnTo>
                  <a:pt x="2031" y="7505"/>
                </a:lnTo>
                <a:lnTo>
                  <a:pt x="1725" y="10578"/>
                </a:lnTo>
                <a:lnTo>
                  <a:pt x="5955" y="4293"/>
                </a:lnTo>
                <a:close/>
              </a:path>
              <a:path w="167639" h="29845">
                <a:moveTo>
                  <a:pt x="74401" y="8954"/>
                </a:moveTo>
                <a:lnTo>
                  <a:pt x="74104" y="8966"/>
                </a:lnTo>
                <a:lnTo>
                  <a:pt x="74714" y="8966"/>
                </a:lnTo>
                <a:lnTo>
                  <a:pt x="74401" y="8954"/>
                </a:lnTo>
                <a:close/>
              </a:path>
              <a:path w="167639" h="29845">
                <a:moveTo>
                  <a:pt x="101777" y="7861"/>
                </a:moveTo>
                <a:lnTo>
                  <a:pt x="74401" y="8954"/>
                </a:lnTo>
                <a:lnTo>
                  <a:pt x="74714" y="8966"/>
                </a:lnTo>
                <a:lnTo>
                  <a:pt x="166647" y="8966"/>
                </a:lnTo>
                <a:lnTo>
                  <a:pt x="166547" y="7874"/>
                </a:lnTo>
                <a:lnTo>
                  <a:pt x="101650" y="7874"/>
                </a:lnTo>
                <a:lnTo>
                  <a:pt x="101777" y="7861"/>
                </a:lnTo>
                <a:close/>
              </a:path>
              <a:path w="167639" h="29845">
                <a:moveTo>
                  <a:pt x="162699" y="3632"/>
                </a:moveTo>
                <a:lnTo>
                  <a:pt x="147383" y="4952"/>
                </a:lnTo>
                <a:lnTo>
                  <a:pt x="131406" y="6172"/>
                </a:lnTo>
                <a:lnTo>
                  <a:pt x="131559" y="6172"/>
                </a:lnTo>
                <a:lnTo>
                  <a:pt x="101650" y="7874"/>
                </a:lnTo>
                <a:lnTo>
                  <a:pt x="166547" y="7874"/>
                </a:lnTo>
                <a:lnTo>
                  <a:pt x="166446" y="6756"/>
                </a:lnTo>
                <a:lnTo>
                  <a:pt x="162699" y="3632"/>
                </a:lnTo>
                <a:close/>
              </a:path>
              <a:path w="167639" h="29845">
                <a:moveTo>
                  <a:pt x="27686" y="7277"/>
                </a:moveTo>
                <a:lnTo>
                  <a:pt x="30187" y="7683"/>
                </a:lnTo>
                <a:lnTo>
                  <a:pt x="28953" y="7319"/>
                </a:lnTo>
                <a:lnTo>
                  <a:pt x="27686" y="7277"/>
                </a:lnTo>
                <a:close/>
              </a:path>
              <a:path w="167639" h="29845">
                <a:moveTo>
                  <a:pt x="28953" y="7319"/>
                </a:moveTo>
                <a:lnTo>
                  <a:pt x="30187" y="7683"/>
                </a:lnTo>
                <a:lnTo>
                  <a:pt x="39941" y="7683"/>
                </a:lnTo>
                <a:lnTo>
                  <a:pt x="28953" y="7319"/>
                </a:lnTo>
                <a:close/>
              </a:path>
              <a:path w="167639" h="29845">
                <a:moveTo>
                  <a:pt x="28811" y="7277"/>
                </a:moveTo>
                <a:lnTo>
                  <a:pt x="27686" y="7277"/>
                </a:lnTo>
                <a:lnTo>
                  <a:pt x="28953" y="7319"/>
                </a:lnTo>
                <a:lnTo>
                  <a:pt x="28811" y="7277"/>
                </a:lnTo>
                <a:close/>
              </a:path>
              <a:path w="167639" h="29845">
                <a:moveTo>
                  <a:pt x="6042" y="4222"/>
                </a:moveTo>
                <a:lnTo>
                  <a:pt x="4669" y="6244"/>
                </a:lnTo>
                <a:lnTo>
                  <a:pt x="6042" y="4222"/>
                </a:lnTo>
                <a:close/>
              </a:path>
              <a:path w="167639" h="29845">
                <a:moveTo>
                  <a:pt x="22515" y="5418"/>
                </a:moveTo>
                <a:lnTo>
                  <a:pt x="22696" y="5537"/>
                </a:lnTo>
                <a:lnTo>
                  <a:pt x="22515" y="5418"/>
                </a:lnTo>
                <a:close/>
              </a:path>
              <a:path w="167639" h="29845">
                <a:moveTo>
                  <a:pt x="17119" y="584"/>
                </a:moveTo>
                <a:lnTo>
                  <a:pt x="15604" y="860"/>
                </a:lnTo>
                <a:lnTo>
                  <a:pt x="22515" y="5418"/>
                </a:lnTo>
                <a:lnTo>
                  <a:pt x="22683" y="5467"/>
                </a:lnTo>
                <a:lnTo>
                  <a:pt x="22466" y="4279"/>
                </a:lnTo>
                <a:lnTo>
                  <a:pt x="17119" y="584"/>
                </a:lnTo>
                <a:close/>
              </a:path>
              <a:path w="167639" h="29845">
                <a:moveTo>
                  <a:pt x="19422" y="3378"/>
                </a:moveTo>
                <a:lnTo>
                  <a:pt x="7073" y="3378"/>
                </a:lnTo>
                <a:lnTo>
                  <a:pt x="18961" y="4559"/>
                </a:lnTo>
                <a:lnTo>
                  <a:pt x="20939" y="4952"/>
                </a:lnTo>
                <a:lnTo>
                  <a:pt x="22515" y="5418"/>
                </a:lnTo>
                <a:lnTo>
                  <a:pt x="19422" y="3378"/>
                </a:lnTo>
                <a:close/>
              </a:path>
              <a:path w="167639" h="29845">
                <a:moveTo>
                  <a:pt x="14300" y="0"/>
                </a:moveTo>
                <a:lnTo>
                  <a:pt x="7924" y="1308"/>
                </a:lnTo>
                <a:lnTo>
                  <a:pt x="5955" y="4293"/>
                </a:lnTo>
                <a:lnTo>
                  <a:pt x="6426" y="3657"/>
                </a:lnTo>
                <a:lnTo>
                  <a:pt x="8826" y="2095"/>
                </a:lnTo>
                <a:lnTo>
                  <a:pt x="15604" y="860"/>
                </a:lnTo>
                <a:lnTo>
                  <a:pt x="14300" y="0"/>
                </a:lnTo>
                <a:close/>
              </a:path>
              <a:path w="167639" h="29845">
                <a:moveTo>
                  <a:pt x="15604" y="860"/>
                </a:moveTo>
                <a:lnTo>
                  <a:pt x="8826" y="2095"/>
                </a:lnTo>
                <a:lnTo>
                  <a:pt x="6426" y="3657"/>
                </a:lnTo>
                <a:lnTo>
                  <a:pt x="6042" y="4222"/>
                </a:lnTo>
                <a:lnTo>
                  <a:pt x="7073" y="3378"/>
                </a:lnTo>
                <a:lnTo>
                  <a:pt x="19422" y="3378"/>
                </a:lnTo>
                <a:lnTo>
                  <a:pt x="15604" y="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6417" y="3566414"/>
            <a:ext cx="386080" cy="369570"/>
          </a:xfrm>
          <a:custGeom>
            <a:avLst/>
            <a:gdLst/>
            <a:ahLst/>
            <a:cxnLst/>
            <a:rect l="l" t="t" r="r" b="b"/>
            <a:pathLst>
              <a:path w="386079" h="369570">
                <a:moveTo>
                  <a:pt x="229665" y="149844"/>
                </a:moveTo>
                <a:lnTo>
                  <a:pt x="217817" y="162559"/>
                </a:lnTo>
                <a:lnTo>
                  <a:pt x="218046" y="162559"/>
                </a:lnTo>
                <a:lnTo>
                  <a:pt x="201726" y="177800"/>
                </a:lnTo>
                <a:lnTo>
                  <a:pt x="202145" y="177800"/>
                </a:lnTo>
                <a:lnTo>
                  <a:pt x="181952" y="194309"/>
                </a:lnTo>
                <a:lnTo>
                  <a:pt x="151714" y="222250"/>
                </a:lnTo>
                <a:lnTo>
                  <a:pt x="129082" y="243839"/>
                </a:lnTo>
                <a:lnTo>
                  <a:pt x="114680" y="257809"/>
                </a:lnTo>
                <a:lnTo>
                  <a:pt x="101472" y="271780"/>
                </a:lnTo>
                <a:lnTo>
                  <a:pt x="101028" y="273050"/>
                </a:lnTo>
                <a:lnTo>
                  <a:pt x="87172" y="289559"/>
                </a:lnTo>
                <a:lnTo>
                  <a:pt x="86740" y="289559"/>
                </a:lnTo>
                <a:lnTo>
                  <a:pt x="76212" y="304800"/>
                </a:lnTo>
                <a:lnTo>
                  <a:pt x="75615" y="306069"/>
                </a:lnTo>
                <a:lnTo>
                  <a:pt x="69380" y="317500"/>
                </a:lnTo>
                <a:lnTo>
                  <a:pt x="68745" y="318769"/>
                </a:lnTo>
                <a:lnTo>
                  <a:pt x="65684" y="328930"/>
                </a:lnTo>
                <a:lnTo>
                  <a:pt x="65354" y="330200"/>
                </a:lnTo>
                <a:lnTo>
                  <a:pt x="63766" y="340359"/>
                </a:lnTo>
                <a:lnTo>
                  <a:pt x="64439" y="342900"/>
                </a:lnTo>
                <a:lnTo>
                  <a:pt x="70446" y="350519"/>
                </a:lnTo>
                <a:lnTo>
                  <a:pt x="73469" y="353059"/>
                </a:lnTo>
                <a:lnTo>
                  <a:pt x="82867" y="358139"/>
                </a:lnTo>
                <a:lnTo>
                  <a:pt x="85140" y="359409"/>
                </a:lnTo>
                <a:lnTo>
                  <a:pt x="102158" y="363219"/>
                </a:lnTo>
                <a:lnTo>
                  <a:pt x="102971" y="363219"/>
                </a:lnTo>
                <a:lnTo>
                  <a:pt x="126098" y="365759"/>
                </a:lnTo>
                <a:lnTo>
                  <a:pt x="126822" y="367030"/>
                </a:lnTo>
                <a:lnTo>
                  <a:pt x="147459" y="368300"/>
                </a:lnTo>
                <a:lnTo>
                  <a:pt x="168846" y="368300"/>
                </a:lnTo>
                <a:lnTo>
                  <a:pt x="202590" y="369569"/>
                </a:lnTo>
                <a:lnTo>
                  <a:pt x="382003" y="369569"/>
                </a:lnTo>
                <a:lnTo>
                  <a:pt x="385737" y="365759"/>
                </a:lnTo>
                <a:lnTo>
                  <a:pt x="385737" y="355600"/>
                </a:lnTo>
                <a:lnTo>
                  <a:pt x="382003" y="353059"/>
                </a:lnTo>
                <a:lnTo>
                  <a:pt x="363588" y="353059"/>
                </a:lnTo>
                <a:lnTo>
                  <a:pt x="353072" y="351789"/>
                </a:lnTo>
                <a:lnTo>
                  <a:pt x="225526" y="351789"/>
                </a:lnTo>
                <a:lnTo>
                  <a:pt x="203060" y="350519"/>
                </a:lnTo>
                <a:lnTo>
                  <a:pt x="203212" y="350519"/>
                </a:lnTo>
                <a:lnTo>
                  <a:pt x="169570" y="349250"/>
                </a:lnTo>
                <a:lnTo>
                  <a:pt x="148488" y="349250"/>
                </a:lnTo>
                <a:lnTo>
                  <a:pt x="128092" y="347980"/>
                </a:lnTo>
                <a:lnTo>
                  <a:pt x="128816" y="347980"/>
                </a:lnTo>
                <a:lnTo>
                  <a:pt x="105702" y="344169"/>
                </a:lnTo>
                <a:lnTo>
                  <a:pt x="106502" y="344169"/>
                </a:lnTo>
                <a:lnTo>
                  <a:pt x="95156" y="341630"/>
                </a:lnTo>
                <a:lnTo>
                  <a:pt x="91732" y="341630"/>
                </a:lnTo>
                <a:lnTo>
                  <a:pt x="89376" y="340359"/>
                </a:lnTo>
                <a:lnTo>
                  <a:pt x="82791" y="340359"/>
                </a:lnTo>
                <a:lnTo>
                  <a:pt x="80822" y="332739"/>
                </a:lnTo>
                <a:lnTo>
                  <a:pt x="83932" y="332739"/>
                </a:lnTo>
                <a:lnTo>
                  <a:pt x="86082" y="326389"/>
                </a:lnTo>
                <a:lnTo>
                  <a:pt x="85864" y="326389"/>
                </a:lnTo>
                <a:lnTo>
                  <a:pt x="86512" y="325119"/>
                </a:lnTo>
                <a:lnTo>
                  <a:pt x="92100" y="314959"/>
                </a:lnTo>
                <a:lnTo>
                  <a:pt x="92390" y="314959"/>
                </a:lnTo>
                <a:lnTo>
                  <a:pt x="102006" y="300989"/>
                </a:lnTo>
                <a:lnTo>
                  <a:pt x="101574" y="300989"/>
                </a:lnTo>
                <a:lnTo>
                  <a:pt x="115404" y="284480"/>
                </a:lnTo>
                <a:lnTo>
                  <a:pt x="114947" y="284480"/>
                </a:lnTo>
                <a:lnTo>
                  <a:pt x="128155" y="270509"/>
                </a:lnTo>
                <a:lnTo>
                  <a:pt x="127965" y="270509"/>
                </a:lnTo>
                <a:lnTo>
                  <a:pt x="142163" y="256539"/>
                </a:lnTo>
                <a:lnTo>
                  <a:pt x="143303" y="256539"/>
                </a:lnTo>
                <a:lnTo>
                  <a:pt x="179552" y="222250"/>
                </a:lnTo>
                <a:lnTo>
                  <a:pt x="194487" y="208280"/>
                </a:lnTo>
                <a:lnTo>
                  <a:pt x="194233" y="208280"/>
                </a:lnTo>
                <a:lnTo>
                  <a:pt x="214160" y="191769"/>
                </a:lnTo>
                <a:lnTo>
                  <a:pt x="214591" y="191769"/>
                </a:lnTo>
                <a:lnTo>
                  <a:pt x="231127" y="175259"/>
                </a:lnTo>
                <a:lnTo>
                  <a:pt x="244144" y="161289"/>
                </a:lnTo>
                <a:lnTo>
                  <a:pt x="245998" y="158750"/>
                </a:lnTo>
                <a:lnTo>
                  <a:pt x="249243" y="151130"/>
                </a:lnTo>
                <a:lnTo>
                  <a:pt x="229057" y="151130"/>
                </a:lnTo>
                <a:lnTo>
                  <a:pt x="229665" y="149844"/>
                </a:lnTo>
                <a:close/>
              </a:path>
              <a:path w="386079" h="369570">
                <a:moveTo>
                  <a:pt x="89484" y="340359"/>
                </a:moveTo>
                <a:lnTo>
                  <a:pt x="91732" y="341630"/>
                </a:lnTo>
                <a:lnTo>
                  <a:pt x="95156" y="341630"/>
                </a:lnTo>
                <a:lnTo>
                  <a:pt x="89484" y="340359"/>
                </a:lnTo>
                <a:close/>
              </a:path>
              <a:path w="386079" h="369570">
                <a:moveTo>
                  <a:pt x="80822" y="332739"/>
                </a:moveTo>
                <a:lnTo>
                  <a:pt x="82791" y="340359"/>
                </a:lnTo>
                <a:lnTo>
                  <a:pt x="83212" y="337318"/>
                </a:lnTo>
                <a:lnTo>
                  <a:pt x="82308" y="336550"/>
                </a:lnTo>
                <a:lnTo>
                  <a:pt x="83318" y="336550"/>
                </a:lnTo>
                <a:lnTo>
                  <a:pt x="83349" y="336328"/>
                </a:lnTo>
                <a:lnTo>
                  <a:pt x="80822" y="332739"/>
                </a:lnTo>
                <a:close/>
              </a:path>
              <a:path w="386079" h="369570">
                <a:moveTo>
                  <a:pt x="83212" y="337318"/>
                </a:moveTo>
                <a:lnTo>
                  <a:pt x="82791" y="340359"/>
                </a:lnTo>
                <a:lnTo>
                  <a:pt x="89376" y="340359"/>
                </a:lnTo>
                <a:lnTo>
                  <a:pt x="87020" y="339089"/>
                </a:lnTo>
                <a:lnTo>
                  <a:pt x="85293" y="339089"/>
                </a:lnTo>
                <a:lnTo>
                  <a:pt x="83212" y="337318"/>
                </a:lnTo>
                <a:close/>
              </a:path>
              <a:path w="386079" h="369570">
                <a:moveTo>
                  <a:pt x="83248" y="337056"/>
                </a:moveTo>
                <a:lnTo>
                  <a:pt x="83212" y="337318"/>
                </a:lnTo>
                <a:lnTo>
                  <a:pt x="85293" y="339089"/>
                </a:lnTo>
                <a:lnTo>
                  <a:pt x="84236" y="337589"/>
                </a:lnTo>
                <a:lnTo>
                  <a:pt x="83248" y="337056"/>
                </a:lnTo>
                <a:close/>
              </a:path>
              <a:path w="386079" h="369570">
                <a:moveTo>
                  <a:pt x="84236" y="337589"/>
                </a:moveTo>
                <a:lnTo>
                  <a:pt x="85293" y="339089"/>
                </a:lnTo>
                <a:lnTo>
                  <a:pt x="87020" y="339089"/>
                </a:lnTo>
                <a:lnTo>
                  <a:pt x="84236" y="337589"/>
                </a:lnTo>
                <a:close/>
              </a:path>
              <a:path w="386079" h="369570">
                <a:moveTo>
                  <a:pt x="83349" y="336328"/>
                </a:moveTo>
                <a:lnTo>
                  <a:pt x="83248" y="337056"/>
                </a:lnTo>
                <a:lnTo>
                  <a:pt x="84236" y="337589"/>
                </a:lnTo>
                <a:lnTo>
                  <a:pt x="83349" y="336328"/>
                </a:lnTo>
                <a:close/>
              </a:path>
              <a:path w="386079" h="369570">
                <a:moveTo>
                  <a:pt x="82308" y="336550"/>
                </a:moveTo>
                <a:lnTo>
                  <a:pt x="83212" y="337318"/>
                </a:lnTo>
                <a:lnTo>
                  <a:pt x="83248" y="337056"/>
                </a:lnTo>
                <a:lnTo>
                  <a:pt x="82308" y="336550"/>
                </a:lnTo>
                <a:close/>
              </a:path>
              <a:path w="386079" h="369570">
                <a:moveTo>
                  <a:pt x="83318" y="336550"/>
                </a:moveTo>
                <a:lnTo>
                  <a:pt x="82308" y="336550"/>
                </a:lnTo>
                <a:lnTo>
                  <a:pt x="83248" y="337056"/>
                </a:lnTo>
                <a:lnTo>
                  <a:pt x="83318" y="336550"/>
                </a:lnTo>
                <a:close/>
              </a:path>
              <a:path w="386079" h="369570">
                <a:moveTo>
                  <a:pt x="83845" y="332739"/>
                </a:moveTo>
                <a:lnTo>
                  <a:pt x="80822" y="332739"/>
                </a:lnTo>
                <a:lnTo>
                  <a:pt x="83349" y="336328"/>
                </a:lnTo>
                <a:lnTo>
                  <a:pt x="83669" y="334009"/>
                </a:lnTo>
                <a:lnTo>
                  <a:pt x="83502" y="334009"/>
                </a:lnTo>
                <a:lnTo>
                  <a:pt x="83845" y="332739"/>
                </a:lnTo>
                <a:close/>
              </a:path>
              <a:path w="386079" h="369570">
                <a:moveTo>
                  <a:pt x="83845" y="332739"/>
                </a:moveTo>
                <a:lnTo>
                  <a:pt x="83502" y="334009"/>
                </a:lnTo>
                <a:lnTo>
                  <a:pt x="83785" y="333174"/>
                </a:lnTo>
                <a:lnTo>
                  <a:pt x="83845" y="332739"/>
                </a:lnTo>
                <a:close/>
              </a:path>
              <a:path w="386079" h="369570">
                <a:moveTo>
                  <a:pt x="83785" y="333174"/>
                </a:moveTo>
                <a:lnTo>
                  <a:pt x="83502" y="334009"/>
                </a:lnTo>
                <a:lnTo>
                  <a:pt x="83669" y="334009"/>
                </a:lnTo>
                <a:lnTo>
                  <a:pt x="83785" y="333174"/>
                </a:lnTo>
                <a:close/>
              </a:path>
              <a:path w="386079" h="369570">
                <a:moveTo>
                  <a:pt x="83932" y="332739"/>
                </a:moveTo>
                <a:lnTo>
                  <a:pt x="83785" y="333174"/>
                </a:lnTo>
                <a:lnTo>
                  <a:pt x="83932" y="332739"/>
                </a:lnTo>
                <a:close/>
              </a:path>
              <a:path w="386079" h="369570">
                <a:moveTo>
                  <a:pt x="86512" y="325119"/>
                </a:moveTo>
                <a:lnTo>
                  <a:pt x="85864" y="326389"/>
                </a:lnTo>
                <a:lnTo>
                  <a:pt x="86438" y="325338"/>
                </a:lnTo>
                <a:lnTo>
                  <a:pt x="86512" y="325119"/>
                </a:lnTo>
                <a:close/>
              </a:path>
              <a:path w="386079" h="369570">
                <a:moveTo>
                  <a:pt x="86438" y="325338"/>
                </a:moveTo>
                <a:lnTo>
                  <a:pt x="85864" y="326389"/>
                </a:lnTo>
                <a:lnTo>
                  <a:pt x="86082" y="326389"/>
                </a:lnTo>
                <a:lnTo>
                  <a:pt x="86438" y="325338"/>
                </a:lnTo>
                <a:close/>
              </a:path>
              <a:path w="386079" h="369570">
                <a:moveTo>
                  <a:pt x="86557" y="325119"/>
                </a:moveTo>
                <a:lnTo>
                  <a:pt x="86438" y="325338"/>
                </a:lnTo>
                <a:lnTo>
                  <a:pt x="86557" y="325119"/>
                </a:lnTo>
                <a:close/>
              </a:path>
              <a:path w="386079" h="369570">
                <a:moveTo>
                  <a:pt x="92390" y="314959"/>
                </a:moveTo>
                <a:lnTo>
                  <a:pt x="92100" y="314959"/>
                </a:lnTo>
                <a:lnTo>
                  <a:pt x="91516" y="316230"/>
                </a:lnTo>
                <a:lnTo>
                  <a:pt x="92390" y="314959"/>
                </a:lnTo>
                <a:close/>
              </a:path>
              <a:path w="386079" h="369570">
                <a:moveTo>
                  <a:pt x="143303" y="256539"/>
                </a:moveTo>
                <a:lnTo>
                  <a:pt x="142163" y="256539"/>
                </a:lnTo>
                <a:lnTo>
                  <a:pt x="141960" y="257809"/>
                </a:lnTo>
                <a:lnTo>
                  <a:pt x="143303" y="256539"/>
                </a:lnTo>
                <a:close/>
              </a:path>
              <a:path w="386079" h="369570">
                <a:moveTo>
                  <a:pt x="230835" y="148589"/>
                </a:moveTo>
                <a:lnTo>
                  <a:pt x="229665" y="149844"/>
                </a:lnTo>
                <a:lnTo>
                  <a:pt x="229057" y="151130"/>
                </a:lnTo>
                <a:lnTo>
                  <a:pt x="230835" y="148589"/>
                </a:lnTo>
                <a:close/>
              </a:path>
              <a:path w="386079" h="369570">
                <a:moveTo>
                  <a:pt x="250325" y="148589"/>
                </a:moveTo>
                <a:lnTo>
                  <a:pt x="230835" y="148589"/>
                </a:lnTo>
                <a:lnTo>
                  <a:pt x="229057" y="151130"/>
                </a:lnTo>
                <a:lnTo>
                  <a:pt x="249243" y="151130"/>
                </a:lnTo>
                <a:lnTo>
                  <a:pt x="250325" y="148589"/>
                </a:lnTo>
                <a:close/>
              </a:path>
              <a:path w="386079" h="369570">
                <a:moveTo>
                  <a:pt x="238290" y="129910"/>
                </a:moveTo>
                <a:lnTo>
                  <a:pt x="235508" y="137159"/>
                </a:lnTo>
                <a:lnTo>
                  <a:pt x="235673" y="137159"/>
                </a:lnTo>
                <a:lnTo>
                  <a:pt x="229665" y="149844"/>
                </a:lnTo>
                <a:lnTo>
                  <a:pt x="230835" y="148589"/>
                </a:lnTo>
                <a:lnTo>
                  <a:pt x="250325" y="148589"/>
                </a:lnTo>
                <a:lnTo>
                  <a:pt x="252488" y="143509"/>
                </a:lnTo>
                <a:lnTo>
                  <a:pt x="256362" y="134619"/>
                </a:lnTo>
                <a:lnTo>
                  <a:pt x="256473" y="133350"/>
                </a:lnTo>
                <a:lnTo>
                  <a:pt x="238963" y="133350"/>
                </a:lnTo>
                <a:lnTo>
                  <a:pt x="238290" y="129910"/>
                </a:lnTo>
                <a:close/>
              </a:path>
              <a:path w="386079" h="369570">
                <a:moveTo>
                  <a:pt x="239407" y="127000"/>
                </a:moveTo>
                <a:lnTo>
                  <a:pt x="238290" y="129910"/>
                </a:lnTo>
                <a:lnTo>
                  <a:pt x="238963" y="133350"/>
                </a:lnTo>
                <a:lnTo>
                  <a:pt x="239407" y="127000"/>
                </a:lnTo>
                <a:close/>
              </a:path>
              <a:path w="386079" h="369570">
                <a:moveTo>
                  <a:pt x="256309" y="127000"/>
                </a:moveTo>
                <a:lnTo>
                  <a:pt x="239407" y="127000"/>
                </a:lnTo>
                <a:lnTo>
                  <a:pt x="238963" y="133350"/>
                </a:lnTo>
                <a:lnTo>
                  <a:pt x="256473" y="133350"/>
                </a:lnTo>
                <a:lnTo>
                  <a:pt x="256806" y="129539"/>
                </a:lnTo>
                <a:lnTo>
                  <a:pt x="256309" y="127000"/>
                </a:lnTo>
                <a:close/>
              </a:path>
              <a:path w="386079" h="369570">
                <a:moveTo>
                  <a:pt x="237129" y="123972"/>
                </a:moveTo>
                <a:lnTo>
                  <a:pt x="238290" y="129910"/>
                </a:lnTo>
                <a:lnTo>
                  <a:pt x="239407" y="127000"/>
                </a:lnTo>
                <a:lnTo>
                  <a:pt x="256309" y="127000"/>
                </a:lnTo>
                <a:lnTo>
                  <a:pt x="256061" y="125730"/>
                </a:lnTo>
                <a:lnTo>
                  <a:pt x="238658" y="125730"/>
                </a:lnTo>
                <a:lnTo>
                  <a:pt x="237129" y="123972"/>
                </a:lnTo>
                <a:close/>
              </a:path>
              <a:path w="386079" h="369570">
                <a:moveTo>
                  <a:pt x="236727" y="121919"/>
                </a:moveTo>
                <a:lnTo>
                  <a:pt x="237129" y="123972"/>
                </a:lnTo>
                <a:lnTo>
                  <a:pt x="238658" y="125730"/>
                </a:lnTo>
                <a:lnTo>
                  <a:pt x="236727" y="121919"/>
                </a:lnTo>
                <a:close/>
              </a:path>
              <a:path w="386079" h="369570">
                <a:moveTo>
                  <a:pt x="254819" y="119380"/>
                </a:moveTo>
                <a:lnTo>
                  <a:pt x="233133" y="119380"/>
                </a:lnTo>
                <a:lnTo>
                  <a:pt x="236156" y="121919"/>
                </a:lnTo>
                <a:lnTo>
                  <a:pt x="236727" y="121919"/>
                </a:lnTo>
                <a:lnTo>
                  <a:pt x="238658" y="125730"/>
                </a:lnTo>
                <a:lnTo>
                  <a:pt x="256061" y="125730"/>
                </a:lnTo>
                <a:lnTo>
                  <a:pt x="254819" y="119380"/>
                </a:lnTo>
                <a:close/>
              </a:path>
              <a:path w="386079" h="369570">
                <a:moveTo>
                  <a:pt x="234626" y="121095"/>
                </a:moveTo>
                <a:lnTo>
                  <a:pt x="237129" y="123972"/>
                </a:lnTo>
                <a:lnTo>
                  <a:pt x="236727" y="121919"/>
                </a:lnTo>
                <a:lnTo>
                  <a:pt x="236156" y="121919"/>
                </a:lnTo>
                <a:lnTo>
                  <a:pt x="234626" y="121095"/>
                </a:lnTo>
                <a:close/>
              </a:path>
              <a:path w="386079" h="369570">
                <a:moveTo>
                  <a:pt x="233133" y="119380"/>
                </a:moveTo>
                <a:lnTo>
                  <a:pt x="234626" y="121095"/>
                </a:lnTo>
                <a:lnTo>
                  <a:pt x="236156" y="121919"/>
                </a:lnTo>
                <a:lnTo>
                  <a:pt x="233133" y="119380"/>
                </a:lnTo>
                <a:close/>
              </a:path>
              <a:path w="386079" h="369570">
                <a:moveTo>
                  <a:pt x="253276" y="115569"/>
                </a:moveTo>
                <a:lnTo>
                  <a:pt x="224370" y="115569"/>
                </a:lnTo>
                <a:lnTo>
                  <a:pt x="234626" y="121095"/>
                </a:lnTo>
                <a:lnTo>
                  <a:pt x="233133" y="119380"/>
                </a:lnTo>
                <a:lnTo>
                  <a:pt x="254819" y="119380"/>
                </a:lnTo>
                <a:lnTo>
                  <a:pt x="254571" y="118109"/>
                </a:lnTo>
                <a:lnTo>
                  <a:pt x="253276" y="115569"/>
                </a:lnTo>
                <a:close/>
              </a:path>
              <a:path w="386079" h="369570">
                <a:moveTo>
                  <a:pt x="262293" y="7619"/>
                </a:moveTo>
                <a:lnTo>
                  <a:pt x="213194" y="7619"/>
                </a:lnTo>
                <a:lnTo>
                  <a:pt x="188683" y="10160"/>
                </a:lnTo>
                <a:lnTo>
                  <a:pt x="160527" y="12700"/>
                </a:lnTo>
                <a:lnTo>
                  <a:pt x="159613" y="12700"/>
                </a:lnTo>
                <a:lnTo>
                  <a:pt x="130124" y="17779"/>
                </a:lnTo>
                <a:lnTo>
                  <a:pt x="101587" y="24129"/>
                </a:lnTo>
                <a:lnTo>
                  <a:pt x="75412" y="30479"/>
                </a:lnTo>
                <a:lnTo>
                  <a:pt x="74599" y="30479"/>
                </a:lnTo>
                <a:lnTo>
                  <a:pt x="47180" y="39369"/>
                </a:lnTo>
                <a:lnTo>
                  <a:pt x="30632" y="44450"/>
                </a:lnTo>
                <a:lnTo>
                  <a:pt x="29362" y="45719"/>
                </a:lnTo>
                <a:lnTo>
                  <a:pt x="14173" y="53339"/>
                </a:lnTo>
                <a:lnTo>
                  <a:pt x="12395" y="53339"/>
                </a:lnTo>
                <a:lnTo>
                  <a:pt x="8801" y="57150"/>
                </a:lnTo>
                <a:lnTo>
                  <a:pt x="5867" y="60959"/>
                </a:lnTo>
                <a:lnTo>
                  <a:pt x="3340" y="67309"/>
                </a:lnTo>
                <a:lnTo>
                  <a:pt x="4102" y="71119"/>
                </a:lnTo>
                <a:lnTo>
                  <a:pt x="8877" y="76200"/>
                </a:lnTo>
                <a:lnTo>
                  <a:pt x="13373" y="78739"/>
                </a:lnTo>
                <a:lnTo>
                  <a:pt x="22123" y="81280"/>
                </a:lnTo>
                <a:lnTo>
                  <a:pt x="36779" y="83819"/>
                </a:lnTo>
                <a:lnTo>
                  <a:pt x="37566" y="83819"/>
                </a:lnTo>
                <a:lnTo>
                  <a:pt x="56057" y="86359"/>
                </a:lnTo>
                <a:lnTo>
                  <a:pt x="76326" y="88900"/>
                </a:lnTo>
                <a:lnTo>
                  <a:pt x="76085" y="88900"/>
                </a:lnTo>
                <a:lnTo>
                  <a:pt x="131787" y="97789"/>
                </a:lnTo>
                <a:lnTo>
                  <a:pt x="154520" y="100330"/>
                </a:lnTo>
                <a:lnTo>
                  <a:pt x="154254" y="100330"/>
                </a:lnTo>
                <a:lnTo>
                  <a:pt x="183756" y="105409"/>
                </a:lnTo>
                <a:lnTo>
                  <a:pt x="183311" y="105409"/>
                </a:lnTo>
                <a:lnTo>
                  <a:pt x="208241" y="110489"/>
                </a:lnTo>
                <a:lnTo>
                  <a:pt x="207302" y="110489"/>
                </a:lnTo>
                <a:lnTo>
                  <a:pt x="225463" y="116839"/>
                </a:lnTo>
                <a:lnTo>
                  <a:pt x="224370" y="115569"/>
                </a:lnTo>
                <a:lnTo>
                  <a:pt x="253276" y="115569"/>
                </a:lnTo>
                <a:lnTo>
                  <a:pt x="252628" y="114300"/>
                </a:lnTo>
                <a:lnTo>
                  <a:pt x="247078" y="107950"/>
                </a:lnTo>
                <a:lnTo>
                  <a:pt x="244106" y="105409"/>
                </a:lnTo>
                <a:lnTo>
                  <a:pt x="232346" y="100330"/>
                </a:lnTo>
                <a:lnTo>
                  <a:pt x="231292" y="99059"/>
                </a:lnTo>
                <a:lnTo>
                  <a:pt x="213182" y="92709"/>
                </a:lnTo>
                <a:lnTo>
                  <a:pt x="212255" y="92709"/>
                </a:lnTo>
                <a:lnTo>
                  <a:pt x="186931" y="87630"/>
                </a:lnTo>
                <a:lnTo>
                  <a:pt x="157213" y="81280"/>
                </a:lnTo>
                <a:lnTo>
                  <a:pt x="134467" y="78739"/>
                </a:lnTo>
                <a:lnTo>
                  <a:pt x="111366" y="74930"/>
                </a:lnTo>
                <a:lnTo>
                  <a:pt x="95205" y="72389"/>
                </a:lnTo>
                <a:lnTo>
                  <a:pt x="20777" y="72389"/>
                </a:lnTo>
                <a:lnTo>
                  <a:pt x="22269" y="69850"/>
                </a:lnTo>
                <a:lnTo>
                  <a:pt x="22317" y="69253"/>
                </a:lnTo>
                <a:lnTo>
                  <a:pt x="20713" y="61054"/>
                </a:lnTo>
                <a:lnTo>
                  <a:pt x="18414" y="59689"/>
                </a:lnTo>
                <a:lnTo>
                  <a:pt x="49104" y="59689"/>
                </a:lnTo>
                <a:lnTo>
                  <a:pt x="53276" y="58419"/>
                </a:lnTo>
                <a:lnTo>
                  <a:pt x="80695" y="48259"/>
                </a:lnTo>
                <a:lnTo>
                  <a:pt x="85135" y="48259"/>
                </a:lnTo>
                <a:lnTo>
                  <a:pt x="106044" y="43180"/>
                </a:lnTo>
                <a:lnTo>
                  <a:pt x="105714" y="43180"/>
                </a:lnTo>
                <a:lnTo>
                  <a:pt x="133934" y="36829"/>
                </a:lnTo>
                <a:lnTo>
                  <a:pt x="133781" y="36829"/>
                </a:lnTo>
                <a:lnTo>
                  <a:pt x="163131" y="31750"/>
                </a:lnTo>
                <a:lnTo>
                  <a:pt x="162217" y="31750"/>
                </a:lnTo>
                <a:lnTo>
                  <a:pt x="190296" y="29210"/>
                </a:lnTo>
                <a:lnTo>
                  <a:pt x="214744" y="26669"/>
                </a:lnTo>
                <a:lnTo>
                  <a:pt x="257606" y="26669"/>
                </a:lnTo>
                <a:lnTo>
                  <a:pt x="252056" y="25400"/>
                </a:lnTo>
                <a:lnTo>
                  <a:pt x="253034" y="25400"/>
                </a:lnTo>
                <a:lnTo>
                  <a:pt x="244322" y="24129"/>
                </a:lnTo>
                <a:lnTo>
                  <a:pt x="229831" y="22860"/>
                </a:lnTo>
                <a:lnTo>
                  <a:pt x="230263" y="22860"/>
                </a:lnTo>
                <a:lnTo>
                  <a:pt x="211988" y="21589"/>
                </a:lnTo>
                <a:lnTo>
                  <a:pt x="212178" y="21589"/>
                </a:lnTo>
                <a:lnTo>
                  <a:pt x="187413" y="20319"/>
                </a:lnTo>
                <a:lnTo>
                  <a:pt x="272561" y="20319"/>
                </a:lnTo>
                <a:lnTo>
                  <a:pt x="272498" y="19050"/>
                </a:lnTo>
                <a:lnTo>
                  <a:pt x="271670" y="13013"/>
                </a:lnTo>
                <a:lnTo>
                  <a:pt x="267258" y="8889"/>
                </a:lnTo>
                <a:lnTo>
                  <a:pt x="263512" y="8889"/>
                </a:lnTo>
                <a:lnTo>
                  <a:pt x="262293" y="7619"/>
                </a:lnTo>
                <a:close/>
              </a:path>
              <a:path w="386079" h="369570">
                <a:moveTo>
                  <a:pt x="22392" y="69640"/>
                </a:moveTo>
                <a:lnTo>
                  <a:pt x="20777" y="72389"/>
                </a:lnTo>
                <a:lnTo>
                  <a:pt x="22560" y="70499"/>
                </a:lnTo>
                <a:lnTo>
                  <a:pt x="22392" y="69640"/>
                </a:lnTo>
                <a:close/>
              </a:path>
              <a:path w="386079" h="369570">
                <a:moveTo>
                  <a:pt x="22560" y="70499"/>
                </a:moveTo>
                <a:lnTo>
                  <a:pt x="20777" y="72389"/>
                </a:lnTo>
                <a:lnTo>
                  <a:pt x="95205" y="72389"/>
                </a:lnTo>
                <a:lnTo>
                  <a:pt x="87080" y="71119"/>
                </a:lnTo>
                <a:lnTo>
                  <a:pt x="22682" y="71119"/>
                </a:lnTo>
                <a:lnTo>
                  <a:pt x="22560" y="70499"/>
                </a:lnTo>
                <a:close/>
              </a:path>
              <a:path w="386079" h="369570">
                <a:moveTo>
                  <a:pt x="22985" y="70048"/>
                </a:moveTo>
                <a:lnTo>
                  <a:pt x="22560" y="70499"/>
                </a:lnTo>
                <a:lnTo>
                  <a:pt x="22682" y="71119"/>
                </a:lnTo>
                <a:lnTo>
                  <a:pt x="22985" y="70048"/>
                </a:lnTo>
                <a:close/>
              </a:path>
              <a:path w="386079" h="369570">
                <a:moveTo>
                  <a:pt x="34838" y="63707"/>
                </a:moveTo>
                <a:lnTo>
                  <a:pt x="23735" y="69253"/>
                </a:lnTo>
                <a:lnTo>
                  <a:pt x="22985" y="70048"/>
                </a:lnTo>
                <a:lnTo>
                  <a:pt x="22682" y="71119"/>
                </a:lnTo>
                <a:lnTo>
                  <a:pt x="87080" y="71119"/>
                </a:lnTo>
                <a:lnTo>
                  <a:pt x="78955" y="69850"/>
                </a:lnTo>
                <a:lnTo>
                  <a:pt x="58432" y="67309"/>
                </a:lnTo>
                <a:lnTo>
                  <a:pt x="40170" y="64769"/>
                </a:lnTo>
                <a:lnTo>
                  <a:pt x="40970" y="64769"/>
                </a:lnTo>
                <a:lnTo>
                  <a:pt x="34838" y="63707"/>
                </a:lnTo>
                <a:close/>
              </a:path>
              <a:path w="386079" h="369570">
                <a:moveTo>
                  <a:pt x="23124" y="69559"/>
                </a:moveTo>
                <a:lnTo>
                  <a:pt x="22542" y="69850"/>
                </a:lnTo>
                <a:lnTo>
                  <a:pt x="22560" y="70499"/>
                </a:lnTo>
                <a:lnTo>
                  <a:pt x="22985" y="70048"/>
                </a:lnTo>
                <a:lnTo>
                  <a:pt x="23124" y="69559"/>
                </a:lnTo>
                <a:close/>
              </a:path>
              <a:path w="386079" h="369570">
                <a:moveTo>
                  <a:pt x="23735" y="69253"/>
                </a:moveTo>
                <a:lnTo>
                  <a:pt x="23124" y="69559"/>
                </a:lnTo>
                <a:lnTo>
                  <a:pt x="22985" y="70048"/>
                </a:lnTo>
                <a:lnTo>
                  <a:pt x="23735" y="69253"/>
                </a:lnTo>
                <a:close/>
              </a:path>
              <a:path w="386079" h="369570">
                <a:moveTo>
                  <a:pt x="23761" y="67309"/>
                </a:moveTo>
                <a:lnTo>
                  <a:pt x="22523" y="69418"/>
                </a:lnTo>
                <a:lnTo>
                  <a:pt x="22433" y="69850"/>
                </a:lnTo>
                <a:lnTo>
                  <a:pt x="23164" y="69418"/>
                </a:lnTo>
                <a:lnTo>
                  <a:pt x="23761" y="67309"/>
                </a:lnTo>
                <a:close/>
              </a:path>
              <a:path w="386079" h="369570">
                <a:moveTo>
                  <a:pt x="23164" y="69418"/>
                </a:moveTo>
                <a:lnTo>
                  <a:pt x="22542" y="69850"/>
                </a:lnTo>
                <a:lnTo>
                  <a:pt x="23124" y="69559"/>
                </a:lnTo>
                <a:lnTo>
                  <a:pt x="23164" y="69418"/>
                </a:lnTo>
                <a:close/>
              </a:path>
              <a:path w="386079" h="369570">
                <a:moveTo>
                  <a:pt x="20713" y="61054"/>
                </a:moveTo>
                <a:lnTo>
                  <a:pt x="22392" y="69640"/>
                </a:lnTo>
                <a:lnTo>
                  <a:pt x="23761" y="67309"/>
                </a:lnTo>
                <a:lnTo>
                  <a:pt x="27626" y="67309"/>
                </a:lnTo>
                <a:lnTo>
                  <a:pt x="34838" y="63707"/>
                </a:lnTo>
                <a:lnTo>
                  <a:pt x="26314" y="62230"/>
                </a:lnTo>
                <a:lnTo>
                  <a:pt x="22694" y="62230"/>
                </a:lnTo>
                <a:lnTo>
                  <a:pt x="20713" y="61054"/>
                </a:lnTo>
                <a:close/>
              </a:path>
              <a:path w="386079" h="369570">
                <a:moveTo>
                  <a:pt x="24371" y="68580"/>
                </a:moveTo>
                <a:lnTo>
                  <a:pt x="23164" y="69418"/>
                </a:lnTo>
                <a:lnTo>
                  <a:pt x="23124" y="69559"/>
                </a:lnTo>
                <a:lnTo>
                  <a:pt x="23735" y="69253"/>
                </a:lnTo>
                <a:lnTo>
                  <a:pt x="24371" y="68580"/>
                </a:lnTo>
                <a:close/>
              </a:path>
              <a:path w="386079" h="369570">
                <a:moveTo>
                  <a:pt x="27626" y="67309"/>
                </a:moveTo>
                <a:lnTo>
                  <a:pt x="23761" y="67309"/>
                </a:lnTo>
                <a:lnTo>
                  <a:pt x="23164" y="69418"/>
                </a:lnTo>
                <a:lnTo>
                  <a:pt x="24371" y="68580"/>
                </a:lnTo>
                <a:lnTo>
                  <a:pt x="25084" y="68580"/>
                </a:lnTo>
                <a:lnTo>
                  <a:pt x="27626" y="67309"/>
                </a:lnTo>
                <a:close/>
              </a:path>
              <a:path w="386079" h="369570">
                <a:moveTo>
                  <a:pt x="25084" y="68580"/>
                </a:moveTo>
                <a:lnTo>
                  <a:pt x="24371" y="68580"/>
                </a:lnTo>
                <a:lnTo>
                  <a:pt x="23735" y="69253"/>
                </a:lnTo>
                <a:lnTo>
                  <a:pt x="25084" y="68580"/>
                </a:lnTo>
                <a:close/>
              </a:path>
              <a:path w="386079" h="369570">
                <a:moveTo>
                  <a:pt x="37795" y="62230"/>
                </a:moveTo>
                <a:lnTo>
                  <a:pt x="26314" y="62230"/>
                </a:lnTo>
                <a:lnTo>
                  <a:pt x="34838" y="63707"/>
                </a:lnTo>
                <a:lnTo>
                  <a:pt x="37795" y="62230"/>
                </a:lnTo>
                <a:close/>
              </a:path>
              <a:path w="386079" h="369570">
                <a:moveTo>
                  <a:pt x="49104" y="59689"/>
                </a:moveTo>
                <a:lnTo>
                  <a:pt x="20446" y="59689"/>
                </a:lnTo>
                <a:lnTo>
                  <a:pt x="21199" y="60540"/>
                </a:lnTo>
                <a:lnTo>
                  <a:pt x="26733" y="62230"/>
                </a:lnTo>
                <a:lnTo>
                  <a:pt x="37795" y="62230"/>
                </a:lnTo>
                <a:lnTo>
                  <a:pt x="36588" y="63500"/>
                </a:lnTo>
                <a:lnTo>
                  <a:pt x="49104" y="59689"/>
                </a:lnTo>
                <a:close/>
              </a:path>
              <a:path w="386079" h="369570">
                <a:moveTo>
                  <a:pt x="20576" y="60349"/>
                </a:moveTo>
                <a:lnTo>
                  <a:pt x="20713" y="61054"/>
                </a:lnTo>
                <a:lnTo>
                  <a:pt x="22694" y="62230"/>
                </a:lnTo>
                <a:lnTo>
                  <a:pt x="21199" y="60540"/>
                </a:lnTo>
                <a:lnTo>
                  <a:pt x="20576" y="60349"/>
                </a:lnTo>
                <a:close/>
              </a:path>
              <a:path w="386079" h="369570">
                <a:moveTo>
                  <a:pt x="21199" y="60540"/>
                </a:moveTo>
                <a:lnTo>
                  <a:pt x="22694" y="62230"/>
                </a:lnTo>
                <a:lnTo>
                  <a:pt x="26733" y="62230"/>
                </a:lnTo>
                <a:lnTo>
                  <a:pt x="21199" y="60540"/>
                </a:lnTo>
                <a:close/>
              </a:path>
              <a:path w="386079" h="369570">
                <a:moveTo>
                  <a:pt x="18414" y="59689"/>
                </a:moveTo>
                <a:lnTo>
                  <a:pt x="20713" y="61054"/>
                </a:lnTo>
                <a:lnTo>
                  <a:pt x="20576" y="60349"/>
                </a:lnTo>
                <a:lnTo>
                  <a:pt x="18414" y="59689"/>
                </a:lnTo>
                <a:close/>
              </a:path>
              <a:path w="386079" h="369570">
                <a:moveTo>
                  <a:pt x="20446" y="59689"/>
                </a:moveTo>
                <a:lnTo>
                  <a:pt x="20576" y="60349"/>
                </a:lnTo>
                <a:lnTo>
                  <a:pt x="21199" y="60540"/>
                </a:lnTo>
                <a:lnTo>
                  <a:pt x="20446" y="59689"/>
                </a:lnTo>
                <a:close/>
              </a:path>
              <a:path w="386079" h="369570">
                <a:moveTo>
                  <a:pt x="20446" y="59689"/>
                </a:moveTo>
                <a:lnTo>
                  <a:pt x="18414" y="59689"/>
                </a:lnTo>
                <a:lnTo>
                  <a:pt x="20576" y="60349"/>
                </a:lnTo>
                <a:lnTo>
                  <a:pt x="20446" y="59689"/>
                </a:lnTo>
                <a:close/>
              </a:path>
              <a:path w="386079" h="369570">
                <a:moveTo>
                  <a:pt x="85135" y="48259"/>
                </a:moveTo>
                <a:lnTo>
                  <a:pt x="80695" y="48259"/>
                </a:lnTo>
                <a:lnTo>
                  <a:pt x="79908" y="49530"/>
                </a:lnTo>
                <a:lnTo>
                  <a:pt x="85135" y="48259"/>
                </a:lnTo>
                <a:close/>
              </a:path>
              <a:path w="386079" h="369570">
                <a:moveTo>
                  <a:pt x="13741" y="0"/>
                </a:moveTo>
                <a:lnTo>
                  <a:pt x="7442" y="0"/>
                </a:lnTo>
                <a:lnTo>
                  <a:pt x="1077" y="7602"/>
                </a:lnTo>
                <a:lnTo>
                  <a:pt x="1104" y="13969"/>
                </a:lnTo>
                <a:lnTo>
                  <a:pt x="1932" y="15768"/>
                </a:lnTo>
                <a:lnTo>
                  <a:pt x="5198" y="19295"/>
                </a:lnTo>
                <a:lnTo>
                  <a:pt x="12941" y="26669"/>
                </a:lnTo>
                <a:lnTo>
                  <a:pt x="13474" y="26669"/>
                </a:lnTo>
                <a:lnTo>
                  <a:pt x="29959" y="39369"/>
                </a:lnTo>
                <a:lnTo>
                  <a:pt x="36106" y="39369"/>
                </a:lnTo>
                <a:lnTo>
                  <a:pt x="42748" y="30479"/>
                </a:lnTo>
                <a:lnTo>
                  <a:pt x="42125" y="24129"/>
                </a:lnTo>
                <a:lnTo>
                  <a:pt x="38061" y="21589"/>
                </a:lnTo>
                <a:lnTo>
                  <a:pt x="25145" y="21589"/>
                </a:lnTo>
                <a:lnTo>
                  <a:pt x="8534" y="20319"/>
                </a:lnTo>
                <a:lnTo>
                  <a:pt x="36560" y="20319"/>
                </a:lnTo>
                <a:lnTo>
                  <a:pt x="26047" y="11429"/>
                </a:lnTo>
                <a:lnTo>
                  <a:pt x="26403" y="11429"/>
                </a:lnTo>
                <a:lnTo>
                  <a:pt x="13741" y="0"/>
                </a:lnTo>
                <a:close/>
              </a:path>
              <a:path w="386079" h="369570">
                <a:moveTo>
                  <a:pt x="256146" y="24129"/>
                </a:moveTo>
                <a:lnTo>
                  <a:pt x="261200" y="27939"/>
                </a:lnTo>
                <a:lnTo>
                  <a:pt x="267119" y="27939"/>
                </a:lnTo>
                <a:lnTo>
                  <a:pt x="268026" y="26669"/>
                </a:lnTo>
                <a:lnTo>
                  <a:pt x="261175" y="26669"/>
                </a:lnTo>
                <a:lnTo>
                  <a:pt x="256146" y="24129"/>
                </a:lnTo>
                <a:close/>
              </a:path>
              <a:path w="386079" h="369570">
                <a:moveTo>
                  <a:pt x="272561" y="20319"/>
                </a:moveTo>
                <a:lnTo>
                  <a:pt x="187413" y="20319"/>
                </a:lnTo>
                <a:lnTo>
                  <a:pt x="212178" y="21589"/>
                </a:lnTo>
                <a:lnTo>
                  <a:pt x="211988" y="21589"/>
                </a:lnTo>
                <a:lnTo>
                  <a:pt x="230263" y="22860"/>
                </a:lnTo>
                <a:lnTo>
                  <a:pt x="229831" y="22860"/>
                </a:lnTo>
                <a:lnTo>
                  <a:pt x="244322" y="24129"/>
                </a:lnTo>
                <a:lnTo>
                  <a:pt x="253034" y="25400"/>
                </a:lnTo>
                <a:lnTo>
                  <a:pt x="252056" y="25400"/>
                </a:lnTo>
                <a:lnTo>
                  <a:pt x="257606" y="26669"/>
                </a:lnTo>
                <a:lnTo>
                  <a:pt x="259516" y="26669"/>
                </a:lnTo>
                <a:lnTo>
                  <a:pt x="256146" y="24129"/>
                </a:lnTo>
                <a:lnTo>
                  <a:pt x="269840" y="24129"/>
                </a:lnTo>
                <a:lnTo>
                  <a:pt x="272561" y="20319"/>
                </a:lnTo>
                <a:close/>
              </a:path>
              <a:path w="386079" h="369570">
                <a:moveTo>
                  <a:pt x="269840" y="24129"/>
                </a:moveTo>
                <a:lnTo>
                  <a:pt x="256146" y="24129"/>
                </a:lnTo>
                <a:lnTo>
                  <a:pt x="261175" y="26669"/>
                </a:lnTo>
                <a:lnTo>
                  <a:pt x="268026" y="26669"/>
                </a:lnTo>
                <a:lnTo>
                  <a:pt x="269840" y="24129"/>
                </a:lnTo>
                <a:close/>
              </a:path>
              <a:path w="386079" h="369570">
                <a:moveTo>
                  <a:pt x="272654" y="20190"/>
                </a:moveTo>
                <a:lnTo>
                  <a:pt x="268026" y="26669"/>
                </a:lnTo>
                <a:lnTo>
                  <a:pt x="269227" y="26669"/>
                </a:lnTo>
                <a:lnTo>
                  <a:pt x="272846" y="21589"/>
                </a:lnTo>
                <a:lnTo>
                  <a:pt x="272654" y="20190"/>
                </a:lnTo>
                <a:close/>
              </a:path>
              <a:path w="386079" h="369570">
                <a:moveTo>
                  <a:pt x="36560" y="20319"/>
                </a:moveTo>
                <a:lnTo>
                  <a:pt x="8534" y="20319"/>
                </a:lnTo>
                <a:lnTo>
                  <a:pt x="25145" y="21589"/>
                </a:lnTo>
                <a:lnTo>
                  <a:pt x="38061" y="21589"/>
                </a:lnTo>
                <a:lnTo>
                  <a:pt x="36560" y="20319"/>
                </a:lnTo>
                <a:close/>
              </a:path>
              <a:path w="386079" h="369570">
                <a:moveTo>
                  <a:pt x="159207" y="1269"/>
                </a:moveTo>
                <a:lnTo>
                  <a:pt x="15148" y="1269"/>
                </a:lnTo>
                <a:lnTo>
                  <a:pt x="26403" y="11429"/>
                </a:lnTo>
                <a:lnTo>
                  <a:pt x="26047" y="11429"/>
                </a:lnTo>
                <a:lnTo>
                  <a:pt x="38061" y="21589"/>
                </a:lnTo>
                <a:lnTo>
                  <a:pt x="42494" y="21589"/>
                </a:lnTo>
                <a:lnTo>
                  <a:pt x="95084" y="20319"/>
                </a:lnTo>
                <a:lnTo>
                  <a:pt x="118709" y="20319"/>
                </a:lnTo>
                <a:lnTo>
                  <a:pt x="130124" y="17779"/>
                </a:lnTo>
                <a:lnTo>
                  <a:pt x="159613" y="12700"/>
                </a:lnTo>
                <a:lnTo>
                  <a:pt x="160527" y="12700"/>
                </a:lnTo>
                <a:lnTo>
                  <a:pt x="188683" y="10160"/>
                </a:lnTo>
                <a:lnTo>
                  <a:pt x="213194" y="7619"/>
                </a:lnTo>
                <a:lnTo>
                  <a:pt x="254317" y="7619"/>
                </a:lnTo>
                <a:lnTo>
                  <a:pt x="245617" y="6350"/>
                </a:lnTo>
                <a:lnTo>
                  <a:pt x="246062" y="6350"/>
                </a:lnTo>
                <a:lnTo>
                  <a:pt x="231508" y="5079"/>
                </a:lnTo>
                <a:lnTo>
                  <a:pt x="213017" y="3810"/>
                </a:lnTo>
                <a:lnTo>
                  <a:pt x="159207" y="1269"/>
                </a:lnTo>
                <a:close/>
              </a:path>
              <a:path w="386079" h="369570">
                <a:moveTo>
                  <a:pt x="5198" y="19295"/>
                </a:moveTo>
                <a:lnTo>
                  <a:pt x="6146" y="20319"/>
                </a:lnTo>
                <a:lnTo>
                  <a:pt x="5198" y="19295"/>
                </a:lnTo>
                <a:close/>
              </a:path>
              <a:path w="386079" h="369570">
                <a:moveTo>
                  <a:pt x="271670" y="13013"/>
                </a:moveTo>
                <a:lnTo>
                  <a:pt x="272654" y="20190"/>
                </a:lnTo>
                <a:lnTo>
                  <a:pt x="273469" y="19050"/>
                </a:lnTo>
                <a:lnTo>
                  <a:pt x="272694" y="13969"/>
                </a:lnTo>
                <a:lnTo>
                  <a:pt x="271670" y="13013"/>
                </a:lnTo>
                <a:close/>
              </a:path>
              <a:path w="386079" h="369570">
                <a:moveTo>
                  <a:pt x="1932" y="15768"/>
                </a:moveTo>
                <a:lnTo>
                  <a:pt x="2273" y="16510"/>
                </a:lnTo>
                <a:lnTo>
                  <a:pt x="5198" y="19295"/>
                </a:lnTo>
                <a:lnTo>
                  <a:pt x="1932" y="15768"/>
                </a:lnTo>
                <a:close/>
              </a:path>
              <a:path w="386079" h="369570">
                <a:moveTo>
                  <a:pt x="1077" y="7602"/>
                </a:moveTo>
                <a:lnTo>
                  <a:pt x="0" y="8889"/>
                </a:lnTo>
                <a:lnTo>
                  <a:pt x="266" y="13969"/>
                </a:lnTo>
                <a:lnTo>
                  <a:pt x="1932" y="15768"/>
                </a:lnTo>
                <a:lnTo>
                  <a:pt x="1104" y="13969"/>
                </a:lnTo>
                <a:lnTo>
                  <a:pt x="1077" y="7602"/>
                </a:lnTo>
                <a:close/>
              </a:path>
              <a:path w="386079" h="369570">
                <a:moveTo>
                  <a:pt x="263321" y="7619"/>
                </a:moveTo>
                <a:lnTo>
                  <a:pt x="262293" y="7619"/>
                </a:lnTo>
                <a:lnTo>
                  <a:pt x="263512" y="8889"/>
                </a:lnTo>
                <a:lnTo>
                  <a:pt x="267258" y="8889"/>
                </a:lnTo>
                <a:lnTo>
                  <a:pt x="271670" y="13013"/>
                </a:lnTo>
                <a:lnTo>
                  <a:pt x="271627" y="12700"/>
                </a:lnTo>
                <a:lnTo>
                  <a:pt x="268516" y="8889"/>
                </a:lnTo>
                <a:lnTo>
                  <a:pt x="263321" y="7619"/>
                </a:lnTo>
                <a:close/>
              </a:path>
              <a:path w="386079" h="369570">
                <a:moveTo>
                  <a:pt x="6379" y="1269"/>
                </a:moveTo>
                <a:lnTo>
                  <a:pt x="5511" y="1269"/>
                </a:lnTo>
                <a:lnTo>
                  <a:pt x="1066" y="5079"/>
                </a:lnTo>
                <a:lnTo>
                  <a:pt x="1077" y="7602"/>
                </a:lnTo>
                <a:lnTo>
                  <a:pt x="6379" y="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35813" y="4028998"/>
            <a:ext cx="607027" cy="1796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3231" y="3275736"/>
            <a:ext cx="311335" cy="19574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16559" y="3385299"/>
            <a:ext cx="1063254" cy="5757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6114" y="3519360"/>
            <a:ext cx="316077" cy="23624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05917" y="3522129"/>
            <a:ext cx="191985" cy="2432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10946" y="3383750"/>
            <a:ext cx="330580" cy="4470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16419" y="3526510"/>
            <a:ext cx="431169" cy="18288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55622" y="3285794"/>
            <a:ext cx="487449" cy="56522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50932" y="3342525"/>
            <a:ext cx="231457" cy="24789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212540" y="3473043"/>
            <a:ext cx="123189" cy="25400"/>
          </a:xfrm>
          <a:custGeom>
            <a:avLst/>
            <a:gdLst/>
            <a:ahLst/>
            <a:cxnLst/>
            <a:rect l="l" t="t" r="r" b="b"/>
            <a:pathLst>
              <a:path w="123190" h="25400">
                <a:moveTo>
                  <a:pt x="96050" y="0"/>
                </a:moveTo>
                <a:lnTo>
                  <a:pt x="95326" y="12"/>
                </a:lnTo>
                <a:lnTo>
                  <a:pt x="76708" y="1320"/>
                </a:lnTo>
                <a:lnTo>
                  <a:pt x="3517" y="8102"/>
                </a:lnTo>
                <a:lnTo>
                  <a:pt x="0" y="12331"/>
                </a:lnTo>
                <a:lnTo>
                  <a:pt x="889" y="21882"/>
                </a:lnTo>
                <a:lnTo>
                  <a:pt x="5118" y="25387"/>
                </a:lnTo>
                <a:lnTo>
                  <a:pt x="10160" y="24917"/>
                </a:lnTo>
                <a:lnTo>
                  <a:pt x="78271" y="16433"/>
                </a:lnTo>
                <a:lnTo>
                  <a:pt x="96262" y="14452"/>
                </a:lnTo>
                <a:lnTo>
                  <a:pt x="96050" y="14452"/>
                </a:lnTo>
                <a:lnTo>
                  <a:pt x="96608" y="14414"/>
                </a:lnTo>
                <a:lnTo>
                  <a:pt x="97338" y="14414"/>
                </a:lnTo>
                <a:lnTo>
                  <a:pt x="108077" y="14096"/>
                </a:lnTo>
                <a:lnTo>
                  <a:pt x="120040" y="13576"/>
                </a:lnTo>
                <a:lnTo>
                  <a:pt x="122821" y="10540"/>
                </a:lnTo>
                <a:lnTo>
                  <a:pt x="122516" y="3581"/>
                </a:lnTo>
                <a:lnTo>
                  <a:pt x="119824" y="876"/>
                </a:lnTo>
                <a:lnTo>
                  <a:pt x="108165" y="368"/>
                </a:lnTo>
                <a:lnTo>
                  <a:pt x="96050" y="0"/>
                </a:lnTo>
                <a:close/>
              </a:path>
              <a:path w="123190" h="25400">
                <a:moveTo>
                  <a:pt x="97338" y="14414"/>
                </a:moveTo>
                <a:lnTo>
                  <a:pt x="96608" y="14414"/>
                </a:lnTo>
                <a:lnTo>
                  <a:pt x="96340" y="14444"/>
                </a:lnTo>
                <a:lnTo>
                  <a:pt x="97338" y="14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12870" y="3544023"/>
            <a:ext cx="153670" cy="37465"/>
          </a:xfrm>
          <a:custGeom>
            <a:avLst/>
            <a:gdLst/>
            <a:ahLst/>
            <a:cxnLst/>
            <a:rect l="l" t="t" r="r" b="b"/>
            <a:pathLst>
              <a:path w="153670" h="37464">
                <a:moveTo>
                  <a:pt x="6889" y="31042"/>
                </a:moveTo>
                <a:lnTo>
                  <a:pt x="9410" y="32664"/>
                </a:lnTo>
                <a:lnTo>
                  <a:pt x="10769" y="33362"/>
                </a:lnTo>
                <a:lnTo>
                  <a:pt x="20066" y="37185"/>
                </a:lnTo>
                <a:lnTo>
                  <a:pt x="24104" y="35509"/>
                </a:lnTo>
                <a:lnTo>
                  <a:pt x="25732" y="31534"/>
                </a:lnTo>
                <a:lnTo>
                  <a:pt x="8572" y="31534"/>
                </a:lnTo>
                <a:lnTo>
                  <a:pt x="6889" y="31042"/>
                </a:lnTo>
                <a:close/>
              </a:path>
              <a:path w="153670" h="37464">
                <a:moveTo>
                  <a:pt x="12883" y="13580"/>
                </a:moveTo>
                <a:lnTo>
                  <a:pt x="5606" y="13868"/>
                </a:lnTo>
                <a:lnTo>
                  <a:pt x="934" y="19456"/>
                </a:lnTo>
                <a:lnTo>
                  <a:pt x="1181" y="25704"/>
                </a:lnTo>
                <a:lnTo>
                  <a:pt x="2261" y="27600"/>
                </a:lnTo>
                <a:lnTo>
                  <a:pt x="4673" y="29616"/>
                </a:lnTo>
                <a:lnTo>
                  <a:pt x="6889" y="31042"/>
                </a:lnTo>
                <a:lnTo>
                  <a:pt x="8572" y="31534"/>
                </a:lnTo>
                <a:lnTo>
                  <a:pt x="26439" y="29099"/>
                </a:lnTo>
                <a:lnTo>
                  <a:pt x="26111" y="26911"/>
                </a:lnTo>
                <a:lnTo>
                  <a:pt x="20497" y="20142"/>
                </a:lnTo>
                <a:lnTo>
                  <a:pt x="19418" y="19062"/>
                </a:lnTo>
                <a:lnTo>
                  <a:pt x="12883" y="13580"/>
                </a:lnTo>
                <a:close/>
              </a:path>
              <a:path w="153670" h="37464">
                <a:moveTo>
                  <a:pt x="26439" y="29099"/>
                </a:moveTo>
                <a:lnTo>
                  <a:pt x="8572" y="31534"/>
                </a:lnTo>
                <a:lnTo>
                  <a:pt x="25732" y="31534"/>
                </a:lnTo>
                <a:lnTo>
                  <a:pt x="26517" y="29616"/>
                </a:lnTo>
                <a:lnTo>
                  <a:pt x="26439" y="29099"/>
                </a:lnTo>
                <a:close/>
              </a:path>
              <a:path w="153670" h="37464">
                <a:moveTo>
                  <a:pt x="4658" y="29606"/>
                </a:moveTo>
                <a:lnTo>
                  <a:pt x="6096" y="30810"/>
                </a:lnTo>
                <a:lnTo>
                  <a:pt x="6889" y="31042"/>
                </a:lnTo>
                <a:lnTo>
                  <a:pt x="4658" y="29606"/>
                </a:lnTo>
                <a:close/>
              </a:path>
              <a:path w="153670" h="37464">
                <a:moveTo>
                  <a:pt x="2261" y="27600"/>
                </a:moveTo>
                <a:lnTo>
                  <a:pt x="2679" y="28333"/>
                </a:lnTo>
                <a:lnTo>
                  <a:pt x="4658" y="29606"/>
                </a:lnTo>
                <a:lnTo>
                  <a:pt x="2261" y="27600"/>
                </a:lnTo>
                <a:close/>
              </a:path>
              <a:path w="153670" h="37464">
                <a:moveTo>
                  <a:pt x="31893" y="12827"/>
                </a:moveTo>
                <a:lnTo>
                  <a:pt x="12883" y="13580"/>
                </a:lnTo>
                <a:lnTo>
                  <a:pt x="19418" y="19062"/>
                </a:lnTo>
                <a:lnTo>
                  <a:pt x="20497" y="20142"/>
                </a:lnTo>
                <a:lnTo>
                  <a:pt x="26111" y="26911"/>
                </a:lnTo>
                <a:lnTo>
                  <a:pt x="26439" y="29099"/>
                </a:lnTo>
                <a:lnTo>
                  <a:pt x="33832" y="28092"/>
                </a:lnTo>
                <a:lnTo>
                  <a:pt x="54678" y="24536"/>
                </a:lnTo>
                <a:lnTo>
                  <a:pt x="73689" y="21945"/>
                </a:lnTo>
                <a:lnTo>
                  <a:pt x="93891" y="19850"/>
                </a:lnTo>
                <a:lnTo>
                  <a:pt x="122435" y="15989"/>
                </a:lnTo>
                <a:lnTo>
                  <a:pt x="137617" y="14262"/>
                </a:lnTo>
                <a:lnTo>
                  <a:pt x="151066" y="12903"/>
                </a:lnTo>
                <a:lnTo>
                  <a:pt x="31673" y="12852"/>
                </a:lnTo>
                <a:lnTo>
                  <a:pt x="31893" y="12827"/>
                </a:lnTo>
                <a:close/>
              </a:path>
              <a:path w="153670" h="37464">
                <a:moveTo>
                  <a:pt x="934" y="19456"/>
                </a:moveTo>
                <a:lnTo>
                  <a:pt x="0" y="20574"/>
                </a:lnTo>
                <a:lnTo>
                  <a:pt x="482" y="26111"/>
                </a:lnTo>
                <a:lnTo>
                  <a:pt x="2261" y="27600"/>
                </a:lnTo>
                <a:lnTo>
                  <a:pt x="1181" y="25704"/>
                </a:lnTo>
                <a:lnTo>
                  <a:pt x="934" y="19456"/>
                </a:lnTo>
                <a:close/>
              </a:path>
              <a:path w="153670" h="37464">
                <a:moveTo>
                  <a:pt x="5606" y="13868"/>
                </a:moveTo>
                <a:lnTo>
                  <a:pt x="4648" y="13906"/>
                </a:lnTo>
                <a:lnTo>
                  <a:pt x="876" y="17995"/>
                </a:lnTo>
                <a:lnTo>
                  <a:pt x="934" y="19456"/>
                </a:lnTo>
                <a:lnTo>
                  <a:pt x="5606" y="13868"/>
                </a:lnTo>
                <a:close/>
              </a:path>
              <a:path w="153670" h="37464">
                <a:moveTo>
                  <a:pt x="11772" y="12649"/>
                </a:moveTo>
                <a:lnTo>
                  <a:pt x="6223" y="13131"/>
                </a:lnTo>
                <a:lnTo>
                  <a:pt x="5606" y="13868"/>
                </a:lnTo>
                <a:lnTo>
                  <a:pt x="12883" y="13580"/>
                </a:lnTo>
                <a:lnTo>
                  <a:pt x="11772" y="12649"/>
                </a:lnTo>
                <a:close/>
              </a:path>
              <a:path w="153670" h="37464">
                <a:moveTo>
                  <a:pt x="151139" y="12814"/>
                </a:moveTo>
                <a:lnTo>
                  <a:pt x="32232" y="12814"/>
                </a:lnTo>
                <a:lnTo>
                  <a:pt x="31673" y="12852"/>
                </a:lnTo>
                <a:lnTo>
                  <a:pt x="151107" y="12852"/>
                </a:lnTo>
                <a:close/>
              </a:path>
              <a:path w="153670" h="37464">
                <a:moveTo>
                  <a:pt x="153586" y="9016"/>
                </a:moveTo>
                <a:lnTo>
                  <a:pt x="72517" y="9016"/>
                </a:lnTo>
                <a:lnTo>
                  <a:pt x="52908" y="10464"/>
                </a:lnTo>
                <a:lnTo>
                  <a:pt x="31893" y="12827"/>
                </a:lnTo>
                <a:lnTo>
                  <a:pt x="32232" y="12814"/>
                </a:lnTo>
                <a:lnTo>
                  <a:pt x="151139" y="12814"/>
                </a:lnTo>
                <a:lnTo>
                  <a:pt x="153657" y="9728"/>
                </a:lnTo>
                <a:lnTo>
                  <a:pt x="153586" y="9016"/>
                </a:lnTo>
                <a:close/>
              </a:path>
              <a:path w="153670" h="37464">
                <a:moveTo>
                  <a:pt x="153381" y="6959"/>
                </a:moveTo>
                <a:lnTo>
                  <a:pt x="92300" y="6966"/>
                </a:lnTo>
                <a:lnTo>
                  <a:pt x="72326" y="9029"/>
                </a:lnTo>
                <a:lnTo>
                  <a:pt x="72517" y="9016"/>
                </a:lnTo>
                <a:lnTo>
                  <a:pt x="153586" y="9016"/>
                </a:lnTo>
                <a:lnTo>
                  <a:pt x="153381" y="6959"/>
                </a:lnTo>
                <a:close/>
              </a:path>
              <a:path w="153670" h="37464">
                <a:moveTo>
                  <a:pt x="149758" y="0"/>
                </a:moveTo>
                <a:lnTo>
                  <a:pt x="136232" y="1358"/>
                </a:lnTo>
                <a:lnTo>
                  <a:pt x="120789" y="3111"/>
                </a:lnTo>
                <a:lnTo>
                  <a:pt x="92289" y="6966"/>
                </a:lnTo>
                <a:lnTo>
                  <a:pt x="153381" y="6959"/>
                </a:lnTo>
                <a:lnTo>
                  <a:pt x="152946" y="2590"/>
                </a:lnTo>
                <a:lnTo>
                  <a:pt x="1497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39463" y="3258781"/>
            <a:ext cx="432142" cy="3301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2253" y="4817770"/>
            <a:ext cx="442022" cy="20527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340942" y="4871440"/>
            <a:ext cx="149225" cy="77470"/>
          </a:xfrm>
          <a:custGeom>
            <a:avLst/>
            <a:gdLst/>
            <a:ahLst/>
            <a:cxnLst/>
            <a:rect l="l" t="t" r="r" b="b"/>
            <a:pathLst>
              <a:path w="149225" h="77470">
                <a:moveTo>
                  <a:pt x="94716" y="3175"/>
                </a:moveTo>
                <a:lnTo>
                  <a:pt x="91554" y="0"/>
                </a:lnTo>
                <a:lnTo>
                  <a:pt x="50977" y="0"/>
                </a:lnTo>
                <a:lnTo>
                  <a:pt x="49606" y="139"/>
                </a:lnTo>
                <a:lnTo>
                  <a:pt x="29654" y="4076"/>
                </a:lnTo>
                <a:lnTo>
                  <a:pt x="29933" y="4038"/>
                </a:lnTo>
                <a:lnTo>
                  <a:pt x="29451" y="4114"/>
                </a:lnTo>
                <a:lnTo>
                  <a:pt x="29654" y="4076"/>
                </a:lnTo>
                <a:lnTo>
                  <a:pt x="29324" y="4114"/>
                </a:lnTo>
                <a:lnTo>
                  <a:pt x="3619" y="7391"/>
                </a:lnTo>
                <a:lnTo>
                  <a:pt x="0" y="12077"/>
                </a:lnTo>
                <a:lnTo>
                  <a:pt x="1295" y="22339"/>
                </a:lnTo>
                <a:lnTo>
                  <a:pt x="5994" y="25958"/>
                </a:lnTo>
                <a:lnTo>
                  <a:pt x="11772" y="25222"/>
                </a:lnTo>
                <a:lnTo>
                  <a:pt x="12433" y="25069"/>
                </a:lnTo>
                <a:lnTo>
                  <a:pt x="32423" y="17983"/>
                </a:lnTo>
                <a:lnTo>
                  <a:pt x="32727" y="17881"/>
                </a:lnTo>
                <a:lnTo>
                  <a:pt x="33540" y="17716"/>
                </a:lnTo>
                <a:lnTo>
                  <a:pt x="51638" y="14147"/>
                </a:lnTo>
                <a:lnTo>
                  <a:pt x="91554" y="14147"/>
                </a:lnTo>
                <a:lnTo>
                  <a:pt x="91681" y="14008"/>
                </a:lnTo>
                <a:lnTo>
                  <a:pt x="94716" y="10972"/>
                </a:lnTo>
                <a:lnTo>
                  <a:pt x="94716" y="4038"/>
                </a:lnTo>
                <a:lnTo>
                  <a:pt x="94716" y="3175"/>
                </a:lnTo>
                <a:close/>
              </a:path>
              <a:path w="149225" h="77470">
                <a:moveTo>
                  <a:pt x="146939" y="52743"/>
                </a:moveTo>
                <a:lnTo>
                  <a:pt x="144170" y="50698"/>
                </a:lnTo>
                <a:lnTo>
                  <a:pt x="130581" y="52743"/>
                </a:lnTo>
                <a:lnTo>
                  <a:pt x="146939" y="52743"/>
                </a:lnTo>
                <a:close/>
              </a:path>
              <a:path w="149225" h="77470">
                <a:moveTo>
                  <a:pt x="149110" y="61468"/>
                </a:moveTo>
                <a:lnTo>
                  <a:pt x="148590" y="58077"/>
                </a:lnTo>
                <a:lnTo>
                  <a:pt x="148412" y="56832"/>
                </a:lnTo>
                <a:lnTo>
                  <a:pt x="147904" y="53454"/>
                </a:lnTo>
                <a:lnTo>
                  <a:pt x="147002" y="52793"/>
                </a:lnTo>
                <a:lnTo>
                  <a:pt x="130479" y="52755"/>
                </a:lnTo>
                <a:lnTo>
                  <a:pt x="130200" y="52793"/>
                </a:lnTo>
                <a:lnTo>
                  <a:pt x="90068" y="56832"/>
                </a:lnTo>
                <a:lnTo>
                  <a:pt x="89839" y="56845"/>
                </a:lnTo>
                <a:lnTo>
                  <a:pt x="66852" y="58077"/>
                </a:lnTo>
                <a:lnTo>
                  <a:pt x="66662" y="58077"/>
                </a:lnTo>
                <a:lnTo>
                  <a:pt x="42989" y="57429"/>
                </a:lnTo>
                <a:lnTo>
                  <a:pt x="42824" y="57429"/>
                </a:lnTo>
                <a:lnTo>
                  <a:pt x="42684" y="57429"/>
                </a:lnTo>
                <a:lnTo>
                  <a:pt x="42519" y="57416"/>
                </a:lnTo>
                <a:lnTo>
                  <a:pt x="32181" y="56794"/>
                </a:lnTo>
                <a:lnTo>
                  <a:pt x="24828" y="56476"/>
                </a:lnTo>
                <a:lnTo>
                  <a:pt x="21031" y="55118"/>
                </a:lnTo>
                <a:lnTo>
                  <a:pt x="18757" y="56210"/>
                </a:lnTo>
                <a:lnTo>
                  <a:pt x="17818" y="56159"/>
                </a:lnTo>
                <a:lnTo>
                  <a:pt x="16687" y="57200"/>
                </a:lnTo>
                <a:lnTo>
                  <a:pt x="15316" y="57848"/>
                </a:lnTo>
                <a:lnTo>
                  <a:pt x="14998" y="58750"/>
                </a:lnTo>
                <a:lnTo>
                  <a:pt x="13144" y="60439"/>
                </a:lnTo>
                <a:lnTo>
                  <a:pt x="12954" y="64477"/>
                </a:lnTo>
                <a:lnTo>
                  <a:pt x="11620" y="68262"/>
                </a:lnTo>
                <a:lnTo>
                  <a:pt x="12687" y="70535"/>
                </a:lnTo>
                <a:lnTo>
                  <a:pt x="12674" y="71005"/>
                </a:lnTo>
                <a:lnTo>
                  <a:pt x="13271" y="71755"/>
                </a:lnTo>
                <a:lnTo>
                  <a:pt x="14338" y="73977"/>
                </a:lnTo>
                <a:lnTo>
                  <a:pt x="15379" y="74358"/>
                </a:lnTo>
                <a:lnTo>
                  <a:pt x="16256" y="75425"/>
                </a:lnTo>
                <a:lnTo>
                  <a:pt x="20383" y="76123"/>
                </a:lnTo>
                <a:lnTo>
                  <a:pt x="20764" y="76250"/>
                </a:lnTo>
                <a:lnTo>
                  <a:pt x="22047" y="76441"/>
                </a:lnTo>
                <a:lnTo>
                  <a:pt x="22250" y="76441"/>
                </a:lnTo>
                <a:lnTo>
                  <a:pt x="24892" y="76873"/>
                </a:lnTo>
                <a:lnTo>
                  <a:pt x="27343" y="76962"/>
                </a:lnTo>
                <a:lnTo>
                  <a:pt x="36169" y="76174"/>
                </a:lnTo>
                <a:lnTo>
                  <a:pt x="36537" y="75730"/>
                </a:lnTo>
                <a:lnTo>
                  <a:pt x="43230" y="75323"/>
                </a:lnTo>
                <a:lnTo>
                  <a:pt x="67589" y="72732"/>
                </a:lnTo>
                <a:lnTo>
                  <a:pt x="91198" y="71462"/>
                </a:lnTo>
                <a:lnTo>
                  <a:pt x="117906" y="68732"/>
                </a:lnTo>
                <a:lnTo>
                  <a:pt x="132003" y="67360"/>
                </a:lnTo>
                <a:lnTo>
                  <a:pt x="146354" y="65201"/>
                </a:lnTo>
                <a:lnTo>
                  <a:pt x="149110" y="61468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37321" y="4540415"/>
            <a:ext cx="34290" cy="228600"/>
          </a:xfrm>
          <a:custGeom>
            <a:avLst/>
            <a:gdLst/>
            <a:ahLst/>
            <a:cxnLst/>
            <a:rect l="l" t="t" r="r" b="b"/>
            <a:pathLst>
              <a:path w="34289" h="228600">
                <a:moveTo>
                  <a:pt x="21464" y="216166"/>
                </a:moveTo>
                <a:lnTo>
                  <a:pt x="125" y="216166"/>
                </a:lnTo>
                <a:lnTo>
                  <a:pt x="0" y="223100"/>
                </a:lnTo>
                <a:lnTo>
                  <a:pt x="4699" y="227964"/>
                </a:lnTo>
                <a:lnTo>
                  <a:pt x="16510" y="228168"/>
                </a:lnTo>
                <a:lnTo>
                  <a:pt x="21374" y="223469"/>
                </a:lnTo>
                <a:lnTo>
                  <a:pt x="21464" y="216166"/>
                </a:lnTo>
                <a:close/>
              </a:path>
              <a:path w="34289" h="228600">
                <a:moveTo>
                  <a:pt x="127" y="216065"/>
                </a:moveTo>
                <a:close/>
              </a:path>
              <a:path w="34289" h="228600">
                <a:moveTo>
                  <a:pt x="21993" y="207340"/>
                </a:moveTo>
                <a:lnTo>
                  <a:pt x="774" y="207340"/>
                </a:lnTo>
                <a:lnTo>
                  <a:pt x="711" y="208343"/>
                </a:lnTo>
                <a:lnTo>
                  <a:pt x="620" y="208711"/>
                </a:lnTo>
                <a:lnTo>
                  <a:pt x="215" y="212318"/>
                </a:lnTo>
                <a:lnTo>
                  <a:pt x="127" y="216166"/>
                </a:lnTo>
                <a:lnTo>
                  <a:pt x="21463" y="216166"/>
                </a:lnTo>
                <a:lnTo>
                  <a:pt x="21386" y="214642"/>
                </a:lnTo>
                <a:lnTo>
                  <a:pt x="21907" y="209651"/>
                </a:lnTo>
                <a:lnTo>
                  <a:pt x="21993" y="207340"/>
                </a:lnTo>
                <a:close/>
              </a:path>
              <a:path w="34289" h="228600">
                <a:moveTo>
                  <a:pt x="21443" y="214096"/>
                </a:moveTo>
                <a:lnTo>
                  <a:pt x="21386" y="214642"/>
                </a:lnTo>
                <a:lnTo>
                  <a:pt x="21443" y="214096"/>
                </a:lnTo>
                <a:close/>
              </a:path>
              <a:path w="34289" h="228600">
                <a:moveTo>
                  <a:pt x="21512" y="213436"/>
                </a:moveTo>
                <a:lnTo>
                  <a:pt x="21443" y="214096"/>
                </a:lnTo>
                <a:lnTo>
                  <a:pt x="21512" y="213436"/>
                </a:lnTo>
                <a:close/>
              </a:path>
              <a:path w="34289" h="228600">
                <a:moveTo>
                  <a:pt x="720" y="207823"/>
                </a:moveTo>
                <a:lnTo>
                  <a:pt x="662" y="208343"/>
                </a:lnTo>
                <a:lnTo>
                  <a:pt x="720" y="207823"/>
                </a:lnTo>
                <a:close/>
              </a:path>
              <a:path w="34289" h="228600">
                <a:moveTo>
                  <a:pt x="23213" y="187972"/>
                </a:moveTo>
                <a:lnTo>
                  <a:pt x="2019" y="187972"/>
                </a:lnTo>
                <a:lnTo>
                  <a:pt x="1968" y="188887"/>
                </a:lnTo>
                <a:lnTo>
                  <a:pt x="901" y="199682"/>
                </a:lnTo>
                <a:lnTo>
                  <a:pt x="844" y="200875"/>
                </a:lnTo>
                <a:lnTo>
                  <a:pt x="720" y="207823"/>
                </a:lnTo>
                <a:lnTo>
                  <a:pt x="774" y="207340"/>
                </a:lnTo>
                <a:lnTo>
                  <a:pt x="21993" y="207340"/>
                </a:lnTo>
                <a:lnTo>
                  <a:pt x="22059" y="201688"/>
                </a:lnTo>
                <a:lnTo>
                  <a:pt x="23164" y="189991"/>
                </a:lnTo>
                <a:lnTo>
                  <a:pt x="23213" y="187972"/>
                </a:lnTo>
                <a:close/>
              </a:path>
              <a:path w="34289" h="228600">
                <a:moveTo>
                  <a:pt x="22089" y="201370"/>
                </a:moveTo>
                <a:lnTo>
                  <a:pt x="22059" y="201688"/>
                </a:lnTo>
                <a:lnTo>
                  <a:pt x="22089" y="201370"/>
                </a:lnTo>
                <a:close/>
              </a:path>
              <a:path w="34289" h="228600">
                <a:moveTo>
                  <a:pt x="22136" y="200875"/>
                </a:moveTo>
                <a:lnTo>
                  <a:pt x="22089" y="201370"/>
                </a:lnTo>
                <a:lnTo>
                  <a:pt x="22136" y="200875"/>
                </a:lnTo>
                <a:close/>
              </a:path>
              <a:path w="34289" h="228600">
                <a:moveTo>
                  <a:pt x="1972" y="188462"/>
                </a:moveTo>
                <a:lnTo>
                  <a:pt x="1932" y="188887"/>
                </a:lnTo>
                <a:lnTo>
                  <a:pt x="1972" y="188462"/>
                </a:lnTo>
                <a:close/>
              </a:path>
              <a:path w="34289" h="228600">
                <a:moveTo>
                  <a:pt x="32631" y="64642"/>
                </a:moveTo>
                <a:lnTo>
                  <a:pt x="11468" y="64642"/>
                </a:lnTo>
                <a:lnTo>
                  <a:pt x="11417" y="65455"/>
                </a:lnTo>
                <a:lnTo>
                  <a:pt x="11312" y="66090"/>
                </a:lnTo>
                <a:lnTo>
                  <a:pt x="8736" y="90081"/>
                </a:lnTo>
                <a:lnTo>
                  <a:pt x="6451" y="112217"/>
                </a:lnTo>
                <a:lnTo>
                  <a:pt x="4495" y="135039"/>
                </a:lnTo>
                <a:lnTo>
                  <a:pt x="3251" y="155714"/>
                </a:lnTo>
                <a:lnTo>
                  <a:pt x="2108" y="174193"/>
                </a:lnTo>
                <a:lnTo>
                  <a:pt x="1972" y="188462"/>
                </a:lnTo>
                <a:lnTo>
                  <a:pt x="2019" y="187972"/>
                </a:lnTo>
                <a:lnTo>
                  <a:pt x="23213" y="187972"/>
                </a:lnTo>
                <a:lnTo>
                  <a:pt x="23329" y="174955"/>
                </a:lnTo>
                <a:lnTo>
                  <a:pt x="25676" y="136575"/>
                </a:lnTo>
                <a:lnTo>
                  <a:pt x="27568" y="114211"/>
                </a:lnTo>
                <a:lnTo>
                  <a:pt x="30052" y="90042"/>
                </a:lnTo>
                <a:lnTo>
                  <a:pt x="32524" y="66903"/>
                </a:lnTo>
                <a:lnTo>
                  <a:pt x="32631" y="64642"/>
                </a:lnTo>
                <a:close/>
              </a:path>
              <a:path w="34289" h="228600">
                <a:moveTo>
                  <a:pt x="23364" y="174396"/>
                </a:moveTo>
                <a:lnTo>
                  <a:pt x="23338" y="174812"/>
                </a:lnTo>
                <a:lnTo>
                  <a:pt x="23364" y="174396"/>
                </a:lnTo>
                <a:close/>
              </a:path>
              <a:path w="34289" h="228600">
                <a:moveTo>
                  <a:pt x="3251" y="155689"/>
                </a:moveTo>
                <a:close/>
              </a:path>
              <a:path w="34289" h="228600">
                <a:moveTo>
                  <a:pt x="11432" y="64975"/>
                </a:moveTo>
                <a:lnTo>
                  <a:pt x="11380" y="65455"/>
                </a:lnTo>
                <a:lnTo>
                  <a:pt x="11432" y="64975"/>
                </a:lnTo>
                <a:close/>
              </a:path>
              <a:path w="34289" h="228600">
                <a:moveTo>
                  <a:pt x="17665" y="0"/>
                </a:moveTo>
                <a:lnTo>
                  <a:pt x="12954" y="4559"/>
                </a:lnTo>
                <a:lnTo>
                  <a:pt x="12260" y="38328"/>
                </a:lnTo>
                <a:lnTo>
                  <a:pt x="11432" y="64975"/>
                </a:lnTo>
                <a:lnTo>
                  <a:pt x="11468" y="64642"/>
                </a:lnTo>
                <a:lnTo>
                  <a:pt x="32631" y="64642"/>
                </a:lnTo>
                <a:lnTo>
                  <a:pt x="33420" y="37680"/>
                </a:lnTo>
                <a:lnTo>
                  <a:pt x="33769" y="4851"/>
                </a:lnTo>
                <a:lnTo>
                  <a:pt x="29146" y="126"/>
                </a:lnTo>
                <a:lnTo>
                  <a:pt x="17665" y="0"/>
                </a:lnTo>
                <a:close/>
              </a:path>
              <a:path w="34289" h="228600">
                <a:moveTo>
                  <a:pt x="12280" y="37680"/>
                </a:move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3140" y="4843005"/>
            <a:ext cx="290195" cy="24130"/>
          </a:xfrm>
          <a:custGeom>
            <a:avLst/>
            <a:gdLst/>
            <a:ahLst/>
            <a:cxnLst/>
            <a:rect l="l" t="t" r="r" b="b"/>
            <a:pathLst>
              <a:path w="290194" h="24129">
                <a:moveTo>
                  <a:pt x="225109" y="23177"/>
                </a:moveTo>
                <a:lnTo>
                  <a:pt x="71069" y="23177"/>
                </a:lnTo>
                <a:lnTo>
                  <a:pt x="91401" y="23685"/>
                </a:lnTo>
                <a:lnTo>
                  <a:pt x="135623" y="23685"/>
                </a:lnTo>
                <a:lnTo>
                  <a:pt x="225109" y="23177"/>
                </a:lnTo>
                <a:close/>
              </a:path>
              <a:path w="290194" h="24129">
                <a:moveTo>
                  <a:pt x="31521" y="1498"/>
                </a:moveTo>
                <a:lnTo>
                  <a:pt x="4584" y="2362"/>
                </a:lnTo>
                <a:lnTo>
                  <a:pt x="0" y="7251"/>
                </a:lnTo>
                <a:lnTo>
                  <a:pt x="368" y="18897"/>
                </a:lnTo>
                <a:lnTo>
                  <a:pt x="5181" y="23456"/>
                </a:lnTo>
                <a:lnTo>
                  <a:pt x="31646" y="22975"/>
                </a:lnTo>
                <a:lnTo>
                  <a:pt x="249117" y="22974"/>
                </a:lnTo>
                <a:lnTo>
                  <a:pt x="263055" y="22440"/>
                </a:lnTo>
                <a:lnTo>
                  <a:pt x="273037" y="21729"/>
                </a:lnTo>
                <a:lnTo>
                  <a:pt x="273926" y="21628"/>
                </a:lnTo>
                <a:lnTo>
                  <a:pt x="278001" y="20968"/>
                </a:lnTo>
                <a:lnTo>
                  <a:pt x="276466" y="20955"/>
                </a:lnTo>
                <a:lnTo>
                  <a:pt x="273160" y="17602"/>
                </a:lnTo>
                <a:lnTo>
                  <a:pt x="263220" y="17602"/>
                </a:lnTo>
                <a:lnTo>
                  <a:pt x="260108" y="14490"/>
                </a:lnTo>
                <a:lnTo>
                  <a:pt x="260108" y="6845"/>
                </a:lnTo>
                <a:lnTo>
                  <a:pt x="263220" y="3733"/>
                </a:lnTo>
                <a:lnTo>
                  <a:pt x="273159" y="3733"/>
                </a:lnTo>
                <a:lnTo>
                  <a:pt x="273710" y="3175"/>
                </a:lnTo>
                <a:lnTo>
                  <a:pt x="274234" y="2819"/>
                </a:lnTo>
                <a:lnTo>
                  <a:pt x="247129" y="2819"/>
                </a:lnTo>
                <a:lnTo>
                  <a:pt x="91668" y="2171"/>
                </a:lnTo>
                <a:lnTo>
                  <a:pt x="71602" y="1676"/>
                </a:lnTo>
                <a:lnTo>
                  <a:pt x="31521" y="1498"/>
                </a:lnTo>
                <a:close/>
              </a:path>
              <a:path w="290194" h="24129">
                <a:moveTo>
                  <a:pt x="249117" y="22974"/>
                </a:moveTo>
                <a:lnTo>
                  <a:pt x="31646" y="22975"/>
                </a:lnTo>
                <a:lnTo>
                  <a:pt x="52044" y="23050"/>
                </a:lnTo>
                <a:lnTo>
                  <a:pt x="71259" y="23190"/>
                </a:lnTo>
                <a:lnTo>
                  <a:pt x="71069" y="23177"/>
                </a:lnTo>
                <a:lnTo>
                  <a:pt x="225109" y="23177"/>
                </a:lnTo>
                <a:lnTo>
                  <a:pt x="247789" y="23025"/>
                </a:lnTo>
                <a:lnTo>
                  <a:pt x="249117" y="22974"/>
                </a:lnTo>
                <a:close/>
              </a:path>
              <a:path w="290194" h="24129">
                <a:moveTo>
                  <a:pt x="284781" y="18674"/>
                </a:moveTo>
                <a:lnTo>
                  <a:pt x="281012" y="20218"/>
                </a:lnTo>
                <a:lnTo>
                  <a:pt x="278866" y="20828"/>
                </a:lnTo>
                <a:lnTo>
                  <a:pt x="278001" y="20968"/>
                </a:lnTo>
                <a:lnTo>
                  <a:pt x="282409" y="21005"/>
                </a:lnTo>
                <a:lnTo>
                  <a:pt x="284781" y="18674"/>
                </a:lnTo>
                <a:close/>
              </a:path>
              <a:path w="290194" h="24129">
                <a:moveTo>
                  <a:pt x="271119" y="15532"/>
                </a:moveTo>
                <a:lnTo>
                  <a:pt x="276466" y="20955"/>
                </a:lnTo>
                <a:lnTo>
                  <a:pt x="278001" y="20968"/>
                </a:lnTo>
                <a:lnTo>
                  <a:pt x="278866" y="20828"/>
                </a:lnTo>
                <a:lnTo>
                  <a:pt x="281012" y="20218"/>
                </a:lnTo>
                <a:lnTo>
                  <a:pt x="284781" y="18674"/>
                </a:lnTo>
                <a:lnTo>
                  <a:pt x="285872" y="17602"/>
                </a:lnTo>
                <a:lnTo>
                  <a:pt x="276059" y="17602"/>
                </a:lnTo>
                <a:lnTo>
                  <a:pt x="271119" y="15532"/>
                </a:lnTo>
                <a:close/>
              </a:path>
              <a:path w="290194" h="24129">
                <a:moveTo>
                  <a:pt x="289163" y="14368"/>
                </a:moveTo>
                <a:lnTo>
                  <a:pt x="284781" y="18674"/>
                </a:lnTo>
                <a:lnTo>
                  <a:pt x="287896" y="17399"/>
                </a:lnTo>
                <a:lnTo>
                  <a:pt x="289163" y="14368"/>
                </a:lnTo>
                <a:close/>
              </a:path>
              <a:path w="290194" h="24129">
                <a:moveTo>
                  <a:pt x="273159" y="3733"/>
                </a:moveTo>
                <a:lnTo>
                  <a:pt x="263220" y="3733"/>
                </a:lnTo>
                <a:lnTo>
                  <a:pt x="260108" y="6845"/>
                </a:lnTo>
                <a:lnTo>
                  <a:pt x="260108" y="14490"/>
                </a:lnTo>
                <a:lnTo>
                  <a:pt x="263220" y="17602"/>
                </a:lnTo>
                <a:lnTo>
                  <a:pt x="273160" y="17602"/>
                </a:lnTo>
                <a:lnTo>
                  <a:pt x="271119" y="15532"/>
                </a:lnTo>
                <a:lnTo>
                  <a:pt x="287979" y="15532"/>
                </a:lnTo>
                <a:lnTo>
                  <a:pt x="289163" y="14368"/>
                </a:lnTo>
                <a:lnTo>
                  <a:pt x="289822" y="12792"/>
                </a:lnTo>
                <a:lnTo>
                  <a:pt x="289837" y="11029"/>
                </a:lnTo>
                <a:lnTo>
                  <a:pt x="287687" y="5803"/>
                </a:lnTo>
                <a:lnTo>
                  <a:pt x="271119" y="5803"/>
                </a:lnTo>
                <a:lnTo>
                  <a:pt x="273159" y="3733"/>
                </a:lnTo>
                <a:close/>
              </a:path>
              <a:path w="290194" h="24129">
                <a:moveTo>
                  <a:pt x="287979" y="15532"/>
                </a:moveTo>
                <a:lnTo>
                  <a:pt x="271119" y="15532"/>
                </a:lnTo>
                <a:lnTo>
                  <a:pt x="276059" y="17602"/>
                </a:lnTo>
                <a:lnTo>
                  <a:pt x="285872" y="17602"/>
                </a:lnTo>
                <a:lnTo>
                  <a:pt x="287979" y="15532"/>
                </a:lnTo>
                <a:close/>
              </a:path>
              <a:path w="290194" h="24129">
                <a:moveTo>
                  <a:pt x="289822" y="12792"/>
                </a:moveTo>
                <a:lnTo>
                  <a:pt x="289163" y="14368"/>
                </a:lnTo>
                <a:lnTo>
                  <a:pt x="289813" y="13728"/>
                </a:lnTo>
                <a:lnTo>
                  <a:pt x="289822" y="12792"/>
                </a:lnTo>
                <a:close/>
              </a:path>
              <a:path w="290194" h="24129">
                <a:moveTo>
                  <a:pt x="289837" y="11029"/>
                </a:moveTo>
                <a:lnTo>
                  <a:pt x="289822" y="12792"/>
                </a:lnTo>
                <a:lnTo>
                  <a:pt x="290194" y="11899"/>
                </a:lnTo>
                <a:lnTo>
                  <a:pt x="289837" y="11029"/>
                </a:lnTo>
                <a:close/>
              </a:path>
              <a:path w="290194" h="24129">
                <a:moveTo>
                  <a:pt x="287520" y="5397"/>
                </a:moveTo>
                <a:lnTo>
                  <a:pt x="289837" y="11029"/>
                </a:lnTo>
                <a:lnTo>
                  <a:pt x="289864" y="7785"/>
                </a:lnTo>
                <a:lnTo>
                  <a:pt x="287520" y="5397"/>
                </a:lnTo>
                <a:close/>
              </a:path>
              <a:path w="290194" h="24129">
                <a:moveTo>
                  <a:pt x="281660" y="1117"/>
                </a:moveTo>
                <a:lnTo>
                  <a:pt x="277368" y="1389"/>
                </a:lnTo>
                <a:lnTo>
                  <a:pt x="274777" y="2451"/>
                </a:lnTo>
                <a:lnTo>
                  <a:pt x="273710" y="3175"/>
                </a:lnTo>
                <a:lnTo>
                  <a:pt x="271119" y="5803"/>
                </a:lnTo>
                <a:lnTo>
                  <a:pt x="276059" y="3733"/>
                </a:lnTo>
                <a:lnTo>
                  <a:pt x="285886" y="3733"/>
                </a:lnTo>
                <a:lnTo>
                  <a:pt x="284314" y="2133"/>
                </a:lnTo>
                <a:lnTo>
                  <a:pt x="281660" y="1117"/>
                </a:lnTo>
                <a:close/>
              </a:path>
              <a:path w="290194" h="24129">
                <a:moveTo>
                  <a:pt x="285886" y="3733"/>
                </a:moveTo>
                <a:lnTo>
                  <a:pt x="276059" y="3733"/>
                </a:lnTo>
                <a:lnTo>
                  <a:pt x="271119" y="5803"/>
                </a:lnTo>
                <a:lnTo>
                  <a:pt x="287687" y="5803"/>
                </a:lnTo>
                <a:lnTo>
                  <a:pt x="287520" y="5397"/>
                </a:lnTo>
                <a:lnTo>
                  <a:pt x="285886" y="3733"/>
                </a:lnTo>
                <a:close/>
              </a:path>
              <a:path w="290194" h="24129">
                <a:moveTo>
                  <a:pt x="283426" y="1117"/>
                </a:moveTo>
                <a:lnTo>
                  <a:pt x="281660" y="1117"/>
                </a:lnTo>
                <a:lnTo>
                  <a:pt x="284314" y="2133"/>
                </a:lnTo>
                <a:lnTo>
                  <a:pt x="287520" y="5397"/>
                </a:lnTo>
                <a:lnTo>
                  <a:pt x="286307" y="2451"/>
                </a:lnTo>
                <a:lnTo>
                  <a:pt x="286184" y="2273"/>
                </a:lnTo>
                <a:lnTo>
                  <a:pt x="283426" y="1117"/>
                </a:lnTo>
                <a:close/>
              </a:path>
              <a:path w="290194" h="24129">
                <a:moveTo>
                  <a:pt x="247190" y="2817"/>
                </a:moveTo>
                <a:lnTo>
                  <a:pt x="247472" y="2819"/>
                </a:lnTo>
                <a:lnTo>
                  <a:pt x="247190" y="2817"/>
                </a:lnTo>
                <a:close/>
              </a:path>
              <a:path w="290194" h="24129">
                <a:moveTo>
                  <a:pt x="261981" y="2402"/>
                </a:moveTo>
                <a:lnTo>
                  <a:pt x="247190" y="2817"/>
                </a:lnTo>
                <a:lnTo>
                  <a:pt x="274236" y="2817"/>
                </a:lnTo>
                <a:lnTo>
                  <a:pt x="274777" y="2451"/>
                </a:lnTo>
                <a:lnTo>
                  <a:pt x="261785" y="2412"/>
                </a:lnTo>
                <a:lnTo>
                  <a:pt x="261981" y="2402"/>
                </a:lnTo>
                <a:close/>
              </a:path>
              <a:path w="290194" h="24129">
                <a:moveTo>
                  <a:pt x="276202" y="1866"/>
                </a:moveTo>
                <a:lnTo>
                  <a:pt x="271780" y="1866"/>
                </a:lnTo>
                <a:lnTo>
                  <a:pt x="261981" y="2402"/>
                </a:lnTo>
                <a:lnTo>
                  <a:pt x="274901" y="2400"/>
                </a:lnTo>
                <a:lnTo>
                  <a:pt x="276202" y="1866"/>
                </a:lnTo>
                <a:close/>
              </a:path>
              <a:path w="290194" h="24129">
                <a:moveTo>
                  <a:pt x="277368" y="1389"/>
                </a:moveTo>
                <a:lnTo>
                  <a:pt x="276440" y="1447"/>
                </a:lnTo>
                <a:lnTo>
                  <a:pt x="271462" y="1879"/>
                </a:lnTo>
                <a:lnTo>
                  <a:pt x="271780" y="1866"/>
                </a:lnTo>
                <a:lnTo>
                  <a:pt x="276202" y="1866"/>
                </a:lnTo>
                <a:lnTo>
                  <a:pt x="277368" y="1389"/>
                </a:lnTo>
                <a:close/>
              </a:path>
              <a:path w="290194" h="24129">
                <a:moveTo>
                  <a:pt x="280758" y="0"/>
                </a:moveTo>
                <a:lnTo>
                  <a:pt x="277368" y="1389"/>
                </a:lnTo>
                <a:lnTo>
                  <a:pt x="281660" y="1117"/>
                </a:lnTo>
                <a:lnTo>
                  <a:pt x="283426" y="1117"/>
                </a:lnTo>
                <a:lnTo>
                  <a:pt x="280758" y="0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88617" y="4953292"/>
            <a:ext cx="226683" cy="19754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92972" y="5505729"/>
            <a:ext cx="1169670" cy="1188720"/>
            <a:chOff x="2292972" y="5505729"/>
            <a:chExt cx="1169670" cy="1188720"/>
          </a:xfrm>
        </p:grpSpPr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92972" y="5505729"/>
              <a:ext cx="101574" cy="1364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96655" y="5649943"/>
              <a:ext cx="610023" cy="10443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45619" y="5981126"/>
              <a:ext cx="416510" cy="173989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92147" y="4302391"/>
            <a:ext cx="575612" cy="113205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69761" y="4727968"/>
            <a:ext cx="112541" cy="14213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063430" y="4607102"/>
            <a:ext cx="240283" cy="300367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3389972" y="4459884"/>
            <a:ext cx="774700" cy="425450"/>
            <a:chOff x="3389972" y="4459884"/>
            <a:chExt cx="774700" cy="425450"/>
          </a:xfrm>
        </p:grpSpPr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89972" y="4718164"/>
              <a:ext cx="324879" cy="16694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55459" y="4459884"/>
              <a:ext cx="408756" cy="421639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06244" y="5867556"/>
            <a:ext cx="504052" cy="385079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412367" y="6085065"/>
            <a:ext cx="248920" cy="93980"/>
          </a:xfrm>
          <a:custGeom>
            <a:avLst/>
            <a:gdLst/>
            <a:ahLst/>
            <a:cxnLst/>
            <a:rect l="l" t="t" r="r" b="b"/>
            <a:pathLst>
              <a:path w="248919" h="93979">
                <a:moveTo>
                  <a:pt x="4470" y="64490"/>
                </a:moveTo>
                <a:lnTo>
                  <a:pt x="2425" y="66535"/>
                </a:lnTo>
                <a:lnTo>
                  <a:pt x="4470" y="64490"/>
                </a:lnTo>
                <a:close/>
              </a:path>
              <a:path w="248919" h="93979">
                <a:moveTo>
                  <a:pt x="10033" y="64427"/>
                </a:moveTo>
                <a:lnTo>
                  <a:pt x="4533" y="64427"/>
                </a:lnTo>
                <a:lnTo>
                  <a:pt x="10033" y="64427"/>
                </a:lnTo>
                <a:close/>
              </a:path>
              <a:path w="248919" h="93979">
                <a:moveTo>
                  <a:pt x="227825" y="18656"/>
                </a:moveTo>
                <a:lnTo>
                  <a:pt x="225729" y="20294"/>
                </a:lnTo>
                <a:lnTo>
                  <a:pt x="226301" y="20281"/>
                </a:lnTo>
                <a:lnTo>
                  <a:pt x="227825" y="18656"/>
                </a:lnTo>
                <a:close/>
              </a:path>
              <a:path w="248919" h="93979">
                <a:moveTo>
                  <a:pt x="230949" y="6629"/>
                </a:moveTo>
                <a:lnTo>
                  <a:pt x="230225" y="5702"/>
                </a:lnTo>
                <a:lnTo>
                  <a:pt x="230225" y="5867"/>
                </a:lnTo>
                <a:lnTo>
                  <a:pt x="230162" y="5626"/>
                </a:lnTo>
                <a:lnTo>
                  <a:pt x="230200" y="5118"/>
                </a:lnTo>
                <a:lnTo>
                  <a:pt x="228549" y="3556"/>
                </a:lnTo>
                <a:lnTo>
                  <a:pt x="227177" y="1790"/>
                </a:lnTo>
                <a:lnTo>
                  <a:pt x="226606" y="1714"/>
                </a:lnTo>
                <a:lnTo>
                  <a:pt x="225742" y="914"/>
                </a:lnTo>
                <a:lnTo>
                  <a:pt x="220522" y="1054"/>
                </a:lnTo>
                <a:lnTo>
                  <a:pt x="219151" y="1016"/>
                </a:lnTo>
                <a:lnTo>
                  <a:pt x="214299" y="939"/>
                </a:lnTo>
                <a:lnTo>
                  <a:pt x="198424" y="901"/>
                </a:lnTo>
                <a:lnTo>
                  <a:pt x="198424" y="5613"/>
                </a:lnTo>
                <a:lnTo>
                  <a:pt x="197815" y="5702"/>
                </a:lnTo>
                <a:lnTo>
                  <a:pt x="198424" y="5613"/>
                </a:lnTo>
                <a:lnTo>
                  <a:pt x="198424" y="901"/>
                </a:lnTo>
                <a:lnTo>
                  <a:pt x="189280" y="863"/>
                </a:lnTo>
                <a:lnTo>
                  <a:pt x="172161" y="800"/>
                </a:lnTo>
                <a:lnTo>
                  <a:pt x="172161" y="9105"/>
                </a:lnTo>
                <a:lnTo>
                  <a:pt x="171665" y="9182"/>
                </a:lnTo>
                <a:lnTo>
                  <a:pt x="171919" y="9131"/>
                </a:lnTo>
                <a:lnTo>
                  <a:pt x="172161" y="9105"/>
                </a:lnTo>
                <a:lnTo>
                  <a:pt x="172161" y="800"/>
                </a:lnTo>
                <a:lnTo>
                  <a:pt x="93014" y="495"/>
                </a:lnTo>
                <a:lnTo>
                  <a:pt x="69329" y="0"/>
                </a:lnTo>
                <a:lnTo>
                  <a:pt x="45046" y="444"/>
                </a:lnTo>
                <a:lnTo>
                  <a:pt x="17018" y="762"/>
                </a:lnTo>
                <a:lnTo>
                  <a:pt x="12738" y="5118"/>
                </a:lnTo>
                <a:lnTo>
                  <a:pt x="12623" y="15824"/>
                </a:lnTo>
                <a:lnTo>
                  <a:pt x="12712" y="16675"/>
                </a:lnTo>
                <a:lnTo>
                  <a:pt x="17208" y="21082"/>
                </a:lnTo>
                <a:lnTo>
                  <a:pt x="45415" y="20916"/>
                </a:lnTo>
                <a:lnTo>
                  <a:pt x="69113" y="20510"/>
                </a:lnTo>
                <a:lnTo>
                  <a:pt x="92925" y="21005"/>
                </a:lnTo>
                <a:lnTo>
                  <a:pt x="119113" y="21005"/>
                </a:lnTo>
                <a:lnTo>
                  <a:pt x="165417" y="20815"/>
                </a:lnTo>
                <a:lnTo>
                  <a:pt x="165900" y="21196"/>
                </a:lnTo>
                <a:lnTo>
                  <a:pt x="169456" y="20789"/>
                </a:lnTo>
                <a:lnTo>
                  <a:pt x="189331" y="20637"/>
                </a:lnTo>
                <a:lnTo>
                  <a:pt x="214299" y="20548"/>
                </a:lnTo>
                <a:lnTo>
                  <a:pt x="220218" y="20459"/>
                </a:lnTo>
                <a:lnTo>
                  <a:pt x="207937" y="18999"/>
                </a:lnTo>
                <a:lnTo>
                  <a:pt x="214223" y="19735"/>
                </a:lnTo>
                <a:lnTo>
                  <a:pt x="217906" y="20167"/>
                </a:lnTo>
                <a:lnTo>
                  <a:pt x="220218" y="20459"/>
                </a:lnTo>
                <a:lnTo>
                  <a:pt x="224802" y="21018"/>
                </a:lnTo>
                <a:lnTo>
                  <a:pt x="225729" y="20294"/>
                </a:lnTo>
                <a:lnTo>
                  <a:pt x="225894" y="20154"/>
                </a:lnTo>
                <a:lnTo>
                  <a:pt x="227825" y="18656"/>
                </a:lnTo>
                <a:lnTo>
                  <a:pt x="229641" y="17246"/>
                </a:lnTo>
                <a:lnTo>
                  <a:pt x="229704" y="16675"/>
                </a:lnTo>
                <a:lnTo>
                  <a:pt x="230505" y="15824"/>
                </a:lnTo>
                <a:lnTo>
                  <a:pt x="230378" y="11201"/>
                </a:lnTo>
                <a:lnTo>
                  <a:pt x="230949" y="6629"/>
                </a:lnTo>
                <a:close/>
              </a:path>
              <a:path w="248919" h="93979">
                <a:moveTo>
                  <a:pt x="247091" y="63525"/>
                </a:moveTo>
                <a:lnTo>
                  <a:pt x="245351" y="62179"/>
                </a:lnTo>
                <a:lnTo>
                  <a:pt x="234772" y="63525"/>
                </a:lnTo>
                <a:lnTo>
                  <a:pt x="247091" y="63525"/>
                </a:lnTo>
                <a:close/>
              </a:path>
              <a:path w="248919" h="93979">
                <a:moveTo>
                  <a:pt x="248094" y="64757"/>
                </a:moveTo>
                <a:lnTo>
                  <a:pt x="248031" y="64249"/>
                </a:lnTo>
                <a:lnTo>
                  <a:pt x="247091" y="63525"/>
                </a:lnTo>
                <a:lnTo>
                  <a:pt x="234683" y="63538"/>
                </a:lnTo>
                <a:lnTo>
                  <a:pt x="224142" y="64757"/>
                </a:lnTo>
                <a:lnTo>
                  <a:pt x="248094" y="64757"/>
                </a:lnTo>
                <a:close/>
              </a:path>
              <a:path w="248919" h="93979">
                <a:moveTo>
                  <a:pt x="248310" y="66484"/>
                </a:moveTo>
                <a:lnTo>
                  <a:pt x="248094" y="64757"/>
                </a:lnTo>
                <a:lnTo>
                  <a:pt x="223926" y="64782"/>
                </a:lnTo>
                <a:lnTo>
                  <a:pt x="202133" y="66484"/>
                </a:lnTo>
                <a:lnTo>
                  <a:pt x="248310" y="66484"/>
                </a:lnTo>
                <a:close/>
              </a:path>
              <a:path w="248919" h="93979">
                <a:moveTo>
                  <a:pt x="248767" y="70104"/>
                </a:moveTo>
                <a:lnTo>
                  <a:pt x="248513" y="68122"/>
                </a:lnTo>
                <a:lnTo>
                  <a:pt x="248310" y="66484"/>
                </a:lnTo>
                <a:lnTo>
                  <a:pt x="201980" y="66497"/>
                </a:lnTo>
                <a:lnTo>
                  <a:pt x="180505" y="68097"/>
                </a:lnTo>
                <a:lnTo>
                  <a:pt x="155549" y="66459"/>
                </a:lnTo>
                <a:lnTo>
                  <a:pt x="60413" y="64477"/>
                </a:lnTo>
                <a:lnTo>
                  <a:pt x="40487" y="64452"/>
                </a:lnTo>
                <a:lnTo>
                  <a:pt x="24295" y="64414"/>
                </a:lnTo>
                <a:lnTo>
                  <a:pt x="15709" y="64427"/>
                </a:lnTo>
                <a:lnTo>
                  <a:pt x="4470" y="64490"/>
                </a:lnTo>
                <a:lnTo>
                  <a:pt x="990" y="67995"/>
                </a:lnTo>
                <a:lnTo>
                  <a:pt x="2425" y="66535"/>
                </a:lnTo>
                <a:lnTo>
                  <a:pt x="88" y="68872"/>
                </a:lnTo>
                <a:lnTo>
                  <a:pt x="0" y="76060"/>
                </a:lnTo>
                <a:lnTo>
                  <a:pt x="50" y="80264"/>
                </a:lnTo>
                <a:lnTo>
                  <a:pt x="2679" y="82867"/>
                </a:lnTo>
                <a:lnTo>
                  <a:pt x="7073" y="91782"/>
                </a:lnTo>
                <a:lnTo>
                  <a:pt x="11823" y="93395"/>
                </a:lnTo>
                <a:lnTo>
                  <a:pt x="18351" y="90170"/>
                </a:lnTo>
                <a:lnTo>
                  <a:pt x="20040" y="87553"/>
                </a:lnTo>
                <a:lnTo>
                  <a:pt x="20142" y="84759"/>
                </a:lnTo>
                <a:lnTo>
                  <a:pt x="24244" y="84759"/>
                </a:lnTo>
                <a:lnTo>
                  <a:pt x="40513" y="84721"/>
                </a:lnTo>
                <a:lnTo>
                  <a:pt x="60553" y="84696"/>
                </a:lnTo>
                <a:lnTo>
                  <a:pt x="132283" y="83312"/>
                </a:lnTo>
                <a:lnTo>
                  <a:pt x="156222" y="81635"/>
                </a:lnTo>
                <a:lnTo>
                  <a:pt x="180975" y="78790"/>
                </a:lnTo>
                <a:lnTo>
                  <a:pt x="225171" y="75399"/>
                </a:lnTo>
                <a:lnTo>
                  <a:pt x="236016" y="74142"/>
                </a:lnTo>
                <a:lnTo>
                  <a:pt x="246684" y="72783"/>
                </a:lnTo>
                <a:lnTo>
                  <a:pt x="248767" y="70104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7885" y="5812091"/>
            <a:ext cx="235585" cy="316865"/>
          </a:xfrm>
          <a:custGeom>
            <a:avLst/>
            <a:gdLst/>
            <a:ahLst/>
            <a:cxnLst/>
            <a:rect l="l" t="t" r="r" b="b"/>
            <a:pathLst>
              <a:path w="235585" h="316864">
                <a:moveTo>
                  <a:pt x="167614" y="57467"/>
                </a:moveTo>
                <a:lnTo>
                  <a:pt x="167563" y="57835"/>
                </a:lnTo>
                <a:lnTo>
                  <a:pt x="167614" y="57467"/>
                </a:lnTo>
                <a:close/>
              </a:path>
              <a:path w="235585" h="316864">
                <a:moveTo>
                  <a:pt x="190411" y="5054"/>
                </a:moveTo>
                <a:lnTo>
                  <a:pt x="185762" y="215"/>
                </a:lnTo>
                <a:lnTo>
                  <a:pt x="174078" y="0"/>
                </a:lnTo>
                <a:lnTo>
                  <a:pt x="169252" y="4597"/>
                </a:lnTo>
                <a:lnTo>
                  <a:pt x="168465" y="33769"/>
                </a:lnTo>
                <a:lnTo>
                  <a:pt x="167614" y="57467"/>
                </a:lnTo>
                <a:lnTo>
                  <a:pt x="167665" y="57035"/>
                </a:lnTo>
                <a:lnTo>
                  <a:pt x="167601" y="57835"/>
                </a:lnTo>
                <a:lnTo>
                  <a:pt x="167474" y="58610"/>
                </a:lnTo>
                <a:lnTo>
                  <a:pt x="164604" y="84061"/>
                </a:lnTo>
                <a:lnTo>
                  <a:pt x="161963" y="113080"/>
                </a:lnTo>
                <a:lnTo>
                  <a:pt x="158902" y="142252"/>
                </a:lnTo>
                <a:lnTo>
                  <a:pt x="156552" y="169303"/>
                </a:lnTo>
                <a:lnTo>
                  <a:pt x="155587" y="193497"/>
                </a:lnTo>
                <a:lnTo>
                  <a:pt x="155105" y="213207"/>
                </a:lnTo>
                <a:lnTo>
                  <a:pt x="155130" y="214261"/>
                </a:lnTo>
                <a:lnTo>
                  <a:pt x="156235" y="230670"/>
                </a:lnTo>
                <a:lnTo>
                  <a:pt x="157861" y="243916"/>
                </a:lnTo>
                <a:lnTo>
                  <a:pt x="158940" y="254355"/>
                </a:lnTo>
                <a:lnTo>
                  <a:pt x="170332" y="274523"/>
                </a:lnTo>
                <a:lnTo>
                  <a:pt x="174625" y="274281"/>
                </a:lnTo>
                <a:lnTo>
                  <a:pt x="179603" y="268693"/>
                </a:lnTo>
                <a:lnTo>
                  <a:pt x="179362" y="264414"/>
                </a:lnTo>
                <a:lnTo>
                  <a:pt x="177088" y="262394"/>
                </a:lnTo>
                <a:lnTo>
                  <a:pt x="175501" y="260985"/>
                </a:lnTo>
                <a:lnTo>
                  <a:pt x="175069" y="259930"/>
                </a:lnTo>
                <a:lnTo>
                  <a:pt x="174612" y="258826"/>
                </a:lnTo>
                <a:lnTo>
                  <a:pt x="174523" y="258610"/>
                </a:lnTo>
                <a:lnTo>
                  <a:pt x="174447" y="258406"/>
                </a:lnTo>
                <a:lnTo>
                  <a:pt x="172593" y="252958"/>
                </a:lnTo>
                <a:lnTo>
                  <a:pt x="172339" y="252222"/>
                </a:lnTo>
                <a:lnTo>
                  <a:pt x="172262" y="251472"/>
                </a:lnTo>
                <a:lnTo>
                  <a:pt x="171488" y="243916"/>
                </a:lnTo>
                <a:lnTo>
                  <a:pt x="171399" y="243116"/>
                </a:lnTo>
                <a:lnTo>
                  <a:pt x="171310" y="243916"/>
                </a:lnTo>
                <a:lnTo>
                  <a:pt x="171310" y="243789"/>
                </a:lnTo>
                <a:lnTo>
                  <a:pt x="171335" y="242392"/>
                </a:lnTo>
                <a:lnTo>
                  <a:pt x="171399" y="243116"/>
                </a:lnTo>
                <a:lnTo>
                  <a:pt x="171488" y="242392"/>
                </a:lnTo>
                <a:lnTo>
                  <a:pt x="172897" y="231140"/>
                </a:lnTo>
                <a:lnTo>
                  <a:pt x="174040" y="214261"/>
                </a:lnTo>
                <a:lnTo>
                  <a:pt x="175818" y="193497"/>
                </a:lnTo>
                <a:lnTo>
                  <a:pt x="177533" y="170764"/>
                </a:lnTo>
                <a:lnTo>
                  <a:pt x="180187" y="144246"/>
                </a:lnTo>
                <a:lnTo>
                  <a:pt x="183248" y="115011"/>
                </a:lnTo>
                <a:lnTo>
                  <a:pt x="185851" y="86461"/>
                </a:lnTo>
                <a:lnTo>
                  <a:pt x="188899" y="59423"/>
                </a:lnTo>
                <a:lnTo>
                  <a:pt x="189001" y="57035"/>
                </a:lnTo>
                <a:lnTo>
                  <a:pt x="189865" y="32994"/>
                </a:lnTo>
                <a:lnTo>
                  <a:pt x="190411" y="5054"/>
                </a:lnTo>
                <a:close/>
              </a:path>
              <a:path w="235585" h="316864">
                <a:moveTo>
                  <a:pt x="234975" y="294601"/>
                </a:moveTo>
                <a:lnTo>
                  <a:pt x="231952" y="291579"/>
                </a:lnTo>
                <a:lnTo>
                  <a:pt x="174866" y="291566"/>
                </a:lnTo>
                <a:lnTo>
                  <a:pt x="123812" y="288658"/>
                </a:lnTo>
                <a:lnTo>
                  <a:pt x="70421" y="287680"/>
                </a:lnTo>
                <a:lnTo>
                  <a:pt x="47307" y="287667"/>
                </a:lnTo>
                <a:lnTo>
                  <a:pt x="45694" y="287794"/>
                </a:lnTo>
                <a:lnTo>
                  <a:pt x="26517" y="290715"/>
                </a:lnTo>
                <a:lnTo>
                  <a:pt x="25755" y="290855"/>
                </a:lnTo>
                <a:lnTo>
                  <a:pt x="3556" y="295922"/>
                </a:lnTo>
                <a:lnTo>
                  <a:pt x="0" y="301586"/>
                </a:lnTo>
                <a:lnTo>
                  <a:pt x="2578" y="312889"/>
                </a:lnTo>
                <a:lnTo>
                  <a:pt x="8140" y="316445"/>
                </a:lnTo>
                <a:lnTo>
                  <a:pt x="29819" y="311823"/>
                </a:lnTo>
                <a:lnTo>
                  <a:pt x="30048" y="311772"/>
                </a:lnTo>
                <a:lnTo>
                  <a:pt x="30467" y="311708"/>
                </a:lnTo>
                <a:lnTo>
                  <a:pt x="48094" y="309029"/>
                </a:lnTo>
                <a:lnTo>
                  <a:pt x="48907" y="308902"/>
                </a:lnTo>
                <a:lnTo>
                  <a:pt x="48107" y="309029"/>
                </a:lnTo>
                <a:lnTo>
                  <a:pt x="70535" y="309016"/>
                </a:lnTo>
                <a:lnTo>
                  <a:pt x="80848" y="308902"/>
                </a:lnTo>
                <a:lnTo>
                  <a:pt x="96405" y="308737"/>
                </a:lnTo>
                <a:lnTo>
                  <a:pt x="124002" y="308038"/>
                </a:lnTo>
                <a:lnTo>
                  <a:pt x="149885" y="306857"/>
                </a:lnTo>
                <a:lnTo>
                  <a:pt x="174866" y="305130"/>
                </a:lnTo>
                <a:lnTo>
                  <a:pt x="231940" y="305130"/>
                </a:lnTo>
                <a:lnTo>
                  <a:pt x="234975" y="302094"/>
                </a:lnTo>
                <a:lnTo>
                  <a:pt x="234975" y="294601"/>
                </a:lnTo>
                <a:close/>
              </a:path>
            </a:pathLst>
          </a:custGeom>
          <a:solidFill>
            <a:srgbClr val="1C35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913610" y="6211592"/>
            <a:ext cx="259410" cy="23353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589642" y="5946119"/>
            <a:ext cx="290042" cy="18399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929658" y="5777912"/>
            <a:ext cx="433312" cy="341630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4693361" y="4482859"/>
            <a:ext cx="86360" cy="2286000"/>
          </a:xfrm>
          <a:custGeom>
            <a:avLst/>
            <a:gdLst/>
            <a:ahLst/>
            <a:cxnLst/>
            <a:rect l="l" t="t" r="r" b="b"/>
            <a:pathLst>
              <a:path w="86360" h="2286000">
                <a:moveTo>
                  <a:pt x="62769" y="2280395"/>
                </a:moveTo>
                <a:lnTo>
                  <a:pt x="63004" y="2286000"/>
                </a:lnTo>
                <a:lnTo>
                  <a:pt x="64388" y="2286000"/>
                </a:lnTo>
                <a:lnTo>
                  <a:pt x="62769" y="2280395"/>
                </a:lnTo>
                <a:close/>
              </a:path>
              <a:path w="86360" h="2286000">
                <a:moveTo>
                  <a:pt x="64109" y="2273300"/>
                </a:moveTo>
                <a:lnTo>
                  <a:pt x="62471" y="2273300"/>
                </a:lnTo>
                <a:lnTo>
                  <a:pt x="62769" y="2280395"/>
                </a:lnTo>
                <a:lnTo>
                  <a:pt x="64388" y="2286000"/>
                </a:lnTo>
                <a:lnTo>
                  <a:pt x="65646" y="2286000"/>
                </a:lnTo>
                <a:lnTo>
                  <a:pt x="64109" y="2273300"/>
                </a:lnTo>
                <a:close/>
              </a:path>
              <a:path w="86360" h="2286000">
                <a:moveTo>
                  <a:pt x="86093" y="2273300"/>
                </a:moveTo>
                <a:lnTo>
                  <a:pt x="64109" y="2273300"/>
                </a:lnTo>
                <a:lnTo>
                  <a:pt x="65646" y="2286000"/>
                </a:lnTo>
                <a:lnTo>
                  <a:pt x="86144" y="2286000"/>
                </a:lnTo>
                <a:lnTo>
                  <a:pt x="86093" y="2273300"/>
                </a:lnTo>
                <a:close/>
              </a:path>
              <a:path w="86360" h="2286000">
                <a:moveTo>
                  <a:pt x="62471" y="2273300"/>
                </a:moveTo>
                <a:lnTo>
                  <a:pt x="60718" y="2273300"/>
                </a:lnTo>
                <a:lnTo>
                  <a:pt x="62769" y="2280395"/>
                </a:lnTo>
                <a:lnTo>
                  <a:pt x="62471" y="2273300"/>
                </a:lnTo>
                <a:close/>
              </a:path>
              <a:path w="86360" h="2286000">
                <a:moveTo>
                  <a:pt x="61988" y="2260600"/>
                </a:moveTo>
                <a:lnTo>
                  <a:pt x="47332" y="2260600"/>
                </a:lnTo>
                <a:lnTo>
                  <a:pt x="48475" y="2273300"/>
                </a:lnTo>
                <a:lnTo>
                  <a:pt x="62534" y="2273300"/>
                </a:lnTo>
                <a:lnTo>
                  <a:pt x="61988" y="2260600"/>
                </a:lnTo>
                <a:close/>
              </a:path>
              <a:path w="86360" h="2286000">
                <a:moveTo>
                  <a:pt x="76377" y="2260600"/>
                </a:moveTo>
                <a:lnTo>
                  <a:pt x="61988" y="2260600"/>
                </a:lnTo>
                <a:lnTo>
                  <a:pt x="62534" y="2273300"/>
                </a:lnTo>
                <a:lnTo>
                  <a:pt x="80441" y="2273300"/>
                </a:lnTo>
                <a:lnTo>
                  <a:pt x="76377" y="2260600"/>
                </a:lnTo>
                <a:close/>
              </a:path>
              <a:path w="86360" h="2286000">
                <a:moveTo>
                  <a:pt x="84328" y="2260600"/>
                </a:moveTo>
                <a:lnTo>
                  <a:pt x="76377" y="2260600"/>
                </a:lnTo>
                <a:lnTo>
                  <a:pt x="80441" y="2273300"/>
                </a:lnTo>
                <a:lnTo>
                  <a:pt x="84886" y="2273300"/>
                </a:lnTo>
                <a:lnTo>
                  <a:pt x="84328" y="2260600"/>
                </a:lnTo>
                <a:close/>
              </a:path>
              <a:path w="86360" h="2286000">
                <a:moveTo>
                  <a:pt x="58800" y="2247900"/>
                </a:moveTo>
                <a:lnTo>
                  <a:pt x="32867" y="2247900"/>
                </a:lnTo>
                <a:lnTo>
                  <a:pt x="41579" y="2260600"/>
                </a:lnTo>
                <a:lnTo>
                  <a:pt x="61950" y="2260600"/>
                </a:lnTo>
                <a:lnTo>
                  <a:pt x="60658" y="2250659"/>
                </a:lnTo>
                <a:lnTo>
                  <a:pt x="58800" y="2247900"/>
                </a:lnTo>
                <a:close/>
              </a:path>
              <a:path w="86360" h="2286000">
                <a:moveTo>
                  <a:pt x="60658" y="2250659"/>
                </a:moveTo>
                <a:lnTo>
                  <a:pt x="61950" y="2260600"/>
                </a:lnTo>
                <a:lnTo>
                  <a:pt x="61860" y="2252446"/>
                </a:lnTo>
                <a:lnTo>
                  <a:pt x="60658" y="2250659"/>
                </a:lnTo>
                <a:close/>
              </a:path>
              <a:path w="86360" h="2286000">
                <a:moveTo>
                  <a:pt x="61860" y="2252446"/>
                </a:moveTo>
                <a:lnTo>
                  <a:pt x="61950" y="2260600"/>
                </a:lnTo>
                <a:lnTo>
                  <a:pt x="67348" y="2260600"/>
                </a:lnTo>
                <a:lnTo>
                  <a:pt x="61860" y="2252446"/>
                </a:lnTo>
                <a:close/>
              </a:path>
              <a:path w="86360" h="2286000">
                <a:moveTo>
                  <a:pt x="84226" y="2247900"/>
                </a:moveTo>
                <a:lnTo>
                  <a:pt x="61810" y="2247900"/>
                </a:lnTo>
                <a:lnTo>
                  <a:pt x="61860" y="2252446"/>
                </a:lnTo>
                <a:lnTo>
                  <a:pt x="67348" y="2260600"/>
                </a:lnTo>
                <a:lnTo>
                  <a:pt x="84366" y="2260600"/>
                </a:lnTo>
                <a:lnTo>
                  <a:pt x="84226" y="2247900"/>
                </a:lnTo>
                <a:close/>
              </a:path>
              <a:path w="86360" h="2286000">
                <a:moveTo>
                  <a:pt x="61810" y="2247900"/>
                </a:moveTo>
                <a:lnTo>
                  <a:pt x="60299" y="2247900"/>
                </a:lnTo>
                <a:lnTo>
                  <a:pt x="60658" y="2250659"/>
                </a:lnTo>
                <a:lnTo>
                  <a:pt x="61860" y="2252446"/>
                </a:lnTo>
                <a:lnTo>
                  <a:pt x="61810" y="2247900"/>
                </a:lnTo>
                <a:close/>
              </a:path>
              <a:path w="86360" h="2286000">
                <a:moveTo>
                  <a:pt x="33947" y="2222500"/>
                </a:moveTo>
                <a:lnTo>
                  <a:pt x="17665" y="2222500"/>
                </a:lnTo>
                <a:lnTo>
                  <a:pt x="22669" y="2235200"/>
                </a:lnTo>
                <a:lnTo>
                  <a:pt x="31953" y="2247900"/>
                </a:lnTo>
                <a:lnTo>
                  <a:pt x="43230" y="2247900"/>
                </a:lnTo>
                <a:lnTo>
                  <a:pt x="33947" y="2222500"/>
                </a:lnTo>
                <a:close/>
              </a:path>
              <a:path w="86360" h="2286000">
                <a:moveTo>
                  <a:pt x="42316" y="2235200"/>
                </a:moveTo>
                <a:lnTo>
                  <a:pt x="43230" y="2247900"/>
                </a:lnTo>
                <a:lnTo>
                  <a:pt x="51028" y="2247900"/>
                </a:lnTo>
                <a:lnTo>
                  <a:pt x="42316" y="2235200"/>
                </a:lnTo>
                <a:close/>
              </a:path>
              <a:path w="86360" h="2286000">
                <a:moveTo>
                  <a:pt x="64096" y="1892300"/>
                </a:moveTo>
                <a:lnTo>
                  <a:pt x="42075" y="1892300"/>
                </a:lnTo>
                <a:lnTo>
                  <a:pt x="42214" y="1917700"/>
                </a:lnTo>
                <a:lnTo>
                  <a:pt x="42773" y="1943100"/>
                </a:lnTo>
                <a:lnTo>
                  <a:pt x="42659" y="2082800"/>
                </a:lnTo>
                <a:lnTo>
                  <a:pt x="43789" y="2108200"/>
                </a:lnTo>
                <a:lnTo>
                  <a:pt x="45148" y="2120900"/>
                </a:lnTo>
                <a:lnTo>
                  <a:pt x="47701" y="2146300"/>
                </a:lnTo>
                <a:lnTo>
                  <a:pt x="50736" y="2171700"/>
                </a:lnTo>
                <a:lnTo>
                  <a:pt x="53378" y="2197100"/>
                </a:lnTo>
                <a:lnTo>
                  <a:pt x="56413" y="2209800"/>
                </a:lnTo>
                <a:lnTo>
                  <a:pt x="58889" y="2235200"/>
                </a:lnTo>
                <a:lnTo>
                  <a:pt x="60223" y="2247900"/>
                </a:lnTo>
                <a:lnTo>
                  <a:pt x="82499" y="2247900"/>
                </a:lnTo>
                <a:lnTo>
                  <a:pt x="81114" y="2222500"/>
                </a:lnTo>
                <a:lnTo>
                  <a:pt x="78549" y="2209800"/>
                </a:lnTo>
                <a:lnTo>
                  <a:pt x="75501" y="2184400"/>
                </a:lnTo>
                <a:lnTo>
                  <a:pt x="72885" y="2171700"/>
                </a:lnTo>
                <a:lnTo>
                  <a:pt x="69824" y="2146300"/>
                </a:lnTo>
                <a:lnTo>
                  <a:pt x="67348" y="2120900"/>
                </a:lnTo>
                <a:lnTo>
                  <a:pt x="65989" y="2108200"/>
                </a:lnTo>
                <a:lnTo>
                  <a:pt x="64909" y="2082800"/>
                </a:lnTo>
                <a:lnTo>
                  <a:pt x="64808" y="1943100"/>
                </a:lnTo>
                <a:lnTo>
                  <a:pt x="64249" y="1917700"/>
                </a:lnTo>
                <a:lnTo>
                  <a:pt x="64096" y="1892300"/>
                </a:lnTo>
                <a:close/>
              </a:path>
              <a:path w="86360" h="2286000">
                <a:moveTo>
                  <a:pt x="82423" y="2235200"/>
                </a:moveTo>
                <a:lnTo>
                  <a:pt x="82499" y="2247900"/>
                </a:lnTo>
                <a:lnTo>
                  <a:pt x="84099" y="2247900"/>
                </a:lnTo>
                <a:lnTo>
                  <a:pt x="82423" y="2235200"/>
                </a:lnTo>
                <a:close/>
              </a:path>
              <a:path w="86360" h="2286000">
                <a:moveTo>
                  <a:pt x="23812" y="2197100"/>
                </a:moveTo>
                <a:lnTo>
                  <a:pt x="11785" y="2197100"/>
                </a:lnTo>
                <a:lnTo>
                  <a:pt x="12865" y="2209800"/>
                </a:lnTo>
                <a:lnTo>
                  <a:pt x="17310" y="2222500"/>
                </a:lnTo>
                <a:lnTo>
                  <a:pt x="33972" y="2222500"/>
                </a:lnTo>
                <a:lnTo>
                  <a:pt x="28994" y="2209800"/>
                </a:lnTo>
                <a:lnTo>
                  <a:pt x="29349" y="2209800"/>
                </a:lnTo>
                <a:lnTo>
                  <a:pt x="23812" y="2197100"/>
                </a:lnTo>
                <a:close/>
              </a:path>
              <a:path w="86360" h="2286000">
                <a:moveTo>
                  <a:pt x="62953" y="1879600"/>
                </a:moveTo>
                <a:lnTo>
                  <a:pt x="40995" y="1879600"/>
                </a:lnTo>
                <a:lnTo>
                  <a:pt x="42100" y="1892300"/>
                </a:lnTo>
                <a:lnTo>
                  <a:pt x="64071" y="1892300"/>
                </a:lnTo>
                <a:lnTo>
                  <a:pt x="62953" y="1879600"/>
                </a:lnTo>
                <a:close/>
              </a:path>
              <a:path w="86360" h="2286000">
                <a:moveTo>
                  <a:pt x="23812" y="50800"/>
                </a:moveTo>
                <a:lnTo>
                  <a:pt x="4051" y="50800"/>
                </a:lnTo>
                <a:lnTo>
                  <a:pt x="2006" y="76200"/>
                </a:lnTo>
                <a:lnTo>
                  <a:pt x="685" y="88900"/>
                </a:lnTo>
                <a:lnTo>
                  <a:pt x="88" y="114300"/>
                </a:lnTo>
                <a:lnTo>
                  <a:pt x="0" y="254000"/>
                </a:lnTo>
                <a:lnTo>
                  <a:pt x="1650" y="279400"/>
                </a:lnTo>
                <a:lnTo>
                  <a:pt x="3771" y="292100"/>
                </a:lnTo>
                <a:lnTo>
                  <a:pt x="6946" y="317500"/>
                </a:lnTo>
                <a:lnTo>
                  <a:pt x="9969" y="342900"/>
                </a:lnTo>
                <a:lnTo>
                  <a:pt x="12979" y="355600"/>
                </a:lnTo>
                <a:lnTo>
                  <a:pt x="15544" y="368300"/>
                </a:lnTo>
                <a:lnTo>
                  <a:pt x="17995" y="393700"/>
                </a:lnTo>
                <a:lnTo>
                  <a:pt x="20320" y="406400"/>
                </a:lnTo>
                <a:lnTo>
                  <a:pt x="21615" y="419100"/>
                </a:lnTo>
                <a:lnTo>
                  <a:pt x="23418" y="444500"/>
                </a:lnTo>
                <a:lnTo>
                  <a:pt x="24599" y="457200"/>
                </a:lnTo>
                <a:lnTo>
                  <a:pt x="25285" y="469900"/>
                </a:lnTo>
                <a:lnTo>
                  <a:pt x="25806" y="495300"/>
                </a:lnTo>
                <a:lnTo>
                  <a:pt x="25692" y="584200"/>
                </a:lnTo>
                <a:lnTo>
                  <a:pt x="26225" y="609600"/>
                </a:lnTo>
                <a:lnTo>
                  <a:pt x="26936" y="622300"/>
                </a:lnTo>
                <a:lnTo>
                  <a:pt x="28168" y="647700"/>
                </a:lnTo>
                <a:lnTo>
                  <a:pt x="29984" y="660400"/>
                </a:lnTo>
                <a:lnTo>
                  <a:pt x="31369" y="685800"/>
                </a:lnTo>
                <a:lnTo>
                  <a:pt x="33731" y="698500"/>
                </a:lnTo>
                <a:lnTo>
                  <a:pt x="36766" y="736600"/>
                </a:lnTo>
                <a:lnTo>
                  <a:pt x="39547" y="762000"/>
                </a:lnTo>
                <a:lnTo>
                  <a:pt x="42557" y="787400"/>
                </a:lnTo>
                <a:lnTo>
                  <a:pt x="43776" y="812800"/>
                </a:lnTo>
                <a:lnTo>
                  <a:pt x="44869" y="838200"/>
                </a:lnTo>
                <a:lnTo>
                  <a:pt x="44996" y="850900"/>
                </a:lnTo>
                <a:lnTo>
                  <a:pt x="45529" y="876300"/>
                </a:lnTo>
                <a:lnTo>
                  <a:pt x="45440" y="1003300"/>
                </a:lnTo>
                <a:lnTo>
                  <a:pt x="45351" y="1460500"/>
                </a:lnTo>
                <a:lnTo>
                  <a:pt x="44805" y="1485900"/>
                </a:lnTo>
                <a:lnTo>
                  <a:pt x="44119" y="1511300"/>
                </a:lnTo>
                <a:lnTo>
                  <a:pt x="42887" y="1536700"/>
                </a:lnTo>
                <a:lnTo>
                  <a:pt x="41630" y="1549400"/>
                </a:lnTo>
                <a:lnTo>
                  <a:pt x="40919" y="1574800"/>
                </a:lnTo>
                <a:lnTo>
                  <a:pt x="40373" y="1587500"/>
                </a:lnTo>
                <a:lnTo>
                  <a:pt x="40297" y="1841500"/>
                </a:lnTo>
                <a:lnTo>
                  <a:pt x="40843" y="1854200"/>
                </a:lnTo>
                <a:lnTo>
                  <a:pt x="40970" y="1879600"/>
                </a:lnTo>
                <a:lnTo>
                  <a:pt x="62979" y="1879600"/>
                </a:lnTo>
                <a:lnTo>
                  <a:pt x="62839" y="1854200"/>
                </a:lnTo>
                <a:lnTo>
                  <a:pt x="62280" y="1841500"/>
                </a:lnTo>
                <a:lnTo>
                  <a:pt x="62204" y="1587500"/>
                </a:lnTo>
                <a:lnTo>
                  <a:pt x="62750" y="1574800"/>
                </a:lnTo>
                <a:lnTo>
                  <a:pt x="63449" y="1549400"/>
                </a:lnTo>
                <a:lnTo>
                  <a:pt x="64668" y="1536700"/>
                </a:lnTo>
                <a:lnTo>
                  <a:pt x="65925" y="1511300"/>
                </a:lnTo>
                <a:lnTo>
                  <a:pt x="66611" y="1485900"/>
                </a:lnTo>
                <a:lnTo>
                  <a:pt x="67170" y="1460500"/>
                </a:lnTo>
                <a:lnTo>
                  <a:pt x="67077" y="1003300"/>
                </a:lnTo>
                <a:lnTo>
                  <a:pt x="66979" y="876300"/>
                </a:lnTo>
                <a:lnTo>
                  <a:pt x="66433" y="850900"/>
                </a:lnTo>
                <a:lnTo>
                  <a:pt x="66281" y="838200"/>
                </a:lnTo>
                <a:lnTo>
                  <a:pt x="65176" y="812800"/>
                </a:lnTo>
                <a:lnTo>
                  <a:pt x="63931" y="787400"/>
                </a:lnTo>
                <a:lnTo>
                  <a:pt x="60845" y="762000"/>
                </a:lnTo>
                <a:lnTo>
                  <a:pt x="58064" y="736600"/>
                </a:lnTo>
                <a:lnTo>
                  <a:pt x="55029" y="698500"/>
                </a:lnTo>
                <a:lnTo>
                  <a:pt x="52666" y="685800"/>
                </a:lnTo>
                <a:lnTo>
                  <a:pt x="51308" y="660400"/>
                </a:lnTo>
                <a:lnTo>
                  <a:pt x="50399" y="647700"/>
                </a:lnTo>
                <a:lnTo>
                  <a:pt x="49504" y="647700"/>
                </a:lnTo>
                <a:lnTo>
                  <a:pt x="48260" y="622300"/>
                </a:lnTo>
                <a:lnTo>
                  <a:pt x="47548" y="609600"/>
                </a:lnTo>
                <a:lnTo>
                  <a:pt x="46989" y="584200"/>
                </a:lnTo>
                <a:lnTo>
                  <a:pt x="46888" y="495300"/>
                </a:lnTo>
                <a:lnTo>
                  <a:pt x="46316" y="469900"/>
                </a:lnTo>
                <a:lnTo>
                  <a:pt x="45593" y="457200"/>
                </a:lnTo>
                <a:lnTo>
                  <a:pt x="44297" y="431800"/>
                </a:lnTo>
                <a:lnTo>
                  <a:pt x="42481" y="419100"/>
                </a:lnTo>
                <a:lnTo>
                  <a:pt x="41021" y="406400"/>
                </a:lnTo>
                <a:lnTo>
                  <a:pt x="38608" y="381000"/>
                </a:lnTo>
                <a:lnTo>
                  <a:pt x="36080" y="368300"/>
                </a:lnTo>
                <a:lnTo>
                  <a:pt x="33400" y="355600"/>
                </a:lnTo>
                <a:lnTo>
                  <a:pt x="30327" y="330200"/>
                </a:lnTo>
                <a:lnTo>
                  <a:pt x="27292" y="317500"/>
                </a:lnTo>
                <a:lnTo>
                  <a:pt x="24079" y="292100"/>
                </a:lnTo>
                <a:lnTo>
                  <a:pt x="22047" y="266700"/>
                </a:lnTo>
                <a:lnTo>
                  <a:pt x="20383" y="241300"/>
                </a:lnTo>
                <a:lnTo>
                  <a:pt x="20294" y="114300"/>
                </a:lnTo>
                <a:lnTo>
                  <a:pt x="20789" y="88900"/>
                </a:lnTo>
                <a:lnTo>
                  <a:pt x="21983" y="76200"/>
                </a:lnTo>
                <a:lnTo>
                  <a:pt x="23812" y="50800"/>
                </a:lnTo>
                <a:close/>
              </a:path>
              <a:path w="86360" h="2286000">
                <a:moveTo>
                  <a:pt x="49491" y="635000"/>
                </a:moveTo>
                <a:lnTo>
                  <a:pt x="49504" y="647700"/>
                </a:lnTo>
                <a:lnTo>
                  <a:pt x="50399" y="647700"/>
                </a:lnTo>
                <a:lnTo>
                  <a:pt x="49491" y="635000"/>
                </a:lnTo>
                <a:close/>
              </a:path>
              <a:path w="86360" h="2286000">
                <a:moveTo>
                  <a:pt x="19354" y="0"/>
                </a:moveTo>
                <a:lnTo>
                  <a:pt x="4241" y="0"/>
                </a:lnTo>
                <a:lnTo>
                  <a:pt x="508" y="12700"/>
                </a:lnTo>
                <a:lnTo>
                  <a:pt x="965" y="12700"/>
                </a:lnTo>
                <a:lnTo>
                  <a:pt x="2870" y="38100"/>
                </a:lnTo>
                <a:lnTo>
                  <a:pt x="4000" y="50800"/>
                </a:lnTo>
                <a:lnTo>
                  <a:pt x="23850" y="50800"/>
                </a:lnTo>
                <a:lnTo>
                  <a:pt x="22491" y="38100"/>
                </a:lnTo>
                <a:lnTo>
                  <a:pt x="19354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5419888" y="4341520"/>
            <a:ext cx="1028700" cy="611505"/>
            <a:chOff x="5419888" y="4341520"/>
            <a:chExt cx="1028700" cy="611505"/>
          </a:xfrm>
        </p:grpSpPr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19888" y="4341520"/>
              <a:ext cx="568669" cy="6070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15507" y="4528578"/>
              <a:ext cx="432828" cy="424180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291707" y="4410773"/>
            <a:ext cx="2569845" cy="1471930"/>
            <a:chOff x="6291707" y="4410773"/>
            <a:chExt cx="2569845" cy="1471930"/>
          </a:xfrm>
        </p:grpSpPr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32447" y="4410773"/>
              <a:ext cx="1458226" cy="7309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91707" y="5106454"/>
              <a:ext cx="422859" cy="48582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40369" y="4590922"/>
              <a:ext cx="621169" cy="8033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487615" y="5267388"/>
              <a:ext cx="770229" cy="615130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8996456" y="4232084"/>
            <a:ext cx="1908810" cy="1104900"/>
            <a:chOff x="8996456" y="4232084"/>
            <a:chExt cx="1908810" cy="1104900"/>
          </a:xfrm>
        </p:grpSpPr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96456" y="4488408"/>
              <a:ext cx="315239" cy="1713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338995" y="4232084"/>
              <a:ext cx="1566265" cy="78167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9106750" y="4954104"/>
              <a:ext cx="186690" cy="382905"/>
            </a:xfrm>
            <a:custGeom>
              <a:avLst/>
              <a:gdLst/>
              <a:ahLst/>
              <a:cxnLst/>
              <a:rect l="l" t="t" r="r" b="b"/>
              <a:pathLst>
                <a:path w="186690" h="382904">
                  <a:moveTo>
                    <a:pt x="131101" y="217995"/>
                  </a:moveTo>
                  <a:lnTo>
                    <a:pt x="107962" y="217995"/>
                  </a:lnTo>
                  <a:lnTo>
                    <a:pt x="97993" y="244525"/>
                  </a:lnTo>
                  <a:lnTo>
                    <a:pt x="84493" y="290893"/>
                  </a:lnTo>
                  <a:lnTo>
                    <a:pt x="80559" y="326478"/>
                  </a:lnTo>
                  <a:lnTo>
                    <a:pt x="80581" y="328371"/>
                  </a:lnTo>
                  <a:lnTo>
                    <a:pt x="100533" y="366483"/>
                  </a:lnTo>
                  <a:lnTo>
                    <a:pt x="139776" y="377088"/>
                  </a:lnTo>
                  <a:lnTo>
                    <a:pt x="182206" y="382371"/>
                  </a:lnTo>
                  <a:lnTo>
                    <a:pt x="185699" y="379310"/>
                  </a:lnTo>
                  <a:lnTo>
                    <a:pt x="186245" y="371233"/>
                  </a:lnTo>
                  <a:lnTo>
                    <a:pt x="183197" y="367741"/>
                  </a:lnTo>
                  <a:lnTo>
                    <a:pt x="171985" y="366966"/>
                  </a:lnTo>
                  <a:lnTo>
                    <a:pt x="162168" y="365925"/>
                  </a:lnTo>
                  <a:lnTo>
                    <a:pt x="162001" y="365925"/>
                  </a:lnTo>
                  <a:lnTo>
                    <a:pt x="143155" y="362788"/>
                  </a:lnTo>
                  <a:lnTo>
                    <a:pt x="142621" y="362699"/>
                  </a:lnTo>
                  <a:lnTo>
                    <a:pt x="129008" y="359562"/>
                  </a:lnTo>
                  <a:lnTo>
                    <a:pt x="127279" y="359562"/>
                  </a:lnTo>
                  <a:lnTo>
                    <a:pt x="125082" y="358660"/>
                  </a:lnTo>
                  <a:lnTo>
                    <a:pt x="125811" y="358660"/>
                  </a:lnTo>
                  <a:lnTo>
                    <a:pt x="114235" y="351548"/>
                  </a:lnTo>
                  <a:lnTo>
                    <a:pt x="113779" y="351548"/>
                  </a:lnTo>
                  <a:lnTo>
                    <a:pt x="112064" y="350215"/>
                  </a:lnTo>
                  <a:lnTo>
                    <a:pt x="112403" y="350215"/>
                  </a:lnTo>
                  <a:lnTo>
                    <a:pt x="108353" y="346290"/>
                  </a:lnTo>
                  <a:lnTo>
                    <a:pt x="107365" y="346290"/>
                  </a:lnTo>
                  <a:lnTo>
                    <a:pt x="105155" y="343192"/>
                  </a:lnTo>
                  <a:lnTo>
                    <a:pt x="105915" y="343192"/>
                  </a:lnTo>
                  <a:lnTo>
                    <a:pt x="104109" y="339331"/>
                  </a:lnTo>
                  <a:lnTo>
                    <a:pt x="103352" y="339331"/>
                  </a:lnTo>
                  <a:lnTo>
                    <a:pt x="102361" y="335597"/>
                  </a:lnTo>
                  <a:lnTo>
                    <a:pt x="103064" y="335597"/>
                  </a:lnTo>
                  <a:lnTo>
                    <a:pt x="102489" y="328129"/>
                  </a:lnTo>
                  <a:lnTo>
                    <a:pt x="102361" y="328129"/>
                  </a:lnTo>
                  <a:lnTo>
                    <a:pt x="103431" y="313601"/>
                  </a:lnTo>
                  <a:lnTo>
                    <a:pt x="105710" y="296506"/>
                  </a:lnTo>
                  <a:lnTo>
                    <a:pt x="105892" y="295160"/>
                  </a:lnTo>
                  <a:lnTo>
                    <a:pt x="111039" y="276136"/>
                  </a:lnTo>
                  <a:lnTo>
                    <a:pt x="111150" y="275717"/>
                  </a:lnTo>
                  <a:lnTo>
                    <a:pt x="118429" y="252196"/>
                  </a:lnTo>
                  <a:lnTo>
                    <a:pt x="118618" y="251587"/>
                  </a:lnTo>
                  <a:lnTo>
                    <a:pt x="128409" y="225501"/>
                  </a:lnTo>
                  <a:lnTo>
                    <a:pt x="131101" y="217995"/>
                  </a:lnTo>
                  <a:close/>
                </a:path>
                <a:path w="186690" h="382904">
                  <a:moveTo>
                    <a:pt x="172035" y="366971"/>
                  </a:moveTo>
                  <a:lnTo>
                    <a:pt x="172224" y="366991"/>
                  </a:lnTo>
                  <a:lnTo>
                    <a:pt x="172035" y="366971"/>
                  </a:lnTo>
                  <a:close/>
                </a:path>
                <a:path w="186690" h="382904">
                  <a:moveTo>
                    <a:pt x="171985" y="366966"/>
                  </a:moveTo>
                  <a:close/>
                </a:path>
                <a:path w="186690" h="382904">
                  <a:moveTo>
                    <a:pt x="161708" y="365876"/>
                  </a:moveTo>
                  <a:lnTo>
                    <a:pt x="162001" y="365925"/>
                  </a:lnTo>
                  <a:lnTo>
                    <a:pt x="162168" y="365925"/>
                  </a:lnTo>
                  <a:lnTo>
                    <a:pt x="161708" y="365876"/>
                  </a:lnTo>
                  <a:close/>
                </a:path>
                <a:path w="186690" h="382904">
                  <a:moveTo>
                    <a:pt x="161619" y="365861"/>
                  </a:moveTo>
                  <a:close/>
                </a:path>
                <a:path w="186690" h="382904">
                  <a:moveTo>
                    <a:pt x="142783" y="362726"/>
                  </a:moveTo>
                  <a:lnTo>
                    <a:pt x="143052" y="362788"/>
                  </a:lnTo>
                  <a:lnTo>
                    <a:pt x="142783" y="362726"/>
                  </a:lnTo>
                  <a:close/>
                </a:path>
                <a:path w="186690" h="382904">
                  <a:moveTo>
                    <a:pt x="142665" y="362699"/>
                  </a:moveTo>
                  <a:close/>
                </a:path>
                <a:path w="186690" h="382904">
                  <a:moveTo>
                    <a:pt x="125082" y="358660"/>
                  </a:moveTo>
                  <a:lnTo>
                    <a:pt x="127279" y="359562"/>
                  </a:lnTo>
                  <a:lnTo>
                    <a:pt x="126247" y="358928"/>
                  </a:lnTo>
                  <a:lnTo>
                    <a:pt x="125082" y="358660"/>
                  </a:lnTo>
                  <a:close/>
                </a:path>
                <a:path w="186690" h="382904">
                  <a:moveTo>
                    <a:pt x="126247" y="358928"/>
                  </a:moveTo>
                  <a:lnTo>
                    <a:pt x="127279" y="359562"/>
                  </a:lnTo>
                  <a:lnTo>
                    <a:pt x="129008" y="359562"/>
                  </a:lnTo>
                  <a:lnTo>
                    <a:pt x="126247" y="358928"/>
                  </a:lnTo>
                  <a:close/>
                </a:path>
                <a:path w="186690" h="382904">
                  <a:moveTo>
                    <a:pt x="125811" y="358660"/>
                  </a:moveTo>
                  <a:lnTo>
                    <a:pt x="125082" y="358660"/>
                  </a:lnTo>
                  <a:lnTo>
                    <a:pt x="126247" y="358928"/>
                  </a:lnTo>
                  <a:lnTo>
                    <a:pt x="125811" y="358660"/>
                  </a:lnTo>
                  <a:close/>
                </a:path>
                <a:path w="186690" h="382904">
                  <a:moveTo>
                    <a:pt x="112064" y="350215"/>
                  </a:moveTo>
                  <a:lnTo>
                    <a:pt x="113779" y="351548"/>
                  </a:lnTo>
                  <a:lnTo>
                    <a:pt x="112989" y="350783"/>
                  </a:lnTo>
                  <a:lnTo>
                    <a:pt x="112064" y="350215"/>
                  </a:lnTo>
                  <a:close/>
                </a:path>
                <a:path w="186690" h="382904">
                  <a:moveTo>
                    <a:pt x="112989" y="350783"/>
                  </a:moveTo>
                  <a:lnTo>
                    <a:pt x="113779" y="351548"/>
                  </a:lnTo>
                  <a:lnTo>
                    <a:pt x="114235" y="351548"/>
                  </a:lnTo>
                  <a:lnTo>
                    <a:pt x="112989" y="350783"/>
                  </a:lnTo>
                  <a:close/>
                </a:path>
                <a:path w="186690" h="382904">
                  <a:moveTo>
                    <a:pt x="112403" y="350215"/>
                  </a:moveTo>
                  <a:lnTo>
                    <a:pt x="112064" y="350215"/>
                  </a:lnTo>
                  <a:lnTo>
                    <a:pt x="112989" y="350783"/>
                  </a:lnTo>
                  <a:lnTo>
                    <a:pt x="112403" y="350215"/>
                  </a:lnTo>
                  <a:close/>
                </a:path>
                <a:path w="186690" h="382904">
                  <a:moveTo>
                    <a:pt x="105155" y="343192"/>
                  </a:moveTo>
                  <a:lnTo>
                    <a:pt x="107365" y="346290"/>
                  </a:lnTo>
                  <a:lnTo>
                    <a:pt x="106546" y="344539"/>
                  </a:lnTo>
                  <a:lnTo>
                    <a:pt x="105155" y="343192"/>
                  </a:lnTo>
                  <a:close/>
                </a:path>
                <a:path w="186690" h="382904">
                  <a:moveTo>
                    <a:pt x="106546" y="344539"/>
                  </a:moveTo>
                  <a:lnTo>
                    <a:pt x="107365" y="346290"/>
                  </a:lnTo>
                  <a:lnTo>
                    <a:pt x="108353" y="346290"/>
                  </a:lnTo>
                  <a:lnTo>
                    <a:pt x="106546" y="344539"/>
                  </a:lnTo>
                  <a:close/>
                </a:path>
                <a:path w="186690" h="382904">
                  <a:moveTo>
                    <a:pt x="105915" y="343192"/>
                  </a:moveTo>
                  <a:lnTo>
                    <a:pt x="105155" y="343192"/>
                  </a:lnTo>
                  <a:lnTo>
                    <a:pt x="106546" y="344539"/>
                  </a:lnTo>
                  <a:lnTo>
                    <a:pt x="105915" y="343192"/>
                  </a:lnTo>
                  <a:close/>
                </a:path>
                <a:path w="186690" h="382904">
                  <a:moveTo>
                    <a:pt x="102361" y="335597"/>
                  </a:moveTo>
                  <a:lnTo>
                    <a:pt x="103352" y="339331"/>
                  </a:lnTo>
                  <a:lnTo>
                    <a:pt x="103203" y="337395"/>
                  </a:lnTo>
                  <a:lnTo>
                    <a:pt x="102361" y="335597"/>
                  </a:lnTo>
                  <a:close/>
                </a:path>
                <a:path w="186690" h="382904">
                  <a:moveTo>
                    <a:pt x="103203" y="337395"/>
                  </a:moveTo>
                  <a:lnTo>
                    <a:pt x="103352" y="339331"/>
                  </a:lnTo>
                  <a:lnTo>
                    <a:pt x="104109" y="339331"/>
                  </a:lnTo>
                  <a:lnTo>
                    <a:pt x="103203" y="337395"/>
                  </a:lnTo>
                  <a:close/>
                </a:path>
                <a:path w="186690" h="382904">
                  <a:moveTo>
                    <a:pt x="103064" y="335597"/>
                  </a:moveTo>
                  <a:lnTo>
                    <a:pt x="102361" y="335597"/>
                  </a:lnTo>
                  <a:lnTo>
                    <a:pt x="103203" y="337395"/>
                  </a:lnTo>
                  <a:lnTo>
                    <a:pt x="103064" y="335597"/>
                  </a:lnTo>
                  <a:close/>
                </a:path>
                <a:path w="186690" h="382904">
                  <a:moveTo>
                    <a:pt x="102424" y="327285"/>
                  </a:moveTo>
                  <a:lnTo>
                    <a:pt x="102361" y="328129"/>
                  </a:lnTo>
                  <a:lnTo>
                    <a:pt x="102489" y="328129"/>
                  </a:lnTo>
                  <a:lnTo>
                    <a:pt x="102424" y="327285"/>
                  </a:lnTo>
                  <a:close/>
                </a:path>
                <a:path w="186690" h="382904">
                  <a:moveTo>
                    <a:pt x="102483" y="326478"/>
                  </a:moveTo>
                  <a:lnTo>
                    <a:pt x="102424" y="327285"/>
                  </a:lnTo>
                  <a:lnTo>
                    <a:pt x="102483" y="326478"/>
                  </a:lnTo>
                  <a:close/>
                </a:path>
                <a:path w="186690" h="382904">
                  <a:moveTo>
                    <a:pt x="103466" y="313136"/>
                  </a:moveTo>
                  <a:lnTo>
                    <a:pt x="103403" y="313601"/>
                  </a:lnTo>
                  <a:lnTo>
                    <a:pt x="103466" y="313136"/>
                  </a:lnTo>
                  <a:close/>
                </a:path>
                <a:path w="186690" h="382904">
                  <a:moveTo>
                    <a:pt x="105892" y="295160"/>
                  </a:moveTo>
                  <a:lnTo>
                    <a:pt x="105625" y="296506"/>
                  </a:lnTo>
                  <a:lnTo>
                    <a:pt x="105798" y="295856"/>
                  </a:lnTo>
                  <a:lnTo>
                    <a:pt x="105892" y="295160"/>
                  </a:lnTo>
                  <a:close/>
                </a:path>
                <a:path w="186690" h="382904">
                  <a:moveTo>
                    <a:pt x="105798" y="295856"/>
                  </a:moveTo>
                  <a:lnTo>
                    <a:pt x="105625" y="296506"/>
                  </a:lnTo>
                  <a:lnTo>
                    <a:pt x="105798" y="295856"/>
                  </a:lnTo>
                  <a:close/>
                </a:path>
                <a:path w="186690" h="382904">
                  <a:moveTo>
                    <a:pt x="105983" y="295160"/>
                  </a:moveTo>
                  <a:lnTo>
                    <a:pt x="105798" y="295856"/>
                  </a:lnTo>
                  <a:lnTo>
                    <a:pt x="105983" y="295160"/>
                  </a:lnTo>
                  <a:close/>
                </a:path>
                <a:path w="186690" h="382904">
                  <a:moveTo>
                    <a:pt x="111165" y="275717"/>
                  </a:moveTo>
                  <a:lnTo>
                    <a:pt x="111057" y="276068"/>
                  </a:lnTo>
                  <a:lnTo>
                    <a:pt x="111165" y="275717"/>
                  </a:lnTo>
                  <a:close/>
                </a:path>
                <a:path w="186690" h="382904">
                  <a:moveTo>
                    <a:pt x="118500" y="251968"/>
                  </a:moveTo>
                  <a:lnTo>
                    <a:pt x="118414" y="252196"/>
                  </a:lnTo>
                  <a:lnTo>
                    <a:pt x="118500" y="251968"/>
                  </a:lnTo>
                  <a:close/>
                </a:path>
                <a:path w="186690" h="382904">
                  <a:moveTo>
                    <a:pt x="118643" y="251587"/>
                  </a:moveTo>
                  <a:lnTo>
                    <a:pt x="118500" y="251968"/>
                  </a:lnTo>
                  <a:lnTo>
                    <a:pt x="118643" y="251587"/>
                  </a:lnTo>
                  <a:close/>
                </a:path>
                <a:path w="186690" h="382904">
                  <a:moveTo>
                    <a:pt x="152312" y="157581"/>
                  </a:moveTo>
                  <a:lnTo>
                    <a:pt x="129895" y="157581"/>
                  </a:lnTo>
                  <a:lnTo>
                    <a:pt x="129679" y="158242"/>
                  </a:lnTo>
                  <a:lnTo>
                    <a:pt x="118605" y="188506"/>
                  </a:lnTo>
                  <a:lnTo>
                    <a:pt x="107953" y="218021"/>
                  </a:lnTo>
                  <a:lnTo>
                    <a:pt x="131101" y="217995"/>
                  </a:lnTo>
                  <a:lnTo>
                    <a:pt x="139044" y="195859"/>
                  </a:lnTo>
                  <a:lnTo>
                    <a:pt x="150177" y="164947"/>
                  </a:lnTo>
                  <a:lnTo>
                    <a:pt x="150406" y="164249"/>
                  </a:lnTo>
                  <a:lnTo>
                    <a:pt x="152312" y="157581"/>
                  </a:lnTo>
                  <a:close/>
                </a:path>
                <a:path w="186690" h="382904">
                  <a:moveTo>
                    <a:pt x="139044" y="195859"/>
                  </a:moveTo>
                  <a:close/>
                </a:path>
                <a:path w="186690" h="382904">
                  <a:moveTo>
                    <a:pt x="129784" y="157886"/>
                  </a:moveTo>
                  <a:lnTo>
                    <a:pt x="129654" y="158242"/>
                  </a:lnTo>
                  <a:lnTo>
                    <a:pt x="129784" y="157886"/>
                  </a:lnTo>
                  <a:close/>
                </a:path>
                <a:path w="186690" h="382904">
                  <a:moveTo>
                    <a:pt x="160425" y="127254"/>
                  </a:moveTo>
                  <a:lnTo>
                    <a:pt x="138798" y="127254"/>
                  </a:lnTo>
                  <a:lnTo>
                    <a:pt x="138544" y="128333"/>
                  </a:lnTo>
                  <a:lnTo>
                    <a:pt x="129784" y="157886"/>
                  </a:lnTo>
                  <a:lnTo>
                    <a:pt x="129895" y="157581"/>
                  </a:lnTo>
                  <a:lnTo>
                    <a:pt x="152312" y="157581"/>
                  </a:lnTo>
                  <a:lnTo>
                    <a:pt x="159283" y="133197"/>
                  </a:lnTo>
                  <a:lnTo>
                    <a:pt x="159511" y="132207"/>
                  </a:lnTo>
                  <a:lnTo>
                    <a:pt x="160425" y="127254"/>
                  </a:lnTo>
                  <a:close/>
                </a:path>
                <a:path w="186690" h="382904">
                  <a:moveTo>
                    <a:pt x="138651" y="127753"/>
                  </a:moveTo>
                  <a:lnTo>
                    <a:pt x="138480" y="128333"/>
                  </a:lnTo>
                  <a:lnTo>
                    <a:pt x="138651" y="127753"/>
                  </a:lnTo>
                  <a:close/>
                </a:path>
                <a:path w="186690" h="382904">
                  <a:moveTo>
                    <a:pt x="138798" y="127254"/>
                  </a:moveTo>
                  <a:lnTo>
                    <a:pt x="138651" y="127753"/>
                  </a:lnTo>
                  <a:lnTo>
                    <a:pt x="138544" y="128333"/>
                  </a:lnTo>
                  <a:lnTo>
                    <a:pt x="138798" y="127254"/>
                  </a:lnTo>
                  <a:close/>
                </a:path>
                <a:path w="186690" h="382904">
                  <a:moveTo>
                    <a:pt x="165598" y="97561"/>
                  </a:moveTo>
                  <a:lnTo>
                    <a:pt x="144221" y="97561"/>
                  </a:lnTo>
                  <a:lnTo>
                    <a:pt x="144106" y="98386"/>
                  </a:lnTo>
                  <a:lnTo>
                    <a:pt x="138651" y="127753"/>
                  </a:lnTo>
                  <a:lnTo>
                    <a:pt x="138798" y="127254"/>
                  </a:lnTo>
                  <a:lnTo>
                    <a:pt x="160425" y="127254"/>
                  </a:lnTo>
                  <a:lnTo>
                    <a:pt x="165188" y="101434"/>
                  </a:lnTo>
                  <a:lnTo>
                    <a:pt x="165315" y="100520"/>
                  </a:lnTo>
                  <a:lnTo>
                    <a:pt x="165598" y="97561"/>
                  </a:lnTo>
                  <a:close/>
                </a:path>
                <a:path w="186690" h="382904">
                  <a:moveTo>
                    <a:pt x="144156" y="97910"/>
                  </a:moveTo>
                  <a:lnTo>
                    <a:pt x="144068" y="98386"/>
                  </a:lnTo>
                  <a:lnTo>
                    <a:pt x="144156" y="97910"/>
                  </a:lnTo>
                  <a:close/>
                </a:path>
                <a:path w="186690" h="382904">
                  <a:moveTo>
                    <a:pt x="167988" y="70751"/>
                  </a:moveTo>
                  <a:lnTo>
                    <a:pt x="147002" y="70751"/>
                  </a:lnTo>
                  <a:lnTo>
                    <a:pt x="146938" y="72072"/>
                  </a:lnTo>
                  <a:lnTo>
                    <a:pt x="144156" y="97910"/>
                  </a:lnTo>
                  <a:lnTo>
                    <a:pt x="144221" y="97561"/>
                  </a:lnTo>
                  <a:lnTo>
                    <a:pt x="165598" y="97561"/>
                  </a:lnTo>
                  <a:lnTo>
                    <a:pt x="167957" y="72847"/>
                  </a:lnTo>
                  <a:lnTo>
                    <a:pt x="167988" y="70751"/>
                  </a:lnTo>
                  <a:close/>
                </a:path>
                <a:path w="186690" h="382904">
                  <a:moveTo>
                    <a:pt x="146926" y="71477"/>
                  </a:moveTo>
                  <a:lnTo>
                    <a:pt x="146864" y="72072"/>
                  </a:lnTo>
                  <a:lnTo>
                    <a:pt x="146926" y="71477"/>
                  </a:lnTo>
                  <a:close/>
                </a:path>
                <a:path w="186690" h="382904">
                  <a:moveTo>
                    <a:pt x="167435" y="47904"/>
                  </a:moveTo>
                  <a:lnTo>
                    <a:pt x="146430" y="47904"/>
                  </a:lnTo>
                  <a:lnTo>
                    <a:pt x="146545" y="49263"/>
                  </a:lnTo>
                  <a:lnTo>
                    <a:pt x="146467" y="49657"/>
                  </a:lnTo>
                  <a:lnTo>
                    <a:pt x="146926" y="71477"/>
                  </a:lnTo>
                  <a:lnTo>
                    <a:pt x="147002" y="70751"/>
                  </a:lnTo>
                  <a:lnTo>
                    <a:pt x="167988" y="70751"/>
                  </a:lnTo>
                  <a:lnTo>
                    <a:pt x="167435" y="47904"/>
                  </a:lnTo>
                  <a:close/>
                </a:path>
                <a:path w="186690" h="382904">
                  <a:moveTo>
                    <a:pt x="122897" y="0"/>
                  </a:moveTo>
                  <a:lnTo>
                    <a:pt x="81000" y="6604"/>
                  </a:lnTo>
                  <a:lnTo>
                    <a:pt x="3048" y="30048"/>
                  </a:lnTo>
                  <a:lnTo>
                    <a:pt x="0" y="35788"/>
                  </a:lnTo>
                  <a:lnTo>
                    <a:pt x="3314" y="46609"/>
                  </a:lnTo>
                  <a:lnTo>
                    <a:pt x="9017" y="49657"/>
                  </a:lnTo>
                  <a:lnTo>
                    <a:pt x="64003" y="33210"/>
                  </a:lnTo>
                  <a:lnTo>
                    <a:pt x="86377" y="26949"/>
                  </a:lnTo>
                  <a:lnTo>
                    <a:pt x="105456" y="22428"/>
                  </a:lnTo>
                  <a:lnTo>
                    <a:pt x="104952" y="22428"/>
                  </a:lnTo>
                  <a:lnTo>
                    <a:pt x="106476" y="22186"/>
                  </a:lnTo>
                  <a:lnTo>
                    <a:pt x="107777" y="22186"/>
                  </a:lnTo>
                  <a:lnTo>
                    <a:pt x="122250" y="20950"/>
                  </a:lnTo>
                  <a:lnTo>
                    <a:pt x="121526" y="20904"/>
                  </a:lnTo>
                  <a:lnTo>
                    <a:pt x="123088" y="20878"/>
                  </a:lnTo>
                  <a:lnTo>
                    <a:pt x="132602" y="20878"/>
                  </a:lnTo>
                  <a:lnTo>
                    <a:pt x="131864" y="20447"/>
                  </a:lnTo>
                  <a:lnTo>
                    <a:pt x="161424" y="20447"/>
                  </a:lnTo>
                  <a:lnTo>
                    <a:pt x="155955" y="10896"/>
                  </a:lnTo>
                  <a:lnTo>
                    <a:pt x="154647" y="9575"/>
                  </a:lnTo>
                  <a:lnTo>
                    <a:pt x="142405" y="2412"/>
                  </a:lnTo>
                  <a:lnTo>
                    <a:pt x="137845" y="1016"/>
                  </a:lnTo>
                  <a:lnTo>
                    <a:pt x="122897" y="0"/>
                  </a:lnTo>
                  <a:close/>
                </a:path>
                <a:path w="186690" h="382904">
                  <a:moveTo>
                    <a:pt x="146445" y="48604"/>
                  </a:moveTo>
                  <a:lnTo>
                    <a:pt x="146459" y="49263"/>
                  </a:lnTo>
                  <a:lnTo>
                    <a:pt x="146445" y="48604"/>
                  </a:lnTo>
                  <a:close/>
                </a:path>
                <a:path w="186690" h="382904">
                  <a:moveTo>
                    <a:pt x="143951" y="32099"/>
                  </a:moveTo>
                  <a:lnTo>
                    <a:pt x="146445" y="48604"/>
                  </a:lnTo>
                  <a:lnTo>
                    <a:pt x="146430" y="47904"/>
                  </a:lnTo>
                  <a:lnTo>
                    <a:pt x="167435" y="47904"/>
                  </a:lnTo>
                  <a:lnTo>
                    <a:pt x="167309" y="46088"/>
                  </a:lnTo>
                  <a:lnTo>
                    <a:pt x="165413" y="33769"/>
                  </a:lnTo>
                  <a:lnTo>
                    <a:pt x="144894" y="33769"/>
                  </a:lnTo>
                  <a:lnTo>
                    <a:pt x="143951" y="32099"/>
                  </a:lnTo>
                  <a:close/>
                </a:path>
                <a:path w="186690" h="382904">
                  <a:moveTo>
                    <a:pt x="143662" y="30187"/>
                  </a:moveTo>
                  <a:lnTo>
                    <a:pt x="143951" y="32099"/>
                  </a:lnTo>
                  <a:lnTo>
                    <a:pt x="144894" y="33769"/>
                  </a:lnTo>
                  <a:lnTo>
                    <a:pt x="143662" y="30187"/>
                  </a:lnTo>
                  <a:close/>
                </a:path>
                <a:path w="186690" h="382904">
                  <a:moveTo>
                    <a:pt x="164862" y="30187"/>
                  </a:moveTo>
                  <a:lnTo>
                    <a:pt x="143662" y="30187"/>
                  </a:lnTo>
                  <a:lnTo>
                    <a:pt x="144894" y="33769"/>
                  </a:lnTo>
                  <a:lnTo>
                    <a:pt x="165413" y="33769"/>
                  </a:lnTo>
                  <a:lnTo>
                    <a:pt x="164862" y="30187"/>
                  </a:lnTo>
                  <a:close/>
                </a:path>
                <a:path w="186690" h="382904">
                  <a:moveTo>
                    <a:pt x="162769" y="22796"/>
                  </a:moveTo>
                  <a:lnTo>
                    <a:pt x="138696" y="22796"/>
                  </a:lnTo>
                  <a:lnTo>
                    <a:pt x="142532" y="26682"/>
                  </a:lnTo>
                  <a:lnTo>
                    <a:pt x="140891" y="26682"/>
                  </a:lnTo>
                  <a:lnTo>
                    <a:pt x="143951" y="32099"/>
                  </a:lnTo>
                  <a:lnTo>
                    <a:pt x="143662" y="30187"/>
                  </a:lnTo>
                  <a:lnTo>
                    <a:pt x="164862" y="30187"/>
                  </a:lnTo>
                  <a:lnTo>
                    <a:pt x="164376" y="27025"/>
                  </a:lnTo>
                  <a:lnTo>
                    <a:pt x="164256" y="26682"/>
                  </a:lnTo>
                  <a:lnTo>
                    <a:pt x="142532" y="26682"/>
                  </a:lnTo>
                  <a:lnTo>
                    <a:pt x="140083" y="25251"/>
                  </a:lnTo>
                  <a:lnTo>
                    <a:pt x="163759" y="25251"/>
                  </a:lnTo>
                  <a:lnTo>
                    <a:pt x="163118" y="23406"/>
                  </a:lnTo>
                  <a:lnTo>
                    <a:pt x="162769" y="22796"/>
                  </a:lnTo>
                  <a:close/>
                </a:path>
                <a:path w="186690" h="382904">
                  <a:moveTo>
                    <a:pt x="138696" y="22796"/>
                  </a:moveTo>
                  <a:lnTo>
                    <a:pt x="140083" y="25251"/>
                  </a:lnTo>
                  <a:lnTo>
                    <a:pt x="142532" y="26682"/>
                  </a:lnTo>
                  <a:lnTo>
                    <a:pt x="138696" y="22796"/>
                  </a:lnTo>
                  <a:close/>
                </a:path>
                <a:path w="186690" h="382904">
                  <a:moveTo>
                    <a:pt x="134006" y="21699"/>
                  </a:moveTo>
                  <a:lnTo>
                    <a:pt x="140083" y="25251"/>
                  </a:lnTo>
                  <a:lnTo>
                    <a:pt x="138696" y="22796"/>
                  </a:lnTo>
                  <a:lnTo>
                    <a:pt x="162769" y="22796"/>
                  </a:lnTo>
                  <a:lnTo>
                    <a:pt x="162231" y="21856"/>
                  </a:lnTo>
                  <a:lnTo>
                    <a:pt x="136474" y="21856"/>
                  </a:lnTo>
                  <a:lnTo>
                    <a:pt x="134006" y="21699"/>
                  </a:lnTo>
                  <a:close/>
                </a:path>
                <a:path w="186690" h="382904">
                  <a:moveTo>
                    <a:pt x="106476" y="22186"/>
                  </a:moveTo>
                  <a:lnTo>
                    <a:pt x="104952" y="22428"/>
                  </a:lnTo>
                  <a:lnTo>
                    <a:pt x="105741" y="22360"/>
                  </a:lnTo>
                  <a:lnTo>
                    <a:pt x="106476" y="22186"/>
                  </a:lnTo>
                  <a:close/>
                </a:path>
                <a:path w="186690" h="382904">
                  <a:moveTo>
                    <a:pt x="105741" y="22360"/>
                  </a:moveTo>
                  <a:lnTo>
                    <a:pt x="104952" y="22428"/>
                  </a:lnTo>
                  <a:lnTo>
                    <a:pt x="105456" y="22428"/>
                  </a:lnTo>
                  <a:lnTo>
                    <a:pt x="105741" y="22360"/>
                  </a:lnTo>
                  <a:close/>
                </a:path>
                <a:path w="186690" h="382904">
                  <a:moveTo>
                    <a:pt x="107777" y="22186"/>
                  </a:moveTo>
                  <a:lnTo>
                    <a:pt x="106476" y="22186"/>
                  </a:lnTo>
                  <a:lnTo>
                    <a:pt x="105741" y="22360"/>
                  </a:lnTo>
                  <a:lnTo>
                    <a:pt x="107777" y="22186"/>
                  </a:lnTo>
                  <a:close/>
                </a:path>
                <a:path w="186690" h="382904">
                  <a:moveTo>
                    <a:pt x="131864" y="20447"/>
                  </a:moveTo>
                  <a:lnTo>
                    <a:pt x="134006" y="21699"/>
                  </a:lnTo>
                  <a:lnTo>
                    <a:pt x="136474" y="21856"/>
                  </a:lnTo>
                  <a:lnTo>
                    <a:pt x="131864" y="20447"/>
                  </a:lnTo>
                  <a:close/>
                </a:path>
                <a:path w="186690" h="382904">
                  <a:moveTo>
                    <a:pt x="161424" y="20447"/>
                  </a:moveTo>
                  <a:lnTo>
                    <a:pt x="131864" y="20447"/>
                  </a:lnTo>
                  <a:lnTo>
                    <a:pt x="136474" y="21856"/>
                  </a:lnTo>
                  <a:lnTo>
                    <a:pt x="162231" y="21856"/>
                  </a:lnTo>
                  <a:lnTo>
                    <a:pt x="161424" y="20447"/>
                  </a:lnTo>
                  <a:close/>
                </a:path>
                <a:path w="186690" h="382904">
                  <a:moveTo>
                    <a:pt x="132602" y="20878"/>
                  </a:moveTo>
                  <a:lnTo>
                    <a:pt x="123088" y="20878"/>
                  </a:lnTo>
                  <a:lnTo>
                    <a:pt x="122250" y="20950"/>
                  </a:lnTo>
                  <a:lnTo>
                    <a:pt x="134006" y="21699"/>
                  </a:lnTo>
                  <a:lnTo>
                    <a:pt x="132602" y="20878"/>
                  </a:lnTo>
                  <a:close/>
                </a:path>
                <a:path w="186690" h="382904">
                  <a:moveTo>
                    <a:pt x="123088" y="20878"/>
                  </a:moveTo>
                  <a:lnTo>
                    <a:pt x="121526" y="20904"/>
                  </a:lnTo>
                  <a:lnTo>
                    <a:pt x="122250" y="20950"/>
                  </a:lnTo>
                  <a:lnTo>
                    <a:pt x="123088" y="20878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" name="object 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397665" y="5382183"/>
            <a:ext cx="322478" cy="201930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5828080" y="5202377"/>
            <a:ext cx="72390" cy="415290"/>
          </a:xfrm>
          <a:custGeom>
            <a:avLst/>
            <a:gdLst/>
            <a:ahLst/>
            <a:cxnLst/>
            <a:rect l="l" t="t" r="r" b="b"/>
            <a:pathLst>
              <a:path w="72389" h="415289">
                <a:moveTo>
                  <a:pt x="40133" y="222097"/>
                </a:moveTo>
                <a:lnTo>
                  <a:pt x="19850" y="222097"/>
                </a:lnTo>
                <a:lnTo>
                  <a:pt x="20739" y="240322"/>
                </a:lnTo>
                <a:lnTo>
                  <a:pt x="23774" y="293001"/>
                </a:lnTo>
                <a:lnTo>
                  <a:pt x="28943" y="353377"/>
                </a:lnTo>
                <a:lnTo>
                  <a:pt x="37566" y="395024"/>
                </a:lnTo>
                <a:lnTo>
                  <a:pt x="60960" y="414874"/>
                </a:lnTo>
                <a:lnTo>
                  <a:pt x="69692" y="414858"/>
                </a:lnTo>
                <a:lnTo>
                  <a:pt x="72138" y="412394"/>
                </a:lnTo>
                <a:lnTo>
                  <a:pt x="72136" y="406286"/>
                </a:lnTo>
                <a:lnTo>
                  <a:pt x="71121" y="405272"/>
                </a:lnTo>
                <a:lnTo>
                  <a:pt x="58547" y="405272"/>
                </a:lnTo>
                <a:lnTo>
                  <a:pt x="54749" y="403320"/>
                </a:lnTo>
                <a:lnTo>
                  <a:pt x="56905" y="403320"/>
                </a:lnTo>
                <a:lnTo>
                  <a:pt x="55087" y="401158"/>
                </a:lnTo>
                <a:lnTo>
                  <a:pt x="54737" y="401158"/>
                </a:lnTo>
                <a:lnTo>
                  <a:pt x="53835" y="399670"/>
                </a:lnTo>
                <a:lnTo>
                  <a:pt x="54133" y="399670"/>
                </a:lnTo>
                <a:lnTo>
                  <a:pt x="51282" y="392633"/>
                </a:lnTo>
                <a:lnTo>
                  <a:pt x="51003" y="392633"/>
                </a:lnTo>
                <a:lnTo>
                  <a:pt x="50546" y="390814"/>
                </a:lnTo>
                <a:lnTo>
                  <a:pt x="50804" y="390814"/>
                </a:lnTo>
                <a:lnTo>
                  <a:pt x="49030" y="374573"/>
                </a:lnTo>
                <a:lnTo>
                  <a:pt x="47056" y="351624"/>
                </a:lnTo>
                <a:lnTo>
                  <a:pt x="45089" y="323710"/>
                </a:lnTo>
                <a:lnTo>
                  <a:pt x="43367" y="291833"/>
                </a:lnTo>
                <a:lnTo>
                  <a:pt x="40982" y="239318"/>
                </a:lnTo>
                <a:lnTo>
                  <a:pt x="40133" y="222097"/>
                </a:lnTo>
                <a:close/>
              </a:path>
              <a:path w="72389" h="415289">
                <a:moveTo>
                  <a:pt x="54749" y="403320"/>
                </a:moveTo>
                <a:lnTo>
                  <a:pt x="58547" y="405272"/>
                </a:lnTo>
                <a:lnTo>
                  <a:pt x="57054" y="403497"/>
                </a:lnTo>
                <a:lnTo>
                  <a:pt x="54749" y="403320"/>
                </a:lnTo>
                <a:close/>
              </a:path>
              <a:path w="72389" h="415289">
                <a:moveTo>
                  <a:pt x="57054" y="403497"/>
                </a:moveTo>
                <a:lnTo>
                  <a:pt x="58547" y="405272"/>
                </a:lnTo>
                <a:lnTo>
                  <a:pt x="71121" y="405272"/>
                </a:lnTo>
                <a:lnTo>
                  <a:pt x="69681" y="403830"/>
                </a:lnTo>
                <a:lnTo>
                  <a:pt x="61379" y="403830"/>
                </a:lnTo>
                <a:lnTo>
                  <a:pt x="60960" y="403814"/>
                </a:lnTo>
                <a:lnTo>
                  <a:pt x="61164" y="403814"/>
                </a:lnTo>
                <a:lnTo>
                  <a:pt x="57054" y="403497"/>
                </a:lnTo>
                <a:close/>
              </a:path>
              <a:path w="72389" h="415289">
                <a:moveTo>
                  <a:pt x="61164" y="403814"/>
                </a:moveTo>
                <a:lnTo>
                  <a:pt x="60960" y="403814"/>
                </a:lnTo>
                <a:lnTo>
                  <a:pt x="61379" y="403830"/>
                </a:lnTo>
                <a:lnTo>
                  <a:pt x="61164" y="403814"/>
                </a:lnTo>
                <a:close/>
              </a:path>
              <a:path w="72389" h="415289">
                <a:moveTo>
                  <a:pt x="66624" y="403814"/>
                </a:moveTo>
                <a:lnTo>
                  <a:pt x="61164" y="403814"/>
                </a:lnTo>
                <a:lnTo>
                  <a:pt x="61379" y="403830"/>
                </a:lnTo>
                <a:lnTo>
                  <a:pt x="69681" y="403830"/>
                </a:lnTo>
                <a:lnTo>
                  <a:pt x="66624" y="403814"/>
                </a:lnTo>
                <a:close/>
              </a:path>
              <a:path w="72389" h="415289">
                <a:moveTo>
                  <a:pt x="56905" y="403320"/>
                </a:moveTo>
                <a:lnTo>
                  <a:pt x="54749" y="403320"/>
                </a:lnTo>
                <a:lnTo>
                  <a:pt x="57054" y="403497"/>
                </a:lnTo>
                <a:lnTo>
                  <a:pt x="56905" y="403320"/>
                </a:lnTo>
                <a:close/>
              </a:path>
              <a:path w="72389" h="415289">
                <a:moveTo>
                  <a:pt x="53835" y="399670"/>
                </a:moveTo>
                <a:lnTo>
                  <a:pt x="54737" y="401158"/>
                </a:lnTo>
                <a:lnTo>
                  <a:pt x="54411" y="400355"/>
                </a:lnTo>
                <a:lnTo>
                  <a:pt x="53835" y="399670"/>
                </a:lnTo>
                <a:close/>
              </a:path>
              <a:path w="72389" h="415289">
                <a:moveTo>
                  <a:pt x="54411" y="400355"/>
                </a:moveTo>
                <a:lnTo>
                  <a:pt x="54737" y="401158"/>
                </a:lnTo>
                <a:lnTo>
                  <a:pt x="55087" y="401158"/>
                </a:lnTo>
                <a:lnTo>
                  <a:pt x="54411" y="400355"/>
                </a:lnTo>
                <a:close/>
              </a:path>
              <a:path w="72389" h="415289">
                <a:moveTo>
                  <a:pt x="54133" y="399670"/>
                </a:moveTo>
                <a:lnTo>
                  <a:pt x="53835" y="399670"/>
                </a:lnTo>
                <a:lnTo>
                  <a:pt x="54411" y="400355"/>
                </a:lnTo>
                <a:lnTo>
                  <a:pt x="54133" y="399670"/>
                </a:lnTo>
                <a:close/>
              </a:path>
              <a:path w="72389" h="415289">
                <a:moveTo>
                  <a:pt x="50546" y="390814"/>
                </a:moveTo>
                <a:lnTo>
                  <a:pt x="51003" y="392633"/>
                </a:lnTo>
                <a:lnTo>
                  <a:pt x="50900" y="391688"/>
                </a:lnTo>
                <a:lnTo>
                  <a:pt x="50546" y="390814"/>
                </a:lnTo>
                <a:close/>
              </a:path>
              <a:path w="72389" h="415289">
                <a:moveTo>
                  <a:pt x="50900" y="391688"/>
                </a:moveTo>
                <a:lnTo>
                  <a:pt x="51003" y="392633"/>
                </a:lnTo>
                <a:lnTo>
                  <a:pt x="51282" y="392633"/>
                </a:lnTo>
                <a:lnTo>
                  <a:pt x="50900" y="391688"/>
                </a:lnTo>
                <a:close/>
              </a:path>
              <a:path w="72389" h="415289">
                <a:moveTo>
                  <a:pt x="50804" y="390814"/>
                </a:moveTo>
                <a:lnTo>
                  <a:pt x="50546" y="390814"/>
                </a:lnTo>
                <a:lnTo>
                  <a:pt x="50900" y="391688"/>
                </a:lnTo>
                <a:lnTo>
                  <a:pt x="50804" y="390814"/>
                </a:lnTo>
                <a:close/>
              </a:path>
              <a:path w="72389" h="415289">
                <a:moveTo>
                  <a:pt x="49034" y="374573"/>
                </a:moveTo>
                <a:lnTo>
                  <a:pt x="49047" y="374764"/>
                </a:lnTo>
                <a:lnTo>
                  <a:pt x="49034" y="374573"/>
                </a:lnTo>
                <a:close/>
              </a:path>
              <a:path w="72389" h="415289">
                <a:moveTo>
                  <a:pt x="47056" y="351624"/>
                </a:moveTo>
                <a:lnTo>
                  <a:pt x="47066" y="351764"/>
                </a:lnTo>
                <a:lnTo>
                  <a:pt x="47056" y="351624"/>
                </a:lnTo>
                <a:close/>
              </a:path>
              <a:path w="72389" h="415289">
                <a:moveTo>
                  <a:pt x="45089" y="323710"/>
                </a:moveTo>
                <a:lnTo>
                  <a:pt x="45097" y="323862"/>
                </a:lnTo>
                <a:lnTo>
                  <a:pt x="45089" y="323710"/>
                </a:lnTo>
                <a:close/>
              </a:path>
              <a:path w="72389" h="415289">
                <a:moveTo>
                  <a:pt x="38190" y="186651"/>
                </a:moveTo>
                <a:lnTo>
                  <a:pt x="17894" y="186651"/>
                </a:lnTo>
                <a:lnTo>
                  <a:pt x="17919" y="186969"/>
                </a:lnTo>
                <a:lnTo>
                  <a:pt x="19850" y="222148"/>
                </a:lnTo>
                <a:lnTo>
                  <a:pt x="40133" y="222097"/>
                </a:lnTo>
                <a:lnTo>
                  <a:pt x="38190" y="186651"/>
                </a:lnTo>
                <a:close/>
              </a:path>
              <a:path w="72389" h="415289">
                <a:moveTo>
                  <a:pt x="17897" y="186711"/>
                </a:moveTo>
                <a:lnTo>
                  <a:pt x="17911" y="186969"/>
                </a:lnTo>
                <a:lnTo>
                  <a:pt x="17897" y="186711"/>
                </a:lnTo>
                <a:close/>
              </a:path>
              <a:path w="72389" h="415289">
                <a:moveTo>
                  <a:pt x="28021" y="70281"/>
                </a:moveTo>
                <a:lnTo>
                  <a:pt x="6921" y="70281"/>
                </a:lnTo>
                <a:lnTo>
                  <a:pt x="8826" y="89014"/>
                </a:lnTo>
                <a:lnTo>
                  <a:pt x="11836" y="119265"/>
                </a:lnTo>
                <a:lnTo>
                  <a:pt x="14909" y="151803"/>
                </a:lnTo>
                <a:lnTo>
                  <a:pt x="17897" y="186711"/>
                </a:lnTo>
                <a:lnTo>
                  <a:pt x="38190" y="186651"/>
                </a:lnTo>
                <a:lnTo>
                  <a:pt x="38112" y="185229"/>
                </a:lnTo>
                <a:lnTo>
                  <a:pt x="35064" y="149987"/>
                </a:lnTo>
                <a:lnTo>
                  <a:pt x="32842" y="117157"/>
                </a:lnTo>
                <a:lnTo>
                  <a:pt x="29781" y="86842"/>
                </a:lnTo>
                <a:lnTo>
                  <a:pt x="28021" y="70281"/>
                </a:lnTo>
                <a:close/>
              </a:path>
              <a:path w="72389" h="415289">
                <a:moveTo>
                  <a:pt x="14897" y="151714"/>
                </a:moveTo>
                <a:close/>
              </a:path>
              <a:path w="72389" h="415289">
                <a:moveTo>
                  <a:pt x="35064" y="149987"/>
                </a:moveTo>
                <a:lnTo>
                  <a:pt x="35077" y="150177"/>
                </a:lnTo>
                <a:lnTo>
                  <a:pt x="35064" y="149987"/>
                </a:lnTo>
                <a:close/>
              </a:path>
              <a:path w="72389" h="415289">
                <a:moveTo>
                  <a:pt x="11823" y="119202"/>
                </a:moveTo>
                <a:close/>
              </a:path>
              <a:path w="72389" h="415289">
                <a:moveTo>
                  <a:pt x="8813" y="89001"/>
                </a:moveTo>
                <a:close/>
              </a:path>
              <a:path w="72389" h="415289">
                <a:moveTo>
                  <a:pt x="25915" y="50977"/>
                </a:moveTo>
                <a:lnTo>
                  <a:pt x="4902" y="50977"/>
                </a:lnTo>
                <a:lnTo>
                  <a:pt x="6921" y="70307"/>
                </a:lnTo>
                <a:lnTo>
                  <a:pt x="28021" y="70281"/>
                </a:lnTo>
                <a:lnTo>
                  <a:pt x="25915" y="50977"/>
                </a:lnTo>
                <a:close/>
              </a:path>
              <a:path w="72389" h="415289">
                <a:moveTo>
                  <a:pt x="15405" y="0"/>
                </a:moveTo>
                <a:lnTo>
                  <a:pt x="4076" y="1308"/>
                </a:lnTo>
                <a:lnTo>
                  <a:pt x="0" y="6400"/>
                </a:lnTo>
                <a:lnTo>
                  <a:pt x="4902" y="51028"/>
                </a:lnTo>
                <a:lnTo>
                  <a:pt x="25915" y="50977"/>
                </a:lnTo>
                <a:lnTo>
                  <a:pt x="20535" y="4076"/>
                </a:lnTo>
                <a:lnTo>
                  <a:pt x="15405" y="0"/>
                </a:ln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74805" y="5243715"/>
            <a:ext cx="80645" cy="376555"/>
          </a:xfrm>
          <a:custGeom>
            <a:avLst/>
            <a:gdLst/>
            <a:ahLst/>
            <a:cxnLst/>
            <a:rect l="l" t="t" r="r" b="b"/>
            <a:pathLst>
              <a:path w="80645" h="376554">
                <a:moveTo>
                  <a:pt x="17320" y="0"/>
                </a:moveTo>
                <a:lnTo>
                  <a:pt x="4150" y="62141"/>
                </a:lnTo>
                <a:lnTo>
                  <a:pt x="1183" y="114757"/>
                </a:lnTo>
                <a:lnTo>
                  <a:pt x="362" y="153098"/>
                </a:lnTo>
                <a:lnTo>
                  <a:pt x="0" y="192214"/>
                </a:lnTo>
                <a:lnTo>
                  <a:pt x="201" y="211937"/>
                </a:lnTo>
                <a:lnTo>
                  <a:pt x="2906" y="250507"/>
                </a:lnTo>
                <a:lnTo>
                  <a:pt x="16596" y="313601"/>
                </a:lnTo>
                <a:lnTo>
                  <a:pt x="42860" y="355335"/>
                </a:lnTo>
                <a:lnTo>
                  <a:pt x="58291" y="367469"/>
                </a:lnTo>
                <a:lnTo>
                  <a:pt x="65149" y="372799"/>
                </a:lnTo>
                <a:lnTo>
                  <a:pt x="67079" y="373766"/>
                </a:lnTo>
                <a:lnTo>
                  <a:pt x="75575" y="376077"/>
                </a:lnTo>
                <a:lnTo>
                  <a:pt x="78611" y="374340"/>
                </a:lnTo>
                <a:lnTo>
                  <a:pt x="80211" y="368447"/>
                </a:lnTo>
                <a:lnTo>
                  <a:pt x="78471" y="365409"/>
                </a:lnTo>
                <a:lnTo>
                  <a:pt x="73528" y="364079"/>
                </a:lnTo>
                <a:lnTo>
                  <a:pt x="71905" y="364079"/>
                </a:lnTo>
                <a:lnTo>
                  <a:pt x="69949" y="363117"/>
                </a:lnTo>
                <a:lnTo>
                  <a:pt x="70657" y="363117"/>
                </a:lnTo>
                <a:lnTo>
                  <a:pt x="64933" y="358702"/>
                </a:lnTo>
                <a:lnTo>
                  <a:pt x="52643" y="349404"/>
                </a:lnTo>
                <a:lnTo>
                  <a:pt x="52093" y="349404"/>
                </a:lnTo>
                <a:lnTo>
                  <a:pt x="50785" y="347999"/>
                </a:lnTo>
                <a:lnTo>
                  <a:pt x="51188" y="347999"/>
                </a:lnTo>
                <a:lnTo>
                  <a:pt x="41475" y="332905"/>
                </a:lnTo>
                <a:lnTo>
                  <a:pt x="40879" y="331977"/>
                </a:lnTo>
                <a:lnTo>
                  <a:pt x="32151" y="309879"/>
                </a:lnTo>
                <a:lnTo>
                  <a:pt x="32002" y="309879"/>
                </a:lnTo>
                <a:lnTo>
                  <a:pt x="31582" y="308457"/>
                </a:lnTo>
                <a:lnTo>
                  <a:pt x="31723" y="308457"/>
                </a:lnTo>
                <a:lnTo>
                  <a:pt x="26393" y="281216"/>
                </a:lnTo>
                <a:lnTo>
                  <a:pt x="22668" y="248450"/>
                </a:lnTo>
                <a:lnTo>
                  <a:pt x="21633" y="229869"/>
                </a:lnTo>
                <a:lnTo>
                  <a:pt x="20861" y="211061"/>
                </a:lnTo>
                <a:lnTo>
                  <a:pt x="20700" y="192214"/>
                </a:lnTo>
                <a:lnTo>
                  <a:pt x="21074" y="152717"/>
                </a:lnTo>
                <a:lnTo>
                  <a:pt x="21436" y="133007"/>
                </a:lnTo>
                <a:lnTo>
                  <a:pt x="21911" y="114757"/>
                </a:lnTo>
                <a:lnTo>
                  <a:pt x="22816" y="96494"/>
                </a:lnTo>
                <a:lnTo>
                  <a:pt x="25458" y="63753"/>
                </a:lnTo>
                <a:lnTo>
                  <a:pt x="28477" y="36639"/>
                </a:lnTo>
                <a:lnTo>
                  <a:pt x="32891" y="7137"/>
                </a:lnTo>
                <a:lnTo>
                  <a:pt x="28890" y="1727"/>
                </a:lnTo>
                <a:lnTo>
                  <a:pt x="17320" y="0"/>
                </a:lnTo>
                <a:close/>
              </a:path>
              <a:path w="80645" h="376554">
                <a:moveTo>
                  <a:pt x="58240" y="367432"/>
                </a:moveTo>
                <a:close/>
              </a:path>
              <a:path w="80645" h="376554">
                <a:moveTo>
                  <a:pt x="69949" y="363117"/>
                </a:moveTo>
                <a:lnTo>
                  <a:pt x="71905" y="364079"/>
                </a:lnTo>
                <a:lnTo>
                  <a:pt x="71036" y="363409"/>
                </a:lnTo>
                <a:lnTo>
                  <a:pt x="69949" y="363117"/>
                </a:lnTo>
                <a:close/>
              </a:path>
              <a:path w="80645" h="376554">
                <a:moveTo>
                  <a:pt x="71036" y="363409"/>
                </a:moveTo>
                <a:lnTo>
                  <a:pt x="71905" y="364079"/>
                </a:lnTo>
                <a:lnTo>
                  <a:pt x="73528" y="364079"/>
                </a:lnTo>
                <a:lnTo>
                  <a:pt x="71036" y="363409"/>
                </a:lnTo>
                <a:close/>
              </a:path>
              <a:path w="80645" h="376554">
                <a:moveTo>
                  <a:pt x="70657" y="363117"/>
                </a:moveTo>
                <a:lnTo>
                  <a:pt x="69949" y="363117"/>
                </a:lnTo>
                <a:lnTo>
                  <a:pt x="71036" y="363409"/>
                </a:lnTo>
                <a:lnTo>
                  <a:pt x="70657" y="363117"/>
                </a:lnTo>
                <a:close/>
              </a:path>
              <a:path w="80645" h="376554">
                <a:moveTo>
                  <a:pt x="50785" y="347999"/>
                </a:moveTo>
                <a:lnTo>
                  <a:pt x="52093" y="349404"/>
                </a:lnTo>
                <a:lnTo>
                  <a:pt x="51571" y="348593"/>
                </a:lnTo>
                <a:lnTo>
                  <a:pt x="50785" y="347999"/>
                </a:lnTo>
                <a:close/>
              </a:path>
              <a:path w="80645" h="376554">
                <a:moveTo>
                  <a:pt x="51571" y="348593"/>
                </a:moveTo>
                <a:lnTo>
                  <a:pt x="52093" y="349404"/>
                </a:lnTo>
                <a:lnTo>
                  <a:pt x="52643" y="349404"/>
                </a:lnTo>
                <a:lnTo>
                  <a:pt x="51571" y="348593"/>
                </a:lnTo>
                <a:close/>
              </a:path>
              <a:path w="80645" h="376554">
                <a:moveTo>
                  <a:pt x="51188" y="347999"/>
                </a:moveTo>
                <a:lnTo>
                  <a:pt x="50785" y="347999"/>
                </a:lnTo>
                <a:lnTo>
                  <a:pt x="51571" y="348593"/>
                </a:lnTo>
                <a:lnTo>
                  <a:pt x="51188" y="347999"/>
                </a:lnTo>
                <a:close/>
              </a:path>
              <a:path w="80645" h="376554">
                <a:moveTo>
                  <a:pt x="40879" y="331977"/>
                </a:moveTo>
                <a:lnTo>
                  <a:pt x="41361" y="332905"/>
                </a:lnTo>
                <a:lnTo>
                  <a:pt x="41174" y="332436"/>
                </a:lnTo>
                <a:lnTo>
                  <a:pt x="40879" y="331977"/>
                </a:lnTo>
                <a:close/>
              </a:path>
              <a:path w="80645" h="376554">
                <a:moveTo>
                  <a:pt x="41174" y="332436"/>
                </a:moveTo>
                <a:lnTo>
                  <a:pt x="41361" y="332905"/>
                </a:lnTo>
                <a:lnTo>
                  <a:pt x="41174" y="332436"/>
                </a:lnTo>
                <a:close/>
              </a:path>
              <a:path w="80645" h="376554">
                <a:moveTo>
                  <a:pt x="40991" y="331977"/>
                </a:moveTo>
                <a:lnTo>
                  <a:pt x="41174" y="332436"/>
                </a:lnTo>
                <a:lnTo>
                  <a:pt x="40991" y="331977"/>
                </a:lnTo>
                <a:close/>
              </a:path>
              <a:path w="80645" h="376554">
                <a:moveTo>
                  <a:pt x="31582" y="308457"/>
                </a:moveTo>
                <a:lnTo>
                  <a:pt x="32002" y="309879"/>
                </a:lnTo>
                <a:lnTo>
                  <a:pt x="31858" y="309146"/>
                </a:lnTo>
                <a:lnTo>
                  <a:pt x="31582" y="308457"/>
                </a:lnTo>
                <a:close/>
              </a:path>
              <a:path w="80645" h="376554">
                <a:moveTo>
                  <a:pt x="31858" y="309146"/>
                </a:moveTo>
                <a:lnTo>
                  <a:pt x="32002" y="309879"/>
                </a:lnTo>
                <a:lnTo>
                  <a:pt x="32151" y="309879"/>
                </a:lnTo>
                <a:lnTo>
                  <a:pt x="31858" y="309146"/>
                </a:lnTo>
                <a:close/>
              </a:path>
              <a:path w="80645" h="376554">
                <a:moveTo>
                  <a:pt x="31723" y="308457"/>
                </a:moveTo>
                <a:lnTo>
                  <a:pt x="31582" y="308457"/>
                </a:lnTo>
                <a:lnTo>
                  <a:pt x="31858" y="309146"/>
                </a:lnTo>
                <a:lnTo>
                  <a:pt x="31723" y="308457"/>
                </a:lnTo>
                <a:close/>
              </a:path>
              <a:path w="80645" h="376554">
                <a:moveTo>
                  <a:pt x="26322" y="280856"/>
                </a:moveTo>
                <a:lnTo>
                  <a:pt x="26363" y="281216"/>
                </a:lnTo>
                <a:lnTo>
                  <a:pt x="26322" y="280856"/>
                </a:lnTo>
                <a:close/>
              </a:path>
              <a:path w="80645" h="376554">
                <a:moveTo>
                  <a:pt x="26280" y="280479"/>
                </a:moveTo>
                <a:lnTo>
                  <a:pt x="26322" y="280856"/>
                </a:lnTo>
                <a:lnTo>
                  <a:pt x="26280" y="280479"/>
                </a:lnTo>
                <a:close/>
              </a:path>
              <a:path w="80645" h="376554">
                <a:moveTo>
                  <a:pt x="22642" y="248215"/>
                </a:moveTo>
                <a:lnTo>
                  <a:pt x="22654" y="248450"/>
                </a:lnTo>
                <a:lnTo>
                  <a:pt x="22642" y="248215"/>
                </a:lnTo>
                <a:close/>
              </a:path>
              <a:path w="80645" h="376554">
                <a:moveTo>
                  <a:pt x="22623" y="247878"/>
                </a:moveTo>
                <a:lnTo>
                  <a:pt x="22642" y="248215"/>
                </a:lnTo>
                <a:lnTo>
                  <a:pt x="22623" y="247878"/>
                </a:lnTo>
                <a:close/>
              </a:path>
              <a:path w="80645" h="376554">
                <a:moveTo>
                  <a:pt x="20863" y="211357"/>
                </a:moveTo>
                <a:close/>
              </a:path>
              <a:path w="80645" h="376554">
                <a:moveTo>
                  <a:pt x="20861" y="211061"/>
                </a:moveTo>
                <a:lnTo>
                  <a:pt x="20863" y="211357"/>
                </a:lnTo>
                <a:lnTo>
                  <a:pt x="20861" y="211061"/>
                </a:lnTo>
                <a:close/>
              </a:path>
              <a:path w="80645" h="376554">
                <a:moveTo>
                  <a:pt x="20876" y="172719"/>
                </a:moveTo>
                <a:close/>
              </a:path>
              <a:path w="80645" h="376554">
                <a:moveTo>
                  <a:pt x="21068" y="153009"/>
                </a:moveTo>
                <a:close/>
              </a:path>
              <a:path w="80645" h="376554">
                <a:moveTo>
                  <a:pt x="21424" y="133464"/>
                </a:moveTo>
                <a:close/>
              </a:path>
            </a:pathLst>
          </a:custGeom>
          <a:solidFill>
            <a:srgbClr val="E712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261108"/>
            <a:ext cx="66313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106710" y="3507232"/>
            <a:ext cx="3978910" cy="10134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409"/>
              </a:spcBef>
            </a:pPr>
            <a:r>
              <a:rPr sz="1900" b="1" spc="-10" dirty="0">
                <a:latin typeface="Arial"/>
                <a:cs typeface="Arial"/>
              </a:rPr>
              <a:t>ELL302</a:t>
            </a:r>
            <a:endParaRPr sz="1900">
              <a:latin typeface="Arial"/>
              <a:cs typeface="Arial"/>
            </a:endParaRPr>
          </a:p>
          <a:p>
            <a:pPr marL="12700" marR="5080" algn="ctr">
              <a:lnSpc>
                <a:spcPct val="113700"/>
              </a:lnSpc>
            </a:pPr>
            <a:r>
              <a:rPr sz="1900" b="1" dirty="0">
                <a:latin typeface="Arial"/>
                <a:cs typeface="Arial"/>
              </a:rPr>
              <a:t>Semester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Year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2022-</a:t>
            </a:r>
            <a:r>
              <a:rPr sz="1900" b="1" spc="-25" dirty="0">
                <a:latin typeface="Arial"/>
                <a:cs typeface="Arial"/>
              </a:rPr>
              <a:t>23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Lecture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9688" y="4790439"/>
            <a:ext cx="3651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50" b="1" spc="-37" baseline="-17543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r>
              <a:rPr sz="1300" b="1" spc="-25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87" y="4866639"/>
            <a:ext cx="18815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September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2022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1029</Words>
  <Application>Microsoft Office PowerPoint</Application>
  <PresentationFormat>Widescreen</PresentationFormat>
  <Paragraphs>306</Paragraphs>
  <Slides>156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9" baseType="lpstr">
      <vt:lpstr>Arial</vt:lpstr>
      <vt:lpstr>Calibri</vt:lpstr>
      <vt:lpstr>Office Theme</vt:lpstr>
      <vt:lpstr>Power Electronics</vt:lpstr>
      <vt:lpstr>Course Outline</vt:lpstr>
      <vt:lpstr>Course Contents</vt:lpstr>
      <vt:lpstr>References</vt:lpstr>
      <vt:lpstr>Power Switch</vt:lpstr>
      <vt:lpstr>Power Switch</vt:lpstr>
      <vt:lpstr>Power Switch</vt:lpstr>
      <vt:lpstr>Power Switch</vt:lpstr>
      <vt:lpstr>Power Electronics</vt:lpstr>
      <vt:lpstr>Power Switch</vt:lpstr>
      <vt:lpstr>p-n Junction</vt:lpstr>
      <vt:lpstr>p-n Junction</vt:lpstr>
      <vt:lpstr>p-n Junction</vt:lpstr>
      <vt:lpstr>p-n Junction</vt:lpstr>
      <vt:lpstr>p-n Junction</vt:lpstr>
      <vt:lpstr>p-n Junction</vt:lpstr>
      <vt:lpstr>p-n Junction</vt:lpstr>
      <vt:lpstr>p-n Junction</vt:lpstr>
      <vt:lpstr>p-n Junction</vt:lpstr>
      <vt:lpstr>Reverse recovery in diode</vt:lpstr>
      <vt:lpstr>Reverse recovery in diode</vt:lpstr>
      <vt:lpstr>Reverse recovery in diode</vt:lpstr>
      <vt:lpstr>Power diode</vt:lpstr>
      <vt:lpstr>Power diode</vt:lpstr>
      <vt:lpstr>Power diode</vt:lpstr>
      <vt:lpstr>Power diode</vt:lpstr>
      <vt:lpstr>Power diode</vt:lpstr>
      <vt:lpstr>Rectifier AC-DC Conversion</vt:lpstr>
      <vt:lpstr>Rectifier AC-DC Conversion</vt:lpstr>
      <vt:lpstr>Rectifier AC-DC Conversion</vt:lpstr>
      <vt:lpstr>Rectifier AC-DC Conversion</vt:lpstr>
      <vt:lpstr>Rectifier AC-DC Conversion</vt:lpstr>
      <vt:lpstr>Rectifier AC-DC Conversion</vt:lpstr>
      <vt:lpstr>Rectifier AC-DC Conversion</vt:lpstr>
      <vt:lpstr>Rectifier AC-DC Conversion</vt:lpstr>
      <vt:lpstr>Rectifier AC-DC Conversion</vt:lpstr>
      <vt:lpstr>Rectifier AC-DC Conversion</vt:lpstr>
      <vt:lpstr>Rectifier AC-DC Conversion</vt:lpstr>
      <vt:lpstr>Power Electronics</vt:lpstr>
      <vt:lpstr>Rectifier AC-DC Conversion</vt:lpstr>
      <vt:lpstr>Rectifier AC-DC Conversion</vt:lpstr>
      <vt:lpstr>Rectifier AC-DC Conversion</vt:lpstr>
      <vt:lpstr>Rectifier AC-DC Conversion</vt:lpstr>
      <vt:lpstr>Rectifier AC-DC Conversion</vt:lpstr>
      <vt:lpstr>Rectifier AC-DC Conversion</vt:lpstr>
      <vt:lpstr>Single Phase Rectifier Half Wave Rectifier</vt:lpstr>
      <vt:lpstr>Single Phase Rectifier Full Wave Centre Tapped</vt:lpstr>
      <vt:lpstr>Three Phase Rectifier Half wave rectifier</vt:lpstr>
      <vt:lpstr>Three Phase Rectifier Half wave rectifier</vt:lpstr>
      <vt:lpstr>Three Phase Rectifier Half wave rectifier</vt:lpstr>
      <vt:lpstr>Three Phase Rectifier Full wave rectifier</vt:lpstr>
      <vt:lpstr>Rectifiers Uncontrolled</vt:lpstr>
      <vt:lpstr>Controllable devices Thyristor/Silicon Controlled Rectifier (SCR)</vt:lpstr>
      <vt:lpstr>Controllable devices Thyristor/Silicon Controlled Rectifier (SCR)</vt:lpstr>
      <vt:lpstr>Power Electronics</vt:lpstr>
      <vt:lpstr>Controlled Rectifier</vt:lpstr>
      <vt:lpstr>Controlled Rectifier</vt:lpstr>
      <vt:lpstr>Controlled Rectifier Fully controlled single phase full bridge</vt:lpstr>
      <vt:lpstr>Controlled Rectifier Fully controlled single phase full bridge</vt:lpstr>
      <vt:lpstr>Controlled Rectifier Fully controlled single phase full bridge</vt:lpstr>
      <vt:lpstr>Controlled Rectifier Fully controlled single phase full bridge</vt:lpstr>
      <vt:lpstr>Controlled Rectifier Fully controlled single phase full bridge</vt:lpstr>
      <vt:lpstr>Controlled Rectifier Fully controlled single phase full bridge</vt:lpstr>
      <vt:lpstr>Controlled Rectifier Fully controlled single phase full bridge</vt:lpstr>
      <vt:lpstr>Controlled Rectifier Fully controlled single phase full bridge</vt:lpstr>
      <vt:lpstr>Controlled Rectifier Fully controlled single phase full bridge</vt:lpstr>
      <vt:lpstr>Controlled Rectifier Fully controlled single phase full bridge</vt:lpstr>
      <vt:lpstr>Controlled Rectifier Semi controlled single phase full bridge</vt:lpstr>
      <vt:lpstr>Controlled Rectifier Semi controlled single phase full bridge</vt:lpstr>
      <vt:lpstr>Triggering Circuit</vt:lpstr>
      <vt:lpstr>Controlled Rectifier Three phase half wave</vt:lpstr>
      <vt:lpstr>Controlled Rectifier Three phase half wave</vt:lpstr>
      <vt:lpstr>Controlled Rectifier Three phase half wave</vt:lpstr>
      <vt:lpstr>Controlled Rectifier Three phase half wave</vt:lpstr>
      <vt:lpstr>Controlled Rectifier Three phase half wave</vt:lpstr>
      <vt:lpstr>Power Electronics</vt:lpstr>
      <vt:lpstr>Controlled Rectifier Three phase half wave</vt:lpstr>
      <vt:lpstr>Controlled Rectifier Three phase full wave</vt:lpstr>
      <vt:lpstr>Controlled Rectifier Three phase full wave</vt:lpstr>
      <vt:lpstr>Controlled Rectifier Three phase full wave</vt:lpstr>
      <vt:lpstr>Controlled Rectifier Three phase full wave</vt:lpstr>
      <vt:lpstr>Multiphase supply Greater than 3</vt:lpstr>
      <vt:lpstr>Multipulse rectifier 6pulse halfwave</vt:lpstr>
      <vt:lpstr>Applications HVDC Transmission</vt:lpstr>
      <vt:lpstr>Power Electronics</vt:lpstr>
      <vt:lpstr>Multipulse rectifier 6pulse halfwave</vt:lpstr>
      <vt:lpstr>Multipulse rectifier 6pulse halfwave</vt:lpstr>
      <vt:lpstr>Multipulse rectifier 6pulse halfwave</vt:lpstr>
      <vt:lpstr>AC-DC Rectifiers</vt:lpstr>
      <vt:lpstr>DC-AC Converter</vt:lpstr>
      <vt:lpstr>DC-AC Converter</vt:lpstr>
      <vt:lpstr>DC-AC Converter</vt:lpstr>
      <vt:lpstr>DC-AC Converter Single phase DC-AC inverter</vt:lpstr>
      <vt:lpstr>DC-AC Converter Single phase DC-AC inverter</vt:lpstr>
      <vt:lpstr>DC-AC Converter Single phase DC-AC inverter</vt:lpstr>
      <vt:lpstr>DC-AC Converter Single phase DC-AC inverter</vt:lpstr>
      <vt:lpstr>DC-AC Converter Single phase DC-AC inverter</vt:lpstr>
      <vt:lpstr>DC-AC Converter Single phase DC-AC inverter</vt:lpstr>
      <vt:lpstr>Power Electronics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Fourier Analysis</vt:lpstr>
      <vt:lpstr>DC-AC Converter Single phase DC-AC inverter</vt:lpstr>
      <vt:lpstr>DC-AC Converter Single phase DC-AC inverter</vt:lpstr>
      <vt:lpstr>DC-AC Converter Single phase DC-AC inverter</vt:lpstr>
      <vt:lpstr>DC-AC Converter Single phase DC-AC inverter</vt:lpstr>
      <vt:lpstr>DC-AC Converter Single phase DC-AC inverter</vt:lpstr>
      <vt:lpstr>DC-AC Converter Single phase DC-AC inverter + Low pass filter</vt:lpstr>
      <vt:lpstr>DC-AC Converter Single phase DC-AC inverter + Low pass filter</vt:lpstr>
      <vt:lpstr>DC-AC Converter Single phase DC-AC inverter + Low pass filter</vt:lpstr>
      <vt:lpstr>Power Electronics</vt:lpstr>
      <vt:lpstr>DC-AC Converter Single phase DC-AC inverter – phase shifting</vt:lpstr>
      <vt:lpstr>DC-AC Converter Single phase DC-AC inverter - phase shifting</vt:lpstr>
      <vt:lpstr>DC-AC Converter Single phase DC-AC inverter - phase shifting</vt:lpstr>
      <vt:lpstr>DC-AC Converter Single phase DC-AC inverter - phase shifting</vt:lpstr>
      <vt:lpstr>DC-AC Converter Single phase DC-AC inverter – reducing harmonics actively</vt:lpstr>
      <vt:lpstr>DC-AC Converter Generating pulses</vt:lpstr>
      <vt:lpstr>DC-AC Converter Generating pulses</vt:lpstr>
      <vt:lpstr>DC-AC Converter Generating pulses</vt:lpstr>
      <vt:lpstr>DC-AC Converter Generating pulses</vt:lpstr>
      <vt:lpstr>Power Electronics</vt:lpstr>
      <vt:lpstr>Power MOSFET</vt:lpstr>
      <vt:lpstr>Power MOSFET</vt:lpstr>
      <vt:lpstr>Power MOSFET</vt:lpstr>
      <vt:lpstr>Power MOSFET</vt:lpstr>
      <vt:lpstr>Power MOSFET</vt:lpstr>
      <vt:lpstr>Power MOSFET</vt:lpstr>
      <vt:lpstr>Power MOSFET</vt:lpstr>
      <vt:lpstr>Insulated gate bipolar transistors (IGBT)</vt:lpstr>
      <vt:lpstr>Insulated gate bipolar transistors (IGBT)</vt:lpstr>
      <vt:lpstr>DC-AC Inverter 3-phase</vt:lpstr>
      <vt:lpstr>DC-AC Inverter 3-phase</vt:lpstr>
      <vt:lpstr>DC-AC Inverter 3-phase</vt:lpstr>
      <vt:lpstr>Power Electronics</vt:lpstr>
      <vt:lpstr>DC-AC Inverter 3-phase</vt:lpstr>
      <vt:lpstr>DC-AC Inverter 3-phase</vt:lpstr>
      <vt:lpstr>DC-AC Inverter 3-phase</vt:lpstr>
      <vt:lpstr>DC-AC Inverter 3-phase</vt:lpstr>
      <vt:lpstr>DC-AC Inverter 3-phase</vt:lpstr>
      <vt:lpstr>DC-AC Inverter 3-phase</vt:lpstr>
      <vt:lpstr>DC-AC Inverter 3-phase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Electronics</dc:title>
  <dc:creator>Divyansh</dc:creator>
  <cp:lastModifiedBy>Divyansh Agarrwal</cp:lastModifiedBy>
  <cp:revision>1</cp:revision>
  <dcterms:created xsi:type="dcterms:W3CDTF">2022-09-26T15:46:27Z</dcterms:created>
  <dcterms:modified xsi:type="dcterms:W3CDTF">2022-09-26T18:38:07Z</dcterms:modified>
</cp:coreProperties>
</file>